
<file path=[Content_Types].xml><?xml version="1.0" encoding="utf-8"?>
<Types xmlns="http://schemas.openxmlformats.org/package/2006/content-types">
  <Default Extension="GIF" ContentType="image/gif"/>
  <Default Extension="jpeg" ContentType="image/jpeg"/>
  <Default Extension="mp3" ContentType="audio/m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theme/theme4.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5.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6.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2"/>
    <p:sldMasterId id="2147483674" r:id="rId3"/>
    <p:sldMasterId id="2147483686" r:id="rId4"/>
    <p:sldMasterId id="2147483688" r:id="rId5"/>
    <p:sldMasterId id="2147483700" r:id="rId6"/>
    <p:sldMasterId id="2147483712" r:id="rId7"/>
  </p:sldMasterIdLst>
  <p:notesMasterIdLst>
    <p:notesMasterId r:id="rId46"/>
  </p:notesMasterIdLst>
  <p:sldIdLst>
    <p:sldId id="257" r:id="rId8"/>
    <p:sldId id="258" r:id="rId9"/>
    <p:sldId id="259" r:id="rId10"/>
    <p:sldId id="260" r:id="rId11"/>
    <p:sldId id="261" r:id="rId12"/>
    <p:sldId id="262" r:id="rId13"/>
    <p:sldId id="263" r:id="rId14"/>
    <p:sldId id="264" r:id="rId15"/>
    <p:sldId id="265" r:id="rId16"/>
    <p:sldId id="266" r:id="rId17"/>
    <p:sldId id="268" r:id="rId18"/>
    <p:sldId id="269" r:id="rId19"/>
    <p:sldId id="270" r:id="rId20"/>
    <p:sldId id="271" r:id="rId21"/>
    <p:sldId id="279" r:id="rId22"/>
    <p:sldId id="278" r:id="rId23"/>
    <p:sldId id="273" r:id="rId24"/>
    <p:sldId id="274" r:id="rId25"/>
    <p:sldId id="275" r:id="rId26"/>
    <p:sldId id="276" r:id="rId27"/>
    <p:sldId id="280" r:id="rId28"/>
    <p:sldId id="281" r:id="rId29"/>
    <p:sldId id="282" r:id="rId30"/>
    <p:sldId id="283" r:id="rId31"/>
    <p:sldId id="284" r:id="rId32"/>
    <p:sldId id="285" r:id="rId33"/>
    <p:sldId id="286" r:id="rId34"/>
    <p:sldId id="288" r:id="rId35"/>
    <p:sldId id="287" r:id="rId36"/>
    <p:sldId id="289" r:id="rId37"/>
    <p:sldId id="291" r:id="rId38"/>
    <p:sldId id="292" r:id="rId39"/>
    <p:sldId id="293" r:id="rId40"/>
    <p:sldId id="294" r:id="rId41"/>
    <p:sldId id="295" r:id="rId42"/>
    <p:sldId id="296" r:id="rId43"/>
    <p:sldId id="297" r:id="rId44"/>
    <p:sldId id="298"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im Anh" initials="KA" lastIdx="0"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1" autoAdjust="0"/>
    <p:restoredTop sz="94660"/>
  </p:normalViewPr>
  <p:slideViewPr>
    <p:cSldViewPr snapToGrid="0">
      <p:cViewPr varScale="1">
        <p:scale>
          <a:sx n="90" d="100"/>
          <a:sy n="90" d="100"/>
        </p:scale>
        <p:origin x="52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3" Type="http://schemas.openxmlformats.org/officeDocument/2006/relationships/slideMaster" Target="slideMasters/slideMaster3.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slide" Target="slides/slide3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viewProps" Target="view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presProps" Target="presProps.xml"/><Relationship Id="rId8" Type="http://schemas.openxmlformats.org/officeDocument/2006/relationships/slide" Target="slides/slide1.xml"/><Relationship Id="rId5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FD42F7-718C-4B98-AAEC-167E6DDD60A7}" type="datetimeFigureOut">
              <a:rPr lang="en-US" smtClean="0"/>
              <a:t>5/27/2021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B2AA4F-B828-4D7C-AFD3-893933DAFCB4}"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US">
                <a:sym typeface="+mn-ea"/>
              </a:rPr>
              <a:t>Bài giảng thiết kế bởi: Hương Thảo - tranthao121006@gmail.com</a:t>
            </a:r>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US">
                <a:sym typeface="+mn-ea"/>
              </a:rPr>
              <a:t>Bài giảng thiết kế bởi: Hương Thảo - tranthao121006@gmail.com</a:t>
            </a:r>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US">
                <a:sym typeface="+mn-ea"/>
              </a:rPr>
              <a:t>Bài giảng thiết kế bởi: Hương Thảo - tranthao121006@gmail.com</a:t>
            </a:r>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US">
                <a:sym typeface="+mn-ea"/>
              </a:rPr>
              <a:t>Bài giảng thiết kế bởi: Hương Thảo - tranthao121006@gmail.com</a:t>
            </a:r>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t>24</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t>28</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US">
                <a:sym typeface="+mn-ea"/>
              </a:rPr>
              <a:t>Bài giảng thiết kế bởi: Hương Thảo - tranthao121006@gmail.com</a:t>
            </a:r>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US">
                <a:sym typeface="+mn-ea"/>
              </a:rPr>
              <a:t>Bài giảng thiết kế bởi: Hương Thảo - tranthao121006@gmail.com</a:t>
            </a:r>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US">
                <a:sym typeface="+mn-ea"/>
              </a:rPr>
              <a:t>Bài giảng thiết kế bởi: Hương Thảo - tranthao121006@gmail.com</a:t>
            </a:r>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Bài</a:t>
            </a:r>
            <a:r>
              <a:rPr lang="en-US" dirty="0"/>
              <a:t> </a:t>
            </a:r>
            <a:r>
              <a:rPr lang="en-US" dirty="0" err="1"/>
              <a:t>giảng</a:t>
            </a:r>
            <a:r>
              <a:rPr lang="en-US" dirty="0"/>
              <a:t> </a:t>
            </a:r>
            <a:r>
              <a:rPr lang="en-US" dirty="0" err="1"/>
              <a:t>được</a:t>
            </a:r>
            <a:r>
              <a:rPr lang="en-US" dirty="0"/>
              <a:t> </a:t>
            </a:r>
            <a:r>
              <a:rPr lang="en-US" dirty="0" err="1"/>
              <a:t>thiết</a:t>
            </a:r>
            <a:r>
              <a:rPr lang="en-US" dirty="0"/>
              <a:t> </a:t>
            </a:r>
            <a:r>
              <a:rPr lang="en-US" dirty="0" err="1"/>
              <a:t>kế</a:t>
            </a:r>
            <a:r>
              <a:rPr lang="en-US" dirty="0"/>
              <a:t> </a:t>
            </a:r>
            <a:r>
              <a:rPr lang="en-US" dirty="0" err="1"/>
              <a:t>bởi</a:t>
            </a:r>
            <a:r>
              <a:rPr lang="en-US" dirty="0"/>
              <a:t>: </a:t>
            </a:r>
            <a:r>
              <a:rPr lang="en-US" dirty="0" err="1"/>
              <a:t>Hương Thảo</a:t>
            </a:r>
            <a:endParaRPr lang="en-US" dirty="0"/>
          </a:p>
        </p:txBody>
      </p:sp>
      <p:sp>
        <p:nvSpPr>
          <p:cNvPr id="4" name="Slide Number Placeholder 3"/>
          <p:cNvSpPr>
            <a:spLocks noGrp="1"/>
          </p:cNvSpPr>
          <p:nvPr>
            <p:ph type="sldNum" sz="quarter" idx="5"/>
          </p:nvPr>
        </p:nvSpPr>
        <p:spPr/>
        <p:txBody>
          <a:bodyPr/>
          <a:lstStyle/>
          <a:p>
            <a:fld id="{5C02AEFD-FEDB-4542-BE9E-D4DED9AFC90C}" type="slidenum">
              <a:rPr lang="en-US" smtClean="0"/>
              <a:t>38</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US">
                <a:sym typeface="+mn-ea"/>
              </a:rPr>
              <a:t>Bài giảng thiết kế bởi: Hương Thảo - tranthao121006@gmail.com</a:t>
            </a:r>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t>9</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US">
                <a:sym typeface="+mn-ea"/>
              </a:rPr>
              <a:t>Bài giảng thiết kế bởi: Hương Thảo - tranthao121006@gmail.com</a:t>
            </a:r>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US">
                <a:sym typeface="+mn-ea"/>
              </a:rPr>
              <a:t>Bài giảng thiết kế bởi: Hương Thảo - tranthao121006@gmail.com</a:t>
            </a:r>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US">
                <a:sym typeface="+mn-ea"/>
              </a:rPr>
              <a:t>Bài giảng thiết kế bởi: Hương Thảo - tranthao121006@gmail.com</a:t>
            </a:r>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US">
                <a:sym typeface="+mn-ea"/>
              </a:rPr>
              <a:t>Bài giảng thiết kế bởi: Hương Thảo - tranthao121006@gmail.com</a:t>
            </a:r>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US"/>
              <a:t>Bài giảng thiết kế bởi: Hương Thảo - tranthao121006@gmail.com</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US"/>
              <a:t>Bài giảng thiết kế bởi: Hương Thảo - tranthao121006@gmail.com</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9C1C773-6C50-47CB-B854-40F0C6CE833B}"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3C3A12-48ED-4AB8-9E17-214843E3FA8A}"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9C1C773-6C50-47CB-B854-40F0C6CE833B}"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3C3A12-48ED-4AB8-9E17-214843E3FA8A}"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9C1C773-6C50-47CB-B854-40F0C6CE833B}"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3C3A12-48ED-4AB8-9E17-214843E3FA8A}"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5983328-5D9C-4CDA-A4B0-8F0932BA2C1A}"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5983328-5D9C-4CDA-A4B0-8F0932BA2C1A}"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5983328-5D9C-4CDA-A4B0-8F0932BA2C1A}"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5983328-5D9C-4CDA-A4B0-8F0932BA2C1A}" type="datetimeFigureOut">
              <a:rPr lang="en-US" smtClean="0"/>
              <a:t>5/27/2021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5983328-5D9C-4CDA-A4B0-8F0932BA2C1A}" type="datetimeFigureOut">
              <a:rPr lang="en-US" smtClean="0"/>
              <a:t>5/27/2021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83328-5D9C-4CDA-A4B0-8F0932BA2C1A}" type="datetimeFigureOut">
              <a:rPr lang="en-US" smtClean="0"/>
              <a:t>5/27/2021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9C1C773-6C50-47CB-B854-40F0C6CE833B}"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3C3A12-48ED-4AB8-9E17-214843E3FA8A}" type="slidenum">
              <a:rPr lang="en-US" smtClean="0"/>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cstate="screen"/>
          <a:srcRect/>
          <a:stretch>
            <a:fillRect/>
          </a:stretch>
        </p:blipFill>
        <p:spPr>
          <a:xfrm>
            <a:off x="82505" y="108235"/>
            <a:ext cx="4097612" cy="1034827"/>
          </a:xfrm>
          <a:prstGeom prst="rect">
            <a:avLst/>
          </a:prstGeom>
        </p:spPr>
      </p:pic>
      <p:pic>
        <p:nvPicPr>
          <p:cNvPr id="8" name="图片 7"/>
          <p:cNvPicPr>
            <a:picLocks noChangeAspect="1"/>
          </p:cNvPicPr>
          <p:nvPr userDrawn="1"/>
        </p:nvPicPr>
        <p:blipFill rotWithShape="1">
          <a:blip r:embed="rId3" cstate="print"/>
          <a:srcRect/>
          <a:stretch>
            <a:fillRect/>
          </a:stretch>
        </p:blipFill>
        <p:spPr>
          <a:xfrm>
            <a:off x="19416" y="6502009"/>
            <a:ext cx="12192000" cy="353756"/>
          </a:xfrm>
          <a:prstGeom prst="rect">
            <a:avLst/>
          </a:prstGeom>
        </p:spPr>
      </p:pic>
      <p:sp>
        <p:nvSpPr>
          <p:cNvPr id="3" name="标题 2"/>
          <p:cNvSpPr>
            <a:spLocks noGrp="1"/>
          </p:cNvSpPr>
          <p:nvPr>
            <p:ph type="title" hasCustomPrompt="1"/>
          </p:nvPr>
        </p:nvSpPr>
        <p:spPr>
          <a:xfrm>
            <a:off x="2131309" y="131270"/>
            <a:ext cx="9552544" cy="757797"/>
          </a:xfrm>
          <a:prstGeom prst="rect">
            <a:avLst/>
          </a:prstGeom>
        </p:spPr>
        <p:txBody>
          <a:bodyPr/>
          <a:lstStyle>
            <a:lvl1pPr>
              <a:defRPr sz="4265" b="1">
                <a:solidFill>
                  <a:schemeClr val="accent1">
                    <a:lumMod val="50000"/>
                  </a:schemeClr>
                </a:solidFill>
                <a:latin typeface="Microsoft YaHei" panose="020B0503020204020204" charset="-122"/>
                <a:ea typeface="Microsoft YaHei" panose="020B0503020204020204" charset="-122"/>
              </a:defRPr>
            </a:lvl1pPr>
          </a:lstStyle>
          <a:p>
            <a:r>
              <a:rPr lang="zh-CN" altLang="en-US" dirty="0"/>
              <a:t>单击此处编辑母版标题</a:t>
            </a:r>
          </a:p>
        </p:txBody>
      </p:sp>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1524000" y="1122363"/>
            <a:ext cx="9144000" cy="2387600"/>
          </a:xfrm>
        </p:spPr>
        <p:txBody>
          <a:bodyPr anchor="b"/>
          <a:lstStyle>
            <a:lvl1pPr algn="ctr">
              <a:defRPr sz="60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zh-CN"/>
              <a:t>Content</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idx="1" hasCustomPrompt="1"/>
          </p:nvPr>
        </p:nvSpPr>
        <p:spPr/>
        <p:txBody>
          <a:bodyPr/>
          <a:lstStyle>
            <a:lvl1pPr>
              <a:defRPr>
                <a:latin typeface="Arial" panose="020B0604020202020204" pitchFamily="34" charset="0"/>
                <a:cs typeface="Arial" panose="020B0604020202020204" pitchFamily="34" charset="0"/>
              </a:defRPr>
            </a:lvl1pPr>
            <a:lvl2pPr>
              <a:defRPr baseline="0">
                <a:latin typeface="Arial" panose="020B0604020202020204" pitchFamily="34" charset="0"/>
                <a:cs typeface="Arial" panose="020B0604020202020204" pitchFamily="34" charset="0"/>
              </a:defRPr>
            </a:lvl2pPr>
            <a:lvl3pPr>
              <a:defRPr baseline="0">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ltLang="zh-CN"/>
              <a:t>Content</a:t>
            </a:r>
            <a:endParaRPr lang="zh-CN" altLang="en-US"/>
          </a:p>
          <a:p>
            <a:pPr lvl="1"/>
            <a:r>
              <a:rPr lang="en-US" altLang="zh-CN"/>
              <a:t>Branch 1</a:t>
            </a:r>
            <a:endParaRPr lang="zh-CN" altLang="en-US"/>
          </a:p>
          <a:p>
            <a:pPr lvl="2"/>
            <a:r>
              <a:rPr lang="en-US" altLang="zh-CN"/>
              <a:t>Branch 2</a:t>
            </a:r>
            <a:endParaRPr lang="zh-CN" altLang="en-US"/>
          </a:p>
          <a:p>
            <a:pPr lvl="3"/>
            <a:r>
              <a:rPr lang="en-US" altLang="zh-CN"/>
              <a:t>Branch 3</a:t>
            </a:r>
            <a:endParaRPr lang="zh-CN" altLang="en-US"/>
          </a:p>
          <a:p>
            <a:pPr lvl="4"/>
            <a:r>
              <a:rPr lang="en-US" altLang="zh-CN"/>
              <a:t>Branch 4</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1850" y="1709738"/>
            <a:ext cx="10515600" cy="2852737"/>
          </a:xfrm>
        </p:spPr>
        <p:txBody>
          <a:bodyPr anchor="b"/>
          <a:lstStyle>
            <a:lvl1pPr>
              <a:defRPr sz="60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ltLang="zh-CN"/>
              <a:t>Body</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365125"/>
            <a:ext cx="10515600" cy="1325563"/>
          </a:xfrm>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9C1C773-6C50-47CB-B854-40F0C6CE833B}"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3C3A12-48ED-4AB8-9E17-214843E3FA8A}" type="slidenum">
              <a:rPr lang="en-US" smtClean="0"/>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日期占位符 2"/>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nvPr>
        </p:nvSpPr>
        <p:spPr>
          <a:xfrm>
            <a:off x="8724900" y="365125"/>
            <a:ext cx="2628900" cy="5811838"/>
          </a:xfrm>
        </p:spPr>
        <p:txBody>
          <a:bodyPr vert="eaVert"/>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9C1C773-6C50-47CB-B854-40F0C6CE833B}"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3C3A12-48ED-4AB8-9E17-214843E3FA8A}" type="slidenum">
              <a:rPr lang="en-US" smtClean="0"/>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vert="horz" lIns="91440" tIns="45720" rIns="91440" bIns="4572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3C7057A-3CB6-4482-95B3-991E6705BD35}"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258438-8E98-4F0D-B134-7A50166EB272}" type="slidenum">
              <a:rPr lang="en-US" smtClean="0"/>
              <a:t>‹#›</a:t>
            </a:fld>
            <a:endParaRPr lang="en-U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7057A-3CB6-4482-95B3-991E6705BD35}"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258438-8E98-4F0D-B134-7A50166EB272}"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9C1C773-6C50-47CB-B854-40F0C6CE833B}" type="datetimeFigureOut">
              <a:rPr lang="en-US" smtClean="0"/>
              <a:t>5/27/2021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23C3A12-48ED-4AB8-9E17-214843E3FA8A}" type="slidenum">
              <a:rPr lang="en-US" smtClean="0"/>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3C7057A-3CB6-4482-95B3-991E6705BD35}"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258438-8E98-4F0D-B134-7A50166EB272}" type="slidenum">
              <a:rPr lang="en-US" smtClean="0"/>
              <a:t>‹#›</a:t>
            </a:fld>
            <a:endParaRPr 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3C7057A-3CB6-4482-95B3-991E6705BD35}"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258438-8E98-4F0D-B134-7A50166EB272}" type="slidenum">
              <a:rPr lang="en-US" smtClean="0"/>
              <a:t>‹#›</a:t>
            </a:fld>
            <a:endParaRPr lang="en-U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3C7057A-3CB6-4482-95B3-991E6705BD35}" type="datetimeFigureOut">
              <a:rPr lang="en-US" smtClean="0"/>
              <a:t>5/27/2021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8258438-8E98-4F0D-B134-7A50166EB272}" type="slidenum">
              <a:rPr lang="en-US" smtClean="0"/>
              <a:t>‹#›</a:t>
            </a:fld>
            <a:endParaRPr lang="en-US"/>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3C7057A-3CB6-4482-95B3-991E6705BD35}" type="datetimeFigureOut">
              <a:rPr lang="en-US" smtClean="0"/>
              <a:t>5/27/2021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8258438-8E98-4F0D-B134-7A50166EB272}" type="slidenum">
              <a:rPr lang="en-US" smtClean="0"/>
              <a:t>‹#›</a:t>
            </a:fld>
            <a:endParaRPr lang="en-US"/>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C7057A-3CB6-4482-95B3-991E6705BD35}" type="datetimeFigureOut">
              <a:rPr lang="en-US" smtClean="0"/>
              <a:t>5/27/2021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8258438-8E98-4F0D-B134-7A50166EB272}" type="slidenum">
              <a:rPr lang="en-US" smtClean="0"/>
              <a:t>‹#›</a:t>
            </a:fld>
            <a:endParaRPr lang="en-U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3C7057A-3CB6-4482-95B3-991E6705BD35}"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258438-8E98-4F0D-B134-7A50166EB272}" type="slidenum">
              <a:rPr lang="en-US" smtClean="0"/>
              <a:t>‹#›</a:t>
            </a:fld>
            <a:endParaRPr lang="en-US"/>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3C7057A-3CB6-4482-95B3-991E6705BD35}"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258438-8E98-4F0D-B134-7A50166EB272}" type="slidenum">
              <a:rPr lang="en-US" smtClean="0"/>
              <a:t>‹#›</a:t>
            </a:fld>
            <a:endParaRPr lang="en-US"/>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7057A-3CB6-4482-95B3-991E6705BD35}"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258438-8E98-4F0D-B134-7A50166EB272}" type="slidenum">
              <a:rPr lang="en-US" smtClean="0"/>
              <a:t>‹#›</a:t>
            </a:fld>
            <a:endParaRPr lang="en-US"/>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7057A-3CB6-4482-95B3-991E6705BD35}"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258438-8E98-4F0D-B134-7A50166EB272}" type="slidenum">
              <a:rPr lang="en-US" smtClean="0"/>
              <a:t>‹#›</a:t>
            </a:fld>
            <a:endParaRPr lang="en-US"/>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3C39D9B-1707-4BC2-A8DF-A9A95A2D1DDF}"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9C1C773-6C50-47CB-B854-40F0C6CE833B}" type="datetimeFigureOut">
              <a:rPr lang="en-US" smtClean="0"/>
              <a:t>5/27/2021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3C3A12-48ED-4AB8-9E17-214843E3FA8A}" type="slidenum">
              <a:rPr lang="en-US" smtClean="0"/>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
        <p:nvSpPr>
          <p:cNvPr id="9" name="Picture Placeholder 8"/>
          <p:cNvSpPr>
            <a:spLocks noGrp="1"/>
          </p:cNvSpPr>
          <p:nvPr>
            <p:ph type="pic" sz="quarter" idx="13"/>
          </p:nvPr>
        </p:nvSpPr>
        <p:spPr>
          <a:xfrm>
            <a:off x="12301538" y="4252913"/>
            <a:ext cx="914400" cy="914400"/>
          </a:xfrm>
        </p:spPr>
        <p:txBody>
          <a:bodyPr/>
          <a:lstStyle/>
          <a:p>
            <a:endParaRPr lang="en-US"/>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C39D9B-1707-4BC2-A8DF-A9A95A2D1DDF}"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3C39D9B-1707-4BC2-A8DF-A9A95A2D1DDF}"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3C39D9B-1707-4BC2-A8DF-A9A95A2D1DDF}" type="datetimeFigureOut">
              <a:rPr lang="en-US" smtClean="0"/>
              <a:t>5/27/2021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3C39D9B-1707-4BC2-A8DF-A9A95A2D1DDF}" type="datetimeFigureOut">
              <a:rPr lang="en-US" smtClean="0"/>
              <a:t>5/27/2021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C39D9B-1707-4BC2-A8DF-A9A95A2D1DDF}" type="datetimeFigureOut">
              <a:rPr lang="en-US" smtClean="0"/>
              <a:t>5/27/2021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C39D9B-1707-4BC2-A8DF-A9A95A2D1DDF}"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C39D9B-1707-4BC2-A8DF-A9A95A2D1DDF}"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C1C773-6C50-47CB-B854-40F0C6CE833B}" type="datetimeFigureOut">
              <a:rPr lang="en-US" smtClean="0"/>
              <a:t>5/27/2021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23C3A12-48ED-4AB8-9E17-214843E3FA8A}"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9C1C773-6C50-47CB-B854-40F0C6CE833B}"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3C3A12-48ED-4AB8-9E17-214843E3FA8A}"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9C1C773-6C50-47CB-B854-40F0C6CE833B}"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3C3A12-48ED-4AB8-9E17-214843E3FA8A}"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3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image" Target="../media/image3.jpeg"/><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5.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5.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theme" Target="../theme/theme6.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image" Target="../media/image4.png"/><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theme" Target="../theme/theme7.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 Id="rId14"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C1C773-6C50-47CB-B854-40F0C6CE833B}" type="datetimeFigureOut">
              <a:rPr lang="en-US" smtClean="0"/>
              <a:t>5/27/2021</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3C3A12-48ED-4AB8-9E17-214843E3FA8A}"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83328-5D9C-4CDA-A4B0-8F0932BA2C1A}" type="datetimeFigureOut">
              <a:rPr lang="en-US" smtClean="0"/>
              <a:t>5/27/2021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CEE447-4DD9-425C-BEC0-5EA12C7BCFCC}"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08E231-020E-454B-814C-04386EE4B12D}" type="datetimeFigureOut">
              <a:rPr lang="zh-CN" altLang="en-US" smtClean="0"/>
              <a:t>2021/5/27</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E349D6-2446-475D-9F9F-B6A9DFEA62F2}" type="slidenum">
              <a:rPr lang="zh-CN" altLang="en-US" smtClean="0"/>
              <a:t>‹#›</a:t>
            </a:fld>
            <a:endParaRPr lang="zh-CN" altLang="en-US"/>
          </a:p>
        </p:txBody>
      </p:sp>
      <p:grpSp>
        <p:nvGrpSpPr>
          <p:cNvPr id="7" name="组合 6"/>
          <p:cNvGrpSpPr/>
          <p:nvPr userDrawn="1"/>
        </p:nvGrpSpPr>
        <p:grpSpPr>
          <a:xfrm>
            <a:off x="0" y="0"/>
            <a:ext cx="12192000" cy="6858000"/>
            <a:chOff x="0" y="0"/>
            <a:chExt cx="12192000" cy="6858000"/>
          </a:xfrm>
        </p:grpSpPr>
        <p:sp>
          <p:nvSpPr>
            <p:cNvPr id="8" name="矩形 7"/>
            <p:cNvSpPr/>
            <p:nvPr/>
          </p:nvSpPr>
          <p:spPr>
            <a:xfrm>
              <a:off x="0" y="0"/>
              <a:ext cx="12192000" cy="6858000"/>
            </a:xfrm>
            <a:prstGeom prst="rect">
              <a:avLst/>
            </a:prstGeom>
            <a:solidFill>
              <a:srgbClr val="FFE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247650" y="266578"/>
              <a:ext cx="11696700" cy="63248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9EC9D2"/>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87" r:id="rId1"/>
  </p:sldLayoutIdLst>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xStyles>
    <p:titleStyle>
      <a:lvl1pPr algn="l" defTabSz="514350"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905" indent="-128270" algn="l" defTabSz="514350" rtl="0" eaLnBrk="1" latinLnBrk="0" hangingPunct="1">
        <a:lnSpc>
          <a:spcPct val="90000"/>
        </a:lnSpc>
        <a:spcBef>
          <a:spcPct val="113000"/>
        </a:spcBef>
        <a:buFont typeface="Arial" panose="020B0604020202020204" pitchFamily="34" charset="0"/>
        <a:buChar char="•"/>
        <a:defRPr sz="1575" kern="1200">
          <a:solidFill>
            <a:schemeClr val="tx1"/>
          </a:solidFill>
          <a:latin typeface="+mn-lt"/>
          <a:ea typeface="+mn-ea"/>
          <a:cs typeface="+mn-cs"/>
        </a:defRPr>
      </a:lvl1pPr>
      <a:lvl2pPr marL="386080" indent="-128270" algn="l" defTabSz="514350" rtl="0" eaLnBrk="1" latinLnBrk="0" hangingPunct="1">
        <a:lnSpc>
          <a:spcPct val="90000"/>
        </a:lnSpc>
        <a:spcBef>
          <a:spcPts val="280"/>
        </a:spcBef>
        <a:buFont typeface="Arial" panose="020B0604020202020204" pitchFamily="34" charset="0"/>
        <a:buChar char="•"/>
        <a:defRPr sz="1350" kern="1200">
          <a:solidFill>
            <a:schemeClr val="tx1"/>
          </a:solidFill>
          <a:latin typeface="+mn-lt"/>
          <a:ea typeface="+mn-ea"/>
          <a:cs typeface="+mn-cs"/>
        </a:defRPr>
      </a:lvl2pPr>
      <a:lvl3pPr marL="643255" indent="-128270" algn="l" defTabSz="514350" rtl="0" eaLnBrk="1" latinLnBrk="0" hangingPunct="1">
        <a:lnSpc>
          <a:spcPct val="90000"/>
        </a:lnSpc>
        <a:spcBef>
          <a:spcPts val="280"/>
        </a:spcBef>
        <a:buFont typeface="Arial" panose="020B0604020202020204" pitchFamily="34" charset="0"/>
        <a:buChar char="•"/>
        <a:defRPr sz="1125" kern="1200">
          <a:solidFill>
            <a:schemeClr val="tx1"/>
          </a:solidFill>
          <a:latin typeface="+mn-lt"/>
          <a:ea typeface="+mn-ea"/>
          <a:cs typeface="+mn-cs"/>
        </a:defRPr>
      </a:lvl3pPr>
      <a:lvl4pPr marL="90043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4pPr>
      <a:lvl5pPr marL="115760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5pPr>
      <a:lvl6pPr marL="141478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6pPr>
      <a:lvl7pPr marL="167195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7pPr>
      <a:lvl8pPr marL="192913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8pPr>
      <a:lvl9pPr marL="218630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9pPr>
    </p:bodyStyle>
    <p:otherStyle>
      <a:defPPr>
        <a:defRPr lang="en-US"/>
      </a:defPPr>
      <a:lvl1pPr marL="0" algn="l" defTabSz="514350" rtl="0" eaLnBrk="1" latinLnBrk="0" hangingPunct="1">
        <a:defRPr sz="1015" kern="1200">
          <a:solidFill>
            <a:schemeClr val="tx1"/>
          </a:solidFill>
          <a:latin typeface="+mn-lt"/>
          <a:ea typeface="+mn-ea"/>
          <a:cs typeface="+mn-cs"/>
        </a:defRPr>
      </a:lvl1pPr>
      <a:lvl2pPr marL="257175" algn="l" defTabSz="514350" rtl="0" eaLnBrk="1" latinLnBrk="0" hangingPunct="1">
        <a:defRPr sz="1015" kern="1200">
          <a:solidFill>
            <a:schemeClr val="tx1"/>
          </a:solidFill>
          <a:latin typeface="+mn-lt"/>
          <a:ea typeface="+mn-ea"/>
          <a:cs typeface="+mn-cs"/>
        </a:defRPr>
      </a:lvl2pPr>
      <a:lvl3pPr marL="514350" algn="l" defTabSz="514350" rtl="0" eaLnBrk="1" latinLnBrk="0" hangingPunct="1">
        <a:defRPr sz="1015" kern="1200">
          <a:solidFill>
            <a:schemeClr val="tx1"/>
          </a:solidFill>
          <a:latin typeface="+mn-lt"/>
          <a:ea typeface="+mn-ea"/>
          <a:cs typeface="+mn-cs"/>
        </a:defRPr>
      </a:lvl3pPr>
      <a:lvl4pPr marL="771525" algn="l" defTabSz="514350" rtl="0" eaLnBrk="1" latinLnBrk="0" hangingPunct="1">
        <a:defRPr sz="1015" kern="1200">
          <a:solidFill>
            <a:schemeClr val="tx1"/>
          </a:solidFill>
          <a:latin typeface="+mn-lt"/>
          <a:ea typeface="+mn-ea"/>
          <a:cs typeface="+mn-cs"/>
        </a:defRPr>
      </a:lvl4pPr>
      <a:lvl5pPr marL="1028700" algn="l" defTabSz="514350" rtl="0" eaLnBrk="1" latinLnBrk="0" hangingPunct="1">
        <a:defRPr sz="1015" kern="1200">
          <a:solidFill>
            <a:schemeClr val="tx1"/>
          </a:solidFill>
          <a:latin typeface="+mn-lt"/>
          <a:ea typeface="+mn-ea"/>
          <a:cs typeface="+mn-cs"/>
        </a:defRPr>
      </a:lvl5pPr>
      <a:lvl6pPr marL="1285875" algn="l" defTabSz="514350" rtl="0" eaLnBrk="1" latinLnBrk="0" hangingPunct="1">
        <a:defRPr sz="1015" kern="1200">
          <a:solidFill>
            <a:schemeClr val="tx1"/>
          </a:solidFill>
          <a:latin typeface="+mn-lt"/>
          <a:ea typeface="+mn-ea"/>
          <a:cs typeface="+mn-cs"/>
        </a:defRPr>
      </a:lvl6pPr>
      <a:lvl7pPr marL="1543050" algn="l" defTabSz="514350" rtl="0" eaLnBrk="1" latinLnBrk="0" hangingPunct="1">
        <a:defRPr sz="1015" kern="1200">
          <a:solidFill>
            <a:schemeClr val="tx1"/>
          </a:solidFill>
          <a:latin typeface="+mn-lt"/>
          <a:ea typeface="+mn-ea"/>
          <a:cs typeface="+mn-cs"/>
        </a:defRPr>
      </a:lvl7pPr>
      <a:lvl8pPr marL="1800225" algn="l" defTabSz="514350" rtl="0" eaLnBrk="1" latinLnBrk="0" hangingPunct="1">
        <a:defRPr sz="1015" kern="1200">
          <a:solidFill>
            <a:schemeClr val="tx1"/>
          </a:solidFill>
          <a:latin typeface="+mn-lt"/>
          <a:ea typeface="+mn-ea"/>
          <a:cs typeface="+mn-cs"/>
        </a:defRPr>
      </a:lvl8pPr>
      <a:lvl9pPr marL="2057400" algn="l" defTabSz="514350" rtl="0" eaLnBrk="1" latinLnBrk="0" hangingPunct="1">
        <a:defRPr sz="1015"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rotWithShape="0">
          <a:blip r:embed="rId13"/>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charset="0"/>
        </a:defRPr>
      </a:lvl5pPr>
      <a:lvl6pPr marL="457200" algn="l" rtl="0" fontAlgn="base">
        <a:lnSpc>
          <a:spcPct val="90000"/>
        </a:lnSpc>
        <a:spcBef>
          <a:spcPct val="0"/>
        </a:spcBef>
        <a:spcAft>
          <a:spcPct val="0"/>
        </a:spcAft>
        <a:defRPr sz="4400">
          <a:solidFill>
            <a:schemeClr val="tx1"/>
          </a:solidFill>
          <a:latin typeface="Calibri Light" panose="020F0302020204030204" charset="0"/>
        </a:defRPr>
      </a:lvl6pPr>
      <a:lvl7pPr marL="914400" algn="l" rtl="0" fontAlgn="base">
        <a:lnSpc>
          <a:spcPct val="90000"/>
        </a:lnSpc>
        <a:spcBef>
          <a:spcPct val="0"/>
        </a:spcBef>
        <a:spcAft>
          <a:spcPct val="0"/>
        </a:spcAft>
        <a:defRPr sz="4400">
          <a:solidFill>
            <a:schemeClr val="tx1"/>
          </a:solidFill>
          <a:latin typeface="Calibri Light" panose="020F0302020204030204" charset="0"/>
        </a:defRPr>
      </a:lvl7pPr>
      <a:lvl8pPr marL="1371600" algn="l" rtl="0" fontAlgn="base">
        <a:lnSpc>
          <a:spcPct val="90000"/>
        </a:lnSpc>
        <a:spcBef>
          <a:spcPct val="0"/>
        </a:spcBef>
        <a:spcAft>
          <a:spcPct val="0"/>
        </a:spcAft>
        <a:defRPr sz="4400">
          <a:solidFill>
            <a:schemeClr val="tx1"/>
          </a:solidFill>
          <a:latin typeface="Calibri Light" panose="020F0302020204030204" charset="0"/>
        </a:defRPr>
      </a:lvl8pPr>
      <a:lvl9pPr marL="1828800" algn="l" rtl="0" fontAlgn="base">
        <a:lnSpc>
          <a:spcPct val="90000"/>
        </a:lnSpc>
        <a:spcBef>
          <a:spcPct val="0"/>
        </a:spcBef>
        <a:spcAft>
          <a:spcPct val="0"/>
        </a:spcAft>
        <a:defRPr sz="4400">
          <a:solidFill>
            <a:schemeClr val="tx1"/>
          </a:solidFill>
          <a:latin typeface="Calibri Light" panose="020F030202020403020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C7057A-3CB6-4482-95B3-991E6705BD35}" type="datetimeFigureOut">
              <a:rPr lang="en-US" smtClean="0"/>
              <a:t>5/27/2021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258438-8E98-4F0D-B134-7A50166EB272}"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C39D9B-1707-4BC2-A8DF-A9A95A2D1DDF}" type="datetimeFigureOut">
              <a:rPr lang="en-US" smtClean="0"/>
              <a:t>5/27/2021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4F7387-1A44-43D0-A42C-0F5D255AB470}" type="slidenum">
              <a:rPr lang="en-US" smtClean="0"/>
              <a:t>‹#›</a:t>
            </a:fld>
            <a:endParaRPr lang="en-US"/>
          </a:p>
        </p:txBody>
      </p:sp>
      <p:pic>
        <p:nvPicPr>
          <p:cNvPr id="7" name="Picture 6" descr="A picture containing flower, plant, bouquet&#10;&#10;Description automatically generated"/>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1121654" y="-14085"/>
            <a:ext cx="1223705" cy="1041991"/>
          </a:xfrm>
          <a:prstGeom prst="rect">
            <a:avLst/>
          </a:prstGeom>
        </p:spPr>
      </p:pic>
    </p:spTree>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2.xml"/><Relationship Id="rId7" Type="http://schemas.openxmlformats.org/officeDocument/2006/relationships/image" Target="../media/image9.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eg"/><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35.png"/></Relationships>
</file>

<file path=ppt/slides/_rels/slide1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xml"/><Relationship Id="rId1" Type="http://schemas.openxmlformats.org/officeDocument/2006/relationships/slideLayout" Target="../slideLayouts/slideLayout26.xml"/><Relationship Id="rId4" Type="http://schemas.openxmlformats.org/officeDocument/2006/relationships/image" Target="../media/image42.png"/></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8.xml"/><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9.xml"/><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8" Type="http://schemas.microsoft.com/office/2007/relationships/hdphoto" Target="../media/hdphoto4.wdp"/><Relationship Id="rId13" Type="http://schemas.openxmlformats.org/officeDocument/2006/relationships/image" Target="../media/image15.png"/><Relationship Id="rId18" Type="http://schemas.microsoft.com/office/2007/relationships/hdphoto" Target="../media/hdphoto9.wdp"/><Relationship Id="rId26" Type="http://schemas.microsoft.com/office/2007/relationships/hdphoto" Target="../media/hdphoto12.wdp"/><Relationship Id="rId3" Type="http://schemas.openxmlformats.org/officeDocument/2006/relationships/image" Target="../media/image10.png"/><Relationship Id="rId21" Type="http://schemas.openxmlformats.org/officeDocument/2006/relationships/image" Target="../media/image19.png"/><Relationship Id="rId7" Type="http://schemas.openxmlformats.org/officeDocument/2006/relationships/image" Target="../media/image12.png"/><Relationship Id="rId12" Type="http://schemas.microsoft.com/office/2007/relationships/hdphoto" Target="../media/hdphoto6.wdp"/><Relationship Id="rId17" Type="http://schemas.openxmlformats.org/officeDocument/2006/relationships/image" Target="../media/image17.png"/><Relationship Id="rId25" Type="http://schemas.openxmlformats.org/officeDocument/2006/relationships/image" Target="../media/image22.png"/><Relationship Id="rId33" Type="http://schemas.microsoft.com/office/2007/relationships/hdphoto" Target="../media/hdphoto15.wdp"/><Relationship Id="rId2" Type="http://schemas.openxmlformats.org/officeDocument/2006/relationships/notesSlide" Target="../notesSlides/notesSlide1.xml"/><Relationship Id="rId16" Type="http://schemas.microsoft.com/office/2007/relationships/hdphoto" Target="../media/hdphoto8.wdp"/><Relationship Id="rId20" Type="http://schemas.microsoft.com/office/2007/relationships/hdphoto" Target="../media/hdphoto10.wdp"/><Relationship Id="rId29" Type="http://schemas.openxmlformats.org/officeDocument/2006/relationships/image" Target="../media/image24.png"/><Relationship Id="rId1" Type="http://schemas.openxmlformats.org/officeDocument/2006/relationships/slideLayout" Target="../slideLayouts/slideLayout1.xml"/><Relationship Id="rId6" Type="http://schemas.microsoft.com/office/2007/relationships/hdphoto" Target="../media/hdphoto3.wdp"/><Relationship Id="rId11" Type="http://schemas.openxmlformats.org/officeDocument/2006/relationships/image" Target="../media/image14.png"/><Relationship Id="rId24" Type="http://schemas.openxmlformats.org/officeDocument/2006/relationships/image" Target="../media/image21.GIF"/><Relationship Id="rId32" Type="http://schemas.openxmlformats.org/officeDocument/2006/relationships/image" Target="../media/image26.png"/><Relationship Id="rId5" Type="http://schemas.openxmlformats.org/officeDocument/2006/relationships/image" Target="../media/image11.png"/><Relationship Id="rId15" Type="http://schemas.openxmlformats.org/officeDocument/2006/relationships/image" Target="../media/image16.png"/><Relationship Id="rId23" Type="http://schemas.openxmlformats.org/officeDocument/2006/relationships/image" Target="../media/image20.png"/><Relationship Id="rId28" Type="http://schemas.microsoft.com/office/2007/relationships/hdphoto" Target="../media/hdphoto13.wdp"/><Relationship Id="rId10" Type="http://schemas.microsoft.com/office/2007/relationships/hdphoto" Target="../media/hdphoto5.wdp"/><Relationship Id="rId19" Type="http://schemas.openxmlformats.org/officeDocument/2006/relationships/image" Target="../media/image18.png"/><Relationship Id="rId31" Type="http://schemas.openxmlformats.org/officeDocument/2006/relationships/image" Target="../media/image25.png"/><Relationship Id="rId4" Type="http://schemas.microsoft.com/office/2007/relationships/hdphoto" Target="../media/hdphoto2.wdp"/><Relationship Id="rId9" Type="http://schemas.openxmlformats.org/officeDocument/2006/relationships/image" Target="../media/image13.png"/><Relationship Id="rId14" Type="http://schemas.microsoft.com/office/2007/relationships/hdphoto" Target="../media/hdphoto7.wdp"/><Relationship Id="rId22" Type="http://schemas.microsoft.com/office/2007/relationships/hdphoto" Target="../media/hdphoto11.wdp"/><Relationship Id="rId27" Type="http://schemas.openxmlformats.org/officeDocument/2006/relationships/image" Target="../media/image23.png"/><Relationship Id="rId30" Type="http://schemas.microsoft.com/office/2007/relationships/hdphoto" Target="../media/hdphoto14.wdp"/></Relationships>
</file>

<file path=ppt/slides/_rels/slide2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0.xml"/><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43.png"/><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45.GIF"/><Relationship Id="rId4" Type="http://schemas.openxmlformats.org/officeDocument/2006/relationships/image" Target="../media/image44.GIF"/></Relationships>
</file>

<file path=ppt/slides/_rels/slide2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2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3.xml"/><Relationship Id="rId1" Type="http://schemas.openxmlformats.org/officeDocument/2006/relationships/slideLayout" Target="../slideLayouts/slideLayout23.xml"/><Relationship Id="rId5" Type="http://schemas.openxmlformats.org/officeDocument/2006/relationships/image" Target="../media/image35.png"/><Relationship Id="rId4" Type="http://schemas.openxmlformats.org/officeDocument/2006/relationships/image" Target="../media/image34.png"/></Relationships>
</file>

<file path=ppt/slides/_rels/slide2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36.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51.png"/></Relationships>
</file>

<file path=ppt/slides/_rels/slide27.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38.xml"/></Relationships>
</file>

<file path=ppt/slides/_rels/slide2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23.xml"/><Relationship Id="rId4" Type="http://schemas.openxmlformats.org/officeDocument/2006/relationships/image" Target="../media/image34.png"/></Relationships>
</file>

<file path=ppt/slides/_rels/slide2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36.xml"/></Relationships>
</file>

<file path=ppt/slides/_rels/slide3.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audio" Target="../media/audio2.wav"/><Relationship Id="rId7" Type="http://schemas.microsoft.com/office/2007/relationships/hdphoto" Target="../media/hdphoto16.wdp"/><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jpeg"/><Relationship Id="rId4" Type="http://schemas.openxmlformats.org/officeDocument/2006/relationships/audio" Target="../media/audio3.wav"/><Relationship Id="rId9" Type="http://schemas.openxmlformats.org/officeDocument/2006/relationships/image" Target="../media/image30.png"/></Relationships>
</file>

<file path=ppt/slides/_rels/slide30.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5.xml"/><Relationship Id="rId1" Type="http://schemas.openxmlformats.org/officeDocument/2006/relationships/slideLayout" Target="../slideLayouts/slideLayout13.xml"/><Relationship Id="rId5" Type="http://schemas.openxmlformats.org/officeDocument/2006/relationships/image" Target="../media/image55.png"/><Relationship Id="rId4" Type="http://schemas.openxmlformats.org/officeDocument/2006/relationships/image" Target="../media/image54.png"/></Relationships>
</file>

<file path=ppt/slides/_rels/slide31.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image" Target="../media/image65.GIF"/><Relationship Id="rId18" Type="http://schemas.openxmlformats.org/officeDocument/2006/relationships/slide" Target="slide33.xml"/><Relationship Id="rId3" Type="http://schemas.openxmlformats.org/officeDocument/2006/relationships/audio" Target="../media/audio4.wav"/><Relationship Id="rId21" Type="http://schemas.openxmlformats.org/officeDocument/2006/relationships/image" Target="../media/image70.png"/><Relationship Id="rId7" Type="http://schemas.openxmlformats.org/officeDocument/2006/relationships/image" Target="../media/image59.png"/><Relationship Id="rId12" Type="http://schemas.openxmlformats.org/officeDocument/2006/relationships/image" Target="../media/image64.GIF"/><Relationship Id="rId17" Type="http://schemas.openxmlformats.org/officeDocument/2006/relationships/image" Target="../media/image68.png"/><Relationship Id="rId2" Type="http://schemas.openxmlformats.org/officeDocument/2006/relationships/notesSlide" Target="../notesSlides/notesSlide16.xml"/><Relationship Id="rId16" Type="http://schemas.openxmlformats.org/officeDocument/2006/relationships/slide" Target="slide32.xml"/><Relationship Id="rId20" Type="http://schemas.openxmlformats.org/officeDocument/2006/relationships/slide" Target="slide34.xml"/><Relationship Id="rId1" Type="http://schemas.openxmlformats.org/officeDocument/2006/relationships/slideLayout" Target="../slideLayouts/slideLayout49.xml"/><Relationship Id="rId6" Type="http://schemas.openxmlformats.org/officeDocument/2006/relationships/image" Target="../media/image58.png"/><Relationship Id="rId11" Type="http://schemas.openxmlformats.org/officeDocument/2006/relationships/image" Target="../media/image63.GIF"/><Relationship Id="rId5" Type="http://schemas.openxmlformats.org/officeDocument/2006/relationships/image" Target="../media/image57.png"/><Relationship Id="rId15" Type="http://schemas.openxmlformats.org/officeDocument/2006/relationships/image" Target="../media/image67.png"/><Relationship Id="rId23" Type="http://schemas.openxmlformats.org/officeDocument/2006/relationships/image" Target="../media/image71.png"/><Relationship Id="rId10" Type="http://schemas.openxmlformats.org/officeDocument/2006/relationships/image" Target="../media/image62.GIF"/><Relationship Id="rId19" Type="http://schemas.openxmlformats.org/officeDocument/2006/relationships/image" Target="../media/image69.png"/><Relationship Id="rId4" Type="http://schemas.openxmlformats.org/officeDocument/2006/relationships/image" Target="../media/image56.png"/><Relationship Id="rId9" Type="http://schemas.openxmlformats.org/officeDocument/2006/relationships/image" Target="../media/image61.png"/><Relationship Id="rId14" Type="http://schemas.openxmlformats.org/officeDocument/2006/relationships/image" Target="../media/image66.png"/><Relationship Id="rId22" Type="http://schemas.openxmlformats.org/officeDocument/2006/relationships/slide" Target="slide35.xml"/></Relationships>
</file>

<file path=ppt/slides/_rels/slide32.xml.rels><?xml version="1.0" encoding="UTF-8" standalone="yes"?>
<Relationships xmlns="http://schemas.openxmlformats.org/package/2006/relationships"><Relationship Id="rId3" Type="http://schemas.openxmlformats.org/officeDocument/2006/relationships/slide" Target="slide31.xml"/><Relationship Id="rId2" Type="http://schemas.openxmlformats.org/officeDocument/2006/relationships/image" Target="../media/image72.png"/><Relationship Id="rId1" Type="http://schemas.openxmlformats.org/officeDocument/2006/relationships/slideLayout" Target="../slideLayouts/slideLayout49.xml"/></Relationships>
</file>

<file path=ppt/slides/_rels/slide33.xml.rels><?xml version="1.0" encoding="UTF-8" standalone="yes"?>
<Relationships xmlns="http://schemas.openxmlformats.org/package/2006/relationships"><Relationship Id="rId3" Type="http://schemas.openxmlformats.org/officeDocument/2006/relationships/slide" Target="slide31.xml"/><Relationship Id="rId2" Type="http://schemas.openxmlformats.org/officeDocument/2006/relationships/image" Target="../media/image72.png"/><Relationship Id="rId1" Type="http://schemas.openxmlformats.org/officeDocument/2006/relationships/slideLayout" Target="../slideLayouts/slideLayout49.xml"/></Relationships>
</file>

<file path=ppt/slides/_rels/slide34.xml.rels><?xml version="1.0" encoding="UTF-8" standalone="yes"?>
<Relationships xmlns="http://schemas.openxmlformats.org/package/2006/relationships"><Relationship Id="rId3" Type="http://schemas.openxmlformats.org/officeDocument/2006/relationships/slide" Target="slide31.xml"/><Relationship Id="rId2" Type="http://schemas.openxmlformats.org/officeDocument/2006/relationships/image" Target="../media/image72.png"/><Relationship Id="rId1" Type="http://schemas.openxmlformats.org/officeDocument/2006/relationships/slideLayout" Target="../slideLayouts/slideLayout49.xml"/></Relationships>
</file>

<file path=ppt/slides/_rels/slide35.xml.rels><?xml version="1.0" encoding="UTF-8" standalone="yes"?>
<Relationships xmlns="http://schemas.openxmlformats.org/package/2006/relationships"><Relationship Id="rId3" Type="http://schemas.openxmlformats.org/officeDocument/2006/relationships/slide" Target="slide31.xml"/><Relationship Id="rId2" Type="http://schemas.openxmlformats.org/officeDocument/2006/relationships/image" Target="../media/image72.png"/><Relationship Id="rId1" Type="http://schemas.openxmlformats.org/officeDocument/2006/relationships/slideLayout" Target="../slideLayouts/slideLayout49.xml"/></Relationships>
</file>

<file path=ppt/slides/_rels/slide36.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7.xml"/><Relationship Id="rId1" Type="http://schemas.openxmlformats.org/officeDocument/2006/relationships/slideLayout" Target="../slideLayouts/slideLayout49.xml"/><Relationship Id="rId4" Type="http://schemas.openxmlformats.org/officeDocument/2006/relationships/image" Target="../media/image73.png"/></Relationships>
</file>

<file path=ppt/slides/_rels/slide37.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53.jpeg"/><Relationship Id="rId1" Type="http://schemas.openxmlformats.org/officeDocument/2006/relationships/slideLayout" Target="../slideLayouts/slideLayout49.xml"/></Relationships>
</file>

<file path=ppt/slides/_rels/slide38.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18.xml"/><Relationship Id="rId1" Type="http://schemas.openxmlformats.org/officeDocument/2006/relationships/slideLayout" Target="../slideLayouts/slideLayout60.xml"/><Relationship Id="rId5" Type="http://schemas.openxmlformats.org/officeDocument/2006/relationships/image" Target="../media/image77.png"/><Relationship Id="rId4" Type="http://schemas.openxmlformats.org/officeDocument/2006/relationships/image" Target="../media/image76.png"/></Relationships>
</file>

<file path=ppt/slides/_rels/slide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audio" Target="../media/audio2.wav"/><Relationship Id="rId7" Type="http://schemas.microsoft.com/office/2007/relationships/hdphoto" Target="../media/hdphoto16.wdp"/><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jpeg"/><Relationship Id="rId4" Type="http://schemas.openxmlformats.org/officeDocument/2006/relationships/audio" Target="../media/audio3.wav"/><Relationship Id="rId9" Type="http://schemas.openxmlformats.org/officeDocument/2006/relationships/image" Target="../media/image30.png"/></Relationships>
</file>

<file path=ppt/slides/_rels/slide5.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audio" Target="../media/audio2.wav"/><Relationship Id="rId7" Type="http://schemas.microsoft.com/office/2007/relationships/hdphoto" Target="../media/hdphoto16.wdp"/><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jpeg"/><Relationship Id="rId4" Type="http://schemas.openxmlformats.org/officeDocument/2006/relationships/audio" Target="../media/audio3.wav"/><Relationship Id="rId9" Type="http://schemas.openxmlformats.org/officeDocument/2006/relationships/image" Target="../media/image30.png"/></Relationships>
</file>

<file path=ppt/slides/_rels/slide6.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audio" Target="../media/audio2.wav"/><Relationship Id="rId7" Type="http://schemas.microsoft.com/office/2007/relationships/hdphoto" Target="../media/hdphoto16.wdp"/><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jpeg"/><Relationship Id="rId4" Type="http://schemas.openxmlformats.org/officeDocument/2006/relationships/audio" Target="../media/audio3.wav"/><Relationship Id="rId9" Type="http://schemas.openxmlformats.org/officeDocument/2006/relationships/image" Target="../media/image30.png"/></Relationships>
</file>

<file path=ppt/slides/_rels/slide7.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audio" Target="../media/audio2.wav"/><Relationship Id="rId7" Type="http://schemas.microsoft.com/office/2007/relationships/hdphoto" Target="../media/hdphoto16.wdp"/><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jpeg"/><Relationship Id="rId4" Type="http://schemas.openxmlformats.org/officeDocument/2006/relationships/audio" Target="../media/audio3.wav"/><Relationship Id="rId9" Type="http://schemas.openxmlformats.org/officeDocument/2006/relationships/image" Target="../media/image30.png"/></Relationships>
</file>

<file path=ppt/slides/_rels/slide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xml"/><Relationship Id="rId1" Type="http://schemas.openxmlformats.org/officeDocument/2006/relationships/slideLayout" Target="../slideLayouts/slideLayout23.xml"/><Relationship Id="rId5" Type="http://schemas.openxmlformats.org/officeDocument/2006/relationships/image" Target="../media/image35.png"/><Relationship Id="rId4" Type="http://schemas.openxmlformats.org/officeDocument/2006/relationships/image" Target="../media/image3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2000" b="-2000"/>
          </a:stretch>
        </a:blipFill>
        <a:effectLst/>
      </p:bgPr>
    </p:bg>
    <p:spTree>
      <p:nvGrpSpPr>
        <p:cNvPr id="1" name=""/>
        <p:cNvGrpSpPr/>
        <p:nvPr/>
      </p:nvGrpSpPr>
      <p:grpSpPr>
        <a:xfrm>
          <a:off x="0" y="0"/>
          <a:ext cx="0" cy="0"/>
          <a:chOff x="0" y="0"/>
          <a:chExt cx="0" cy="0"/>
        </a:xfrm>
      </p:grpSpPr>
      <p:pic>
        <p:nvPicPr>
          <p:cNvPr id="4" name="Picture 3" descr="C:\Users\ADMIN\Desktop\Tai nguyen thiet ke tro choi\Angry birds epic birds\1505573783630 (2).png">
            <a:hlinkClick r:id="" action="ppaction://noaction"/>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281888" y="6107047"/>
            <a:ext cx="1371599" cy="750952"/>
          </a:xfrm>
          <a:prstGeom prst="rect">
            <a:avLst/>
          </a:prstGeom>
          <a:noFill/>
          <a:extLst>
            <a:ext uri="{909E8E84-426E-40DD-AFC4-6F175D3DCCD1}">
              <a14:hiddenFill xmlns:a14="http://schemas.microsoft.com/office/drawing/2010/main">
                <a:solidFill>
                  <a:srgbClr val="FFFFFF"/>
                </a:solidFill>
              </a14:hiddenFill>
            </a:ext>
          </a:extLst>
        </p:spPr>
      </p:pic>
      <p:pic>
        <p:nvPicPr>
          <p:cNvPr id="5" name="BaiHatTrongCayBeatInstrumental-DoanXuanMy-2928979.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828800" y="1981200"/>
            <a:ext cx="609600" cy="609600"/>
          </a:xfrm>
          <a:prstGeom prst="rect">
            <a:avLst/>
          </a:prstGeom>
        </p:spPr>
      </p:pic>
      <p:sp>
        <p:nvSpPr>
          <p:cNvPr id="3" name="Cloud Callout 2"/>
          <p:cNvSpPr/>
          <p:nvPr/>
        </p:nvSpPr>
        <p:spPr>
          <a:xfrm rot="956664">
            <a:off x="7750684" y="372752"/>
            <a:ext cx="4495800" cy="2219889"/>
          </a:xfrm>
          <a:prstGeom prst="cloudCallout">
            <a:avLst>
              <a:gd name="adj1" fmla="val -175320"/>
              <a:gd name="adj2" fmla="val 130943"/>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latin typeface="Arial-Rounded" panose="020B0500000000000000" pitchFamily="34" charset="0"/>
                <a:ea typeface="Arial-Rounded" panose="020B0500000000000000" pitchFamily="34" charset="0"/>
                <a:cs typeface="Arial-Rounded" panose="020B0500000000000000" pitchFamily="34" charset="0"/>
              </a:rPr>
              <a:t>1. Ôn và khởi động nhé lớp 2...</a:t>
            </a:r>
            <a:endParaRPr lang="en-US" sz="1600" dirty="0"/>
          </a:p>
        </p:txBody>
      </p:sp>
      <p:sp>
        <p:nvSpPr>
          <p:cNvPr id="7" name="AutoShape 2" descr="C:\Users\MyPC\Downloads\TRANH %E1%BA%A2NH NG%E1%BB%98 NGH%C4%A8NH\teacher-woman-260nw-532686670.webp"/>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US"/>
          </a:p>
        </p:txBody>
      </p:sp>
      <p:pic>
        <p:nvPicPr>
          <p:cNvPr id="8" name="Picture 7"/>
          <p:cNvPicPr>
            <a:picLocks noChangeAspect="1"/>
          </p:cNvPicPr>
          <p:nvPr/>
        </p:nvPicPr>
        <p:blipFill>
          <a:blip r:embed="rId7">
            <a:extLst>
              <a:ext uri="{BEBA8EAE-BF5A-486C-A8C5-ECC9F3942E4B}">
                <a14:imgProps xmlns:a14="http://schemas.microsoft.com/office/drawing/2010/main">
                  <a14:imgLayer r:embed="rId8">
                    <a14:imgEffect>
                      <a14:backgroundRemoval t="2857" b="90000" l="10000" r="90000">
                        <a14:foregroundMark x1="47692" y1="25357" x2="48846" y2="28929"/>
                        <a14:foregroundMark x1="61154" y1="27500" x2="61923" y2="30000"/>
                        <a14:foregroundMark x1="53462" y1="38214" x2="53462" y2="38214"/>
                      </a14:backgroundRemoval>
                    </a14:imgEffect>
                  </a14:imgLayer>
                </a14:imgProps>
              </a:ext>
            </a:extLst>
          </a:blip>
          <a:stretch>
            <a:fillRect/>
          </a:stretch>
        </p:blipFill>
        <p:spPr>
          <a:xfrm>
            <a:off x="-685800" y="0"/>
            <a:ext cx="3962400" cy="369981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31" presetClass="exit" presetSubtype="0" fill="hold" grpId="0" nodeType="clickEffect">
                                  <p:stCondLst>
                                    <p:cond delay="0"/>
                                  </p:stCondLst>
                                  <p:childTnLst>
                                    <p:anim calcmode="lin" valueType="num">
                                      <p:cBhvr>
                                        <p:cTn id="10" dur="1000"/>
                                        <p:tgtEl>
                                          <p:spTgt spid="3"/>
                                        </p:tgtEl>
                                        <p:attrNameLst>
                                          <p:attrName>ppt_w</p:attrName>
                                        </p:attrNameLst>
                                      </p:cBhvr>
                                      <p:tavLst>
                                        <p:tav tm="0">
                                          <p:val>
                                            <p:strVal val="ppt_w"/>
                                          </p:val>
                                        </p:tav>
                                        <p:tav tm="100000">
                                          <p:val>
                                            <p:fltVal val="0"/>
                                          </p:val>
                                        </p:tav>
                                      </p:tavLst>
                                    </p:anim>
                                    <p:anim calcmode="lin" valueType="num">
                                      <p:cBhvr>
                                        <p:cTn id="11" dur="1000"/>
                                        <p:tgtEl>
                                          <p:spTgt spid="3"/>
                                        </p:tgtEl>
                                        <p:attrNameLst>
                                          <p:attrName>ppt_h</p:attrName>
                                        </p:attrNameLst>
                                      </p:cBhvr>
                                      <p:tavLst>
                                        <p:tav tm="0">
                                          <p:val>
                                            <p:strVal val="ppt_h"/>
                                          </p:val>
                                        </p:tav>
                                        <p:tav tm="100000">
                                          <p:val>
                                            <p:fltVal val="0"/>
                                          </p:val>
                                        </p:tav>
                                      </p:tavLst>
                                    </p:anim>
                                    <p:anim calcmode="lin" valueType="num">
                                      <p:cBhvr>
                                        <p:cTn id="12" dur="1000"/>
                                        <p:tgtEl>
                                          <p:spTgt spid="3"/>
                                        </p:tgtEl>
                                        <p:attrNameLst>
                                          <p:attrName>style.rotation</p:attrName>
                                        </p:attrNameLst>
                                      </p:cBhvr>
                                      <p:tavLst>
                                        <p:tav tm="0">
                                          <p:val>
                                            <p:fltVal val="0"/>
                                          </p:val>
                                        </p:tav>
                                        <p:tav tm="100000">
                                          <p:val>
                                            <p:fltVal val="90"/>
                                          </p:val>
                                        </p:tav>
                                      </p:tavLst>
                                    </p:anim>
                                    <p:animEffect transition="out" filter="fade">
                                      <p:cBhvr>
                                        <p:cTn id="13" dur="1000"/>
                                        <p:tgtEl>
                                          <p:spTgt spid="3"/>
                                        </p:tgtEl>
                                      </p:cBhvr>
                                    </p:animEffect>
                                    <p:set>
                                      <p:cBhvr>
                                        <p:cTn id="14" dur="1" fill="hold">
                                          <p:stCondLst>
                                            <p:cond delay="9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numSld="7">
                <p:cTn id="15" repeatCount="indefinite" fill="hold" display="0">
                  <p:stCondLst>
                    <p:cond delay="indefinite"/>
                  </p:stCondLst>
                  <p:endCondLst>
                    <p:cond evt="onStopAudio" delay="0">
                      <p:tgtEl>
                        <p:sldTgt/>
                      </p:tgtEl>
                    </p:cond>
                  </p:endCondLst>
                </p:cTn>
                <p:tgtEl>
                  <p:spTgt spid="5"/>
                </p:tgtEl>
              </p:cMediaNode>
            </p:audio>
          </p:childTnLst>
        </p:cTn>
      </p:par>
    </p:tnLst>
    <p:bldLst>
      <p:bldP spid="3" grpId="0" bldLvl="0" animBg="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45845" y="138748"/>
            <a:ext cx="10972800" cy="1143000"/>
          </a:xfrm>
        </p:spPr>
        <p:txBody>
          <a:bodyPr>
            <a:normAutofit/>
          </a:bodyPr>
          <a:lstStyle/>
          <a:p>
            <a:pPr algn="ctr"/>
            <a:r>
              <a:rPr lang="en-US" sz="3700">
                <a:latin typeface="Arial-Rounded" panose="020B0500000000000000" pitchFamily="34" charset="0"/>
                <a:cs typeface="Arial-Rounded" panose="020B0500000000000000" pitchFamily="34" charset="0"/>
              </a:rPr>
              <a:t>1. Các bạn trong tranh đang chơi trò chơi gì?</a:t>
            </a:r>
          </a:p>
        </p:txBody>
      </p:sp>
      <p:pic>
        <p:nvPicPr>
          <p:cNvPr id="4" name="Content Placeholder 3"/>
          <p:cNvPicPr>
            <a:picLocks noGrp="1" noChangeAspect="1"/>
          </p:cNvPicPr>
          <p:nvPr>
            <p:ph idx="1"/>
          </p:nvPr>
        </p:nvPicPr>
        <p:blipFill>
          <a:blip r:embed="rId3"/>
          <a:stretch>
            <a:fillRect/>
          </a:stretch>
        </p:blipFill>
        <p:spPr>
          <a:xfrm>
            <a:off x="0" y="-88265"/>
            <a:ext cx="1478280" cy="899160"/>
          </a:xfrm>
          <a:prstGeom prst="rect">
            <a:avLst/>
          </a:prstGeom>
        </p:spPr>
      </p:pic>
      <p:pic>
        <p:nvPicPr>
          <p:cNvPr id="21" name="Content Placeholder 20" descr="logo"/>
          <p:cNvPicPr>
            <a:picLocks noGrp="1" noChangeAspect="1"/>
          </p:cNvPicPr>
          <p:nvPr>
            <p:ph sz="half" idx="2"/>
          </p:nvPr>
        </p:nvPicPr>
        <p:blipFill>
          <a:blip r:embed="rId4"/>
          <a:stretch>
            <a:fillRect/>
          </a:stretch>
        </p:blipFill>
        <p:spPr>
          <a:xfrm>
            <a:off x="10700385" y="-88265"/>
            <a:ext cx="1564640" cy="1598295"/>
          </a:xfrm>
          <a:prstGeom prst="rect">
            <a:avLst/>
          </a:prstGeom>
        </p:spPr>
      </p:pic>
      <p:pic>
        <p:nvPicPr>
          <p:cNvPr id="3" name="Picture 2" descr="Capture"/>
          <p:cNvPicPr>
            <a:picLocks noChangeAspect="1"/>
          </p:cNvPicPr>
          <p:nvPr/>
        </p:nvPicPr>
        <p:blipFill>
          <a:blip r:embed="rId5"/>
          <a:stretch>
            <a:fillRect/>
          </a:stretch>
        </p:blipFill>
        <p:spPr>
          <a:xfrm>
            <a:off x="2750820" y="1282065"/>
            <a:ext cx="8364855" cy="4220210"/>
          </a:xfrm>
          <a:prstGeom prst="rect">
            <a:avLst/>
          </a:prstGeom>
        </p:spPr>
      </p:pic>
      <p:sp>
        <p:nvSpPr>
          <p:cNvPr id="5" name="Cloud Callout 4"/>
          <p:cNvSpPr/>
          <p:nvPr/>
        </p:nvSpPr>
        <p:spPr>
          <a:xfrm>
            <a:off x="293370" y="1269365"/>
            <a:ext cx="3914775" cy="1399540"/>
          </a:xfrm>
          <a:prstGeom prst="cloudCallout">
            <a:avLst>
              <a:gd name="adj1" fmla="val 37527"/>
              <a:gd name="adj2" fmla="val 7481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latin typeface="Arial-Rounded" panose="020B0500000000000000" pitchFamily="34" charset="0"/>
                <a:cs typeface="Arial-Rounded" panose="020B0500000000000000" pitchFamily="34" charset="0"/>
              </a:rPr>
              <a:t>Các bạn trong tranh đang chơi thả diều</a:t>
            </a:r>
          </a:p>
        </p:txBody>
      </p:sp>
      <p:sp>
        <p:nvSpPr>
          <p:cNvPr id="6" name="Title 1"/>
          <p:cNvSpPr>
            <a:spLocks noGrp="1"/>
          </p:cNvSpPr>
          <p:nvPr/>
        </p:nvSpPr>
        <p:spPr>
          <a:xfrm>
            <a:off x="2750820" y="5352098"/>
            <a:ext cx="109728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ctr"/>
            <a:r>
              <a:rPr lang="en-US" sz="3700">
                <a:latin typeface="Arial-Rounded" panose="020B0500000000000000" pitchFamily="34" charset="0"/>
                <a:cs typeface="Arial-Rounded" panose="020B0500000000000000" pitchFamily="34" charset="0"/>
              </a:rPr>
              <a:t>2. Em biết gì về trò chơi này?</a:t>
            </a:r>
          </a:p>
        </p:txBody>
      </p:sp>
      <p:sp>
        <p:nvSpPr>
          <p:cNvPr id="7" name="Cloud Callout 6"/>
          <p:cNvSpPr/>
          <p:nvPr/>
        </p:nvSpPr>
        <p:spPr>
          <a:xfrm>
            <a:off x="5416550" y="1066165"/>
            <a:ext cx="4239260" cy="2007870"/>
          </a:xfrm>
          <a:prstGeom prst="cloudCallout">
            <a:avLst>
              <a:gd name="adj1" fmla="val -20251"/>
              <a:gd name="adj2" fmla="val 8135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latin typeface="Arial-Rounded" panose="020B0500000000000000" pitchFamily="34" charset="0"/>
                <a:cs typeface="Arial-Rounded" panose="020B0500000000000000" pitchFamily="34" charset="0"/>
              </a:rPr>
              <a:t>Diều được làm từ khung tre dán giấy kín, có buộc dây dài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heckerboard(across)">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linds(horizont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linds(horizontal)">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5" grpId="0" animBg="1"/>
      <p:bldP spid="5" grpId="1" animBg="1"/>
      <p:bldP spid="6" grpId="0"/>
      <p:bldP spid="6" grpId="1"/>
      <p:bldP spid="7" grpId="0" bldLvl="0" animBg="1"/>
      <p:bldP spid="7"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74955"/>
            <a:ext cx="13713460" cy="1143000"/>
          </a:xfrm>
        </p:spPr>
        <p:txBody>
          <a:bodyPr/>
          <a:lstStyle/>
          <a:p>
            <a:endParaRPr lang="en-US" sz="2800">
              <a:latin typeface="Arial-Rounded" panose="020B0500000000000000" pitchFamily="34" charset="0"/>
              <a:cs typeface="Arial-Rounded" panose="020B0500000000000000" pitchFamily="34" charset="0"/>
            </a:endParaRPr>
          </a:p>
        </p:txBody>
      </p:sp>
      <p:pic>
        <p:nvPicPr>
          <p:cNvPr id="4" name="Content Placeholder 3" descr="Capture"/>
          <p:cNvPicPr>
            <a:picLocks noGrp="1" noChangeAspect="1"/>
          </p:cNvPicPr>
          <p:nvPr>
            <p:ph idx="1"/>
          </p:nvPr>
        </p:nvPicPr>
        <p:blipFill>
          <a:blip r:embed="rId2"/>
          <a:stretch>
            <a:fillRect/>
          </a:stretch>
        </p:blipFill>
        <p:spPr>
          <a:xfrm>
            <a:off x="0" y="0"/>
            <a:ext cx="12294235" cy="6858635"/>
          </a:xfrm>
          <a:prstGeom prst="rect">
            <a:avLst/>
          </a:prstGeom>
        </p:spPr>
      </p:pic>
      <p:sp>
        <p:nvSpPr>
          <p:cNvPr id="5" name="Text Box 4"/>
          <p:cNvSpPr txBox="1"/>
          <p:nvPr/>
        </p:nvSpPr>
        <p:spPr>
          <a:xfrm>
            <a:off x="508000" y="426085"/>
            <a:ext cx="4107815" cy="6123940"/>
          </a:xfrm>
          <a:prstGeom prst="rect">
            <a:avLst/>
          </a:prstGeom>
          <a:noFill/>
        </p:spPr>
        <p:txBody>
          <a:bodyPr wrap="square" rtlCol="0">
            <a:spAutoFit/>
          </a:bodyPr>
          <a:lstStyle/>
          <a:p>
            <a:r>
              <a:rPr lang="en-US" sz="2800">
                <a:latin typeface="Arial-Rounded" panose="020B0500000000000000" pitchFamily="34" charset="0"/>
                <a:cs typeface="Arial-Rounded" panose="020B0500000000000000" pitchFamily="34" charset="0"/>
              </a:rPr>
              <a:t>Cánh diều no gió</a:t>
            </a:r>
          </a:p>
          <a:p>
            <a:r>
              <a:rPr lang="en-US" sz="2800">
                <a:latin typeface="Arial-Rounded" panose="020B0500000000000000" pitchFamily="34" charset="0"/>
                <a:cs typeface="Arial-Rounded" panose="020B0500000000000000" pitchFamily="34" charset="0"/>
              </a:rPr>
              <a:t>Sáo nó thổi vang</a:t>
            </a:r>
          </a:p>
          <a:p>
            <a:r>
              <a:rPr lang="en-US" sz="2800">
                <a:latin typeface="Arial-Rounded" panose="020B0500000000000000" pitchFamily="34" charset="0"/>
                <a:cs typeface="Arial-Rounded" panose="020B0500000000000000" pitchFamily="34" charset="0"/>
              </a:rPr>
              <a:t>Sao trời trôi qua</a:t>
            </a:r>
          </a:p>
          <a:p>
            <a:r>
              <a:rPr lang="en-US" sz="2800">
                <a:latin typeface="Arial-Rounded" panose="020B0500000000000000" pitchFamily="34" charset="0"/>
                <a:cs typeface="Arial-Rounded" panose="020B0500000000000000" pitchFamily="34" charset="0"/>
              </a:rPr>
              <a:t>Diều thành trăng vàng</a:t>
            </a:r>
          </a:p>
          <a:p>
            <a:endParaRPr lang="en-US" sz="2800">
              <a:latin typeface="Arial-Rounded" panose="020B0500000000000000" pitchFamily="34" charset="0"/>
              <a:cs typeface="Arial-Rounded" panose="020B0500000000000000" pitchFamily="34" charset="0"/>
            </a:endParaRPr>
          </a:p>
          <a:p>
            <a:r>
              <a:rPr lang="en-US" sz="2800">
                <a:latin typeface="Arial-Rounded" panose="020B0500000000000000" pitchFamily="34" charset="0"/>
                <a:cs typeface="Arial-Rounded" panose="020B0500000000000000" pitchFamily="34" charset="0"/>
              </a:rPr>
              <a:t>Cánh diều no gió</a:t>
            </a:r>
          </a:p>
          <a:p>
            <a:r>
              <a:rPr lang="en-US" sz="2800">
                <a:latin typeface="Arial-Rounded" panose="020B0500000000000000" pitchFamily="34" charset="0"/>
                <a:cs typeface="Arial-Rounded" panose="020B0500000000000000" pitchFamily="34" charset="0"/>
              </a:rPr>
              <a:t>Tiếng nó trong ngần</a:t>
            </a:r>
          </a:p>
          <a:p>
            <a:r>
              <a:rPr lang="en-US" sz="2800">
                <a:latin typeface="Arial-Rounded" panose="020B0500000000000000" pitchFamily="34" charset="0"/>
                <a:cs typeface="Arial-Rounded" panose="020B0500000000000000" pitchFamily="34" charset="0"/>
              </a:rPr>
              <a:t>Diều hay chiếc thuyền</a:t>
            </a:r>
          </a:p>
          <a:p>
            <a:r>
              <a:rPr lang="en-US" sz="2800">
                <a:latin typeface="Arial-Rounded" panose="020B0500000000000000" pitchFamily="34" charset="0"/>
                <a:cs typeface="Arial-Rounded" panose="020B0500000000000000" pitchFamily="34" charset="0"/>
              </a:rPr>
              <a:t>Trôi trên sông Ngân</a:t>
            </a:r>
          </a:p>
          <a:p>
            <a:endParaRPr lang="en-US" sz="2800">
              <a:latin typeface="Arial-Rounded" panose="020B0500000000000000" pitchFamily="34" charset="0"/>
              <a:cs typeface="Arial-Rounded" panose="020B0500000000000000" pitchFamily="34" charset="0"/>
            </a:endParaRPr>
          </a:p>
          <a:p>
            <a:r>
              <a:rPr lang="en-US" sz="2800">
                <a:latin typeface="Arial-Rounded" panose="020B0500000000000000" pitchFamily="34" charset="0"/>
                <a:cs typeface="Arial-Rounded" panose="020B0500000000000000" pitchFamily="34" charset="0"/>
              </a:rPr>
              <a:t>Cánh diều no gió</a:t>
            </a:r>
          </a:p>
          <a:p>
            <a:r>
              <a:rPr lang="en-US" sz="2800">
                <a:latin typeface="Arial-Rounded" panose="020B0500000000000000" pitchFamily="34" charset="0"/>
                <a:cs typeface="Arial-Rounded" panose="020B0500000000000000" pitchFamily="34" charset="0"/>
              </a:rPr>
              <a:t>Tiếng nó chơi vơi</a:t>
            </a:r>
          </a:p>
          <a:p>
            <a:r>
              <a:rPr lang="en-US" sz="2800">
                <a:latin typeface="Arial-Rounded" panose="020B0500000000000000" pitchFamily="34" charset="0"/>
                <a:cs typeface="Arial-Rounded" panose="020B0500000000000000" pitchFamily="34" charset="0"/>
              </a:rPr>
              <a:t>Diều là hạt cau</a:t>
            </a:r>
          </a:p>
          <a:p>
            <a:r>
              <a:rPr lang="en-US" sz="2800">
                <a:latin typeface="Arial-Rounded" panose="020B0500000000000000" pitchFamily="34" charset="0"/>
                <a:cs typeface="Arial-Rounded" panose="020B0500000000000000" pitchFamily="34" charset="0"/>
              </a:rPr>
              <a:t>Phơi trên nong trời</a:t>
            </a:r>
          </a:p>
        </p:txBody>
      </p:sp>
      <p:sp>
        <p:nvSpPr>
          <p:cNvPr id="6" name="Text Box 5"/>
          <p:cNvSpPr txBox="1"/>
          <p:nvPr/>
        </p:nvSpPr>
        <p:spPr>
          <a:xfrm>
            <a:off x="3957320" y="4360545"/>
            <a:ext cx="4107815" cy="2676525"/>
          </a:xfrm>
          <a:prstGeom prst="rect">
            <a:avLst/>
          </a:prstGeom>
          <a:noFill/>
        </p:spPr>
        <p:txBody>
          <a:bodyPr wrap="square" rtlCol="0">
            <a:spAutoFit/>
          </a:bodyPr>
          <a:lstStyle/>
          <a:p>
            <a:r>
              <a:rPr lang="en-US" sz="2800">
                <a:latin typeface="Arial-Rounded" panose="020B0500000000000000" pitchFamily="34" charset="0"/>
                <a:cs typeface="Arial-Rounded" panose="020B0500000000000000" pitchFamily="34" charset="0"/>
              </a:rPr>
              <a:t>Trời như cánh đồng</a:t>
            </a:r>
          </a:p>
          <a:p>
            <a:r>
              <a:rPr lang="en-US" sz="2800">
                <a:latin typeface="Arial-Rounded" panose="020B0500000000000000" pitchFamily="34" charset="0"/>
                <a:cs typeface="Arial-Rounded" panose="020B0500000000000000" pitchFamily="34" charset="0"/>
              </a:rPr>
              <a:t>Xong mùa gặt hái</a:t>
            </a:r>
          </a:p>
          <a:p>
            <a:r>
              <a:rPr lang="en-US" sz="2800">
                <a:latin typeface="Arial-Rounded" panose="020B0500000000000000" pitchFamily="34" charset="0"/>
                <a:cs typeface="Arial-Rounded" panose="020B0500000000000000" pitchFamily="34" charset="0"/>
              </a:rPr>
              <a:t>Diều em - lưỡi liềm</a:t>
            </a:r>
          </a:p>
          <a:p>
            <a:r>
              <a:rPr lang="en-US" sz="2800">
                <a:latin typeface="Arial-Rounded" panose="020B0500000000000000" pitchFamily="34" charset="0"/>
                <a:cs typeface="Arial-Rounded" panose="020B0500000000000000" pitchFamily="34" charset="0"/>
              </a:rPr>
              <a:t>Ai quên bỏ lại</a:t>
            </a:r>
          </a:p>
          <a:p>
            <a:endParaRPr lang="en-US" sz="2800">
              <a:latin typeface="Arial-Rounded" panose="020B0500000000000000" pitchFamily="34" charset="0"/>
              <a:cs typeface="Arial-Rounded" panose="020B0500000000000000" pitchFamily="34" charset="0"/>
            </a:endParaRPr>
          </a:p>
          <a:p>
            <a:endParaRPr lang="en-US" sz="2800">
              <a:latin typeface="Arial-Rounded" panose="020B0500000000000000" pitchFamily="34" charset="0"/>
              <a:cs typeface="Arial-Rounded" panose="020B0500000000000000" pitchFamily="34" charset="0"/>
            </a:endParaRPr>
          </a:p>
        </p:txBody>
      </p:sp>
      <p:sp>
        <p:nvSpPr>
          <p:cNvPr id="7" name="Text Box 6"/>
          <p:cNvSpPr txBox="1"/>
          <p:nvPr/>
        </p:nvSpPr>
        <p:spPr>
          <a:xfrm>
            <a:off x="7603490" y="4360545"/>
            <a:ext cx="4107815" cy="2245360"/>
          </a:xfrm>
          <a:prstGeom prst="rect">
            <a:avLst/>
          </a:prstGeom>
          <a:noFill/>
        </p:spPr>
        <p:txBody>
          <a:bodyPr wrap="square" rtlCol="0">
            <a:spAutoFit/>
          </a:bodyPr>
          <a:lstStyle/>
          <a:p>
            <a:r>
              <a:rPr lang="en-US" sz="2800">
                <a:latin typeface="Arial-Rounded" panose="020B0500000000000000" pitchFamily="34" charset="0"/>
                <a:cs typeface="Arial-Rounded" panose="020B0500000000000000" pitchFamily="34" charset="0"/>
                <a:sym typeface="+mn-ea"/>
              </a:rPr>
              <a:t>Cánh diều no gió</a:t>
            </a:r>
            <a:endParaRPr lang="en-US" sz="2800">
              <a:latin typeface="Arial-Rounded" panose="020B0500000000000000" pitchFamily="34" charset="0"/>
              <a:cs typeface="Arial-Rounded" panose="020B0500000000000000" pitchFamily="34" charset="0"/>
            </a:endParaRPr>
          </a:p>
          <a:p>
            <a:r>
              <a:rPr lang="en-US" sz="2800">
                <a:latin typeface="Arial-Rounded" panose="020B0500000000000000" pitchFamily="34" charset="0"/>
                <a:cs typeface="Arial-Rounded" panose="020B0500000000000000" pitchFamily="34" charset="0"/>
                <a:sym typeface="+mn-ea"/>
              </a:rPr>
              <a:t>Nhạc trời réo vang</a:t>
            </a:r>
            <a:endParaRPr lang="en-US" sz="2800">
              <a:latin typeface="Arial-Rounded" panose="020B0500000000000000" pitchFamily="34" charset="0"/>
              <a:cs typeface="Arial-Rounded" panose="020B0500000000000000" pitchFamily="34" charset="0"/>
            </a:endParaRPr>
          </a:p>
          <a:p>
            <a:r>
              <a:rPr lang="en-US" sz="2800">
                <a:latin typeface="Arial-Rounded" panose="020B0500000000000000" pitchFamily="34" charset="0"/>
                <a:cs typeface="Arial-Rounded" panose="020B0500000000000000" pitchFamily="34" charset="0"/>
                <a:sym typeface="+mn-ea"/>
              </a:rPr>
              <a:t>Tiếng diều xanh lúa</a:t>
            </a:r>
            <a:endParaRPr lang="en-US" sz="2800">
              <a:latin typeface="Arial-Rounded" panose="020B0500000000000000" pitchFamily="34" charset="0"/>
              <a:cs typeface="Arial-Rounded" panose="020B0500000000000000" pitchFamily="34" charset="0"/>
            </a:endParaRPr>
          </a:p>
          <a:p>
            <a:r>
              <a:rPr lang="en-US" sz="2800">
                <a:latin typeface="Arial-Rounded" panose="020B0500000000000000" pitchFamily="34" charset="0"/>
                <a:cs typeface="Arial-Rounded" panose="020B0500000000000000" pitchFamily="34" charset="0"/>
                <a:sym typeface="+mn-ea"/>
              </a:rPr>
              <a:t>Uốn cong tre làng</a:t>
            </a:r>
          </a:p>
          <a:p>
            <a:pPr algn="r"/>
            <a:r>
              <a:rPr lang="en-US" sz="2800">
                <a:latin typeface="Arial-Rounded" panose="020B0500000000000000" pitchFamily="34" charset="0"/>
                <a:cs typeface="Arial-Rounded" panose="020B0500000000000000" pitchFamily="34" charset="0"/>
              </a:rPr>
              <a:t>(Trần Đăng Khoa)</a:t>
            </a:r>
          </a:p>
        </p:txBody>
      </p:sp>
      <p:sp>
        <p:nvSpPr>
          <p:cNvPr id="8" name="Text Box 7"/>
          <p:cNvSpPr txBox="1"/>
          <p:nvPr/>
        </p:nvSpPr>
        <p:spPr>
          <a:xfrm>
            <a:off x="4288790" y="213360"/>
            <a:ext cx="3879215" cy="521970"/>
          </a:xfrm>
          <a:prstGeom prst="rect">
            <a:avLst/>
          </a:prstGeom>
          <a:noFill/>
        </p:spPr>
        <p:txBody>
          <a:bodyPr wrap="square" rtlCol="0">
            <a:spAutoFit/>
          </a:bodyPr>
          <a:lstStyle/>
          <a:p>
            <a:r>
              <a:rPr lang="en-US" sz="2800" b="1">
                <a:latin typeface="Arial-Rounded" panose="020B0500000000000000" pitchFamily="34" charset="0"/>
                <a:cs typeface="Arial-Rounded" panose="020B0500000000000000" pitchFamily="34" charset="0"/>
              </a:rPr>
              <a:t>CÁNH DIỀU</a:t>
            </a:r>
          </a:p>
        </p:txBody>
      </p:sp>
      <p:sp>
        <p:nvSpPr>
          <p:cNvPr id="10" name="Cloud 9"/>
          <p:cNvSpPr/>
          <p:nvPr/>
        </p:nvSpPr>
        <p:spPr>
          <a:xfrm>
            <a:off x="8953508" y="213229"/>
            <a:ext cx="3048000" cy="730269"/>
          </a:xfrm>
          <a:prstGeom prst="cloud">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Đọc mẫu</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6" grpId="0"/>
      <p:bldP spid="6" grpId="1"/>
      <p:bldP spid="7" grpId="0"/>
      <p:bldP spid="7" grpId="1"/>
      <p:bldP spid="10" grpId="0" bldLvl="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74955"/>
            <a:ext cx="13713460" cy="1143000"/>
          </a:xfrm>
        </p:spPr>
        <p:txBody>
          <a:bodyPr/>
          <a:lstStyle/>
          <a:p>
            <a:endParaRPr lang="en-US" sz="2800">
              <a:latin typeface="Arial-Rounded" panose="020B0500000000000000" pitchFamily="34" charset="0"/>
              <a:cs typeface="Arial-Rounded" panose="020B0500000000000000" pitchFamily="34" charset="0"/>
            </a:endParaRPr>
          </a:p>
        </p:txBody>
      </p:sp>
      <p:pic>
        <p:nvPicPr>
          <p:cNvPr id="4" name="Content Placeholder 3" descr="Capture"/>
          <p:cNvPicPr>
            <a:picLocks noGrp="1" noChangeAspect="1"/>
          </p:cNvPicPr>
          <p:nvPr>
            <p:ph idx="1"/>
          </p:nvPr>
        </p:nvPicPr>
        <p:blipFill>
          <a:blip r:embed="rId3"/>
          <a:stretch>
            <a:fillRect/>
          </a:stretch>
        </p:blipFill>
        <p:spPr>
          <a:xfrm>
            <a:off x="0" y="0"/>
            <a:ext cx="12294235" cy="6858635"/>
          </a:xfrm>
          <a:prstGeom prst="rect">
            <a:avLst/>
          </a:prstGeom>
        </p:spPr>
      </p:pic>
      <p:sp>
        <p:nvSpPr>
          <p:cNvPr id="5" name="Text Box 4"/>
          <p:cNvSpPr txBox="1"/>
          <p:nvPr/>
        </p:nvSpPr>
        <p:spPr>
          <a:xfrm>
            <a:off x="508000" y="426085"/>
            <a:ext cx="4107815" cy="6123940"/>
          </a:xfrm>
          <a:prstGeom prst="rect">
            <a:avLst/>
          </a:prstGeom>
          <a:noFill/>
        </p:spPr>
        <p:txBody>
          <a:bodyPr wrap="square" rtlCol="0">
            <a:spAutoFit/>
          </a:bodyPr>
          <a:lstStyle/>
          <a:p>
            <a:r>
              <a:rPr lang="en-US" sz="2800">
                <a:latin typeface="Arial-Rounded" panose="020B0500000000000000" pitchFamily="34" charset="0"/>
                <a:cs typeface="Arial-Rounded" panose="020B0500000000000000" pitchFamily="34" charset="0"/>
              </a:rPr>
              <a:t>Cánh diều no gió</a:t>
            </a:r>
          </a:p>
          <a:p>
            <a:r>
              <a:rPr lang="en-US" sz="2800">
                <a:latin typeface="Arial-Rounded" panose="020B0500000000000000" pitchFamily="34" charset="0"/>
                <a:cs typeface="Arial-Rounded" panose="020B0500000000000000" pitchFamily="34" charset="0"/>
              </a:rPr>
              <a:t>Sáo nó thổi vang</a:t>
            </a:r>
          </a:p>
          <a:p>
            <a:r>
              <a:rPr lang="en-US" sz="2800">
                <a:latin typeface="Arial-Rounded" panose="020B0500000000000000" pitchFamily="34" charset="0"/>
                <a:cs typeface="Arial-Rounded" panose="020B0500000000000000" pitchFamily="34" charset="0"/>
              </a:rPr>
              <a:t>Sao trời trôi qua</a:t>
            </a:r>
          </a:p>
          <a:p>
            <a:r>
              <a:rPr lang="en-US" sz="2800">
                <a:latin typeface="Arial-Rounded" panose="020B0500000000000000" pitchFamily="34" charset="0"/>
                <a:cs typeface="Arial-Rounded" panose="020B0500000000000000" pitchFamily="34" charset="0"/>
              </a:rPr>
              <a:t>Diều thành trăng vàng</a:t>
            </a:r>
          </a:p>
          <a:p>
            <a:endParaRPr lang="en-US" sz="2800">
              <a:latin typeface="Arial-Rounded" panose="020B0500000000000000" pitchFamily="34" charset="0"/>
              <a:cs typeface="Arial-Rounded" panose="020B0500000000000000" pitchFamily="34" charset="0"/>
            </a:endParaRPr>
          </a:p>
          <a:p>
            <a:r>
              <a:rPr lang="en-US" sz="2800">
                <a:latin typeface="Arial-Rounded" panose="020B0500000000000000" pitchFamily="34" charset="0"/>
                <a:cs typeface="Arial-Rounded" panose="020B0500000000000000" pitchFamily="34" charset="0"/>
              </a:rPr>
              <a:t>Cánh diều no gió</a:t>
            </a:r>
          </a:p>
          <a:p>
            <a:r>
              <a:rPr lang="en-US" sz="2800">
                <a:latin typeface="Arial-Rounded" panose="020B0500000000000000" pitchFamily="34" charset="0"/>
                <a:cs typeface="Arial-Rounded" panose="020B0500000000000000" pitchFamily="34" charset="0"/>
              </a:rPr>
              <a:t>Tiếng nó trong ngần</a:t>
            </a:r>
          </a:p>
          <a:p>
            <a:r>
              <a:rPr lang="en-US" sz="2800">
                <a:latin typeface="Arial-Rounded" panose="020B0500000000000000" pitchFamily="34" charset="0"/>
                <a:cs typeface="Arial-Rounded" panose="020B0500000000000000" pitchFamily="34" charset="0"/>
              </a:rPr>
              <a:t>Diều hay chiếc thuyền</a:t>
            </a:r>
          </a:p>
          <a:p>
            <a:r>
              <a:rPr lang="en-US" sz="2800">
                <a:latin typeface="Arial-Rounded" panose="020B0500000000000000" pitchFamily="34" charset="0"/>
                <a:cs typeface="Arial-Rounded" panose="020B0500000000000000" pitchFamily="34" charset="0"/>
              </a:rPr>
              <a:t>Trôi trên sông Ngân</a:t>
            </a:r>
          </a:p>
          <a:p>
            <a:endParaRPr lang="en-US" sz="2800">
              <a:latin typeface="Arial-Rounded" panose="020B0500000000000000" pitchFamily="34" charset="0"/>
              <a:cs typeface="Arial-Rounded" panose="020B0500000000000000" pitchFamily="34" charset="0"/>
            </a:endParaRPr>
          </a:p>
          <a:p>
            <a:r>
              <a:rPr lang="en-US" sz="2800">
                <a:latin typeface="Arial-Rounded" panose="020B0500000000000000" pitchFamily="34" charset="0"/>
                <a:cs typeface="Arial-Rounded" panose="020B0500000000000000" pitchFamily="34" charset="0"/>
              </a:rPr>
              <a:t>Cánh diều no gió</a:t>
            </a:r>
          </a:p>
          <a:p>
            <a:r>
              <a:rPr lang="en-US" sz="2800">
                <a:latin typeface="Arial-Rounded" panose="020B0500000000000000" pitchFamily="34" charset="0"/>
                <a:cs typeface="Arial-Rounded" panose="020B0500000000000000" pitchFamily="34" charset="0"/>
              </a:rPr>
              <a:t>Tiếng nó chơi vơi</a:t>
            </a:r>
          </a:p>
          <a:p>
            <a:r>
              <a:rPr lang="en-US" sz="2800">
                <a:latin typeface="Arial-Rounded" panose="020B0500000000000000" pitchFamily="34" charset="0"/>
                <a:cs typeface="Arial-Rounded" panose="020B0500000000000000" pitchFamily="34" charset="0"/>
              </a:rPr>
              <a:t>Diều là hạt cau</a:t>
            </a:r>
          </a:p>
          <a:p>
            <a:r>
              <a:rPr lang="en-US" sz="2800">
                <a:latin typeface="Arial-Rounded" panose="020B0500000000000000" pitchFamily="34" charset="0"/>
                <a:cs typeface="Arial-Rounded" panose="020B0500000000000000" pitchFamily="34" charset="0"/>
              </a:rPr>
              <a:t>Phơi trên nong trời</a:t>
            </a:r>
          </a:p>
        </p:txBody>
      </p:sp>
      <p:sp>
        <p:nvSpPr>
          <p:cNvPr id="6" name="Text Box 5"/>
          <p:cNvSpPr txBox="1"/>
          <p:nvPr/>
        </p:nvSpPr>
        <p:spPr>
          <a:xfrm>
            <a:off x="3957320" y="4360545"/>
            <a:ext cx="4107815" cy="2676525"/>
          </a:xfrm>
          <a:prstGeom prst="rect">
            <a:avLst/>
          </a:prstGeom>
          <a:noFill/>
        </p:spPr>
        <p:txBody>
          <a:bodyPr wrap="square" rtlCol="0">
            <a:spAutoFit/>
          </a:bodyPr>
          <a:lstStyle/>
          <a:p>
            <a:r>
              <a:rPr lang="en-US" sz="2800">
                <a:latin typeface="Arial-Rounded" panose="020B0500000000000000" pitchFamily="34" charset="0"/>
                <a:cs typeface="Arial-Rounded" panose="020B0500000000000000" pitchFamily="34" charset="0"/>
              </a:rPr>
              <a:t>Trời như cánh đồng</a:t>
            </a:r>
          </a:p>
          <a:p>
            <a:r>
              <a:rPr lang="en-US" sz="2800">
                <a:latin typeface="Arial-Rounded" panose="020B0500000000000000" pitchFamily="34" charset="0"/>
                <a:cs typeface="Arial-Rounded" panose="020B0500000000000000" pitchFamily="34" charset="0"/>
              </a:rPr>
              <a:t>Xong mùa gặt hái</a:t>
            </a:r>
          </a:p>
          <a:p>
            <a:r>
              <a:rPr lang="en-US" sz="2800">
                <a:latin typeface="Arial-Rounded" panose="020B0500000000000000" pitchFamily="34" charset="0"/>
                <a:cs typeface="Arial-Rounded" panose="020B0500000000000000" pitchFamily="34" charset="0"/>
              </a:rPr>
              <a:t>Diều em - lưỡi liềm</a:t>
            </a:r>
          </a:p>
          <a:p>
            <a:r>
              <a:rPr lang="en-US" sz="2800">
                <a:latin typeface="Arial-Rounded" panose="020B0500000000000000" pitchFamily="34" charset="0"/>
                <a:cs typeface="Arial-Rounded" panose="020B0500000000000000" pitchFamily="34" charset="0"/>
              </a:rPr>
              <a:t>Ai quên bỏ lại</a:t>
            </a:r>
          </a:p>
          <a:p>
            <a:endParaRPr lang="en-US" sz="2800">
              <a:latin typeface="Arial-Rounded" panose="020B0500000000000000" pitchFamily="34" charset="0"/>
              <a:cs typeface="Arial-Rounded" panose="020B0500000000000000" pitchFamily="34" charset="0"/>
            </a:endParaRPr>
          </a:p>
          <a:p>
            <a:endParaRPr lang="en-US" sz="2800">
              <a:latin typeface="Arial-Rounded" panose="020B0500000000000000" pitchFamily="34" charset="0"/>
              <a:cs typeface="Arial-Rounded" panose="020B0500000000000000" pitchFamily="34" charset="0"/>
            </a:endParaRPr>
          </a:p>
        </p:txBody>
      </p:sp>
      <p:sp>
        <p:nvSpPr>
          <p:cNvPr id="7" name="Text Box 6"/>
          <p:cNvSpPr txBox="1"/>
          <p:nvPr/>
        </p:nvSpPr>
        <p:spPr>
          <a:xfrm>
            <a:off x="7603490" y="4360545"/>
            <a:ext cx="4107815" cy="2245360"/>
          </a:xfrm>
          <a:prstGeom prst="rect">
            <a:avLst/>
          </a:prstGeom>
          <a:noFill/>
        </p:spPr>
        <p:txBody>
          <a:bodyPr wrap="square" rtlCol="0">
            <a:spAutoFit/>
          </a:bodyPr>
          <a:lstStyle/>
          <a:p>
            <a:r>
              <a:rPr lang="en-US" sz="2800">
                <a:latin typeface="Arial-Rounded" panose="020B0500000000000000" pitchFamily="34" charset="0"/>
                <a:cs typeface="Arial-Rounded" panose="020B0500000000000000" pitchFamily="34" charset="0"/>
                <a:sym typeface="+mn-ea"/>
              </a:rPr>
              <a:t>Cánh diều no gió</a:t>
            </a:r>
            <a:endParaRPr lang="en-US" sz="2800">
              <a:latin typeface="Arial-Rounded" panose="020B0500000000000000" pitchFamily="34" charset="0"/>
              <a:cs typeface="Arial-Rounded" panose="020B0500000000000000" pitchFamily="34" charset="0"/>
            </a:endParaRPr>
          </a:p>
          <a:p>
            <a:r>
              <a:rPr lang="en-US" sz="2800">
                <a:latin typeface="Arial-Rounded" panose="020B0500000000000000" pitchFamily="34" charset="0"/>
                <a:cs typeface="Arial-Rounded" panose="020B0500000000000000" pitchFamily="34" charset="0"/>
                <a:sym typeface="+mn-ea"/>
              </a:rPr>
              <a:t>Nhạc trời réo vang</a:t>
            </a:r>
            <a:endParaRPr lang="en-US" sz="2800">
              <a:latin typeface="Arial-Rounded" panose="020B0500000000000000" pitchFamily="34" charset="0"/>
              <a:cs typeface="Arial-Rounded" panose="020B0500000000000000" pitchFamily="34" charset="0"/>
            </a:endParaRPr>
          </a:p>
          <a:p>
            <a:r>
              <a:rPr lang="en-US" sz="2800">
                <a:latin typeface="Arial-Rounded" panose="020B0500000000000000" pitchFamily="34" charset="0"/>
                <a:cs typeface="Arial-Rounded" panose="020B0500000000000000" pitchFamily="34" charset="0"/>
                <a:sym typeface="+mn-ea"/>
              </a:rPr>
              <a:t>Tiếng diều xanh lúa</a:t>
            </a:r>
            <a:endParaRPr lang="en-US" sz="2800">
              <a:latin typeface="Arial-Rounded" panose="020B0500000000000000" pitchFamily="34" charset="0"/>
              <a:cs typeface="Arial-Rounded" panose="020B0500000000000000" pitchFamily="34" charset="0"/>
            </a:endParaRPr>
          </a:p>
          <a:p>
            <a:r>
              <a:rPr lang="en-US" sz="2800">
                <a:latin typeface="Arial-Rounded" panose="020B0500000000000000" pitchFamily="34" charset="0"/>
                <a:cs typeface="Arial-Rounded" panose="020B0500000000000000" pitchFamily="34" charset="0"/>
                <a:sym typeface="+mn-ea"/>
              </a:rPr>
              <a:t>Uốn cong tre làng</a:t>
            </a:r>
          </a:p>
          <a:p>
            <a:pPr algn="r"/>
            <a:r>
              <a:rPr lang="en-US" sz="2800">
                <a:latin typeface="Arial-Rounded" panose="020B0500000000000000" pitchFamily="34" charset="0"/>
                <a:cs typeface="Arial-Rounded" panose="020B0500000000000000" pitchFamily="34" charset="0"/>
              </a:rPr>
              <a:t>(Trần Đăng Khoa)</a:t>
            </a:r>
          </a:p>
        </p:txBody>
      </p:sp>
      <p:sp>
        <p:nvSpPr>
          <p:cNvPr id="8" name="Text Box 7"/>
          <p:cNvSpPr txBox="1"/>
          <p:nvPr/>
        </p:nvSpPr>
        <p:spPr>
          <a:xfrm>
            <a:off x="4288790" y="213360"/>
            <a:ext cx="3879215" cy="521970"/>
          </a:xfrm>
          <a:prstGeom prst="rect">
            <a:avLst/>
          </a:prstGeom>
          <a:noFill/>
        </p:spPr>
        <p:txBody>
          <a:bodyPr wrap="square" rtlCol="0">
            <a:spAutoFit/>
          </a:bodyPr>
          <a:lstStyle/>
          <a:p>
            <a:r>
              <a:rPr lang="en-US" sz="2800" b="1">
                <a:latin typeface="Arial-Rounded" panose="020B0500000000000000" pitchFamily="34" charset="0"/>
                <a:cs typeface="Arial-Rounded" panose="020B0500000000000000" pitchFamily="34" charset="0"/>
              </a:rPr>
              <a:t>CÁNH DIỀU</a:t>
            </a:r>
          </a:p>
        </p:txBody>
      </p:sp>
      <p:sp>
        <p:nvSpPr>
          <p:cNvPr id="10" name="Cloud 9"/>
          <p:cNvSpPr/>
          <p:nvPr/>
        </p:nvSpPr>
        <p:spPr>
          <a:xfrm>
            <a:off x="8953508" y="213229"/>
            <a:ext cx="3048000" cy="730269"/>
          </a:xfrm>
          <a:prstGeom prst="cloud">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Đọc mẫu</a:t>
            </a:r>
          </a:p>
        </p:txBody>
      </p:sp>
      <p:sp>
        <p:nvSpPr>
          <p:cNvPr id="3" name="Rounded Rectangle 2"/>
          <p:cNvSpPr/>
          <p:nvPr/>
        </p:nvSpPr>
        <p:spPr>
          <a:xfrm>
            <a:off x="4448810" y="6161405"/>
            <a:ext cx="4300220" cy="59245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600">
                <a:latin typeface="Arial-Rounded" panose="020B0500000000000000" pitchFamily="34" charset="0"/>
                <a:cs typeface="Arial-Rounded" panose="020B0500000000000000" pitchFamily="34" charset="0"/>
              </a:rPr>
              <a:t>Luyện đọc từ khó</a:t>
            </a:r>
          </a:p>
        </p:txBody>
      </p:sp>
      <p:cxnSp>
        <p:nvCxnSpPr>
          <p:cNvPr id="9" name="Straight Connector 8"/>
          <p:cNvCxnSpPr/>
          <p:nvPr/>
        </p:nvCxnSpPr>
        <p:spPr>
          <a:xfrm>
            <a:off x="2219960" y="934720"/>
            <a:ext cx="959485" cy="8890"/>
          </a:xfrm>
          <a:prstGeom prst="line">
            <a:avLst/>
          </a:prstGeom>
          <a:ln w="28575"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2092325" y="6452235"/>
            <a:ext cx="1087120" cy="10160"/>
          </a:xfrm>
          <a:prstGeom prst="line">
            <a:avLst/>
          </a:prstGeom>
          <a:ln w="28575"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V="1">
            <a:off x="5685155" y="5693410"/>
            <a:ext cx="1087120" cy="10160"/>
          </a:xfrm>
          <a:prstGeom prst="line">
            <a:avLst/>
          </a:prstGeom>
          <a:ln w="28575"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7774940" y="5267960"/>
            <a:ext cx="1210945" cy="0"/>
          </a:xfrm>
          <a:prstGeom prst="line">
            <a:avLst/>
          </a:prstGeom>
          <a:ln w="28575"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blinds(horizontal)">
                                      <p:cBhvr>
                                        <p:cTn id="27" dur="500"/>
                                        <p:tgtEl>
                                          <p:spTgt spid="3"/>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arn(inVertical)">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barn(inVertical)">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barn(inVertical)">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barn(inVertical)">
                                      <p:cBhvr>
                                        <p:cTn id="4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6" grpId="0"/>
      <p:bldP spid="6" grpId="1"/>
      <p:bldP spid="7" grpId="0"/>
      <p:bldP spid="7" grpId="1"/>
      <p:bldP spid="10" grpId="0" bldLvl="0" animBg="1"/>
      <p:bldP spid="3" grpId="0" animBg="1"/>
      <p:bldP spid="3"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74955"/>
            <a:ext cx="13713460" cy="1143000"/>
          </a:xfrm>
        </p:spPr>
        <p:txBody>
          <a:bodyPr/>
          <a:lstStyle/>
          <a:p>
            <a:endParaRPr lang="en-US" sz="2800">
              <a:latin typeface="Arial-Rounded" panose="020B0500000000000000" pitchFamily="34" charset="0"/>
              <a:cs typeface="Arial-Rounded" panose="020B0500000000000000" pitchFamily="34" charset="0"/>
            </a:endParaRPr>
          </a:p>
        </p:txBody>
      </p:sp>
      <p:pic>
        <p:nvPicPr>
          <p:cNvPr id="4" name="Content Placeholder 3" descr="Capture"/>
          <p:cNvPicPr>
            <a:picLocks noGrp="1" noChangeAspect="1"/>
          </p:cNvPicPr>
          <p:nvPr>
            <p:ph idx="1"/>
          </p:nvPr>
        </p:nvPicPr>
        <p:blipFill>
          <a:blip r:embed="rId3"/>
          <a:stretch>
            <a:fillRect/>
          </a:stretch>
        </p:blipFill>
        <p:spPr>
          <a:xfrm>
            <a:off x="0" y="0"/>
            <a:ext cx="12294235" cy="6858635"/>
          </a:xfrm>
          <a:prstGeom prst="rect">
            <a:avLst/>
          </a:prstGeom>
        </p:spPr>
      </p:pic>
      <p:sp>
        <p:nvSpPr>
          <p:cNvPr id="5" name="Text Box 4"/>
          <p:cNvSpPr txBox="1"/>
          <p:nvPr/>
        </p:nvSpPr>
        <p:spPr>
          <a:xfrm>
            <a:off x="508000" y="426085"/>
            <a:ext cx="4107815" cy="6123940"/>
          </a:xfrm>
          <a:prstGeom prst="rect">
            <a:avLst/>
          </a:prstGeom>
          <a:noFill/>
        </p:spPr>
        <p:txBody>
          <a:bodyPr wrap="square" rtlCol="0">
            <a:spAutoFit/>
          </a:bodyPr>
          <a:lstStyle/>
          <a:p>
            <a:r>
              <a:rPr lang="en-US" sz="2800">
                <a:latin typeface="Arial-Rounded" panose="020B0500000000000000" pitchFamily="34" charset="0"/>
                <a:cs typeface="Arial-Rounded" panose="020B0500000000000000" pitchFamily="34" charset="0"/>
              </a:rPr>
              <a:t>Cánh diều no gió</a:t>
            </a:r>
          </a:p>
          <a:p>
            <a:r>
              <a:rPr lang="en-US" sz="2800">
                <a:latin typeface="Arial-Rounded" panose="020B0500000000000000" pitchFamily="34" charset="0"/>
                <a:cs typeface="Arial-Rounded" panose="020B0500000000000000" pitchFamily="34" charset="0"/>
              </a:rPr>
              <a:t>Sáo nó thổi vang</a:t>
            </a:r>
          </a:p>
          <a:p>
            <a:r>
              <a:rPr lang="en-US" sz="2800">
                <a:latin typeface="Arial-Rounded" panose="020B0500000000000000" pitchFamily="34" charset="0"/>
                <a:cs typeface="Arial-Rounded" panose="020B0500000000000000" pitchFamily="34" charset="0"/>
              </a:rPr>
              <a:t>Sao trời trôi qua</a:t>
            </a:r>
          </a:p>
          <a:p>
            <a:r>
              <a:rPr lang="en-US" sz="2800">
                <a:latin typeface="Arial-Rounded" panose="020B0500000000000000" pitchFamily="34" charset="0"/>
                <a:cs typeface="Arial-Rounded" panose="020B0500000000000000" pitchFamily="34" charset="0"/>
              </a:rPr>
              <a:t>Diều thành trăng vàng</a:t>
            </a:r>
          </a:p>
          <a:p>
            <a:endParaRPr lang="en-US" sz="2800">
              <a:latin typeface="Arial-Rounded" panose="020B0500000000000000" pitchFamily="34" charset="0"/>
              <a:cs typeface="Arial-Rounded" panose="020B0500000000000000" pitchFamily="34" charset="0"/>
            </a:endParaRPr>
          </a:p>
          <a:p>
            <a:r>
              <a:rPr lang="en-US" sz="2800">
                <a:latin typeface="Arial-Rounded" panose="020B0500000000000000" pitchFamily="34" charset="0"/>
                <a:cs typeface="Arial-Rounded" panose="020B0500000000000000" pitchFamily="34" charset="0"/>
              </a:rPr>
              <a:t>Cánh diều no gió</a:t>
            </a:r>
          </a:p>
          <a:p>
            <a:r>
              <a:rPr lang="en-US" sz="2800">
                <a:latin typeface="Arial-Rounded" panose="020B0500000000000000" pitchFamily="34" charset="0"/>
                <a:cs typeface="Arial-Rounded" panose="020B0500000000000000" pitchFamily="34" charset="0"/>
              </a:rPr>
              <a:t>Tiếng nó trong ngần</a:t>
            </a:r>
          </a:p>
          <a:p>
            <a:r>
              <a:rPr lang="en-US" sz="2800">
                <a:latin typeface="Arial-Rounded" panose="020B0500000000000000" pitchFamily="34" charset="0"/>
                <a:cs typeface="Arial-Rounded" panose="020B0500000000000000" pitchFamily="34" charset="0"/>
              </a:rPr>
              <a:t>Diều hay chiếc thuyền</a:t>
            </a:r>
          </a:p>
          <a:p>
            <a:r>
              <a:rPr lang="en-US" sz="2800">
                <a:latin typeface="Arial-Rounded" panose="020B0500000000000000" pitchFamily="34" charset="0"/>
                <a:cs typeface="Arial-Rounded" panose="020B0500000000000000" pitchFamily="34" charset="0"/>
              </a:rPr>
              <a:t>Trôi trên sông Ngân</a:t>
            </a:r>
          </a:p>
          <a:p>
            <a:endParaRPr lang="en-US" sz="2800">
              <a:latin typeface="Arial-Rounded" panose="020B0500000000000000" pitchFamily="34" charset="0"/>
              <a:cs typeface="Arial-Rounded" panose="020B0500000000000000" pitchFamily="34" charset="0"/>
            </a:endParaRPr>
          </a:p>
          <a:p>
            <a:r>
              <a:rPr lang="en-US" sz="2800">
                <a:latin typeface="Arial-Rounded" panose="020B0500000000000000" pitchFamily="34" charset="0"/>
                <a:cs typeface="Arial-Rounded" panose="020B0500000000000000" pitchFamily="34" charset="0"/>
              </a:rPr>
              <a:t>Cánh diều no gió</a:t>
            </a:r>
          </a:p>
          <a:p>
            <a:r>
              <a:rPr lang="en-US" sz="2800">
                <a:latin typeface="Arial-Rounded" panose="020B0500000000000000" pitchFamily="34" charset="0"/>
                <a:cs typeface="Arial-Rounded" panose="020B0500000000000000" pitchFamily="34" charset="0"/>
              </a:rPr>
              <a:t>Tiếng nó chơi vơi</a:t>
            </a:r>
          </a:p>
          <a:p>
            <a:r>
              <a:rPr lang="en-US" sz="2800">
                <a:latin typeface="Arial-Rounded" panose="020B0500000000000000" pitchFamily="34" charset="0"/>
                <a:cs typeface="Arial-Rounded" panose="020B0500000000000000" pitchFamily="34" charset="0"/>
              </a:rPr>
              <a:t>Diều là hạt cau</a:t>
            </a:r>
          </a:p>
          <a:p>
            <a:r>
              <a:rPr lang="en-US" sz="2800">
                <a:latin typeface="Arial-Rounded" panose="020B0500000000000000" pitchFamily="34" charset="0"/>
                <a:cs typeface="Arial-Rounded" panose="020B0500000000000000" pitchFamily="34" charset="0"/>
              </a:rPr>
              <a:t>Phơi trên nong trời</a:t>
            </a:r>
          </a:p>
        </p:txBody>
      </p:sp>
      <p:sp>
        <p:nvSpPr>
          <p:cNvPr id="6" name="Text Box 5"/>
          <p:cNvSpPr txBox="1"/>
          <p:nvPr/>
        </p:nvSpPr>
        <p:spPr>
          <a:xfrm>
            <a:off x="3957320" y="4360545"/>
            <a:ext cx="4107815" cy="2676525"/>
          </a:xfrm>
          <a:prstGeom prst="rect">
            <a:avLst/>
          </a:prstGeom>
          <a:noFill/>
        </p:spPr>
        <p:txBody>
          <a:bodyPr wrap="square" rtlCol="0">
            <a:spAutoFit/>
          </a:bodyPr>
          <a:lstStyle/>
          <a:p>
            <a:r>
              <a:rPr lang="en-US" sz="2800">
                <a:latin typeface="Arial-Rounded" panose="020B0500000000000000" pitchFamily="34" charset="0"/>
                <a:cs typeface="Arial-Rounded" panose="020B0500000000000000" pitchFamily="34" charset="0"/>
              </a:rPr>
              <a:t>Trời như cánh đồng</a:t>
            </a:r>
          </a:p>
          <a:p>
            <a:r>
              <a:rPr lang="en-US" sz="2800">
                <a:latin typeface="Arial-Rounded" panose="020B0500000000000000" pitchFamily="34" charset="0"/>
                <a:cs typeface="Arial-Rounded" panose="020B0500000000000000" pitchFamily="34" charset="0"/>
              </a:rPr>
              <a:t>Xong mùa gặt hái</a:t>
            </a:r>
          </a:p>
          <a:p>
            <a:r>
              <a:rPr lang="en-US" sz="2800">
                <a:latin typeface="Arial-Rounded" panose="020B0500000000000000" pitchFamily="34" charset="0"/>
                <a:cs typeface="Arial-Rounded" panose="020B0500000000000000" pitchFamily="34" charset="0"/>
              </a:rPr>
              <a:t>Diều em - lưỡi liềm</a:t>
            </a:r>
          </a:p>
          <a:p>
            <a:r>
              <a:rPr lang="en-US" sz="2800">
                <a:latin typeface="Arial-Rounded" panose="020B0500000000000000" pitchFamily="34" charset="0"/>
                <a:cs typeface="Arial-Rounded" panose="020B0500000000000000" pitchFamily="34" charset="0"/>
              </a:rPr>
              <a:t>Ai quên bỏ lại</a:t>
            </a:r>
          </a:p>
          <a:p>
            <a:endParaRPr lang="en-US" sz="2800">
              <a:latin typeface="Arial-Rounded" panose="020B0500000000000000" pitchFamily="34" charset="0"/>
              <a:cs typeface="Arial-Rounded" panose="020B0500000000000000" pitchFamily="34" charset="0"/>
            </a:endParaRPr>
          </a:p>
          <a:p>
            <a:endParaRPr lang="en-US" sz="2800">
              <a:latin typeface="Arial-Rounded" panose="020B0500000000000000" pitchFamily="34" charset="0"/>
              <a:cs typeface="Arial-Rounded" panose="020B0500000000000000" pitchFamily="34" charset="0"/>
            </a:endParaRPr>
          </a:p>
        </p:txBody>
      </p:sp>
      <p:sp>
        <p:nvSpPr>
          <p:cNvPr id="7" name="Text Box 6"/>
          <p:cNvSpPr txBox="1"/>
          <p:nvPr/>
        </p:nvSpPr>
        <p:spPr>
          <a:xfrm>
            <a:off x="7603490" y="4360545"/>
            <a:ext cx="4107815" cy="2245360"/>
          </a:xfrm>
          <a:prstGeom prst="rect">
            <a:avLst/>
          </a:prstGeom>
          <a:noFill/>
        </p:spPr>
        <p:txBody>
          <a:bodyPr wrap="square" rtlCol="0">
            <a:spAutoFit/>
          </a:bodyPr>
          <a:lstStyle/>
          <a:p>
            <a:r>
              <a:rPr lang="en-US" sz="2800">
                <a:latin typeface="Arial-Rounded" panose="020B0500000000000000" pitchFamily="34" charset="0"/>
                <a:cs typeface="Arial-Rounded" panose="020B0500000000000000" pitchFamily="34" charset="0"/>
                <a:sym typeface="+mn-ea"/>
              </a:rPr>
              <a:t>Cánh diều no gió</a:t>
            </a:r>
            <a:endParaRPr lang="en-US" sz="2800">
              <a:latin typeface="Arial-Rounded" panose="020B0500000000000000" pitchFamily="34" charset="0"/>
              <a:cs typeface="Arial-Rounded" panose="020B0500000000000000" pitchFamily="34" charset="0"/>
            </a:endParaRPr>
          </a:p>
          <a:p>
            <a:r>
              <a:rPr lang="en-US" sz="2800">
                <a:latin typeface="Arial-Rounded" panose="020B0500000000000000" pitchFamily="34" charset="0"/>
                <a:cs typeface="Arial-Rounded" panose="020B0500000000000000" pitchFamily="34" charset="0"/>
                <a:sym typeface="+mn-ea"/>
              </a:rPr>
              <a:t>Nhạc trời réo vang</a:t>
            </a:r>
            <a:endParaRPr lang="en-US" sz="2800">
              <a:latin typeface="Arial-Rounded" panose="020B0500000000000000" pitchFamily="34" charset="0"/>
              <a:cs typeface="Arial-Rounded" panose="020B0500000000000000" pitchFamily="34" charset="0"/>
            </a:endParaRPr>
          </a:p>
          <a:p>
            <a:r>
              <a:rPr lang="en-US" sz="2800">
                <a:latin typeface="Arial-Rounded" panose="020B0500000000000000" pitchFamily="34" charset="0"/>
                <a:cs typeface="Arial-Rounded" panose="020B0500000000000000" pitchFamily="34" charset="0"/>
                <a:sym typeface="+mn-ea"/>
              </a:rPr>
              <a:t>Tiếng diều xanh lúa</a:t>
            </a:r>
            <a:endParaRPr lang="en-US" sz="2800">
              <a:latin typeface="Arial-Rounded" panose="020B0500000000000000" pitchFamily="34" charset="0"/>
              <a:cs typeface="Arial-Rounded" panose="020B0500000000000000" pitchFamily="34" charset="0"/>
            </a:endParaRPr>
          </a:p>
          <a:p>
            <a:r>
              <a:rPr lang="en-US" sz="2800">
                <a:latin typeface="Arial-Rounded" panose="020B0500000000000000" pitchFamily="34" charset="0"/>
                <a:cs typeface="Arial-Rounded" panose="020B0500000000000000" pitchFamily="34" charset="0"/>
                <a:sym typeface="+mn-ea"/>
              </a:rPr>
              <a:t>Uốn cong tre làng</a:t>
            </a:r>
          </a:p>
          <a:p>
            <a:pPr algn="r"/>
            <a:r>
              <a:rPr lang="en-US" sz="2800">
                <a:latin typeface="Arial-Rounded" panose="020B0500000000000000" pitchFamily="34" charset="0"/>
                <a:cs typeface="Arial-Rounded" panose="020B0500000000000000" pitchFamily="34" charset="0"/>
              </a:rPr>
              <a:t>(Trần Đăng Khoa)</a:t>
            </a:r>
          </a:p>
        </p:txBody>
      </p:sp>
      <p:sp>
        <p:nvSpPr>
          <p:cNvPr id="8" name="Text Box 7"/>
          <p:cNvSpPr txBox="1"/>
          <p:nvPr/>
        </p:nvSpPr>
        <p:spPr>
          <a:xfrm>
            <a:off x="4288790" y="213360"/>
            <a:ext cx="3879215" cy="521970"/>
          </a:xfrm>
          <a:prstGeom prst="rect">
            <a:avLst/>
          </a:prstGeom>
          <a:noFill/>
        </p:spPr>
        <p:txBody>
          <a:bodyPr wrap="square" rtlCol="0">
            <a:spAutoFit/>
          </a:bodyPr>
          <a:lstStyle/>
          <a:p>
            <a:r>
              <a:rPr lang="en-US" sz="2800" b="1">
                <a:latin typeface="Arial-Rounded" panose="020B0500000000000000" pitchFamily="34" charset="0"/>
                <a:cs typeface="Arial-Rounded" panose="020B0500000000000000" pitchFamily="34" charset="0"/>
              </a:rPr>
              <a:t>CÁNH DIỀU</a:t>
            </a:r>
          </a:p>
        </p:txBody>
      </p:sp>
      <p:sp>
        <p:nvSpPr>
          <p:cNvPr id="10" name="Cloud 9"/>
          <p:cNvSpPr/>
          <p:nvPr/>
        </p:nvSpPr>
        <p:spPr>
          <a:xfrm>
            <a:off x="8953508" y="213229"/>
            <a:ext cx="3048000" cy="730269"/>
          </a:xfrm>
          <a:prstGeom prst="cloud">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Đọc mẫu</a:t>
            </a:r>
          </a:p>
        </p:txBody>
      </p:sp>
      <p:cxnSp>
        <p:nvCxnSpPr>
          <p:cNvPr id="9" name="Straight Connector 8"/>
          <p:cNvCxnSpPr/>
          <p:nvPr/>
        </p:nvCxnSpPr>
        <p:spPr>
          <a:xfrm flipH="1">
            <a:off x="3154045" y="530860"/>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3" name="Straight Connector 2"/>
          <p:cNvCxnSpPr/>
          <p:nvPr/>
        </p:nvCxnSpPr>
        <p:spPr>
          <a:xfrm flipH="1">
            <a:off x="3103245" y="943610"/>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11" name="Straight Connector 10"/>
          <p:cNvCxnSpPr/>
          <p:nvPr/>
        </p:nvCxnSpPr>
        <p:spPr>
          <a:xfrm flipH="1">
            <a:off x="2930525" y="1348740"/>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12" name="Straight Connector 11"/>
          <p:cNvCxnSpPr/>
          <p:nvPr/>
        </p:nvCxnSpPr>
        <p:spPr>
          <a:xfrm flipH="1">
            <a:off x="3957320" y="1744345"/>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13" name="Straight Connector 12"/>
          <p:cNvCxnSpPr/>
          <p:nvPr/>
        </p:nvCxnSpPr>
        <p:spPr>
          <a:xfrm flipH="1">
            <a:off x="3154045" y="2566035"/>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14" name="Straight Connector 13"/>
          <p:cNvCxnSpPr/>
          <p:nvPr/>
        </p:nvCxnSpPr>
        <p:spPr>
          <a:xfrm flipH="1">
            <a:off x="3599815" y="3002280"/>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15" name="Straight Connector 14"/>
          <p:cNvCxnSpPr/>
          <p:nvPr/>
        </p:nvCxnSpPr>
        <p:spPr>
          <a:xfrm flipH="1">
            <a:off x="3846195" y="3479165"/>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16" name="Straight Connector 15"/>
          <p:cNvCxnSpPr/>
          <p:nvPr/>
        </p:nvCxnSpPr>
        <p:spPr>
          <a:xfrm flipH="1">
            <a:off x="3488690" y="3947795"/>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17" name="Straight Connector 16"/>
          <p:cNvCxnSpPr/>
          <p:nvPr/>
        </p:nvCxnSpPr>
        <p:spPr>
          <a:xfrm flipH="1">
            <a:off x="3154045" y="4698365"/>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18" name="Straight Connector 17"/>
          <p:cNvCxnSpPr/>
          <p:nvPr/>
        </p:nvCxnSpPr>
        <p:spPr>
          <a:xfrm flipH="1">
            <a:off x="3042920" y="5133975"/>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19" name="Straight Connector 18"/>
          <p:cNvCxnSpPr/>
          <p:nvPr/>
        </p:nvCxnSpPr>
        <p:spPr>
          <a:xfrm flipH="1">
            <a:off x="2819400" y="5610860"/>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20" name="Straight Connector 19"/>
          <p:cNvCxnSpPr/>
          <p:nvPr/>
        </p:nvCxnSpPr>
        <p:spPr>
          <a:xfrm flipH="1">
            <a:off x="3265170" y="6006465"/>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21" name="Straight Connector 20"/>
          <p:cNvCxnSpPr/>
          <p:nvPr/>
        </p:nvCxnSpPr>
        <p:spPr>
          <a:xfrm flipH="1">
            <a:off x="6947535" y="4360545"/>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22" name="Straight Connector 21"/>
          <p:cNvCxnSpPr/>
          <p:nvPr/>
        </p:nvCxnSpPr>
        <p:spPr>
          <a:xfrm flipH="1">
            <a:off x="6774815" y="4857115"/>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23" name="Straight Connector 22"/>
          <p:cNvCxnSpPr/>
          <p:nvPr/>
        </p:nvCxnSpPr>
        <p:spPr>
          <a:xfrm flipH="1">
            <a:off x="6836410" y="5198110"/>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24" name="Straight Connector 23"/>
          <p:cNvCxnSpPr/>
          <p:nvPr/>
        </p:nvCxnSpPr>
        <p:spPr>
          <a:xfrm flipH="1">
            <a:off x="6091555" y="5725795"/>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25" name="Straight Connector 24"/>
          <p:cNvCxnSpPr/>
          <p:nvPr/>
        </p:nvCxnSpPr>
        <p:spPr>
          <a:xfrm flipH="1">
            <a:off x="10240010" y="4444365"/>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26" name="Straight Connector 25"/>
          <p:cNvCxnSpPr/>
          <p:nvPr/>
        </p:nvCxnSpPr>
        <p:spPr>
          <a:xfrm flipH="1">
            <a:off x="10422255" y="4785360"/>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27" name="Straight Connector 26"/>
          <p:cNvCxnSpPr/>
          <p:nvPr/>
        </p:nvCxnSpPr>
        <p:spPr>
          <a:xfrm flipH="1">
            <a:off x="10645775" y="5198110"/>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28" name="Straight Connector 27"/>
          <p:cNvCxnSpPr/>
          <p:nvPr/>
        </p:nvCxnSpPr>
        <p:spPr>
          <a:xfrm flipH="1">
            <a:off x="10351135" y="5610860"/>
            <a:ext cx="111125" cy="412750"/>
          </a:xfrm>
          <a:prstGeom prst="line">
            <a:avLst/>
          </a:prstGeom>
        </p:spPr>
        <p:style>
          <a:lnRef idx="3">
            <a:schemeClr val="accent2"/>
          </a:lnRef>
          <a:fillRef idx="0">
            <a:schemeClr val="accent2"/>
          </a:fillRef>
          <a:effectRef idx="2">
            <a:schemeClr val="accent2"/>
          </a:effectRef>
          <a:fontRef idx="minor">
            <a:schemeClr val="tx1"/>
          </a:fontRef>
        </p:style>
      </p:cxnSp>
      <p:sp>
        <p:nvSpPr>
          <p:cNvPr id="29" name="TextBox 21"/>
          <p:cNvSpPr txBox="1"/>
          <p:nvPr/>
        </p:nvSpPr>
        <p:spPr>
          <a:xfrm>
            <a:off x="4502785" y="6085205"/>
            <a:ext cx="4178300" cy="520700"/>
          </a:xfrm>
          <a:prstGeom prst="rect">
            <a:avLst/>
          </a:prstGeom>
          <a:solidFill>
            <a:srgbClr val="92D050"/>
          </a:solidFill>
        </p:spPr>
        <p:txBody>
          <a:bodyPr wrap="square" lIns="91403" tIns="45702" rIns="91403" bIns="45702" rtlCol="0">
            <a:spAutoFit/>
          </a:bodyPr>
          <a:lstStyle/>
          <a:p>
            <a:pPr algn="ctr"/>
            <a:r>
              <a:rPr lang="en-US" sz="2800" dirty="0">
                <a:latin typeface="Arial-Rounded" panose="020B0500000000000000" pitchFamily="34" charset="0"/>
                <a:ea typeface="Arial-Rounded" panose="020B0500000000000000" pitchFamily="34" charset="0"/>
                <a:cs typeface="Arial-Rounded" panose="020B0500000000000000" pitchFamily="34" charset="0"/>
              </a:rPr>
              <a:t>Đọc nối tiếp câu</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par>
                                <p:cTn id="23" presetID="2" presetClass="entr" presetSubtype="4" fill="hold" nodeType="with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gtEl>
                                        <p:attrNameLst>
                                          <p:attrName>style.visibility</p:attrName>
                                        </p:attrNameLst>
                                      </p:cBhvr>
                                      <p:to>
                                        <p:strVal val="visible"/>
                                      </p:to>
                                    </p:set>
                                    <p:anim calcmode="lin" valueType="num">
                                      <p:cBhvr additive="base">
                                        <p:cTn id="29" dur="500" fill="hold"/>
                                        <p:tgtEl>
                                          <p:spTgt spid="3"/>
                                        </p:tgtEl>
                                        <p:attrNameLst>
                                          <p:attrName>ppt_x</p:attrName>
                                        </p:attrNameLst>
                                      </p:cBhvr>
                                      <p:tavLst>
                                        <p:tav tm="0">
                                          <p:val>
                                            <p:strVal val="#ppt_x"/>
                                          </p:val>
                                        </p:tav>
                                        <p:tav tm="100000">
                                          <p:val>
                                            <p:strVal val="#ppt_x"/>
                                          </p:val>
                                        </p:tav>
                                      </p:tavLst>
                                    </p:anim>
                                    <p:anim calcmode="lin" valueType="num">
                                      <p:cBhvr additive="base">
                                        <p:cTn id="30" dur="500" fill="hold"/>
                                        <p:tgtEl>
                                          <p:spTgt spid="3"/>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11"/>
                                        </p:tgtEl>
                                        <p:attrNameLst>
                                          <p:attrName>style.visibility</p:attrName>
                                        </p:attrNameLst>
                                      </p:cBhvr>
                                      <p:to>
                                        <p:strVal val="visible"/>
                                      </p:to>
                                    </p:set>
                                    <p:anim calcmode="lin" valueType="num">
                                      <p:cBhvr additive="base">
                                        <p:cTn id="33" dur="500" fill="hold"/>
                                        <p:tgtEl>
                                          <p:spTgt spid="11"/>
                                        </p:tgtEl>
                                        <p:attrNameLst>
                                          <p:attrName>ppt_x</p:attrName>
                                        </p:attrNameLst>
                                      </p:cBhvr>
                                      <p:tavLst>
                                        <p:tav tm="0">
                                          <p:val>
                                            <p:strVal val="#ppt_x"/>
                                          </p:val>
                                        </p:tav>
                                        <p:tav tm="100000">
                                          <p:val>
                                            <p:strVal val="#ppt_x"/>
                                          </p:val>
                                        </p:tav>
                                      </p:tavLst>
                                    </p:anim>
                                    <p:anim calcmode="lin" valueType="num">
                                      <p:cBhvr additive="base">
                                        <p:cTn id="34" dur="500" fill="hold"/>
                                        <p:tgtEl>
                                          <p:spTgt spid="11"/>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additive="base">
                                        <p:cTn id="37" dur="500" fill="hold"/>
                                        <p:tgtEl>
                                          <p:spTgt spid="12"/>
                                        </p:tgtEl>
                                        <p:attrNameLst>
                                          <p:attrName>ppt_x</p:attrName>
                                        </p:attrNameLst>
                                      </p:cBhvr>
                                      <p:tavLst>
                                        <p:tav tm="0">
                                          <p:val>
                                            <p:strVal val="#ppt_x"/>
                                          </p:val>
                                        </p:tav>
                                        <p:tav tm="100000">
                                          <p:val>
                                            <p:strVal val="#ppt_x"/>
                                          </p:val>
                                        </p:tav>
                                      </p:tavLst>
                                    </p:anim>
                                    <p:anim calcmode="lin" valueType="num">
                                      <p:cBhvr additive="base">
                                        <p:cTn id="38" dur="500" fill="hold"/>
                                        <p:tgtEl>
                                          <p:spTgt spid="12"/>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13"/>
                                        </p:tgtEl>
                                        <p:attrNameLst>
                                          <p:attrName>style.visibility</p:attrName>
                                        </p:attrNameLst>
                                      </p:cBhvr>
                                      <p:to>
                                        <p:strVal val="visible"/>
                                      </p:to>
                                    </p:set>
                                    <p:anim calcmode="lin" valueType="num">
                                      <p:cBhvr additive="base">
                                        <p:cTn id="41" dur="500" fill="hold"/>
                                        <p:tgtEl>
                                          <p:spTgt spid="13"/>
                                        </p:tgtEl>
                                        <p:attrNameLst>
                                          <p:attrName>ppt_x</p:attrName>
                                        </p:attrNameLst>
                                      </p:cBhvr>
                                      <p:tavLst>
                                        <p:tav tm="0">
                                          <p:val>
                                            <p:strVal val="#ppt_x"/>
                                          </p:val>
                                        </p:tav>
                                        <p:tav tm="100000">
                                          <p:val>
                                            <p:strVal val="#ppt_x"/>
                                          </p:val>
                                        </p:tav>
                                      </p:tavLst>
                                    </p:anim>
                                    <p:anim calcmode="lin" valueType="num">
                                      <p:cBhvr additive="base">
                                        <p:cTn id="42" dur="500" fill="hold"/>
                                        <p:tgtEl>
                                          <p:spTgt spid="13"/>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14"/>
                                        </p:tgtEl>
                                        <p:attrNameLst>
                                          <p:attrName>style.visibility</p:attrName>
                                        </p:attrNameLst>
                                      </p:cBhvr>
                                      <p:to>
                                        <p:strVal val="visible"/>
                                      </p:to>
                                    </p:set>
                                    <p:anim calcmode="lin" valueType="num">
                                      <p:cBhvr additive="base">
                                        <p:cTn id="45" dur="500" fill="hold"/>
                                        <p:tgtEl>
                                          <p:spTgt spid="14"/>
                                        </p:tgtEl>
                                        <p:attrNameLst>
                                          <p:attrName>ppt_x</p:attrName>
                                        </p:attrNameLst>
                                      </p:cBhvr>
                                      <p:tavLst>
                                        <p:tav tm="0">
                                          <p:val>
                                            <p:strVal val="#ppt_x"/>
                                          </p:val>
                                        </p:tav>
                                        <p:tav tm="100000">
                                          <p:val>
                                            <p:strVal val="#ppt_x"/>
                                          </p:val>
                                        </p:tav>
                                      </p:tavLst>
                                    </p:anim>
                                    <p:anim calcmode="lin" valueType="num">
                                      <p:cBhvr additive="base">
                                        <p:cTn id="46" dur="500" fill="hold"/>
                                        <p:tgtEl>
                                          <p:spTgt spid="14"/>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additive="base">
                                        <p:cTn id="49" dur="500" fill="hold"/>
                                        <p:tgtEl>
                                          <p:spTgt spid="15"/>
                                        </p:tgtEl>
                                        <p:attrNameLst>
                                          <p:attrName>ppt_x</p:attrName>
                                        </p:attrNameLst>
                                      </p:cBhvr>
                                      <p:tavLst>
                                        <p:tav tm="0">
                                          <p:val>
                                            <p:strVal val="#ppt_x"/>
                                          </p:val>
                                        </p:tav>
                                        <p:tav tm="100000">
                                          <p:val>
                                            <p:strVal val="#ppt_x"/>
                                          </p:val>
                                        </p:tav>
                                      </p:tavLst>
                                    </p:anim>
                                    <p:anim calcmode="lin" valueType="num">
                                      <p:cBhvr additive="base">
                                        <p:cTn id="50" dur="500" fill="hold"/>
                                        <p:tgtEl>
                                          <p:spTgt spid="15"/>
                                        </p:tgtEl>
                                        <p:attrNameLst>
                                          <p:attrName>ppt_y</p:attrName>
                                        </p:attrNameLst>
                                      </p:cBhvr>
                                      <p:tavLst>
                                        <p:tav tm="0">
                                          <p:val>
                                            <p:strVal val="1+#ppt_h/2"/>
                                          </p:val>
                                        </p:tav>
                                        <p:tav tm="100000">
                                          <p:val>
                                            <p:strVal val="#ppt_y"/>
                                          </p:val>
                                        </p:tav>
                                      </p:tavLst>
                                    </p:anim>
                                  </p:childTnLst>
                                </p:cTn>
                              </p:par>
                              <p:par>
                                <p:cTn id="51" presetID="2" presetClass="entr" presetSubtype="4" fill="hold" nodeType="withEffect">
                                  <p:stCondLst>
                                    <p:cond delay="0"/>
                                  </p:stCondLst>
                                  <p:childTnLst>
                                    <p:set>
                                      <p:cBhvr>
                                        <p:cTn id="52" dur="1" fill="hold">
                                          <p:stCondLst>
                                            <p:cond delay="0"/>
                                          </p:stCondLst>
                                        </p:cTn>
                                        <p:tgtEl>
                                          <p:spTgt spid="16"/>
                                        </p:tgtEl>
                                        <p:attrNameLst>
                                          <p:attrName>style.visibility</p:attrName>
                                        </p:attrNameLst>
                                      </p:cBhvr>
                                      <p:to>
                                        <p:strVal val="visible"/>
                                      </p:to>
                                    </p:set>
                                    <p:anim calcmode="lin" valueType="num">
                                      <p:cBhvr additive="base">
                                        <p:cTn id="53" dur="500" fill="hold"/>
                                        <p:tgtEl>
                                          <p:spTgt spid="16"/>
                                        </p:tgtEl>
                                        <p:attrNameLst>
                                          <p:attrName>ppt_x</p:attrName>
                                        </p:attrNameLst>
                                      </p:cBhvr>
                                      <p:tavLst>
                                        <p:tav tm="0">
                                          <p:val>
                                            <p:strVal val="#ppt_x"/>
                                          </p:val>
                                        </p:tav>
                                        <p:tav tm="100000">
                                          <p:val>
                                            <p:strVal val="#ppt_x"/>
                                          </p:val>
                                        </p:tav>
                                      </p:tavLst>
                                    </p:anim>
                                    <p:anim calcmode="lin" valueType="num">
                                      <p:cBhvr additive="base">
                                        <p:cTn id="54" dur="500" fill="hold"/>
                                        <p:tgtEl>
                                          <p:spTgt spid="16"/>
                                        </p:tgtEl>
                                        <p:attrNameLst>
                                          <p:attrName>ppt_y</p:attrName>
                                        </p:attrNameLst>
                                      </p:cBhvr>
                                      <p:tavLst>
                                        <p:tav tm="0">
                                          <p:val>
                                            <p:strVal val="1+#ppt_h/2"/>
                                          </p:val>
                                        </p:tav>
                                        <p:tav tm="100000">
                                          <p:val>
                                            <p:strVal val="#ppt_y"/>
                                          </p:val>
                                        </p:tav>
                                      </p:tavLst>
                                    </p:anim>
                                  </p:childTnLst>
                                </p:cTn>
                              </p:par>
                              <p:par>
                                <p:cTn id="55" presetID="2" presetClass="entr" presetSubtype="4" fill="hold" nodeType="withEffect">
                                  <p:stCondLst>
                                    <p:cond delay="0"/>
                                  </p:stCondLst>
                                  <p:childTnLst>
                                    <p:set>
                                      <p:cBhvr>
                                        <p:cTn id="56" dur="1" fill="hold">
                                          <p:stCondLst>
                                            <p:cond delay="0"/>
                                          </p:stCondLst>
                                        </p:cTn>
                                        <p:tgtEl>
                                          <p:spTgt spid="17"/>
                                        </p:tgtEl>
                                        <p:attrNameLst>
                                          <p:attrName>style.visibility</p:attrName>
                                        </p:attrNameLst>
                                      </p:cBhvr>
                                      <p:to>
                                        <p:strVal val="visible"/>
                                      </p:to>
                                    </p:set>
                                    <p:anim calcmode="lin" valueType="num">
                                      <p:cBhvr additive="base">
                                        <p:cTn id="57" dur="500" fill="hold"/>
                                        <p:tgtEl>
                                          <p:spTgt spid="17"/>
                                        </p:tgtEl>
                                        <p:attrNameLst>
                                          <p:attrName>ppt_x</p:attrName>
                                        </p:attrNameLst>
                                      </p:cBhvr>
                                      <p:tavLst>
                                        <p:tav tm="0">
                                          <p:val>
                                            <p:strVal val="#ppt_x"/>
                                          </p:val>
                                        </p:tav>
                                        <p:tav tm="100000">
                                          <p:val>
                                            <p:strVal val="#ppt_x"/>
                                          </p:val>
                                        </p:tav>
                                      </p:tavLst>
                                    </p:anim>
                                    <p:anim calcmode="lin" valueType="num">
                                      <p:cBhvr additive="base">
                                        <p:cTn id="58" dur="500" fill="hold"/>
                                        <p:tgtEl>
                                          <p:spTgt spid="17"/>
                                        </p:tgtEl>
                                        <p:attrNameLst>
                                          <p:attrName>ppt_y</p:attrName>
                                        </p:attrNameLst>
                                      </p:cBhvr>
                                      <p:tavLst>
                                        <p:tav tm="0">
                                          <p:val>
                                            <p:strVal val="1+#ppt_h/2"/>
                                          </p:val>
                                        </p:tav>
                                        <p:tav tm="100000">
                                          <p:val>
                                            <p:strVal val="#ppt_y"/>
                                          </p:val>
                                        </p:tav>
                                      </p:tavLst>
                                    </p:anim>
                                  </p:childTnLst>
                                </p:cTn>
                              </p:par>
                              <p:par>
                                <p:cTn id="59" presetID="2" presetClass="entr" presetSubtype="4" fill="hold" nodeType="withEffect">
                                  <p:stCondLst>
                                    <p:cond delay="0"/>
                                  </p:stCondLst>
                                  <p:childTnLst>
                                    <p:set>
                                      <p:cBhvr>
                                        <p:cTn id="60" dur="1" fill="hold">
                                          <p:stCondLst>
                                            <p:cond delay="0"/>
                                          </p:stCondLst>
                                        </p:cTn>
                                        <p:tgtEl>
                                          <p:spTgt spid="18"/>
                                        </p:tgtEl>
                                        <p:attrNameLst>
                                          <p:attrName>style.visibility</p:attrName>
                                        </p:attrNameLst>
                                      </p:cBhvr>
                                      <p:to>
                                        <p:strVal val="visible"/>
                                      </p:to>
                                    </p:set>
                                    <p:anim calcmode="lin" valueType="num">
                                      <p:cBhvr additive="base">
                                        <p:cTn id="61" dur="500" fill="hold"/>
                                        <p:tgtEl>
                                          <p:spTgt spid="18"/>
                                        </p:tgtEl>
                                        <p:attrNameLst>
                                          <p:attrName>ppt_x</p:attrName>
                                        </p:attrNameLst>
                                      </p:cBhvr>
                                      <p:tavLst>
                                        <p:tav tm="0">
                                          <p:val>
                                            <p:strVal val="#ppt_x"/>
                                          </p:val>
                                        </p:tav>
                                        <p:tav tm="100000">
                                          <p:val>
                                            <p:strVal val="#ppt_x"/>
                                          </p:val>
                                        </p:tav>
                                      </p:tavLst>
                                    </p:anim>
                                    <p:anim calcmode="lin" valueType="num">
                                      <p:cBhvr additive="base">
                                        <p:cTn id="62" dur="500" fill="hold"/>
                                        <p:tgtEl>
                                          <p:spTgt spid="18"/>
                                        </p:tgtEl>
                                        <p:attrNameLst>
                                          <p:attrName>ppt_y</p:attrName>
                                        </p:attrNameLst>
                                      </p:cBhvr>
                                      <p:tavLst>
                                        <p:tav tm="0">
                                          <p:val>
                                            <p:strVal val="1+#ppt_h/2"/>
                                          </p:val>
                                        </p:tav>
                                        <p:tav tm="100000">
                                          <p:val>
                                            <p:strVal val="#ppt_y"/>
                                          </p:val>
                                        </p:tav>
                                      </p:tavLst>
                                    </p:anim>
                                  </p:childTnLst>
                                </p:cTn>
                              </p:par>
                              <p:par>
                                <p:cTn id="63" presetID="2" presetClass="entr" presetSubtype="4" fill="hold" nodeType="withEffect">
                                  <p:stCondLst>
                                    <p:cond delay="0"/>
                                  </p:stCondLst>
                                  <p:childTnLst>
                                    <p:set>
                                      <p:cBhvr>
                                        <p:cTn id="64" dur="1" fill="hold">
                                          <p:stCondLst>
                                            <p:cond delay="0"/>
                                          </p:stCondLst>
                                        </p:cTn>
                                        <p:tgtEl>
                                          <p:spTgt spid="19"/>
                                        </p:tgtEl>
                                        <p:attrNameLst>
                                          <p:attrName>style.visibility</p:attrName>
                                        </p:attrNameLst>
                                      </p:cBhvr>
                                      <p:to>
                                        <p:strVal val="visible"/>
                                      </p:to>
                                    </p:set>
                                    <p:anim calcmode="lin" valueType="num">
                                      <p:cBhvr additive="base">
                                        <p:cTn id="65" dur="500" fill="hold"/>
                                        <p:tgtEl>
                                          <p:spTgt spid="19"/>
                                        </p:tgtEl>
                                        <p:attrNameLst>
                                          <p:attrName>ppt_x</p:attrName>
                                        </p:attrNameLst>
                                      </p:cBhvr>
                                      <p:tavLst>
                                        <p:tav tm="0">
                                          <p:val>
                                            <p:strVal val="#ppt_x"/>
                                          </p:val>
                                        </p:tav>
                                        <p:tav tm="100000">
                                          <p:val>
                                            <p:strVal val="#ppt_x"/>
                                          </p:val>
                                        </p:tav>
                                      </p:tavLst>
                                    </p:anim>
                                    <p:anim calcmode="lin" valueType="num">
                                      <p:cBhvr additive="base">
                                        <p:cTn id="66" dur="500" fill="hold"/>
                                        <p:tgtEl>
                                          <p:spTgt spid="19"/>
                                        </p:tgtEl>
                                        <p:attrNameLst>
                                          <p:attrName>ppt_y</p:attrName>
                                        </p:attrNameLst>
                                      </p:cBhvr>
                                      <p:tavLst>
                                        <p:tav tm="0">
                                          <p:val>
                                            <p:strVal val="1+#ppt_h/2"/>
                                          </p:val>
                                        </p:tav>
                                        <p:tav tm="100000">
                                          <p:val>
                                            <p:strVal val="#ppt_y"/>
                                          </p:val>
                                        </p:tav>
                                      </p:tavLst>
                                    </p:anim>
                                  </p:childTnLst>
                                </p:cTn>
                              </p:par>
                              <p:par>
                                <p:cTn id="67" presetID="2" presetClass="entr" presetSubtype="4" fill="hold" nodeType="withEffect">
                                  <p:stCondLst>
                                    <p:cond delay="0"/>
                                  </p:stCondLst>
                                  <p:childTnLst>
                                    <p:set>
                                      <p:cBhvr>
                                        <p:cTn id="68" dur="1" fill="hold">
                                          <p:stCondLst>
                                            <p:cond delay="0"/>
                                          </p:stCondLst>
                                        </p:cTn>
                                        <p:tgtEl>
                                          <p:spTgt spid="20"/>
                                        </p:tgtEl>
                                        <p:attrNameLst>
                                          <p:attrName>style.visibility</p:attrName>
                                        </p:attrNameLst>
                                      </p:cBhvr>
                                      <p:to>
                                        <p:strVal val="visible"/>
                                      </p:to>
                                    </p:set>
                                    <p:anim calcmode="lin" valueType="num">
                                      <p:cBhvr additive="base">
                                        <p:cTn id="69" dur="500" fill="hold"/>
                                        <p:tgtEl>
                                          <p:spTgt spid="20"/>
                                        </p:tgtEl>
                                        <p:attrNameLst>
                                          <p:attrName>ppt_x</p:attrName>
                                        </p:attrNameLst>
                                      </p:cBhvr>
                                      <p:tavLst>
                                        <p:tav tm="0">
                                          <p:val>
                                            <p:strVal val="#ppt_x"/>
                                          </p:val>
                                        </p:tav>
                                        <p:tav tm="100000">
                                          <p:val>
                                            <p:strVal val="#ppt_x"/>
                                          </p:val>
                                        </p:tav>
                                      </p:tavLst>
                                    </p:anim>
                                    <p:anim calcmode="lin" valueType="num">
                                      <p:cBhvr additive="base">
                                        <p:cTn id="70" dur="500" fill="hold"/>
                                        <p:tgtEl>
                                          <p:spTgt spid="20"/>
                                        </p:tgtEl>
                                        <p:attrNameLst>
                                          <p:attrName>ppt_y</p:attrName>
                                        </p:attrNameLst>
                                      </p:cBhvr>
                                      <p:tavLst>
                                        <p:tav tm="0">
                                          <p:val>
                                            <p:strVal val="1+#ppt_h/2"/>
                                          </p:val>
                                        </p:tav>
                                        <p:tav tm="100000">
                                          <p:val>
                                            <p:strVal val="#ppt_y"/>
                                          </p:val>
                                        </p:tav>
                                      </p:tavLst>
                                    </p:anim>
                                  </p:childTnLst>
                                </p:cTn>
                              </p:par>
                              <p:par>
                                <p:cTn id="71" presetID="2" presetClass="entr" presetSubtype="4" fill="hold" nodeType="withEffect">
                                  <p:stCondLst>
                                    <p:cond delay="0"/>
                                  </p:stCondLst>
                                  <p:childTnLst>
                                    <p:set>
                                      <p:cBhvr>
                                        <p:cTn id="72" dur="1" fill="hold">
                                          <p:stCondLst>
                                            <p:cond delay="0"/>
                                          </p:stCondLst>
                                        </p:cTn>
                                        <p:tgtEl>
                                          <p:spTgt spid="21"/>
                                        </p:tgtEl>
                                        <p:attrNameLst>
                                          <p:attrName>style.visibility</p:attrName>
                                        </p:attrNameLst>
                                      </p:cBhvr>
                                      <p:to>
                                        <p:strVal val="visible"/>
                                      </p:to>
                                    </p:set>
                                    <p:anim calcmode="lin" valueType="num">
                                      <p:cBhvr additive="base">
                                        <p:cTn id="73" dur="500" fill="hold"/>
                                        <p:tgtEl>
                                          <p:spTgt spid="21"/>
                                        </p:tgtEl>
                                        <p:attrNameLst>
                                          <p:attrName>ppt_x</p:attrName>
                                        </p:attrNameLst>
                                      </p:cBhvr>
                                      <p:tavLst>
                                        <p:tav tm="0">
                                          <p:val>
                                            <p:strVal val="#ppt_x"/>
                                          </p:val>
                                        </p:tav>
                                        <p:tav tm="100000">
                                          <p:val>
                                            <p:strVal val="#ppt_x"/>
                                          </p:val>
                                        </p:tav>
                                      </p:tavLst>
                                    </p:anim>
                                    <p:anim calcmode="lin" valueType="num">
                                      <p:cBhvr additive="base">
                                        <p:cTn id="74" dur="500" fill="hold"/>
                                        <p:tgtEl>
                                          <p:spTgt spid="21"/>
                                        </p:tgtEl>
                                        <p:attrNameLst>
                                          <p:attrName>ppt_y</p:attrName>
                                        </p:attrNameLst>
                                      </p:cBhvr>
                                      <p:tavLst>
                                        <p:tav tm="0">
                                          <p:val>
                                            <p:strVal val="1+#ppt_h/2"/>
                                          </p:val>
                                        </p:tav>
                                        <p:tav tm="100000">
                                          <p:val>
                                            <p:strVal val="#ppt_y"/>
                                          </p:val>
                                        </p:tav>
                                      </p:tavLst>
                                    </p:anim>
                                  </p:childTnLst>
                                </p:cTn>
                              </p:par>
                              <p:par>
                                <p:cTn id="75" presetID="2" presetClass="entr" presetSubtype="4" fill="hold" nodeType="withEffect">
                                  <p:stCondLst>
                                    <p:cond delay="0"/>
                                  </p:stCondLst>
                                  <p:childTnLst>
                                    <p:set>
                                      <p:cBhvr>
                                        <p:cTn id="76" dur="1" fill="hold">
                                          <p:stCondLst>
                                            <p:cond delay="0"/>
                                          </p:stCondLst>
                                        </p:cTn>
                                        <p:tgtEl>
                                          <p:spTgt spid="22"/>
                                        </p:tgtEl>
                                        <p:attrNameLst>
                                          <p:attrName>style.visibility</p:attrName>
                                        </p:attrNameLst>
                                      </p:cBhvr>
                                      <p:to>
                                        <p:strVal val="visible"/>
                                      </p:to>
                                    </p:set>
                                    <p:anim calcmode="lin" valueType="num">
                                      <p:cBhvr additive="base">
                                        <p:cTn id="77" dur="500" fill="hold"/>
                                        <p:tgtEl>
                                          <p:spTgt spid="22"/>
                                        </p:tgtEl>
                                        <p:attrNameLst>
                                          <p:attrName>ppt_x</p:attrName>
                                        </p:attrNameLst>
                                      </p:cBhvr>
                                      <p:tavLst>
                                        <p:tav tm="0">
                                          <p:val>
                                            <p:strVal val="#ppt_x"/>
                                          </p:val>
                                        </p:tav>
                                        <p:tav tm="100000">
                                          <p:val>
                                            <p:strVal val="#ppt_x"/>
                                          </p:val>
                                        </p:tav>
                                      </p:tavLst>
                                    </p:anim>
                                    <p:anim calcmode="lin" valueType="num">
                                      <p:cBhvr additive="base">
                                        <p:cTn id="78" dur="500" fill="hold"/>
                                        <p:tgtEl>
                                          <p:spTgt spid="22"/>
                                        </p:tgtEl>
                                        <p:attrNameLst>
                                          <p:attrName>ppt_y</p:attrName>
                                        </p:attrNameLst>
                                      </p:cBhvr>
                                      <p:tavLst>
                                        <p:tav tm="0">
                                          <p:val>
                                            <p:strVal val="1+#ppt_h/2"/>
                                          </p:val>
                                        </p:tav>
                                        <p:tav tm="100000">
                                          <p:val>
                                            <p:strVal val="#ppt_y"/>
                                          </p:val>
                                        </p:tav>
                                      </p:tavLst>
                                    </p:anim>
                                  </p:childTnLst>
                                </p:cTn>
                              </p:par>
                              <p:par>
                                <p:cTn id="79" presetID="2" presetClass="entr" presetSubtype="4" fill="hold" nodeType="withEffect">
                                  <p:stCondLst>
                                    <p:cond delay="0"/>
                                  </p:stCondLst>
                                  <p:childTnLst>
                                    <p:set>
                                      <p:cBhvr>
                                        <p:cTn id="80" dur="1" fill="hold">
                                          <p:stCondLst>
                                            <p:cond delay="0"/>
                                          </p:stCondLst>
                                        </p:cTn>
                                        <p:tgtEl>
                                          <p:spTgt spid="23"/>
                                        </p:tgtEl>
                                        <p:attrNameLst>
                                          <p:attrName>style.visibility</p:attrName>
                                        </p:attrNameLst>
                                      </p:cBhvr>
                                      <p:to>
                                        <p:strVal val="visible"/>
                                      </p:to>
                                    </p:set>
                                    <p:anim calcmode="lin" valueType="num">
                                      <p:cBhvr additive="base">
                                        <p:cTn id="81" dur="500" fill="hold"/>
                                        <p:tgtEl>
                                          <p:spTgt spid="23"/>
                                        </p:tgtEl>
                                        <p:attrNameLst>
                                          <p:attrName>ppt_x</p:attrName>
                                        </p:attrNameLst>
                                      </p:cBhvr>
                                      <p:tavLst>
                                        <p:tav tm="0">
                                          <p:val>
                                            <p:strVal val="#ppt_x"/>
                                          </p:val>
                                        </p:tav>
                                        <p:tav tm="100000">
                                          <p:val>
                                            <p:strVal val="#ppt_x"/>
                                          </p:val>
                                        </p:tav>
                                      </p:tavLst>
                                    </p:anim>
                                    <p:anim calcmode="lin" valueType="num">
                                      <p:cBhvr additive="base">
                                        <p:cTn id="82" dur="500" fill="hold"/>
                                        <p:tgtEl>
                                          <p:spTgt spid="23"/>
                                        </p:tgtEl>
                                        <p:attrNameLst>
                                          <p:attrName>ppt_y</p:attrName>
                                        </p:attrNameLst>
                                      </p:cBhvr>
                                      <p:tavLst>
                                        <p:tav tm="0">
                                          <p:val>
                                            <p:strVal val="1+#ppt_h/2"/>
                                          </p:val>
                                        </p:tav>
                                        <p:tav tm="100000">
                                          <p:val>
                                            <p:strVal val="#ppt_y"/>
                                          </p:val>
                                        </p:tav>
                                      </p:tavLst>
                                    </p:anim>
                                  </p:childTnLst>
                                </p:cTn>
                              </p:par>
                              <p:par>
                                <p:cTn id="83" presetID="2" presetClass="entr" presetSubtype="4" fill="hold" nodeType="withEffect">
                                  <p:stCondLst>
                                    <p:cond delay="0"/>
                                  </p:stCondLst>
                                  <p:childTnLst>
                                    <p:set>
                                      <p:cBhvr>
                                        <p:cTn id="84" dur="1" fill="hold">
                                          <p:stCondLst>
                                            <p:cond delay="0"/>
                                          </p:stCondLst>
                                        </p:cTn>
                                        <p:tgtEl>
                                          <p:spTgt spid="24"/>
                                        </p:tgtEl>
                                        <p:attrNameLst>
                                          <p:attrName>style.visibility</p:attrName>
                                        </p:attrNameLst>
                                      </p:cBhvr>
                                      <p:to>
                                        <p:strVal val="visible"/>
                                      </p:to>
                                    </p:set>
                                    <p:anim calcmode="lin" valueType="num">
                                      <p:cBhvr additive="base">
                                        <p:cTn id="85" dur="500" fill="hold"/>
                                        <p:tgtEl>
                                          <p:spTgt spid="24"/>
                                        </p:tgtEl>
                                        <p:attrNameLst>
                                          <p:attrName>ppt_x</p:attrName>
                                        </p:attrNameLst>
                                      </p:cBhvr>
                                      <p:tavLst>
                                        <p:tav tm="0">
                                          <p:val>
                                            <p:strVal val="#ppt_x"/>
                                          </p:val>
                                        </p:tav>
                                        <p:tav tm="100000">
                                          <p:val>
                                            <p:strVal val="#ppt_x"/>
                                          </p:val>
                                        </p:tav>
                                      </p:tavLst>
                                    </p:anim>
                                    <p:anim calcmode="lin" valueType="num">
                                      <p:cBhvr additive="base">
                                        <p:cTn id="86" dur="500" fill="hold"/>
                                        <p:tgtEl>
                                          <p:spTgt spid="24"/>
                                        </p:tgtEl>
                                        <p:attrNameLst>
                                          <p:attrName>ppt_y</p:attrName>
                                        </p:attrNameLst>
                                      </p:cBhvr>
                                      <p:tavLst>
                                        <p:tav tm="0">
                                          <p:val>
                                            <p:strVal val="1+#ppt_h/2"/>
                                          </p:val>
                                        </p:tav>
                                        <p:tav tm="100000">
                                          <p:val>
                                            <p:strVal val="#ppt_y"/>
                                          </p:val>
                                        </p:tav>
                                      </p:tavLst>
                                    </p:anim>
                                  </p:childTnLst>
                                </p:cTn>
                              </p:par>
                              <p:par>
                                <p:cTn id="87" presetID="2" presetClass="entr" presetSubtype="4" fill="hold" nodeType="withEffect">
                                  <p:stCondLst>
                                    <p:cond delay="0"/>
                                  </p:stCondLst>
                                  <p:childTnLst>
                                    <p:set>
                                      <p:cBhvr>
                                        <p:cTn id="88" dur="1" fill="hold">
                                          <p:stCondLst>
                                            <p:cond delay="0"/>
                                          </p:stCondLst>
                                        </p:cTn>
                                        <p:tgtEl>
                                          <p:spTgt spid="25"/>
                                        </p:tgtEl>
                                        <p:attrNameLst>
                                          <p:attrName>style.visibility</p:attrName>
                                        </p:attrNameLst>
                                      </p:cBhvr>
                                      <p:to>
                                        <p:strVal val="visible"/>
                                      </p:to>
                                    </p:set>
                                    <p:anim calcmode="lin" valueType="num">
                                      <p:cBhvr additive="base">
                                        <p:cTn id="89" dur="500" fill="hold"/>
                                        <p:tgtEl>
                                          <p:spTgt spid="25"/>
                                        </p:tgtEl>
                                        <p:attrNameLst>
                                          <p:attrName>ppt_x</p:attrName>
                                        </p:attrNameLst>
                                      </p:cBhvr>
                                      <p:tavLst>
                                        <p:tav tm="0">
                                          <p:val>
                                            <p:strVal val="#ppt_x"/>
                                          </p:val>
                                        </p:tav>
                                        <p:tav tm="100000">
                                          <p:val>
                                            <p:strVal val="#ppt_x"/>
                                          </p:val>
                                        </p:tav>
                                      </p:tavLst>
                                    </p:anim>
                                    <p:anim calcmode="lin" valueType="num">
                                      <p:cBhvr additive="base">
                                        <p:cTn id="90" dur="500" fill="hold"/>
                                        <p:tgtEl>
                                          <p:spTgt spid="25"/>
                                        </p:tgtEl>
                                        <p:attrNameLst>
                                          <p:attrName>ppt_y</p:attrName>
                                        </p:attrNameLst>
                                      </p:cBhvr>
                                      <p:tavLst>
                                        <p:tav tm="0">
                                          <p:val>
                                            <p:strVal val="1+#ppt_h/2"/>
                                          </p:val>
                                        </p:tav>
                                        <p:tav tm="100000">
                                          <p:val>
                                            <p:strVal val="#ppt_y"/>
                                          </p:val>
                                        </p:tav>
                                      </p:tavLst>
                                    </p:anim>
                                  </p:childTnLst>
                                </p:cTn>
                              </p:par>
                              <p:par>
                                <p:cTn id="91" presetID="2" presetClass="entr" presetSubtype="4" fill="hold" nodeType="withEffect">
                                  <p:stCondLst>
                                    <p:cond delay="0"/>
                                  </p:stCondLst>
                                  <p:childTnLst>
                                    <p:set>
                                      <p:cBhvr>
                                        <p:cTn id="92" dur="1" fill="hold">
                                          <p:stCondLst>
                                            <p:cond delay="0"/>
                                          </p:stCondLst>
                                        </p:cTn>
                                        <p:tgtEl>
                                          <p:spTgt spid="26"/>
                                        </p:tgtEl>
                                        <p:attrNameLst>
                                          <p:attrName>style.visibility</p:attrName>
                                        </p:attrNameLst>
                                      </p:cBhvr>
                                      <p:to>
                                        <p:strVal val="visible"/>
                                      </p:to>
                                    </p:set>
                                    <p:anim calcmode="lin" valueType="num">
                                      <p:cBhvr additive="base">
                                        <p:cTn id="93" dur="500" fill="hold"/>
                                        <p:tgtEl>
                                          <p:spTgt spid="26"/>
                                        </p:tgtEl>
                                        <p:attrNameLst>
                                          <p:attrName>ppt_x</p:attrName>
                                        </p:attrNameLst>
                                      </p:cBhvr>
                                      <p:tavLst>
                                        <p:tav tm="0">
                                          <p:val>
                                            <p:strVal val="#ppt_x"/>
                                          </p:val>
                                        </p:tav>
                                        <p:tav tm="100000">
                                          <p:val>
                                            <p:strVal val="#ppt_x"/>
                                          </p:val>
                                        </p:tav>
                                      </p:tavLst>
                                    </p:anim>
                                    <p:anim calcmode="lin" valueType="num">
                                      <p:cBhvr additive="base">
                                        <p:cTn id="94" dur="500" fill="hold"/>
                                        <p:tgtEl>
                                          <p:spTgt spid="26"/>
                                        </p:tgtEl>
                                        <p:attrNameLst>
                                          <p:attrName>ppt_y</p:attrName>
                                        </p:attrNameLst>
                                      </p:cBhvr>
                                      <p:tavLst>
                                        <p:tav tm="0">
                                          <p:val>
                                            <p:strVal val="1+#ppt_h/2"/>
                                          </p:val>
                                        </p:tav>
                                        <p:tav tm="100000">
                                          <p:val>
                                            <p:strVal val="#ppt_y"/>
                                          </p:val>
                                        </p:tav>
                                      </p:tavLst>
                                    </p:anim>
                                  </p:childTnLst>
                                </p:cTn>
                              </p:par>
                              <p:par>
                                <p:cTn id="95" presetID="2" presetClass="entr" presetSubtype="4" fill="hold" nodeType="withEffect">
                                  <p:stCondLst>
                                    <p:cond delay="0"/>
                                  </p:stCondLst>
                                  <p:childTnLst>
                                    <p:set>
                                      <p:cBhvr>
                                        <p:cTn id="96" dur="1" fill="hold">
                                          <p:stCondLst>
                                            <p:cond delay="0"/>
                                          </p:stCondLst>
                                        </p:cTn>
                                        <p:tgtEl>
                                          <p:spTgt spid="27"/>
                                        </p:tgtEl>
                                        <p:attrNameLst>
                                          <p:attrName>style.visibility</p:attrName>
                                        </p:attrNameLst>
                                      </p:cBhvr>
                                      <p:to>
                                        <p:strVal val="visible"/>
                                      </p:to>
                                    </p:set>
                                    <p:anim calcmode="lin" valueType="num">
                                      <p:cBhvr additive="base">
                                        <p:cTn id="97" dur="500" fill="hold"/>
                                        <p:tgtEl>
                                          <p:spTgt spid="27"/>
                                        </p:tgtEl>
                                        <p:attrNameLst>
                                          <p:attrName>ppt_x</p:attrName>
                                        </p:attrNameLst>
                                      </p:cBhvr>
                                      <p:tavLst>
                                        <p:tav tm="0">
                                          <p:val>
                                            <p:strVal val="#ppt_x"/>
                                          </p:val>
                                        </p:tav>
                                        <p:tav tm="100000">
                                          <p:val>
                                            <p:strVal val="#ppt_x"/>
                                          </p:val>
                                        </p:tav>
                                      </p:tavLst>
                                    </p:anim>
                                    <p:anim calcmode="lin" valueType="num">
                                      <p:cBhvr additive="base">
                                        <p:cTn id="98" dur="500" fill="hold"/>
                                        <p:tgtEl>
                                          <p:spTgt spid="27"/>
                                        </p:tgtEl>
                                        <p:attrNameLst>
                                          <p:attrName>ppt_y</p:attrName>
                                        </p:attrNameLst>
                                      </p:cBhvr>
                                      <p:tavLst>
                                        <p:tav tm="0">
                                          <p:val>
                                            <p:strVal val="1+#ppt_h/2"/>
                                          </p:val>
                                        </p:tav>
                                        <p:tav tm="100000">
                                          <p:val>
                                            <p:strVal val="#ppt_y"/>
                                          </p:val>
                                        </p:tav>
                                      </p:tavLst>
                                    </p:anim>
                                  </p:childTnLst>
                                </p:cTn>
                              </p:par>
                              <p:par>
                                <p:cTn id="99" presetID="2" presetClass="entr" presetSubtype="4" fill="hold" nodeType="withEffect">
                                  <p:stCondLst>
                                    <p:cond delay="0"/>
                                  </p:stCondLst>
                                  <p:childTnLst>
                                    <p:set>
                                      <p:cBhvr>
                                        <p:cTn id="100" dur="1" fill="hold">
                                          <p:stCondLst>
                                            <p:cond delay="0"/>
                                          </p:stCondLst>
                                        </p:cTn>
                                        <p:tgtEl>
                                          <p:spTgt spid="28"/>
                                        </p:tgtEl>
                                        <p:attrNameLst>
                                          <p:attrName>style.visibility</p:attrName>
                                        </p:attrNameLst>
                                      </p:cBhvr>
                                      <p:to>
                                        <p:strVal val="visible"/>
                                      </p:to>
                                    </p:set>
                                    <p:anim calcmode="lin" valueType="num">
                                      <p:cBhvr additive="base">
                                        <p:cTn id="101" dur="500" fill="hold"/>
                                        <p:tgtEl>
                                          <p:spTgt spid="28"/>
                                        </p:tgtEl>
                                        <p:attrNameLst>
                                          <p:attrName>ppt_x</p:attrName>
                                        </p:attrNameLst>
                                      </p:cBhvr>
                                      <p:tavLst>
                                        <p:tav tm="0">
                                          <p:val>
                                            <p:strVal val="#ppt_x"/>
                                          </p:val>
                                        </p:tav>
                                        <p:tav tm="100000">
                                          <p:val>
                                            <p:strVal val="#ppt_x"/>
                                          </p:val>
                                        </p:tav>
                                      </p:tavLst>
                                    </p:anim>
                                    <p:anim calcmode="lin" valueType="num">
                                      <p:cBhvr additive="base">
                                        <p:cTn id="102"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103" fill="hold">
                      <p:stCondLst>
                        <p:cond delay="indefinite"/>
                      </p:stCondLst>
                      <p:childTnLst>
                        <p:par>
                          <p:cTn id="104" fill="hold">
                            <p:stCondLst>
                              <p:cond delay="0"/>
                            </p:stCondLst>
                            <p:childTnLst>
                              <p:par>
                                <p:cTn id="105" presetID="2" presetClass="entr" presetSubtype="2" fill="hold" grpId="0" nodeType="clickEffect">
                                  <p:stCondLst>
                                    <p:cond delay="0"/>
                                  </p:stCondLst>
                                  <p:childTnLst>
                                    <p:set>
                                      <p:cBhvr>
                                        <p:cTn id="106" dur="1" fill="hold">
                                          <p:stCondLst>
                                            <p:cond delay="0"/>
                                          </p:stCondLst>
                                        </p:cTn>
                                        <p:tgtEl>
                                          <p:spTgt spid="29"/>
                                        </p:tgtEl>
                                        <p:attrNameLst>
                                          <p:attrName>style.visibility</p:attrName>
                                        </p:attrNameLst>
                                      </p:cBhvr>
                                      <p:to>
                                        <p:strVal val="visible"/>
                                      </p:to>
                                    </p:set>
                                    <p:anim calcmode="lin" valueType="num">
                                      <p:cBhvr additive="base">
                                        <p:cTn id="107" dur="500" fill="hold"/>
                                        <p:tgtEl>
                                          <p:spTgt spid="29"/>
                                        </p:tgtEl>
                                        <p:attrNameLst>
                                          <p:attrName>ppt_x</p:attrName>
                                        </p:attrNameLst>
                                      </p:cBhvr>
                                      <p:tavLst>
                                        <p:tav tm="0">
                                          <p:val>
                                            <p:strVal val="1+#ppt_w/2"/>
                                          </p:val>
                                        </p:tav>
                                        <p:tav tm="100000">
                                          <p:val>
                                            <p:strVal val="#ppt_x"/>
                                          </p:val>
                                        </p:tav>
                                      </p:tavLst>
                                    </p:anim>
                                    <p:anim calcmode="lin" valueType="num">
                                      <p:cBhvr additive="base">
                                        <p:cTn id="108" dur="500" fill="hold"/>
                                        <p:tgtEl>
                                          <p:spTgt spid="2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6" grpId="0"/>
      <p:bldP spid="6" grpId="1"/>
      <p:bldP spid="7" grpId="0"/>
      <p:bldP spid="7" grpId="1"/>
      <p:bldP spid="10" grpId="0" bldLvl="0" animBg="1"/>
      <p:bldP spid="29" grpId="0" bldLvl="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endParaRPr lang="en-US"/>
          </a:p>
        </p:txBody>
      </p:sp>
      <p:sp>
        <p:nvSpPr>
          <p:cNvPr id="3" name="Content Placeholder 2"/>
          <p:cNvSpPr>
            <a:spLocks noGrp="1"/>
          </p:cNvSpPr>
          <p:nvPr>
            <p:ph sz="half" idx="1"/>
          </p:nvPr>
        </p:nvSpPr>
        <p:spPr>
          <a:xfrm>
            <a:off x="768350" y="3253105"/>
            <a:ext cx="9826625" cy="4526280"/>
          </a:xfrm>
        </p:spPr>
        <p:txBody>
          <a:bodyPr/>
          <a:lstStyle/>
          <a:p>
            <a:pPr marL="0" indent="0">
              <a:buNone/>
            </a:pPr>
            <a:r>
              <a:rPr lang="en-US" sz="3200">
                <a:latin typeface="Arial-Rounded" panose="020B0500000000000000" pitchFamily="34" charset="0"/>
                <a:cs typeface="Arial-Rounded" panose="020B0500000000000000" pitchFamily="34" charset="0"/>
              </a:rPr>
              <a:t>- </a:t>
            </a:r>
            <a:r>
              <a:rPr lang="en-US" sz="3200" i="1">
                <a:latin typeface="Arial-Rounded" panose="020B0500000000000000" pitchFamily="34" charset="0"/>
                <a:cs typeface="Arial-Rounded" panose="020B0500000000000000" pitchFamily="34" charset="0"/>
              </a:rPr>
              <a:t>Sông Ngân (dải Ngân Hà):</a:t>
            </a:r>
            <a:r>
              <a:rPr lang="en-US" sz="3200">
                <a:latin typeface="Arial-Rounded" panose="020B0500000000000000" pitchFamily="34" charset="0"/>
                <a:cs typeface="Arial-Rounded" panose="020B0500000000000000" pitchFamily="34" charset="0"/>
              </a:rPr>
              <a:t> dải trắng bạc, vắt ngang bầu trời, được tạo nên từ nhiều ngôi sao, trông giống một con sông.</a:t>
            </a:r>
          </a:p>
          <a:p>
            <a:pPr marL="0" indent="0">
              <a:buNone/>
            </a:pPr>
            <a:r>
              <a:rPr lang="en-US" sz="3200">
                <a:latin typeface="Arial-Rounded" panose="020B0500000000000000" pitchFamily="34" charset="0"/>
                <a:cs typeface="Arial-Rounded" panose="020B0500000000000000" pitchFamily="34" charset="0"/>
              </a:rPr>
              <a:t>- </a:t>
            </a:r>
            <a:r>
              <a:rPr lang="en-US" sz="3200" i="1">
                <a:latin typeface="Arial-Rounded" panose="020B0500000000000000" pitchFamily="34" charset="0"/>
                <a:cs typeface="Arial-Rounded" panose="020B0500000000000000" pitchFamily="34" charset="0"/>
              </a:rPr>
              <a:t>Nong:</a:t>
            </a:r>
            <a:r>
              <a:rPr lang="en-US" sz="3200">
                <a:latin typeface="Arial-Rounded" panose="020B0500000000000000" pitchFamily="34" charset="0"/>
                <a:cs typeface="Arial-Rounded" panose="020B0500000000000000" pitchFamily="34" charset="0"/>
              </a:rPr>
              <a:t> Vật dụng làm từ tre nứa, có hình tròn, dùng để phơi thóc</a:t>
            </a:r>
          </a:p>
        </p:txBody>
      </p:sp>
      <p:sp>
        <p:nvSpPr>
          <p:cNvPr id="5" name="TextBox 4"/>
          <p:cNvSpPr txBox="1"/>
          <p:nvPr/>
        </p:nvSpPr>
        <p:spPr>
          <a:xfrm>
            <a:off x="450850" y="351155"/>
            <a:ext cx="5702270" cy="584739"/>
          </a:xfrm>
          <a:prstGeom prst="rect">
            <a:avLst/>
          </a:prstGeom>
          <a:solidFill>
            <a:srgbClr val="92D050"/>
          </a:solidFill>
        </p:spPr>
        <p:txBody>
          <a:bodyPr wrap="square" lIns="91403" tIns="45702" rIns="91403" bIns="45702" rtlCol="0">
            <a:spAutoFit/>
          </a:bodyPr>
          <a:lstStyle/>
          <a:p>
            <a:pPr algn="ctr"/>
            <a:r>
              <a:rPr lang="en-US" sz="3200" dirty="0">
                <a:latin typeface="Arial-Rounded" panose="020B0500000000000000" pitchFamily="34" charset="0"/>
                <a:ea typeface="Arial-Rounded" panose="020B0500000000000000" pitchFamily="34" charset="0"/>
                <a:cs typeface="Arial-Rounded" panose="020B0500000000000000" pitchFamily="34" charset="0"/>
              </a:rPr>
              <a:t>Giải nghĩa của từ</a:t>
            </a:r>
          </a:p>
        </p:txBody>
      </p:sp>
      <p:pic>
        <p:nvPicPr>
          <p:cNvPr id="4" name="Content Placeholder 3"/>
          <p:cNvPicPr>
            <a:picLocks noGrp="1" noChangeAspect="1"/>
          </p:cNvPicPr>
          <p:nvPr>
            <p:ph sz="half" idx="2"/>
          </p:nvPr>
        </p:nvPicPr>
        <p:blipFill>
          <a:blip r:embed="rId3"/>
          <a:stretch>
            <a:fillRect/>
          </a:stretch>
        </p:blipFill>
        <p:spPr>
          <a:xfrm>
            <a:off x="6807200" y="148590"/>
            <a:ext cx="5303520" cy="30067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1000"/>
                                        <p:tgtEl>
                                          <p:spTgt spid="3">
                                            <p:txEl>
                                              <p:pRg st="1" end="1"/>
                                            </p:txEl>
                                          </p:spTgt>
                                        </p:tgtEl>
                                      </p:cBhvr>
                                    </p:animEffect>
                                    <p:anim calcmode="lin" valueType="num">
                                      <p:cBhvr>
                                        <p:cTn id="1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0"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74955"/>
            <a:ext cx="13713460" cy="1143000"/>
          </a:xfrm>
        </p:spPr>
        <p:txBody>
          <a:bodyPr/>
          <a:lstStyle/>
          <a:p>
            <a:endParaRPr lang="en-US" sz="2800">
              <a:latin typeface="Arial-Rounded" panose="020B0500000000000000" pitchFamily="34" charset="0"/>
              <a:cs typeface="Arial-Rounded" panose="020B0500000000000000" pitchFamily="34" charset="0"/>
            </a:endParaRPr>
          </a:p>
        </p:txBody>
      </p:sp>
      <p:pic>
        <p:nvPicPr>
          <p:cNvPr id="4" name="Content Placeholder 3" descr="Capture"/>
          <p:cNvPicPr>
            <a:picLocks noGrp="1" noChangeAspect="1"/>
          </p:cNvPicPr>
          <p:nvPr>
            <p:ph idx="1"/>
          </p:nvPr>
        </p:nvPicPr>
        <p:blipFill>
          <a:blip r:embed="rId2"/>
          <a:stretch>
            <a:fillRect/>
          </a:stretch>
        </p:blipFill>
        <p:spPr>
          <a:xfrm>
            <a:off x="0" y="0"/>
            <a:ext cx="12294235" cy="6858635"/>
          </a:xfrm>
          <a:prstGeom prst="rect">
            <a:avLst/>
          </a:prstGeom>
        </p:spPr>
      </p:pic>
      <p:sp>
        <p:nvSpPr>
          <p:cNvPr id="5" name="Text Box 4"/>
          <p:cNvSpPr txBox="1"/>
          <p:nvPr/>
        </p:nvSpPr>
        <p:spPr>
          <a:xfrm>
            <a:off x="508000" y="426085"/>
            <a:ext cx="4107815" cy="6123940"/>
          </a:xfrm>
          <a:prstGeom prst="rect">
            <a:avLst/>
          </a:prstGeom>
          <a:noFill/>
        </p:spPr>
        <p:txBody>
          <a:bodyPr wrap="square" rtlCol="0">
            <a:spAutoFit/>
          </a:bodyPr>
          <a:lstStyle/>
          <a:p>
            <a:r>
              <a:rPr lang="en-US" sz="2800">
                <a:latin typeface="Arial-Rounded" panose="020B0500000000000000" pitchFamily="34" charset="0"/>
                <a:cs typeface="Arial-Rounded" panose="020B0500000000000000" pitchFamily="34" charset="0"/>
              </a:rPr>
              <a:t>Cánh diều no gió</a:t>
            </a:r>
          </a:p>
          <a:p>
            <a:r>
              <a:rPr lang="en-US" sz="2800">
                <a:latin typeface="Arial-Rounded" panose="020B0500000000000000" pitchFamily="34" charset="0"/>
                <a:cs typeface="Arial-Rounded" panose="020B0500000000000000" pitchFamily="34" charset="0"/>
              </a:rPr>
              <a:t>Sáo nó thổi vang</a:t>
            </a:r>
          </a:p>
          <a:p>
            <a:r>
              <a:rPr lang="en-US" sz="2800">
                <a:latin typeface="Arial-Rounded" panose="020B0500000000000000" pitchFamily="34" charset="0"/>
                <a:cs typeface="Arial-Rounded" panose="020B0500000000000000" pitchFamily="34" charset="0"/>
              </a:rPr>
              <a:t>Sao trời trôi qua</a:t>
            </a:r>
          </a:p>
          <a:p>
            <a:r>
              <a:rPr lang="en-US" sz="2800">
                <a:latin typeface="Arial-Rounded" panose="020B0500000000000000" pitchFamily="34" charset="0"/>
                <a:cs typeface="Arial-Rounded" panose="020B0500000000000000" pitchFamily="34" charset="0"/>
              </a:rPr>
              <a:t>Diều thành trăng vàng</a:t>
            </a:r>
          </a:p>
          <a:p>
            <a:endParaRPr lang="en-US" sz="2800">
              <a:latin typeface="Arial-Rounded" panose="020B0500000000000000" pitchFamily="34" charset="0"/>
              <a:cs typeface="Arial-Rounded" panose="020B0500000000000000" pitchFamily="34" charset="0"/>
            </a:endParaRPr>
          </a:p>
          <a:p>
            <a:r>
              <a:rPr lang="en-US" sz="2800">
                <a:latin typeface="Arial-Rounded" panose="020B0500000000000000" pitchFamily="34" charset="0"/>
                <a:cs typeface="Arial-Rounded" panose="020B0500000000000000" pitchFamily="34" charset="0"/>
              </a:rPr>
              <a:t>Cánh diều no gió</a:t>
            </a:r>
          </a:p>
          <a:p>
            <a:r>
              <a:rPr lang="en-US" sz="2800">
                <a:latin typeface="Arial-Rounded" panose="020B0500000000000000" pitchFamily="34" charset="0"/>
                <a:cs typeface="Arial-Rounded" panose="020B0500000000000000" pitchFamily="34" charset="0"/>
              </a:rPr>
              <a:t>Tiếng nó trong ngần</a:t>
            </a:r>
          </a:p>
          <a:p>
            <a:r>
              <a:rPr lang="en-US" sz="2800">
                <a:latin typeface="Arial-Rounded" panose="020B0500000000000000" pitchFamily="34" charset="0"/>
                <a:cs typeface="Arial-Rounded" panose="020B0500000000000000" pitchFamily="34" charset="0"/>
              </a:rPr>
              <a:t>Diều hay chiếc thuyền</a:t>
            </a:r>
          </a:p>
          <a:p>
            <a:r>
              <a:rPr lang="en-US" sz="2800">
                <a:latin typeface="Arial-Rounded" panose="020B0500000000000000" pitchFamily="34" charset="0"/>
                <a:cs typeface="Arial-Rounded" panose="020B0500000000000000" pitchFamily="34" charset="0"/>
              </a:rPr>
              <a:t>Trôi trên sông Ngân</a:t>
            </a:r>
          </a:p>
          <a:p>
            <a:endParaRPr lang="en-US" sz="2800">
              <a:latin typeface="Arial-Rounded" panose="020B0500000000000000" pitchFamily="34" charset="0"/>
              <a:cs typeface="Arial-Rounded" panose="020B0500000000000000" pitchFamily="34" charset="0"/>
            </a:endParaRPr>
          </a:p>
          <a:p>
            <a:r>
              <a:rPr lang="en-US" sz="2800">
                <a:latin typeface="Arial-Rounded" panose="020B0500000000000000" pitchFamily="34" charset="0"/>
                <a:cs typeface="Arial-Rounded" panose="020B0500000000000000" pitchFamily="34" charset="0"/>
              </a:rPr>
              <a:t>Cánh diều no gió</a:t>
            </a:r>
          </a:p>
          <a:p>
            <a:r>
              <a:rPr lang="en-US" sz="2800">
                <a:latin typeface="Arial-Rounded" panose="020B0500000000000000" pitchFamily="34" charset="0"/>
                <a:cs typeface="Arial-Rounded" panose="020B0500000000000000" pitchFamily="34" charset="0"/>
              </a:rPr>
              <a:t>Tiếng nó chơi vơi</a:t>
            </a:r>
          </a:p>
          <a:p>
            <a:r>
              <a:rPr lang="en-US" sz="2800">
                <a:latin typeface="Arial-Rounded" panose="020B0500000000000000" pitchFamily="34" charset="0"/>
                <a:cs typeface="Arial-Rounded" panose="020B0500000000000000" pitchFamily="34" charset="0"/>
              </a:rPr>
              <a:t>Diều là hạt cau</a:t>
            </a:r>
          </a:p>
          <a:p>
            <a:r>
              <a:rPr lang="en-US" sz="2800">
                <a:latin typeface="Arial-Rounded" panose="020B0500000000000000" pitchFamily="34" charset="0"/>
                <a:cs typeface="Arial-Rounded" panose="020B0500000000000000" pitchFamily="34" charset="0"/>
              </a:rPr>
              <a:t>Phơi trên nong trời</a:t>
            </a:r>
          </a:p>
        </p:txBody>
      </p:sp>
      <p:sp>
        <p:nvSpPr>
          <p:cNvPr id="6" name="Text Box 5"/>
          <p:cNvSpPr txBox="1"/>
          <p:nvPr/>
        </p:nvSpPr>
        <p:spPr>
          <a:xfrm>
            <a:off x="3957320" y="4360545"/>
            <a:ext cx="4107815" cy="2676525"/>
          </a:xfrm>
          <a:prstGeom prst="rect">
            <a:avLst/>
          </a:prstGeom>
          <a:noFill/>
        </p:spPr>
        <p:txBody>
          <a:bodyPr wrap="square" rtlCol="0">
            <a:spAutoFit/>
          </a:bodyPr>
          <a:lstStyle/>
          <a:p>
            <a:r>
              <a:rPr lang="en-US" sz="2800">
                <a:latin typeface="Arial-Rounded" panose="020B0500000000000000" pitchFamily="34" charset="0"/>
                <a:cs typeface="Arial-Rounded" panose="020B0500000000000000" pitchFamily="34" charset="0"/>
              </a:rPr>
              <a:t>Trời như cánh đồng</a:t>
            </a:r>
          </a:p>
          <a:p>
            <a:r>
              <a:rPr lang="en-US" sz="2800">
                <a:latin typeface="Arial-Rounded" panose="020B0500000000000000" pitchFamily="34" charset="0"/>
                <a:cs typeface="Arial-Rounded" panose="020B0500000000000000" pitchFamily="34" charset="0"/>
              </a:rPr>
              <a:t>Xong mùa gặt hái</a:t>
            </a:r>
          </a:p>
          <a:p>
            <a:r>
              <a:rPr lang="en-US" sz="2800">
                <a:latin typeface="Arial-Rounded" panose="020B0500000000000000" pitchFamily="34" charset="0"/>
                <a:cs typeface="Arial-Rounded" panose="020B0500000000000000" pitchFamily="34" charset="0"/>
              </a:rPr>
              <a:t>Diều em - lưỡi liềm</a:t>
            </a:r>
          </a:p>
          <a:p>
            <a:r>
              <a:rPr lang="en-US" sz="2800">
                <a:latin typeface="Arial-Rounded" panose="020B0500000000000000" pitchFamily="34" charset="0"/>
                <a:cs typeface="Arial-Rounded" panose="020B0500000000000000" pitchFamily="34" charset="0"/>
              </a:rPr>
              <a:t>Ai quên bỏ lại</a:t>
            </a:r>
          </a:p>
          <a:p>
            <a:endParaRPr lang="en-US" sz="2800">
              <a:latin typeface="Arial-Rounded" panose="020B0500000000000000" pitchFamily="34" charset="0"/>
              <a:cs typeface="Arial-Rounded" panose="020B0500000000000000" pitchFamily="34" charset="0"/>
            </a:endParaRPr>
          </a:p>
          <a:p>
            <a:endParaRPr lang="en-US" sz="2800">
              <a:latin typeface="Arial-Rounded" panose="020B0500000000000000" pitchFamily="34" charset="0"/>
              <a:cs typeface="Arial-Rounded" panose="020B0500000000000000" pitchFamily="34" charset="0"/>
            </a:endParaRPr>
          </a:p>
        </p:txBody>
      </p:sp>
      <p:sp>
        <p:nvSpPr>
          <p:cNvPr id="7" name="Text Box 6"/>
          <p:cNvSpPr txBox="1"/>
          <p:nvPr/>
        </p:nvSpPr>
        <p:spPr>
          <a:xfrm>
            <a:off x="7603490" y="4360545"/>
            <a:ext cx="4107815" cy="2245360"/>
          </a:xfrm>
          <a:prstGeom prst="rect">
            <a:avLst/>
          </a:prstGeom>
          <a:noFill/>
        </p:spPr>
        <p:txBody>
          <a:bodyPr wrap="square" rtlCol="0">
            <a:spAutoFit/>
          </a:bodyPr>
          <a:lstStyle/>
          <a:p>
            <a:r>
              <a:rPr lang="en-US" sz="2800">
                <a:latin typeface="Arial-Rounded" panose="020B0500000000000000" pitchFamily="34" charset="0"/>
                <a:cs typeface="Arial-Rounded" panose="020B0500000000000000" pitchFamily="34" charset="0"/>
                <a:sym typeface="+mn-ea"/>
              </a:rPr>
              <a:t>Cánh diều no gió</a:t>
            </a:r>
            <a:endParaRPr lang="en-US" sz="2800">
              <a:latin typeface="Arial-Rounded" panose="020B0500000000000000" pitchFamily="34" charset="0"/>
              <a:cs typeface="Arial-Rounded" panose="020B0500000000000000" pitchFamily="34" charset="0"/>
            </a:endParaRPr>
          </a:p>
          <a:p>
            <a:r>
              <a:rPr lang="en-US" sz="2800">
                <a:latin typeface="Arial-Rounded" panose="020B0500000000000000" pitchFamily="34" charset="0"/>
                <a:cs typeface="Arial-Rounded" panose="020B0500000000000000" pitchFamily="34" charset="0"/>
                <a:sym typeface="+mn-ea"/>
              </a:rPr>
              <a:t>Nhạc trời réo vang</a:t>
            </a:r>
            <a:endParaRPr lang="en-US" sz="2800">
              <a:latin typeface="Arial-Rounded" panose="020B0500000000000000" pitchFamily="34" charset="0"/>
              <a:cs typeface="Arial-Rounded" panose="020B0500000000000000" pitchFamily="34" charset="0"/>
            </a:endParaRPr>
          </a:p>
          <a:p>
            <a:r>
              <a:rPr lang="en-US" sz="2800">
                <a:latin typeface="Arial-Rounded" panose="020B0500000000000000" pitchFamily="34" charset="0"/>
                <a:cs typeface="Arial-Rounded" panose="020B0500000000000000" pitchFamily="34" charset="0"/>
                <a:sym typeface="+mn-ea"/>
              </a:rPr>
              <a:t>Tiếng diều xanh lúa</a:t>
            </a:r>
            <a:endParaRPr lang="en-US" sz="2800">
              <a:latin typeface="Arial-Rounded" panose="020B0500000000000000" pitchFamily="34" charset="0"/>
              <a:cs typeface="Arial-Rounded" panose="020B0500000000000000" pitchFamily="34" charset="0"/>
            </a:endParaRPr>
          </a:p>
          <a:p>
            <a:r>
              <a:rPr lang="en-US" sz="2800">
                <a:latin typeface="Arial-Rounded" panose="020B0500000000000000" pitchFamily="34" charset="0"/>
                <a:cs typeface="Arial-Rounded" panose="020B0500000000000000" pitchFamily="34" charset="0"/>
                <a:sym typeface="+mn-ea"/>
              </a:rPr>
              <a:t>Uốn cong tre làng</a:t>
            </a:r>
          </a:p>
          <a:p>
            <a:pPr algn="r"/>
            <a:r>
              <a:rPr lang="en-US" sz="2800">
                <a:latin typeface="Arial-Rounded" panose="020B0500000000000000" pitchFamily="34" charset="0"/>
                <a:cs typeface="Arial-Rounded" panose="020B0500000000000000" pitchFamily="34" charset="0"/>
              </a:rPr>
              <a:t>(Trần Đăng Khoa)</a:t>
            </a:r>
          </a:p>
        </p:txBody>
      </p:sp>
      <p:sp>
        <p:nvSpPr>
          <p:cNvPr id="8" name="Text Box 7"/>
          <p:cNvSpPr txBox="1"/>
          <p:nvPr/>
        </p:nvSpPr>
        <p:spPr>
          <a:xfrm>
            <a:off x="4288790" y="213360"/>
            <a:ext cx="3879215" cy="521970"/>
          </a:xfrm>
          <a:prstGeom prst="rect">
            <a:avLst/>
          </a:prstGeom>
          <a:noFill/>
        </p:spPr>
        <p:txBody>
          <a:bodyPr wrap="square" rtlCol="0">
            <a:spAutoFit/>
          </a:bodyPr>
          <a:lstStyle/>
          <a:p>
            <a:r>
              <a:rPr lang="en-US" sz="2800" b="1">
                <a:latin typeface="Arial-Rounded" panose="020B0500000000000000" pitchFamily="34" charset="0"/>
                <a:cs typeface="Arial-Rounded" panose="020B0500000000000000" pitchFamily="34" charset="0"/>
              </a:rPr>
              <a:t>CÁNH DIỀU</a:t>
            </a:r>
          </a:p>
        </p:txBody>
      </p:sp>
      <p:sp>
        <p:nvSpPr>
          <p:cNvPr id="17" name="TextBox 16"/>
          <p:cNvSpPr txBox="1"/>
          <p:nvPr/>
        </p:nvSpPr>
        <p:spPr>
          <a:xfrm>
            <a:off x="5466715" y="3704658"/>
            <a:ext cx="6096000" cy="582295"/>
          </a:xfrm>
          <a:prstGeom prst="rect">
            <a:avLst/>
          </a:prstGeom>
          <a:solidFill>
            <a:srgbClr val="92D050"/>
          </a:solidFill>
        </p:spPr>
        <p:txBody>
          <a:bodyPr wrap="square" lIns="91403" tIns="45702" rIns="91403" bIns="45702" rtlCol="0">
            <a:spAutoFit/>
          </a:bodyPr>
          <a:lstStyle/>
          <a:p>
            <a:pPr algn="ctr"/>
            <a:r>
              <a:rPr lang="en-US" sz="3200" dirty="0">
                <a:latin typeface="Arial-Rounded" panose="020B0500000000000000" pitchFamily="34" charset="0"/>
                <a:ea typeface="Arial-Rounded" panose="020B0500000000000000" pitchFamily="34" charset="0"/>
                <a:cs typeface="Arial-Rounded" panose="020B0500000000000000" pitchFamily="34" charset="0"/>
              </a:rPr>
              <a:t>Đọc nối tiếp đoạn</a:t>
            </a:r>
          </a:p>
        </p:txBody>
      </p:sp>
      <p:pic>
        <p:nvPicPr>
          <p:cNvPr id="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5800" y="-185"/>
            <a:ext cx="527050" cy="2149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7395" y="2140400"/>
            <a:ext cx="527050" cy="2149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8830" y="4289240"/>
            <a:ext cx="527050" cy="2149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56550" y="3934275"/>
            <a:ext cx="527050" cy="2149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28755" y="3934275"/>
            <a:ext cx="527050" cy="2149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Flowchart: Connector 2"/>
          <p:cNvSpPr/>
          <p:nvPr/>
        </p:nvSpPr>
        <p:spPr>
          <a:xfrm>
            <a:off x="71120" y="504190"/>
            <a:ext cx="414020" cy="231140"/>
          </a:xfrm>
          <a:prstGeom prst="flowChartConnector">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latin typeface="Arial Rounded MT Bold" panose="020F0704030504030204" pitchFamily="34" charset="0"/>
                <a:cs typeface="Times New Roman" panose="02020603050405020304" pitchFamily="18" charset="0"/>
              </a:rPr>
              <a:t>1</a:t>
            </a:r>
          </a:p>
        </p:txBody>
      </p:sp>
      <p:sp>
        <p:nvSpPr>
          <p:cNvPr id="10" name="Flowchart: Connector 9"/>
          <p:cNvSpPr/>
          <p:nvPr/>
        </p:nvSpPr>
        <p:spPr>
          <a:xfrm>
            <a:off x="93980" y="2684780"/>
            <a:ext cx="414020" cy="231140"/>
          </a:xfrm>
          <a:prstGeom prst="flowChartConnector">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latin typeface="Arial Rounded MT Bold" panose="020F0704030504030204" pitchFamily="34" charset="0"/>
                <a:cs typeface="Times New Roman" panose="02020603050405020304" pitchFamily="18" charset="0"/>
              </a:rPr>
              <a:t>2</a:t>
            </a:r>
          </a:p>
        </p:txBody>
      </p:sp>
      <p:sp>
        <p:nvSpPr>
          <p:cNvPr id="15" name="Flowchart: Connector 14"/>
          <p:cNvSpPr/>
          <p:nvPr/>
        </p:nvSpPr>
        <p:spPr>
          <a:xfrm>
            <a:off x="93980" y="4774565"/>
            <a:ext cx="414020" cy="231140"/>
          </a:xfrm>
          <a:prstGeom prst="flowChartConnector">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latin typeface="Arial Rounded MT Bold" panose="020F0704030504030204" pitchFamily="34" charset="0"/>
                <a:cs typeface="Times New Roman" panose="02020603050405020304" pitchFamily="18" charset="0"/>
              </a:rPr>
              <a:t>3</a:t>
            </a:r>
          </a:p>
        </p:txBody>
      </p:sp>
      <p:sp>
        <p:nvSpPr>
          <p:cNvPr id="16" name="Flowchart: Connector 15"/>
          <p:cNvSpPr/>
          <p:nvPr/>
        </p:nvSpPr>
        <p:spPr>
          <a:xfrm>
            <a:off x="3380740" y="4449445"/>
            <a:ext cx="414020" cy="231140"/>
          </a:xfrm>
          <a:prstGeom prst="flowChartConnector">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latin typeface="Arial Rounded MT Bold" panose="020F0704030504030204" pitchFamily="34" charset="0"/>
                <a:cs typeface="Times New Roman" panose="02020603050405020304" pitchFamily="18" charset="0"/>
              </a:rPr>
              <a:t>4</a:t>
            </a:r>
          </a:p>
        </p:txBody>
      </p:sp>
      <p:sp>
        <p:nvSpPr>
          <p:cNvPr id="18" name="Flowchart: Connector 17"/>
          <p:cNvSpPr/>
          <p:nvPr/>
        </p:nvSpPr>
        <p:spPr>
          <a:xfrm>
            <a:off x="7123430" y="4543425"/>
            <a:ext cx="414020" cy="231140"/>
          </a:xfrm>
          <a:prstGeom prst="flowChartConnector">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latin typeface="Arial Rounded MT Bold" panose="020F0704030504030204" pitchFamily="34" charset="0"/>
                <a:cs typeface="Times New Roman" panose="02020603050405020304" pitchFamily="18" charset="0"/>
              </a:rPr>
              <a:t>5</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2"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 calcmode="lin" valueType="num">
                                      <p:cBhvr additive="base">
                                        <p:cTn id="22" dur="500" fill="hold"/>
                                        <p:tgtEl>
                                          <p:spTgt spid="17"/>
                                        </p:tgtEl>
                                        <p:attrNameLst>
                                          <p:attrName>ppt_x</p:attrName>
                                        </p:attrNameLst>
                                      </p:cBhvr>
                                      <p:tavLst>
                                        <p:tav tm="0">
                                          <p:val>
                                            <p:strVal val="1+#ppt_w/2"/>
                                          </p:val>
                                        </p:tav>
                                        <p:tav tm="100000">
                                          <p:val>
                                            <p:strVal val="#ppt_x"/>
                                          </p:val>
                                        </p:tav>
                                      </p:tavLst>
                                    </p:anim>
                                    <p:anim calcmode="lin" valueType="num">
                                      <p:cBhvr additive="base">
                                        <p:cTn id="23"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500"/>
                                        <p:tgtEl>
                                          <p:spTgt spid="9"/>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500"/>
                                        <p:tgtEl>
                                          <p:spTgt spid="11"/>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fade">
                                      <p:cBhvr>
                                        <p:cTn id="38" dur="500"/>
                                        <p:tgtEl>
                                          <p:spTgt spid="12"/>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fade">
                                      <p:cBhvr>
                                        <p:cTn id="43" dur="500"/>
                                        <p:tgtEl>
                                          <p:spTgt spid="13"/>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14"/>
                                        </p:tgtEl>
                                        <p:attrNameLst>
                                          <p:attrName>style.visibility</p:attrName>
                                        </p:attrNameLst>
                                      </p:cBhvr>
                                      <p:to>
                                        <p:strVal val="visible"/>
                                      </p:to>
                                    </p:set>
                                    <p:animEffect transition="in" filter="fade">
                                      <p:cBhvr>
                                        <p:cTn id="48" dur="500"/>
                                        <p:tgtEl>
                                          <p:spTgt spid="14"/>
                                        </p:tgtEl>
                                      </p:cBhvr>
                                    </p:animEffect>
                                  </p:childTnLst>
                                </p:cTn>
                              </p:par>
                              <p:par>
                                <p:cTn id="49" presetID="16" presetClass="entr" presetSubtype="21" fill="hold" grpId="0" nodeType="withEffect">
                                  <p:stCondLst>
                                    <p:cond delay="0"/>
                                  </p:stCondLst>
                                  <p:childTnLst>
                                    <p:set>
                                      <p:cBhvr>
                                        <p:cTn id="50" dur="1" fill="hold">
                                          <p:stCondLst>
                                            <p:cond delay="0"/>
                                          </p:stCondLst>
                                        </p:cTn>
                                        <p:tgtEl>
                                          <p:spTgt spid="3"/>
                                        </p:tgtEl>
                                        <p:attrNameLst>
                                          <p:attrName>style.visibility</p:attrName>
                                        </p:attrNameLst>
                                      </p:cBhvr>
                                      <p:to>
                                        <p:strVal val="visible"/>
                                      </p:to>
                                    </p:set>
                                    <p:animEffect transition="in" filter="barn(inVertical)">
                                      <p:cBhvr>
                                        <p:cTn id="51" dur="500"/>
                                        <p:tgtEl>
                                          <p:spTgt spid="3"/>
                                        </p:tgtEl>
                                      </p:cBhvr>
                                    </p:animEffect>
                                  </p:childTnLst>
                                </p:cTn>
                              </p:par>
                              <p:par>
                                <p:cTn id="52" presetID="16" presetClass="entr" presetSubtype="21" fill="hold" grpId="0" nodeType="withEffect">
                                  <p:stCondLst>
                                    <p:cond delay="0"/>
                                  </p:stCondLst>
                                  <p:childTnLst>
                                    <p:set>
                                      <p:cBhvr>
                                        <p:cTn id="53" dur="1" fill="hold">
                                          <p:stCondLst>
                                            <p:cond delay="0"/>
                                          </p:stCondLst>
                                        </p:cTn>
                                        <p:tgtEl>
                                          <p:spTgt spid="10"/>
                                        </p:tgtEl>
                                        <p:attrNameLst>
                                          <p:attrName>style.visibility</p:attrName>
                                        </p:attrNameLst>
                                      </p:cBhvr>
                                      <p:to>
                                        <p:strVal val="visible"/>
                                      </p:to>
                                    </p:set>
                                    <p:animEffect transition="in" filter="barn(inVertical)">
                                      <p:cBhvr>
                                        <p:cTn id="54" dur="500"/>
                                        <p:tgtEl>
                                          <p:spTgt spid="10"/>
                                        </p:tgtEl>
                                      </p:cBhvr>
                                    </p:animEffect>
                                  </p:childTnLst>
                                </p:cTn>
                              </p:par>
                              <p:par>
                                <p:cTn id="55" presetID="16" presetClass="entr" presetSubtype="21" fill="hold" grpId="0" nodeType="withEffect">
                                  <p:stCondLst>
                                    <p:cond delay="0"/>
                                  </p:stCondLst>
                                  <p:childTnLst>
                                    <p:set>
                                      <p:cBhvr>
                                        <p:cTn id="56" dur="1" fill="hold">
                                          <p:stCondLst>
                                            <p:cond delay="0"/>
                                          </p:stCondLst>
                                        </p:cTn>
                                        <p:tgtEl>
                                          <p:spTgt spid="15"/>
                                        </p:tgtEl>
                                        <p:attrNameLst>
                                          <p:attrName>style.visibility</p:attrName>
                                        </p:attrNameLst>
                                      </p:cBhvr>
                                      <p:to>
                                        <p:strVal val="visible"/>
                                      </p:to>
                                    </p:set>
                                    <p:animEffect transition="in" filter="barn(inVertical)">
                                      <p:cBhvr>
                                        <p:cTn id="57" dur="500"/>
                                        <p:tgtEl>
                                          <p:spTgt spid="15"/>
                                        </p:tgtEl>
                                      </p:cBhvr>
                                    </p:animEffect>
                                  </p:childTnLst>
                                </p:cTn>
                              </p:par>
                              <p:par>
                                <p:cTn id="58" presetID="16" presetClass="entr" presetSubtype="21" fill="hold" grpId="0" nodeType="withEffect">
                                  <p:stCondLst>
                                    <p:cond delay="0"/>
                                  </p:stCondLst>
                                  <p:childTnLst>
                                    <p:set>
                                      <p:cBhvr>
                                        <p:cTn id="59" dur="1" fill="hold">
                                          <p:stCondLst>
                                            <p:cond delay="0"/>
                                          </p:stCondLst>
                                        </p:cTn>
                                        <p:tgtEl>
                                          <p:spTgt spid="16"/>
                                        </p:tgtEl>
                                        <p:attrNameLst>
                                          <p:attrName>style.visibility</p:attrName>
                                        </p:attrNameLst>
                                      </p:cBhvr>
                                      <p:to>
                                        <p:strVal val="visible"/>
                                      </p:to>
                                    </p:set>
                                    <p:animEffect transition="in" filter="barn(inVertical)">
                                      <p:cBhvr>
                                        <p:cTn id="60" dur="500"/>
                                        <p:tgtEl>
                                          <p:spTgt spid="16"/>
                                        </p:tgtEl>
                                      </p:cBhvr>
                                    </p:animEffect>
                                  </p:childTnLst>
                                </p:cTn>
                              </p:par>
                              <p:par>
                                <p:cTn id="61" presetID="16" presetClass="entr" presetSubtype="21" fill="hold" grpId="0" nodeType="withEffect">
                                  <p:stCondLst>
                                    <p:cond delay="0"/>
                                  </p:stCondLst>
                                  <p:childTnLst>
                                    <p:set>
                                      <p:cBhvr>
                                        <p:cTn id="62" dur="1" fill="hold">
                                          <p:stCondLst>
                                            <p:cond delay="0"/>
                                          </p:stCondLst>
                                        </p:cTn>
                                        <p:tgtEl>
                                          <p:spTgt spid="18"/>
                                        </p:tgtEl>
                                        <p:attrNameLst>
                                          <p:attrName>style.visibility</p:attrName>
                                        </p:attrNameLst>
                                      </p:cBhvr>
                                      <p:to>
                                        <p:strVal val="visible"/>
                                      </p:to>
                                    </p:set>
                                    <p:animEffect transition="in" filter="barn(inVertical)">
                                      <p:cBhvr>
                                        <p:cTn id="6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6" grpId="0"/>
      <p:bldP spid="6" grpId="1"/>
      <p:bldP spid="7" grpId="0"/>
      <p:bldP spid="7" grpId="1"/>
      <p:bldP spid="17" grpId="0" bldLvl="0" animBg="1"/>
      <p:bldP spid="3" grpId="0" bldLvl="0" animBg="1"/>
      <p:bldP spid="10" grpId="0" bldLvl="0" animBg="1"/>
      <p:bldP spid="15" grpId="0" bldLvl="0" animBg="1"/>
      <p:bldP spid="16" grpId="0" bldLvl="0" animBg="1"/>
      <p:bldP spid="18" grpId="0" bldLvl="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74955"/>
            <a:ext cx="13713460" cy="1143000"/>
          </a:xfrm>
        </p:spPr>
        <p:txBody>
          <a:bodyPr/>
          <a:lstStyle/>
          <a:p>
            <a:endParaRPr lang="en-US" sz="2800">
              <a:latin typeface="Arial-Rounded" panose="020B0500000000000000" pitchFamily="34" charset="0"/>
              <a:cs typeface="Arial-Rounded" panose="020B0500000000000000" pitchFamily="34" charset="0"/>
            </a:endParaRPr>
          </a:p>
        </p:txBody>
      </p:sp>
      <p:pic>
        <p:nvPicPr>
          <p:cNvPr id="4" name="Content Placeholder 3" descr="Capture"/>
          <p:cNvPicPr>
            <a:picLocks noGrp="1" noChangeAspect="1"/>
          </p:cNvPicPr>
          <p:nvPr>
            <p:ph idx="1"/>
          </p:nvPr>
        </p:nvPicPr>
        <p:blipFill>
          <a:blip r:embed="rId2"/>
          <a:stretch>
            <a:fillRect/>
          </a:stretch>
        </p:blipFill>
        <p:spPr>
          <a:xfrm>
            <a:off x="0" y="0"/>
            <a:ext cx="12294235" cy="6858635"/>
          </a:xfrm>
          <a:prstGeom prst="rect">
            <a:avLst/>
          </a:prstGeom>
        </p:spPr>
      </p:pic>
      <p:sp>
        <p:nvSpPr>
          <p:cNvPr id="5" name="Text Box 4"/>
          <p:cNvSpPr txBox="1"/>
          <p:nvPr/>
        </p:nvSpPr>
        <p:spPr>
          <a:xfrm>
            <a:off x="508000" y="426085"/>
            <a:ext cx="4107815" cy="6123940"/>
          </a:xfrm>
          <a:prstGeom prst="rect">
            <a:avLst/>
          </a:prstGeom>
          <a:noFill/>
        </p:spPr>
        <p:txBody>
          <a:bodyPr wrap="square" rtlCol="0">
            <a:spAutoFit/>
          </a:bodyPr>
          <a:lstStyle/>
          <a:p>
            <a:r>
              <a:rPr lang="en-US" sz="2800">
                <a:latin typeface="Arial-Rounded" panose="020B0500000000000000" pitchFamily="34" charset="0"/>
                <a:cs typeface="Arial-Rounded" panose="020B0500000000000000" pitchFamily="34" charset="0"/>
              </a:rPr>
              <a:t>Cánh diều no gió</a:t>
            </a:r>
          </a:p>
          <a:p>
            <a:r>
              <a:rPr lang="en-US" sz="2800">
                <a:latin typeface="Arial-Rounded" panose="020B0500000000000000" pitchFamily="34" charset="0"/>
                <a:cs typeface="Arial-Rounded" panose="020B0500000000000000" pitchFamily="34" charset="0"/>
              </a:rPr>
              <a:t>Sáo nó thổi vang</a:t>
            </a:r>
          </a:p>
          <a:p>
            <a:r>
              <a:rPr lang="en-US" sz="2800">
                <a:latin typeface="Arial-Rounded" panose="020B0500000000000000" pitchFamily="34" charset="0"/>
                <a:cs typeface="Arial-Rounded" panose="020B0500000000000000" pitchFamily="34" charset="0"/>
              </a:rPr>
              <a:t>Sao trời trôi qua</a:t>
            </a:r>
          </a:p>
          <a:p>
            <a:r>
              <a:rPr lang="en-US" sz="2800">
                <a:latin typeface="Arial-Rounded" panose="020B0500000000000000" pitchFamily="34" charset="0"/>
                <a:cs typeface="Arial-Rounded" panose="020B0500000000000000" pitchFamily="34" charset="0"/>
              </a:rPr>
              <a:t>Diều thành trăng vàng</a:t>
            </a:r>
          </a:p>
          <a:p>
            <a:endParaRPr lang="en-US" sz="2800">
              <a:latin typeface="Arial-Rounded" panose="020B0500000000000000" pitchFamily="34" charset="0"/>
              <a:cs typeface="Arial-Rounded" panose="020B0500000000000000" pitchFamily="34" charset="0"/>
            </a:endParaRPr>
          </a:p>
          <a:p>
            <a:r>
              <a:rPr lang="en-US" sz="2800">
                <a:latin typeface="Arial-Rounded" panose="020B0500000000000000" pitchFamily="34" charset="0"/>
                <a:cs typeface="Arial-Rounded" panose="020B0500000000000000" pitchFamily="34" charset="0"/>
              </a:rPr>
              <a:t>Cánh diều no gió</a:t>
            </a:r>
          </a:p>
          <a:p>
            <a:r>
              <a:rPr lang="en-US" sz="2800">
                <a:latin typeface="Arial-Rounded" panose="020B0500000000000000" pitchFamily="34" charset="0"/>
                <a:cs typeface="Arial-Rounded" panose="020B0500000000000000" pitchFamily="34" charset="0"/>
              </a:rPr>
              <a:t>Tiếng nó trong ngần</a:t>
            </a:r>
          </a:p>
          <a:p>
            <a:r>
              <a:rPr lang="en-US" sz="2800">
                <a:latin typeface="Arial-Rounded" panose="020B0500000000000000" pitchFamily="34" charset="0"/>
                <a:cs typeface="Arial-Rounded" panose="020B0500000000000000" pitchFamily="34" charset="0"/>
              </a:rPr>
              <a:t>Diều hay chiếc thuyền</a:t>
            </a:r>
          </a:p>
          <a:p>
            <a:r>
              <a:rPr lang="en-US" sz="2800">
                <a:latin typeface="Arial-Rounded" panose="020B0500000000000000" pitchFamily="34" charset="0"/>
                <a:cs typeface="Arial-Rounded" panose="020B0500000000000000" pitchFamily="34" charset="0"/>
              </a:rPr>
              <a:t>Trôi trên sông Ngân</a:t>
            </a:r>
          </a:p>
          <a:p>
            <a:endParaRPr lang="en-US" sz="2800">
              <a:latin typeface="Arial-Rounded" panose="020B0500000000000000" pitchFamily="34" charset="0"/>
              <a:cs typeface="Arial-Rounded" panose="020B0500000000000000" pitchFamily="34" charset="0"/>
            </a:endParaRPr>
          </a:p>
          <a:p>
            <a:r>
              <a:rPr lang="en-US" sz="2800">
                <a:latin typeface="Arial-Rounded" panose="020B0500000000000000" pitchFamily="34" charset="0"/>
                <a:cs typeface="Arial-Rounded" panose="020B0500000000000000" pitchFamily="34" charset="0"/>
              </a:rPr>
              <a:t>Cánh diều no gió</a:t>
            </a:r>
          </a:p>
          <a:p>
            <a:r>
              <a:rPr lang="en-US" sz="2800">
                <a:latin typeface="Arial-Rounded" panose="020B0500000000000000" pitchFamily="34" charset="0"/>
                <a:cs typeface="Arial-Rounded" panose="020B0500000000000000" pitchFamily="34" charset="0"/>
              </a:rPr>
              <a:t>Tiếng nó chơi vơi</a:t>
            </a:r>
          </a:p>
          <a:p>
            <a:r>
              <a:rPr lang="en-US" sz="2800">
                <a:latin typeface="Arial-Rounded" panose="020B0500000000000000" pitchFamily="34" charset="0"/>
                <a:cs typeface="Arial-Rounded" panose="020B0500000000000000" pitchFamily="34" charset="0"/>
              </a:rPr>
              <a:t>Diều là hạt cau</a:t>
            </a:r>
          </a:p>
          <a:p>
            <a:r>
              <a:rPr lang="en-US" sz="2800">
                <a:latin typeface="Arial-Rounded" panose="020B0500000000000000" pitchFamily="34" charset="0"/>
                <a:cs typeface="Arial-Rounded" panose="020B0500000000000000" pitchFamily="34" charset="0"/>
              </a:rPr>
              <a:t>Phơi trên nong trời</a:t>
            </a:r>
          </a:p>
        </p:txBody>
      </p:sp>
      <p:sp>
        <p:nvSpPr>
          <p:cNvPr id="6" name="Text Box 5"/>
          <p:cNvSpPr txBox="1"/>
          <p:nvPr/>
        </p:nvSpPr>
        <p:spPr>
          <a:xfrm>
            <a:off x="3957320" y="4360545"/>
            <a:ext cx="4107815" cy="2676525"/>
          </a:xfrm>
          <a:prstGeom prst="rect">
            <a:avLst/>
          </a:prstGeom>
          <a:noFill/>
        </p:spPr>
        <p:txBody>
          <a:bodyPr wrap="square" rtlCol="0">
            <a:spAutoFit/>
          </a:bodyPr>
          <a:lstStyle/>
          <a:p>
            <a:r>
              <a:rPr lang="en-US" sz="2800">
                <a:latin typeface="Arial-Rounded" panose="020B0500000000000000" pitchFamily="34" charset="0"/>
                <a:cs typeface="Arial-Rounded" panose="020B0500000000000000" pitchFamily="34" charset="0"/>
              </a:rPr>
              <a:t>Trời như cánh đồng</a:t>
            </a:r>
          </a:p>
          <a:p>
            <a:r>
              <a:rPr lang="en-US" sz="2800">
                <a:latin typeface="Arial-Rounded" panose="020B0500000000000000" pitchFamily="34" charset="0"/>
                <a:cs typeface="Arial-Rounded" panose="020B0500000000000000" pitchFamily="34" charset="0"/>
              </a:rPr>
              <a:t>Xong mùa gặt hái</a:t>
            </a:r>
          </a:p>
          <a:p>
            <a:r>
              <a:rPr lang="en-US" sz="2800">
                <a:latin typeface="Arial-Rounded" panose="020B0500000000000000" pitchFamily="34" charset="0"/>
                <a:cs typeface="Arial-Rounded" panose="020B0500000000000000" pitchFamily="34" charset="0"/>
              </a:rPr>
              <a:t>Diều em - lưỡi liềm</a:t>
            </a:r>
          </a:p>
          <a:p>
            <a:r>
              <a:rPr lang="en-US" sz="2800">
                <a:latin typeface="Arial-Rounded" panose="020B0500000000000000" pitchFamily="34" charset="0"/>
                <a:cs typeface="Arial-Rounded" panose="020B0500000000000000" pitchFamily="34" charset="0"/>
              </a:rPr>
              <a:t>Ai quên bỏ lại</a:t>
            </a:r>
          </a:p>
          <a:p>
            <a:endParaRPr lang="en-US" sz="2800">
              <a:latin typeface="Arial-Rounded" panose="020B0500000000000000" pitchFamily="34" charset="0"/>
              <a:cs typeface="Arial-Rounded" panose="020B0500000000000000" pitchFamily="34" charset="0"/>
            </a:endParaRPr>
          </a:p>
          <a:p>
            <a:endParaRPr lang="en-US" sz="2800">
              <a:latin typeface="Arial-Rounded" panose="020B0500000000000000" pitchFamily="34" charset="0"/>
              <a:cs typeface="Arial-Rounded" panose="020B0500000000000000" pitchFamily="34" charset="0"/>
            </a:endParaRPr>
          </a:p>
        </p:txBody>
      </p:sp>
      <p:sp>
        <p:nvSpPr>
          <p:cNvPr id="7" name="Text Box 6"/>
          <p:cNvSpPr txBox="1"/>
          <p:nvPr/>
        </p:nvSpPr>
        <p:spPr>
          <a:xfrm>
            <a:off x="7603490" y="4360545"/>
            <a:ext cx="4107815" cy="2245360"/>
          </a:xfrm>
          <a:prstGeom prst="rect">
            <a:avLst/>
          </a:prstGeom>
          <a:noFill/>
        </p:spPr>
        <p:txBody>
          <a:bodyPr wrap="square" rtlCol="0">
            <a:spAutoFit/>
          </a:bodyPr>
          <a:lstStyle/>
          <a:p>
            <a:r>
              <a:rPr lang="en-US" sz="2800">
                <a:latin typeface="Arial-Rounded" panose="020B0500000000000000" pitchFamily="34" charset="0"/>
                <a:cs typeface="Arial-Rounded" panose="020B0500000000000000" pitchFamily="34" charset="0"/>
                <a:sym typeface="+mn-ea"/>
              </a:rPr>
              <a:t>Cánh diều no gió</a:t>
            </a:r>
            <a:endParaRPr lang="en-US" sz="2800">
              <a:latin typeface="Arial-Rounded" panose="020B0500000000000000" pitchFamily="34" charset="0"/>
              <a:cs typeface="Arial-Rounded" panose="020B0500000000000000" pitchFamily="34" charset="0"/>
            </a:endParaRPr>
          </a:p>
          <a:p>
            <a:r>
              <a:rPr lang="en-US" sz="2800">
                <a:latin typeface="Arial-Rounded" panose="020B0500000000000000" pitchFamily="34" charset="0"/>
                <a:cs typeface="Arial-Rounded" panose="020B0500000000000000" pitchFamily="34" charset="0"/>
                <a:sym typeface="+mn-ea"/>
              </a:rPr>
              <a:t>Nhạc trời réo vang</a:t>
            </a:r>
            <a:endParaRPr lang="en-US" sz="2800">
              <a:latin typeface="Arial-Rounded" panose="020B0500000000000000" pitchFamily="34" charset="0"/>
              <a:cs typeface="Arial-Rounded" panose="020B0500000000000000" pitchFamily="34" charset="0"/>
            </a:endParaRPr>
          </a:p>
          <a:p>
            <a:r>
              <a:rPr lang="en-US" sz="2800">
                <a:latin typeface="Arial-Rounded" panose="020B0500000000000000" pitchFamily="34" charset="0"/>
                <a:cs typeface="Arial-Rounded" panose="020B0500000000000000" pitchFamily="34" charset="0"/>
                <a:sym typeface="+mn-ea"/>
              </a:rPr>
              <a:t>Tiếng diều xanh lúa</a:t>
            </a:r>
            <a:endParaRPr lang="en-US" sz="2800">
              <a:latin typeface="Arial-Rounded" panose="020B0500000000000000" pitchFamily="34" charset="0"/>
              <a:cs typeface="Arial-Rounded" panose="020B0500000000000000" pitchFamily="34" charset="0"/>
            </a:endParaRPr>
          </a:p>
          <a:p>
            <a:r>
              <a:rPr lang="en-US" sz="2800">
                <a:latin typeface="Arial-Rounded" panose="020B0500000000000000" pitchFamily="34" charset="0"/>
                <a:cs typeface="Arial-Rounded" panose="020B0500000000000000" pitchFamily="34" charset="0"/>
                <a:sym typeface="+mn-ea"/>
              </a:rPr>
              <a:t>Uốn cong tre làng</a:t>
            </a:r>
          </a:p>
          <a:p>
            <a:pPr algn="r"/>
            <a:r>
              <a:rPr lang="en-US" sz="2800">
                <a:latin typeface="Arial-Rounded" panose="020B0500000000000000" pitchFamily="34" charset="0"/>
                <a:cs typeface="Arial-Rounded" panose="020B0500000000000000" pitchFamily="34" charset="0"/>
              </a:rPr>
              <a:t>(Trần Đăng Khoa)</a:t>
            </a:r>
          </a:p>
        </p:txBody>
      </p:sp>
      <p:sp>
        <p:nvSpPr>
          <p:cNvPr id="8" name="Text Box 7"/>
          <p:cNvSpPr txBox="1"/>
          <p:nvPr/>
        </p:nvSpPr>
        <p:spPr>
          <a:xfrm>
            <a:off x="4288790" y="213360"/>
            <a:ext cx="3879215" cy="521970"/>
          </a:xfrm>
          <a:prstGeom prst="rect">
            <a:avLst/>
          </a:prstGeom>
          <a:noFill/>
        </p:spPr>
        <p:txBody>
          <a:bodyPr wrap="square" rtlCol="0">
            <a:spAutoFit/>
          </a:bodyPr>
          <a:lstStyle/>
          <a:p>
            <a:r>
              <a:rPr lang="en-US" sz="2800" b="1">
                <a:latin typeface="Arial-Rounded" panose="020B0500000000000000" pitchFamily="34" charset="0"/>
                <a:cs typeface="Arial-Rounded" panose="020B0500000000000000" pitchFamily="34" charset="0"/>
              </a:rPr>
              <a:t>CÁNH DIỀU</a:t>
            </a:r>
          </a:p>
        </p:txBody>
      </p:sp>
      <p:sp>
        <p:nvSpPr>
          <p:cNvPr id="17" name="TextBox 16"/>
          <p:cNvSpPr txBox="1"/>
          <p:nvPr/>
        </p:nvSpPr>
        <p:spPr>
          <a:xfrm>
            <a:off x="5466715" y="3704658"/>
            <a:ext cx="6096000" cy="584739"/>
          </a:xfrm>
          <a:prstGeom prst="rect">
            <a:avLst/>
          </a:prstGeom>
          <a:solidFill>
            <a:srgbClr val="92D050"/>
          </a:solidFill>
        </p:spPr>
        <p:txBody>
          <a:bodyPr wrap="square" lIns="91403" tIns="45702" rIns="91403" bIns="45702" rtlCol="0">
            <a:spAutoFit/>
          </a:bodyPr>
          <a:lstStyle/>
          <a:p>
            <a:pPr algn="ctr"/>
            <a:r>
              <a:rPr lang="en-US" sz="3200" dirty="0">
                <a:latin typeface="Arial-Rounded" panose="020B0500000000000000" pitchFamily="34" charset="0"/>
                <a:ea typeface="Arial-Rounded" panose="020B0500000000000000" pitchFamily="34" charset="0"/>
                <a:cs typeface="Arial-Rounded" panose="020B0500000000000000" pitchFamily="34" charset="0"/>
              </a:rPr>
              <a:t>Học sinh đọc toàn bài</a:t>
            </a:r>
          </a:p>
        </p:txBody>
      </p:sp>
      <p:pic>
        <p:nvPicPr>
          <p:cNvPr id="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5800" y="-185"/>
            <a:ext cx="527050" cy="2149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7395" y="2140400"/>
            <a:ext cx="527050" cy="2149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8830" y="4289240"/>
            <a:ext cx="527050" cy="2149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56550" y="3934275"/>
            <a:ext cx="527050" cy="2149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28755" y="3934275"/>
            <a:ext cx="527050" cy="2149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2"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 calcmode="lin" valueType="num">
                                      <p:cBhvr additive="base">
                                        <p:cTn id="22" dur="500" fill="hold"/>
                                        <p:tgtEl>
                                          <p:spTgt spid="17"/>
                                        </p:tgtEl>
                                        <p:attrNameLst>
                                          <p:attrName>ppt_x</p:attrName>
                                        </p:attrNameLst>
                                      </p:cBhvr>
                                      <p:tavLst>
                                        <p:tav tm="0">
                                          <p:val>
                                            <p:strVal val="1+#ppt_w/2"/>
                                          </p:val>
                                        </p:tav>
                                        <p:tav tm="100000">
                                          <p:val>
                                            <p:strVal val="#ppt_x"/>
                                          </p:val>
                                        </p:tav>
                                      </p:tavLst>
                                    </p:anim>
                                    <p:anim calcmode="lin" valueType="num">
                                      <p:cBhvr additive="base">
                                        <p:cTn id="23"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500"/>
                                        <p:tgtEl>
                                          <p:spTgt spid="9"/>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500"/>
                                        <p:tgtEl>
                                          <p:spTgt spid="11"/>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fade">
                                      <p:cBhvr>
                                        <p:cTn id="38" dur="500"/>
                                        <p:tgtEl>
                                          <p:spTgt spid="12"/>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fade">
                                      <p:cBhvr>
                                        <p:cTn id="43" dur="500"/>
                                        <p:tgtEl>
                                          <p:spTgt spid="13"/>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14"/>
                                        </p:tgtEl>
                                        <p:attrNameLst>
                                          <p:attrName>style.visibility</p:attrName>
                                        </p:attrNameLst>
                                      </p:cBhvr>
                                      <p:to>
                                        <p:strVal val="visible"/>
                                      </p:to>
                                    </p:set>
                                    <p:animEffect transition="in" filter="fade">
                                      <p:cBhvr>
                                        <p:cTn id="4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6" grpId="0"/>
      <p:bldP spid="6" grpId="1"/>
      <p:bldP spid="7" grpId="0"/>
      <p:bldP spid="7" grpId="1"/>
      <p:bldP spid="17" grpId="0" bldLvl="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descr="logo"/>
          <p:cNvPicPr>
            <a:picLocks noGrp="1" noChangeAspect="1"/>
          </p:cNvPicPr>
          <p:nvPr>
            <p:ph sz="half" idx="2"/>
          </p:nvPr>
        </p:nvPicPr>
        <p:blipFill>
          <a:blip r:embed="rId3"/>
          <a:stretch>
            <a:fillRect/>
          </a:stretch>
        </p:blipFill>
        <p:spPr>
          <a:xfrm>
            <a:off x="10654665" y="-182880"/>
            <a:ext cx="1656080" cy="1691640"/>
          </a:xfrm>
          <a:prstGeom prst="rect">
            <a:avLst/>
          </a:prstGeom>
        </p:spPr>
      </p:pic>
      <p:sp>
        <p:nvSpPr>
          <p:cNvPr id="8" name="Text Box 7"/>
          <p:cNvSpPr txBox="1"/>
          <p:nvPr/>
        </p:nvSpPr>
        <p:spPr>
          <a:xfrm>
            <a:off x="577215" y="410845"/>
            <a:ext cx="10078085" cy="1076325"/>
          </a:xfrm>
          <a:prstGeom prst="rect">
            <a:avLst/>
          </a:prstGeom>
          <a:noFill/>
        </p:spPr>
        <p:txBody>
          <a:bodyPr wrap="square" rtlCol="0">
            <a:spAutoFit/>
          </a:bodyPr>
          <a:lstStyle/>
          <a:p>
            <a:r>
              <a:rPr lang="en-US" sz="3200">
                <a:latin typeface="Arial-Rounded" panose="020B0500000000000000" pitchFamily="34" charset="0"/>
                <a:cs typeface="Arial-Rounded" panose="020B0500000000000000" pitchFamily="34" charset="0"/>
              </a:rPr>
              <a:t>1. Kể tên những vật giống cánh diều được nhắc đến trong bài thơ:</a:t>
            </a:r>
          </a:p>
        </p:txBody>
      </p:sp>
      <p:pic>
        <p:nvPicPr>
          <p:cNvPr id="9" name="Content Placeholder 8"/>
          <p:cNvPicPr>
            <a:picLocks noGrp="1" noChangeAspect="1"/>
          </p:cNvPicPr>
          <p:nvPr>
            <p:ph idx="1"/>
          </p:nvPr>
        </p:nvPicPr>
        <p:blipFill>
          <a:blip r:embed="rId4"/>
          <a:stretch>
            <a:fillRect/>
          </a:stretch>
        </p:blipFill>
        <p:spPr>
          <a:xfrm>
            <a:off x="1296035" y="2012315"/>
            <a:ext cx="9740900" cy="1574165"/>
          </a:xfrm>
          <a:prstGeom prst="rect">
            <a:avLst/>
          </a:prstGeom>
        </p:spPr>
      </p:pic>
      <p:sp>
        <p:nvSpPr>
          <p:cNvPr id="12" name="Rounded Rectangle 11"/>
          <p:cNvSpPr/>
          <p:nvPr/>
        </p:nvSpPr>
        <p:spPr>
          <a:xfrm>
            <a:off x="1287780" y="3737610"/>
            <a:ext cx="1774825" cy="6388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atin typeface="Arial-Rounded" panose="020B0500000000000000" pitchFamily="34" charset="0"/>
                <a:cs typeface="Arial-Rounded" panose="020B0500000000000000" pitchFamily="34" charset="0"/>
              </a:rPr>
              <a:t>Chiếc thuyền</a:t>
            </a:r>
          </a:p>
        </p:txBody>
      </p:sp>
      <p:sp>
        <p:nvSpPr>
          <p:cNvPr id="13" name="Rounded Rectangle 12"/>
          <p:cNvSpPr/>
          <p:nvPr/>
        </p:nvSpPr>
        <p:spPr>
          <a:xfrm>
            <a:off x="3509010" y="3798570"/>
            <a:ext cx="1774825" cy="6388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atin typeface="Arial-Rounded" panose="020B0500000000000000" pitchFamily="34" charset="0"/>
                <a:cs typeface="Arial-Rounded" panose="020B0500000000000000" pitchFamily="34" charset="0"/>
              </a:rPr>
              <a:t>mặt trăng</a:t>
            </a:r>
          </a:p>
        </p:txBody>
      </p:sp>
      <p:sp>
        <p:nvSpPr>
          <p:cNvPr id="14" name="Rounded Rectangle 13"/>
          <p:cNvSpPr/>
          <p:nvPr/>
        </p:nvSpPr>
        <p:spPr>
          <a:xfrm>
            <a:off x="5578475" y="3737610"/>
            <a:ext cx="1774825" cy="6388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atin typeface="Arial-Rounded" panose="020B0500000000000000" pitchFamily="34" charset="0"/>
                <a:cs typeface="Arial-Rounded" panose="020B0500000000000000" pitchFamily="34" charset="0"/>
              </a:rPr>
              <a:t>hạt cau</a:t>
            </a:r>
          </a:p>
        </p:txBody>
      </p:sp>
      <p:sp>
        <p:nvSpPr>
          <p:cNvPr id="15" name="Rounded Rectangle 14"/>
          <p:cNvSpPr/>
          <p:nvPr/>
        </p:nvSpPr>
        <p:spPr>
          <a:xfrm>
            <a:off x="7556500" y="3798570"/>
            <a:ext cx="1572260" cy="6388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atin typeface="Arial-Rounded" panose="020B0500000000000000" pitchFamily="34" charset="0"/>
                <a:cs typeface="Arial-Rounded" panose="020B0500000000000000" pitchFamily="34" charset="0"/>
              </a:rPr>
              <a:t>lưỡi liềm</a:t>
            </a:r>
          </a:p>
        </p:txBody>
      </p:sp>
      <p:sp>
        <p:nvSpPr>
          <p:cNvPr id="16" name="Rounded Rectangle 15"/>
          <p:cNvSpPr/>
          <p:nvPr/>
        </p:nvSpPr>
        <p:spPr>
          <a:xfrm>
            <a:off x="9342120" y="3798570"/>
            <a:ext cx="1572260" cy="6388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atin typeface="Arial-Rounded" panose="020B0500000000000000" pitchFamily="34" charset="0"/>
                <a:cs typeface="Arial-Rounded" panose="020B0500000000000000" pitchFamily="34" charset="0"/>
              </a:rPr>
              <a:t>tiếng sáo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blinds(horizontal)">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linds(horizontal)">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blinds(horizontal)">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blinds(horizontal)">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blinds(horizontal)">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blinds(horizontal)">
                                      <p:cBhvr>
                                        <p:cTn id="3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2" grpId="1" animBg="1"/>
      <p:bldP spid="13" grpId="0" bldLvl="0" animBg="1"/>
      <p:bldP spid="13" grpId="1" animBg="1"/>
      <p:bldP spid="14" grpId="0" bldLvl="0" animBg="1"/>
      <p:bldP spid="14" grpId="1" animBg="1"/>
      <p:bldP spid="15" grpId="0" bldLvl="0" animBg="1"/>
      <p:bldP spid="15" grpId="1" animBg="1"/>
      <p:bldP spid="16" grpId="0" bldLvl="0" animBg="1"/>
      <p:bldP spid="16"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1790" y="953770"/>
            <a:ext cx="10515600" cy="1325563"/>
          </a:xfrm>
        </p:spPr>
        <p:txBody>
          <a:bodyPr>
            <a:normAutofit/>
          </a:bodyPr>
          <a:lstStyle/>
          <a:p>
            <a:r>
              <a:rPr lang="en-US" sz="3555">
                <a:latin typeface="Arial-Rounded" panose="020B0500000000000000" pitchFamily="34" charset="0"/>
                <a:cs typeface="Arial-Rounded" panose="020B0500000000000000" pitchFamily="34" charset="0"/>
              </a:rPr>
              <a:t>2. 2 câu thơ “Sao trời trôi qua/Thuyền thành trăng vàng” tả cánh diều vào lúc nào?</a:t>
            </a:r>
          </a:p>
        </p:txBody>
      </p:sp>
      <p:sp>
        <p:nvSpPr>
          <p:cNvPr id="3" name="Content Placeholder 2"/>
          <p:cNvSpPr>
            <a:spLocks noGrp="1"/>
          </p:cNvSpPr>
          <p:nvPr>
            <p:ph idx="1"/>
          </p:nvPr>
        </p:nvSpPr>
        <p:spPr>
          <a:xfrm>
            <a:off x="739775" y="2698115"/>
            <a:ext cx="10515600" cy="4351338"/>
          </a:xfrm>
        </p:spPr>
        <p:txBody>
          <a:bodyPr/>
          <a:lstStyle/>
          <a:p>
            <a:pPr marL="0" indent="0">
              <a:buNone/>
            </a:pPr>
            <a:r>
              <a:rPr lang="en-US" sz="3600">
                <a:latin typeface="Arial-Rounded" panose="020B0500000000000000" pitchFamily="34" charset="0"/>
                <a:cs typeface="Arial-Rounded" panose="020B0500000000000000" pitchFamily="34" charset="0"/>
              </a:rPr>
              <a:t>a. Vào buổi sáng</a:t>
            </a:r>
          </a:p>
          <a:p>
            <a:pPr marL="0" indent="0">
              <a:buNone/>
            </a:pPr>
            <a:r>
              <a:rPr lang="en-US" sz="3600">
                <a:latin typeface="Arial-Rounded" panose="020B0500000000000000" pitchFamily="34" charset="0"/>
                <a:cs typeface="Arial-Rounded" panose="020B0500000000000000" pitchFamily="34" charset="0"/>
              </a:rPr>
              <a:t>b. Vào buổi chiều</a:t>
            </a:r>
          </a:p>
          <a:p>
            <a:pPr marL="0" indent="0">
              <a:buNone/>
            </a:pPr>
            <a:r>
              <a:rPr lang="en-US" sz="3600">
                <a:latin typeface="Arial-Rounded" panose="020B0500000000000000" pitchFamily="34" charset="0"/>
                <a:cs typeface="Arial-Rounded" panose="020B0500000000000000" pitchFamily="34" charset="0"/>
              </a:rPr>
              <a:t>c. Vào ban đêm</a:t>
            </a:r>
          </a:p>
        </p:txBody>
      </p:sp>
      <p:sp>
        <p:nvSpPr>
          <p:cNvPr id="4" name="Oval 3"/>
          <p:cNvSpPr/>
          <p:nvPr/>
        </p:nvSpPr>
        <p:spPr>
          <a:xfrm>
            <a:off x="567055" y="4067810"/>
            <a:ext cx="648970" cy="476250"/>
          </a:xfrm>
          <a:prstGeom prst="ellipse">
            <a:avLst/>
          </a:prstGeom>
          <a:noFill/>
          <a:ln w="31750">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Content Placeholder 10" descr="logo"/>
          <p:cNvPicPr>
            <a:picLocks noGrp="1" noChangeAspect="1"/>
          </p:cNvPicPr>
          <p:nvPr>
            <p:ph sz="half" idx="2"/>
          </p:nvPr>
        </p:nvPicPr>
        <p:blipFill>
          <a:blip r:embed="rId3"/>
          <a:stretch>
            <a:fillRect/>
          </a:stretch>
        </p:blipFill>
        <p:spPr>
          <a:xfrm>
            <a:off x="10654665" y="-182880"/>
            <a:ext cx="1656080" cy="169164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heckerboard(across)">
                                      <p:cBhvr>
                                        <p:cTn id="12" dur="500"/>
                                        <p:tgtEl>
                                          <p:spTgt spid="3">
                                            <p:txEl>
                                              <p:pRg st="0" end="0"/>
                                            </p:txEl>
                                          </p:spTgt>
                                        </p:tgtEl>
                                      </p:cBhvr>
                                    </p:animEffect>
                                  </p:childTnLst>
                                </p:cTn>
                              </p:par>
                              <p:par>
                                <p:cTn id="13" presetID="5" presetClass="entr" presetSubtype="10"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checkerboard(across)">
                                      <p:cBhvr>
                                        <p:cTn id="15" dur="500"/>
                                        <p:tgtEl>
                                          <p:spTgt spid="3">
                                            <p:txEl>
                                              <p:pRg st="1" end="1"/>
                                            </p:txEl>
                                          </p:spTgt>
                                        </p:tgtEl>
                                      </p:cBhvr>
                                    </p:animEffect>
                                  </p:childTnLst>
                                </p:cTn>
                              </p:par>
                              <p:par>
                                <p:cTn id="16" presetID="5" presetClass="entr" presetSubtype="10" fill="hold"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checkerboard(across)">
                                      <p:cBhvr>
                                        <p:cTn id="18" dur="500"/>
                                        <p:tgtEl>
                                          <p:spTgt spid="3">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barn(inVertical)">
                                      <p:cBhvr>
                                        <p:cTn id="2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4" grpId="0" bldLvl="0" animBg="1"/>
      <p:bldP spid="4"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1790" y="953770"/>
            <a:ext cx="10515600" cy="1325563"/>
          </a:xfrm>
        </p:spPr>
        <p:txBody>
          <a:bodyPr>
            <a:normAutofit/>
          </a:bodyPr>
          <a:lstStyle/>
          <a:p>
            <a:r>
              <a:rPr lang="en-US" sz="3555">
                <a:latin typeface="Arial-Rounded" panose="020B0500000000000000" pitchFamily="34" charset="0"/>
                <a:cs typeface="Arial-Rounded" panose="020B0500000000000000" pitchFamily="34" charset="0"/>
              </a:rPr>
              <a:t>3. Khổ thơ cuối muốn nói điều gì?</a:t>
            </a:r>
          </a:p>
        </p:txBody>
      </p:sp>
      <p:sp>
        <p:nvSpPr>
          <p:cNvPr id="3" name="Content Placeholder 2"/>
          <p:cNvSpPr>
            <a:spLocks noGrp="1"/>
          </p:cNvSpPr>
          <p:nvPr>
            <p:ph idx="1"/>
          </p:nvPr>
        </p:nvSpPr>
        <p:spPr>
          <a:xfrm>
            <a:off x="739775" y="2698115"/>
            <a:ext cx="10515600" cy="4351338"/>
          </a:xfrm>
        </p:spPr>
        <p:txBody>
          <a:bodyPr/>
          <a:lstStyle/>
          <a:p>
            <a:pPr marL="0" indent="0">
              <a:buNone/>
            </a:pPr>
            <a:r>
              <a:rPr lang="en-US" sz="3600">
                <a:latin typeface="Arial-Rounded" panose="020B0500000000000000" pitchFamily="34" charset="0"/>
                <a:cs typeface="Arial-Rounded" panose="020B0500000000000000" pitchFamily="34" charset="0"/>
              </a:rPr>
              <a:t>a. Cánh diều làm thôn quê đông vui hơn</a:t>
            </a:r>
          </a:p>
          <a:p>
            <a:pPr marL="0" indent="0">
              <a:buNone/>
            </a:pPr>
            <a:r>
              <a:rPr lang="en-US" sz="3600">
                <a:latin typeface="Arial-Rounded" panose="020B0500000000000000" pitchFamily="34" charset="0"/>
                <a:cs typeface="Arial-Rounded" panose="020B0500000000000000" pitchFamily="34" charset="0"/>
              </a:rPr>
              <a:t>b. Cánh diều làm thôn quê giàu có hơn</a:t>
            </a:r>
          </a:p>
          <a:p>
            <a:pPr marL="0" indent="0">
              <a:buNone/>
            </a:pPr>
            <a:r>
              <a:rPr lang="en-US" sz="3600">
                <a:latin typeface="Arial-Rounded" panose="020B0500000000000000" pitchFamily="34" charset="0"/>
                <a:cs typeface="Arial-Rounded" panose="020B0500000000000000" pitchFamily="34" charset="0"/>
              </a:rPr>
              <a:t>c. Cánh diều làm cảnh thôn quê tươi đẹp hơn</a:t>
            </a:r>
          </a:p>
        </p:txBody>
      </p:sp>
      <p:sp>
        <p:nvSpPr>
          <p:cNvPr id="4" name="Oval 3"/>
          <p:cNvSpPr/>
          <p:nvPr/>
        </p:nvSpPr>
        <p:spPr>
          <a:xfrm>
            <a:off x="567055" y="4067810"/>
            <a:ext cx="648970" cy="476250"/>
          </a:xfrm>
          <a:prstGeom prst="ellipse">
            <a:avLst/>
          </a:prstGeom>
          <a:noFill/>
          <a:ln w="31750">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Content Placeholder 10" descr="logo"/>
          <p:cNvPicPr>
            <a:picLocks noGrp="1" noChangeAspect="1"/>
          </p:cNvPicPr>
          <p:nvPr>
            <p:ph sz="half" idx="2"/>
          </p:nvPr>
        </p:nvPicPr>
        <p:blipFill>
          <a:blip r:embed="rId3"/>
          <a:stretch>
            <a:fillRect/>
          </a:stretch>
        </p:blipFill>
        <p:spPr>
          <a:xfrm>
            <a:off x="10654665" y="-182880"/>
            <a:ext cx="1656080" cy="169164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heckerboard(across)">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heckerboard(across)">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checkerboard(across)">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barn(inVertical)">
                                      <p:cBhvr>
                                        <p:cTn id="2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4" grpId="0" bldLvl="0" animBg="1"/>
      <p:bldP spid="4"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20000"/>
                <a:lumOff val="80000"/>
              </a:schemeClr>
            </a:gs>
            <a:gs pos="35000">
              <a:schemeClr val="accent6">
                <a:lumMod val="60000"/>
                <a:lumOff val="40000"/>
              </a:schemeClr>
            </a:gs>
            <a:gs pos="100000">
              <a:schemeClr val="accent6">
                <a:lumMod val="75000"/>
              </a:schemeClr>
            </a:gs>
          </a:gsLst>
          <a:lin ang="5400000" scaled="0"/>
        </a:gradFill>
        <a:effectLst/>
      </p:bgPr>
    </p:bg>
    <p:spTree>
      <p:nvGrpSpPr>
        <p:cNvPr id="1" name=""/>
        <p:cNvGrpSpPr/>
        <p:nvPr/>
      </p:nvGrpSpPr>
      <p:grpSpPr>
        <a:xfrm>
          <a:off x="0" y="0"/>
          <a:ext cx="0" cy="0"/>
          <a:chOff x="0" y="0"/>
          <a:chExt cx="0" cy="0"/>
        </a:xfrm>
      </p:grpSpPr>
      <p:pic>
        <p:nvPicPr>
          <p:cNvPr id="19" name="Picture 18"/>
          <p:cNvPicPr>
            <a:picLocks noChangeAspect="1"/>
          </p:cNvPicPr>
          <p:nvPr/>
        </p:nvPicPr>
        <p:blipFill rotWithShape="1">
          <a:blip r:embed="rId3">
            <a:extLst>
              <a:ext uri="{BEBA8EAE-BF5A-486C-A8C5-ECC9F3942E4B}">
                <a14:imgProps xmlns:a14="http://schemas.microsoft.com/office/drawing/2010/main">
                  <a14:imgLayer r:embed="rId4">
                    <a14:imgEffect>
                      <a14:backgroundRemoval t="0" b="99659" l="0" r="100000">
                        <a14:foregroundMark x1="4248" y1="52218" x2="4085" y2="59727"/>
                        <a14:backgroundMark x1="47876" y1="74744" x2="61928" y2="80546"/>
                        <a14:backgroundMark x1="3595" y1="7850" x2="13725" y2="4778"/>
                      </a14:backgroundRemoval>
                    </a14:imgEffect>
                  </a14:imgLayer>
                </a14:imgProps>
              </a:ext>
              <a:ext uri="{28A0092B-C50C-407E-A947-70E740481C1C}">
                <a14:useLocalDpi xmlns:a14="http://schemas.microsoft.com/office/drawing/2010/main" val="0"/>
              </a:ext>
            </a:extLst>
          </a:blip>
          <a:srcRect b="22090"/>
          <a:stretch>
            <a:fillRect/>
          </a:stretch>
        </p:blipFill>
        <p:spPr>
          <a:xfrm>
            <a:off x="-42226" y="217546"/>
            <a:ext cx="12462825" cy="1729625"/>
          </a:xfrm>
          <a:prstGeom prst="rect">
            <a:avLst/>
          </a:prstGeom>
        </p:spPr>
      </p:pic>
      <p:pic>
        <p:nvPicPr>
          <p:cNvPr id="4" name="Picture 3"/>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648" b="91667" l="0" r="75500">
                        <a14:foregroundMark x1="59400" y1="67500" x2="63100" y2="76204"/>
                        <a14:foregroundMark x1="43500" y1="18148" x2="48300" y2="23241"/>
                        <a14:foregroundMark x1="52200" y1="21389" x2="56800" y2="26019"/>
                        <a14:foregroundMark x1="16400" y1="73333" x2="10300" y2="87315"/>
                        <a14:foregroundMark x1="17500" y1="80370" x2="12500" y2="86481"/>
                        <a14:foregroundMark x1="16400" y1="78796" x2="16800" y2="82593"/>
                        <a14:foregroundMark x1="16800" y1="82593" x2="20100" y2="83796"/>
                        <a14:foregroundMark x1="14700" y1="71111" x2="11400" y2="78148"/>
                        <a14:foregroundMark x1="11400" y1="77593" x2="10300" y2="82222"/>
                        <a14:foregroundMark x1="10100" y1="82037" x2="10300" y2="86019"/>
                        <a14:foregroundMark x1="39771" y1="19504" x2="49140" y2="27482"/>
                        <a14:backgroundMark x1="65900" y1="28704" x2="62900" y2="43426"/>
                      </a14:backgroundRemoval>
                    </a14:imgEffect>
                  </a14:imgLayer>
                </a14:imgProps>
              </a:ext>
              <a:ext uri="{28A0092B-C50C-407E-A947-70E740481C1C}">
                <a14:useLocalDpi xmlns:a14="http://schemas.microsoft.com/office/drawing/2010/main" val="0"/>
              </a:ext>
            </a:extLst>
          </a:blip>
          <a:srcRect l="7237" r="24691" b="9091"/>
          <a:stretch>
            <a:fillRect/>
          </a:stretch>
        </p:blipFill>
        <p:spPr>
          <a:xfrm>
            <a:off x="1788705" y="4144519"/>
            <a:ext cx="1479221" cy="2133492"/>
          </a:xfrm>
          <a:prstGeom prst="rect">
            <a:avLst/>
          </a:prstGeom>
        </p:spPr>
      </p:pic>
      <p:pic>
        <p:nvPicPr>
          <p:cNvPr id="6" name="Picture 5"/>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2574" b="87512" l="30543" r="96957"/>
                    </a14:imgEffect>
                  </a14:imgLayer>
                </a14:imgProps>
              </a:ext>
              <a:ext uri="{28A0092B-C50C-407E-A947-70E740481C1C}">
                <a14:useLocalDpi xmlns:a14="http://schemas.microsoft.com/office/drawing/2010/main" val="0"/>
              </a:ext>
            </a:extLst>
          </a:blip>
          <a:srcRect l="29269" t="3030" r="5313" b="14116"/>
          <a:stretch>
            <a:fillRect/>
          </a:stretch>
        </p:blipFill>
        <p:spPr>
          <a:xfrm>
            <a:off x="6608855" y="1539291"/>
            <a:ext cx="800092" cy="1155414"/>
          </a:xfrm>
          <a:prstGeom prst="rect">
            <a:avLst/>
          </a:prstGeom>
        </p:spPr>
      </p:pic>
      <p:pic>
        <p:nvPicPr>
          <p:cNvPr id="8" name="Picture 7"/>
          <p:cNvPicPr>
            <a:picLocks noChangeAspect="1"/>
          </p:cNvPicPr>
          <p:nvPr/>
        </p:nvPicPr>
        <p:blipFill rotWithShape="1">
          <a:blip r:embed="rId9">
            <a:extLst>
              <a:ext uri="{BEBA8EAE-BF5A-486C-A8C5-ECC9F3942E4B}">
                <a14:imgProps xmlns:a14="http://schemas.microsoft.com/office/drawing/2010/main">
                  <a14:imgLayer r:embed="rId10">
                    <a14:imgEffect>
                      <a14:backgroundRemoval t="3333" b="90000" l="10000" r="99000">
                        <a14:foregroundMark x1="31000" y1="86667" x2="34333" y2="85667"/>
                        <a14:foregroundMark x1="42333" y1="84333" x2="49333" y2="87000"/>
                        <a14:foregroundMark x1="56333" y1="76667" x2="57333" y2="80667"/>
                        <a14:foregroundMark x1="40333" y1="82333" x2="40333" y2="83000"/>
                        <a14:foregroundMark x1="40000" y1="80333" x2="40000" y2="82000"/>
                        <a14:foregroundMark x1="40333" y1="78667" x2="40333" y2="79667"/>
                        <a14:foregroundMark x1="41000" y1="78333" x2="41333" y2="81000"/>
                        <a14:foregroundMark x1="33667" y1="82667" x2="33667" y2="84000"/>
                        <a14:foregroundMark x1="34000" y1="81000" x2="34000" y2="82333"/>
                        <a14:foregroundMark x1="33333" y1="80667" x2="33333" y2="82333"/>
                        <a14:foregroundMark x1="33333" y1="80000" x2="33333" y2="80333"/>
                        <a14:backgroundMark x1="37000" y1="71000" x2="37000" y2="72333"/>
                        <a14:backgroundMark x1="37000" y1="84000" x2="37667" y2="73333"/>
                        <a14:backgroundMark x1="37667" y1="85333" x2="37667" y2="86667"/>
                        <a14:backgroundMark x1="27333" y1="85333" x2="25000" y2="86333"/>
                        <a14:backgroundMark x1="49000" y1="86333" x2="49000" y2="88000"/>
                        <a14:backgroundMark x1="50000" y1="54667" x2="50667" y2="54667"/>
                        <a14:backgroundMark x1="37000" y1="68333" x2="37000" y2="69333"/>
                      </a14:backgroundRemoval>
                    </a14:imgEffect>
                  </a14:imgLayer>
                </a14:imgProps>
              </a:ext>
              <a:ext uri="{28A0092B-C50C-407E-A947-70E740481C1C}">
                <a14:useLocalDpi xmlns:a14="http://schemas.microsoft.com/office/drawing/2010/main" val="0"/>
              </a:ext>
            </a:extLst>
          </a:blip>
          <a:srcRect l="17895" r="35138" b="6172"/>
          <a:stretch>
            <a:fillRect/>
          </a:stretch>
        </p:blipFill>
        <p:spPr>
          <a:xfrm>
            <a:off x="5173162" y="1186439"/>
            <a:ext cx="762001" cy="1522307"/>
          </a:xfrm>
          <a:prstGeom prst="rect">
            <a:avLst/>
          </a:prstGeom>
        </p:spPr>
      </p:pic>
      <p:pic>
        <p:nvPicPr>
          <p:cNvPr id="9" name="Picture 8"/>
          <p:cNvPicPr>
            <a:picLocks noChangeAspect="1"/>
          </p:cNvPicPr>
          <p:nvPr/>
        </p:nvPicPr>
        <p:blipFill rotWithShape="1">
          <a:blip r:embed="rId11">
            <a:extLst>
              <a:ext uri="{BEBA8EAE-BF5A-486C-A8C5-ECC9F3942E4B}">
                <a14:imgProps xmlns:a14="http://schemas.microsoft.com/office/drawing/2010/main">
                  <a14:imgLayer r:embed="rId12">
                    <a14:imgEffect>
                      <a14:backgroundRemoval t="6000" b="94333" l="8000" r="90667">
                        <a14:foregroundMark x1="44667" y1="53333" x2="49000" y2="62000"/>
                        <a14:foregroundMark x1="48667" y1="48333" x2="48667" y2="52000"/>
                        <a14:foregroundMark x1="52333" y1="51000" x2="51000" y2="53333"/>
                        <a14:backgroundMark x1="30333" y1="35000" x2="30333" y2="35000"/>
                        <a14:backgroundMark x1="25000" y1="11000" x2="30667" y2="58000"/>
                        <a14:backgroundMark x1="22000" y1="54333" x2="31333" y2="70333"/>
                        <a14:backgroundMark x1="37333" y1="14333" x2="35000" y2="53667"/>
                        <a14:backgroundMark x1="21000" y1="49333" x2="27000" y2="61000"/>
                        <a14:backgroundMark x1="31333" y1="25333" x2="54333" y2="23333"/>
                        <a14:backgroundMark x1="32667" y1="55333" x2="39667" y2="58667"/>
                        <a14:backgroundMark x1="34667" y1="66333" x2="35333" y2="74000"/>
                        <a14:backgroundMark x1="42333" y1="61333" x2="45000" y2="62000"/>
                        <a14:backgroundMark x1="43000" y1="54333" x2="52667" y2="61000"/>
                        <a14:backgroundMark x1="44667" y1="61333" x2="51667" y2="64667"/>
                        <a14:backgroundMark x1="45000" y1="43667" x2="57000" y2="57667"/>
                        <a14:backgroundMark x1="40667" y1="45000" x2="50667" y2="53667"/>
                        <a14:backgroundMark x1="49000" y1="49333" x2="48333" y2="59667"/>
                        <a14:backgroundMark x1="48333" y1="46333" x2="42333" y2="54667"/>
                        <a14:backgroundMark x1="52667" y1="45000" x2="44667" y2="57667"/>
                        <a14:backgroundMark x1="44667" y1="49333" x2="44667" y2="57667"/>
                        <a14:backgroundMark x1="44667" y1="44333" x2="48000" y2="59333"/>
                        <a14:backgroundMark x1="54333" y1="45333" x2="48000" y2="63667"/>
                        <a14:backgroundMark x1="50667" y1="45000" x2="47333" y2="57667"/>
                        <a14:backgroundMark x1="39333" y1="41667" x2="45667" y2="63667"/>
                      </a14:backgroundRemoval>
                    </a14:imgEffect>
                  </a14:imgLayer>
                </a14:imgProps>
              </a:ext>
              <a:ext uri="{28A0092B-C50C-407E-A947-70E740481C1C}">
                <a14:useLocalDpi xmlns:a14="http://schemas.microsoft.com/office/drawing/2010/main" val="0"/>
              </a:ext>
            </a:extLst>
          </a:blip>
          <a:srcRect l="29252" t="64194" r="18485"/>
          <a:stretch>
            <a:fillRect/>
          </a:stretch>
        </p:blipFill>
        <p:spPr>
          <a:xfrm>
            <a:off x="2136080" y="2676931"/>
            <a:ext cx="1295400" cy="769337"/>
          </a:xfrm>
          <a:prstGeom prst="rect">
            <a:avLst/>
          </a:prstGeom>
        </p:spPr>
      </p:pic>
      <p:pic>
        <p:nvPicPr>
          <p:cNvPr id="10" name="Picture 9"/>
          <p:cNvPicPr>
            <a:picLocks noChangeAspect="1"/>
          </p:cNvPicPr>
          <p:nvPr/>
        </p:nvPicPr>
        <p:blipFill rotWithShape="1">
          <a:blip r:embed="rId13">
            <a:extLst>
              <a:ext uri="{BEBA8EAE-BF5A-486C-A8C5-ECC9F3942E4B}">
                <a14:imgProps xmlns:a14="http://schemas.microsoft.com/office/drawing/2010/main">
                  <a14:imgLayer r:embed="rId14">
                    <a14:imgEffect>
                      <a14:backgroundRemoval t="0" b="98667" l="10000" r="99333">
                        <a14:foregroundMark x1="65667" y1="76333" x2="64667" y2="85667"/>
                        <a14:foregroundMark x1="70000" y1="75333" x2="77000" y2="83667"/>
                      </a14:backgroundRemoval>
                    </a14:imgEffect>
                  </a14:imgLayer>
                </a14:imgProps>
              </a:ext>
              <a:ext uri="{28A0092B-C50C-407E-A947-70E740481C1C}">
                <a14:useLocalDpi xmlns:a14="http://schemas.microsoft.com/office/drawing/2010/main" val="0"/>
              </a:ext>
            </a:extLst>
          </a:blip>
          <a:srcRect l="38431" t="3451" r="2588" b="3720"/>
          <a:stretch>
            <a:fillRect/>
          </a:stretch>
        </p:blipFill>
        <p:spPr>
          <a:xfrm>
            <a:off x="4213955" y="3991137"/>
            <a:ext cx="1463168" cy="2302868"/>
          </a:xfrm>
          <a:prstGeom prst="rect">
            <a:avLst/>
          </a:prstGeom>
        </p:spPr>
      </p:pic>
      <p:pic>
        <p:nvPicPr>
          <p:cNvPr id="12" name="Picture 11"/>
          <p:cNvPicPr>
            <a:picLocks noChangeAspect="1"/>
          </p:cNvPicPr>
          <p:nvPr/>
        </p:nvPicPr>
        <p:blipFill>
          <a:blip r:embed="rId15" cstate="print">
            <a:extLst>
              <a:ext uri="{BEBA8EAE-BF5A-486C-A8C5-ECC9F3942E4B}">
                <a14:imgProps xmlns:a14="http://schemas.microsoft.com/office/drawing/2010/main">
                  <a14:imgLayer r:embed="rId16">
                    <a14:imgEffect>
                      <a14:backgroundRemoval t="791" b="98201" l="3769" r="94769">
                        <a14:foregroundMark x1="23154" y1="39496" x2="39846" y2="43669"/>
                        <a14:foregroundMark x1="43231" y1="43669" x2="45231" y2="46835"/>
                        <a14:backgroundMark x1="67615" y1="63453" x2="70692" y2="67266"/>
                        <a14:backgroundMark x1="71692" y1="76115" x2="74077" y2="77050"/>
                        <a14:backgroundMark x1="13034" y1="75840" x2="14831" y2="87185"/>
                        <a14:backgroundMark x1="17079" y1="71218" x2="18876" y2="85714"/>
                        <a14:backgroundMark x1="42247" y1="87815" x2="41348" y2="87605"/>
                        <a14:backgroundMark x1="43820" y1="81092" x2="93034" y2="77311"/>
                        <a14:backgroundMark x1="62697" y1="83403" x2="90112" y2="81513"/>
                        <a14:backgroundMark x1="40449" y1="74160" x2="39101" y2="86765"/>
                        <a14:backgroundMark x1="18427" y1="84454" x2="43146" y2="85504"/>
                      </a14:backgroundRemoval>
                    </a14:imgEffect>
                  </a14:imgLayer>
                </a14:imgProps>
              </a:ext>
              <a:ext uri="{28A0092B-C50C-407E-A947-70E740481C1C}">
                <a14:useLocalDpi xmlns:a14="http://schemas.microsoft.com/office/drawing/2010/main" val="0"/>
              </a:ext>
            </a:extLst>
          </a:blip>
          <a:stretch>
            <a:fillRect/>
          </a:stretch>
        </p:blipFill>
        <p:spPr>
          <a:xfrm>
            <a:off x="8160683" y="1992626"/>
            <a:ext cx="1849722" cy="1977779"/>
          </a:xfrm>
          <a:prstGeom prst="rect">
            <a:avLst/>
          </a:prstGeom>
        </p:spPr>
      </p:pic>
      <p:pic>
        <p:nvPicPr>
          <p:cNvPr id="14" name="Picture 13"/>
          <p:cNvPicPr>
            <a:picLocks noChangeAspect="1"/>
          </p:cNvPicPr>
          <p:nvPr/>
        </p:nvPicPr>
        <p:blipFill rotWithShape="1">
          <a:blip r:embed="rId17" cstate="print">
            <a:extLst>
              <a:ext uri="{BEBA8EAE-BF5A-486C-A8C5-ECC9F3942E4B}">
                <a14:imgProps xmlns:a14="http://schemas.microsoft.com/office/drawing/2010/main">
                  <a14:imgLayer r:embed="rId18">
                    <a14:imgEffect>
                      <a14:backgroundRemoval t="9149" b="92526" l="4625" r="45750">
                        <a14:foregroundMark x1="19750" y1="79768" x2="19750" y2="85954"/>
                        <a14:foregroundMark x1="34500" y1="79124" x2="34000" y2="88144"/>
                        <a14:foregroundMark x1="37250" y1="84665" x2="40250" y2="85309"/>
                        <a14:foregroundMark x1="17625" y1="79768" x2="18875" y2="82861"/>
                        <a14:foregroundMark x1="22750" y1="80670" x2="22500" y2="84021"/>
                        <a14:foregroundMark x1="36375" y1="80928" x2="36375" y2="85567"/>
                        <a14:backgroundMark x1="25875" y1="82474" x2="28250" y2="90593"/>
                      </a14:backgroundRemoval>
                    </a14:imgEffect>
                  </a14:imgLayer>
                </a14:imgProps>
              </a:ext>
              <a:ext uri="{28A0092B-C50C-407E-A947-70E740481C1C}">
                <a14:useLocalDpi xmlns:a14="http://schemas.microsoft.com/office/drawing/2010/main" val="0"/>
              </a:ext>
            </a:extLst>
          </a:blip>
          <a:srcRect r="53690" b="8440"/>
          <a:stretch>
            <a:fillRect/>
          </a:stretch>
        </p:blipFill>
        <p:spPr>
          <a:xfrm>
            <a:off x="9756695" y="1842840"/>
            <a:ext cx="911305" cy="1747678"/>
          </a:xfrm>
          <a:prstGeom prst="rect">
            <a:avLst/>
          </a:prstGeom>
        </p:spPr>
      </p:pic>
      <p:pic>
        <p:nvPicPr>
          <p:cNvPr id="15" name="Picture 14"/>
          <p:cNvPicPr>
            <a:picLocks noChangeAspect="1"/>
          </p:cNvPicPr>
          <p:nvPr/>
        </p:nvPicPr>
        <p:blipFill rotWithShape="1">
          <a:blip r:embed="rId19" cstate="print">
            <a:extLst>
              <a:ext uri="{BEBA8EAE-BF5A-486C-A8C5-ECC9F3942E4B}">
                <a14:imgProps xmlns:a14="http://schemas.microsoft.com/office/drawing/2010/main">
                  <a14:imgLayer r:embed="rId20">
                    <a14:imgEffect>
                      <a14:backgroundRemoval t="5589" b="100000" l="53125" r="98875">
                        <a14:foregroundMark x1="78375" y1="31936" x2="81250" y2="51098"/>
                        <a14:foregroundMark x1="81250" y1="51098" x2="81250" y2="51098"/>
                        <a14:foregroundMark x1="72625" y1="54291" x2="74625" y2="65469"/>
                        <a14:foregroundMark x1="76625" y1="83832" x2="76625" y2="88423"/>
                        <a14:foregroundMark x1="86750" y1="82435" x2="87875" y2="89820"/>
                        <a14:foregroundMark x1="82750" y1="88423" x2="87625" y2="87824"/>
                        <a14:foregroundMark x1="85875" y1="82036" x2="86750" y2="87425"/>
                        <a14:foregroundMark x1="86750" y1="87425" x2="86750" y2="87425"/>
                        <a14:foregroundMark x1="88125" y1="83234" x2="88500" y2="87026"/>
                        <a14:foregroundMark x1="77250" y1="82834" x2="77500" y2="88423"/>
                        <a14:foregroundMark x1="76125" y1="82036" x2="76125" y2="86427"/>
                        <a14:foregroundMark x1="74625" y1="82435" x2="75750" y2="88423"/>
                        <a14:foregroundMark x1="85625" y1="82435" x2="85625" y2="86028"/>
                        <a14:foregroundMark x1="84750" y1="81836" x2="85625" y2="84830"/>
                        <a14:backgroundMark x1="63750" y1="88822" x2="64375" y2="93812"/>
                        <a14:backgroundMark x1="80744" y1="76364" x2="80906" y2="80260"/>
                      </a14:backgroundRemoval>
                    </a14:imgEffect>
                  </a14:imgLayer>
                </a14:imgProps>
              </a:ext>
              <a:ext uri="{28A0092B-C50C-407E-A947-70E740481C1C}">
                <a14:useLocalDpi xmlns:a14="http://schemas.microsoft.com/office/drawing/2010/main" val="0"/>
              </a:ext>
            </a:extLst>
          </a:blip>
          <a:srcRect l="57383" b="5267"/>
          <a:stretch>
            <a:fillRect/>
          </a:stretch>
        </p:blipFill>
        <p:spPr>
          <a:xfrm flipH="1">
            <a:off x="1620130" y="1661775"/>
            <a:ext cx="962806" cy="1520994"/>
          </a:xfrm>
          <a:prstGeom prst="rect">
            <a:avLst/>
          </a:prstGeom>
        </p:spPr>
      </p:pic>
      <p:pic>
        <p:nvPicPr>
          <p:cNvPr id="17" name="Picture 16"/>
          <p:cNvPicPr>
            <a:picLocks noChangeAspect="1"/>
          </p:cNvPicPr>
          <p:nvPr/>
        </p:nvPicPr>
        <p:blipFill rotWithShape="1">
          <a:blip r:embed="rId21" cstate="print">
            <a:extLst>
              <a:ext uri="{BEBA8EAE-BF5A-486C-A8C5-ECC9F3942E4B}">
                <a14:imgProps xmlns:a14="http://schemas.microsoft.com/office/drawing/2010/main">
                  <a14:imgLayer r:embed="rId22">
                    <a14:imgEffect>
                      <a14:backgroundRemoval t="758" b="89899" l="9959" r="92224">
                        <a14:foregroundMark x1="49250" y1="27146" x2="49250" y2="41919"/>
                        <a14:foregroundMark x1="40928" y1="31818" x2="60164" y2="25505"/>
                        <a14:foregroundMark x1="36971" y1="28535" x2="37381" y2="36869"/>
                      </a14:backgroundRemoval>
                    </a14:imgEffect>
                  </a14:imgLayer>
                </a14:imgProps>
              </a:ext>
              <a:ext uri="{28A0092B-C50C-407E-A947-70E740481C1C}">
                <a14:useLocalDpi xmlns:a14="http://schemas.microsoft.com/office/drawing/2010/main" val="0"/>
              </a:ext>
            </a:extLst>
          </a:blip>
          <a:srcRect l="8614" r="19096" b="10002"/>
          <a:stretch>
            <a:fillRect/>
          </a:stretch>
        </p:blipFill>
        <p:spPr>
          <a:xfrm flipH="1">
            <a:off x="3141527" y="1773641"/>
            <a:ext cx="1072428" cy="1441948"/>
          </a:xfrm>
          <a:prstGeom prst="rect">
            <a:avLst/>
          </a:prstGeom>
        </p:spPr>
      </p:pic>
      <p:sp>
        <p:nvSpPr>
          <p:cNvPr id="20" name="Cloud 19"/>
          <p:cNvSpPr/>
          <p:nvPr/>
        </p:nvSpPr>
        <p:spPr>
          <a:xfrm>
            <a:off x="1788705" y="60083"/>
            <a:ext cx="1794484" cy="514577"/>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Cloud 20"/>
          <p:cNvSpPr/>
          <p:nvPr/>
        </p:nvSpPr>
        <p:spPr>
          <a:xfrm>
            <a:off x="6827548" y="45487"/>
            <a:ext cx="1445601" cy="630985"/>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Cloud 21"/>
          <p:cNvSpPr/>
          <p:nvPr/>
        </p:nvSpPr>
        <p:spPr>
          <a:xfrm>
            <a:off x="8740988" y="60083"/>
            <a:ext cx="1126918" cy="616390"/>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p:cNvPicPr>
            <a:picLocks noChangeAspect="1"/>
          </p:cNvPicPr>
          <p:nvPr/>
        </p:nvPicPr>
        <p:blipFill rotWithShape="1">
          <a:blip r:embed="rId11">
            <a:extLst>
              <a:ext uri="{BEBA8EAE-BF5A-486C-A8C5-ECC9F3942E4B}">
                <a14:imgProps xmlns:a14="http://schemas.microsoft.com/office/drawing/2010/main">
                  <a14:imgLayer r:embed="rId12">
                    <a14:imgEffect>
                      <a14:backgroundRemoval t="6000" b="94333" l="8000" r="90667">
                        <a14:foregroundMark x1="44667" y1="53333" x2="49000" y2="62000"/>
                        <a14:foregroundMark x1="48667" y1="48333" x2="48667" y2="52000"/>
                        <a14:foregroundMark x1="52333" y1="51000" x2="51000" y2="53333"/>
                        <a14:backgroundMark x1="30333" y1="35000" x2="30333" y2="35000"/>
                        <a14:backgroundMark x1="25000" y1="11000" x2="30667" y2="58000"/>
                        <a14:backgroundMark x1="22000" y1="54333" x2="31333" y2="70333"/>
                        <a14:backgroundMark x1="37333" y1="14333" x2="35000" y2="53667"/>
                        <a14:backgroundMark x1="21000" y1="49333" x2="27000" y2="61000"/>
                        <a14:backgroundMark x1="31333" y1="25333" x2="54333" y2="23333"/>
                        <a14:backgroundMark x1="32667" y1="55333" x2="39667" y2="58667"/>
                        <a14:backgroundMark x1="34667" y1="66333" x2="35333" y2="74000"/>
                        <a14:backgroundMark x1="42333" y1="61333" x2="45000" y2="62000"/>
                        <a14:backgroundMark x1="43000" y1="54333" x2="52667" y2="61000"/>
                        <a14:backgroundMark x1="44667" y1="61333" x2="51667" y2="64667"/>
                        <a14:backgroundMark x1="45000" y1="43667" x2="57000" y2="57667"/>
                        <a14:backgroundMark x1="40667" y1="45000" x2="50667" y2="53667"/>
                        <a14:backgroundMark x1="49000" y1="49333" x2="48333" y2="59667"/>
                        <a14:backgroundMark x1="48333" y1="46333" x2="42333" y2="54667"/>
                        <a14:backgroundMark x1="52667" y1="45000" x2="44667" y2="57667"/>
                        <a14:backgroundMark x1="44667" y1="49333" x2="44667" y2="57667"/>
                        <a14:backgroundMark x1="44667" y1="44333" x2="48000" y2="59333"/>
                        <a14:backgroundMark x1="54333" y1="45333" x2="48000" y2="63667"/>
                        <a14:backgroundMark x1="50667" y1="45000" x2="47333" y2="57667"/>
                        <a14:backgroundMark x1="39333" y1="41667" x2="45667" y2="63667"/>
                      </a14:backgroundRemoval>
                    </a14:imgEffect>
                  </a14:imgLayer>
                </a14:imgProps>
              </a:ext>
              <a:ext uri="{28A0092B-C50C-407E-A947-70E740481C1C}">
                <a14:useLocalDpi xmlns:a14="http://schemas.microsoft.com/office/drawing/2010/main" val="0"/>
              </a:ext>
            </a:extLst>
          </a:blip>
          <a:srcRect l="29252" t="64194" r="18485"/>
          <a:stretch>
            <a:fillRect/>
          </a:stretch>
        </p:blipFill>
        <p:spPr>
          <a:xfrm>
            <a:off x="3141527" y="5580680"/>
            <a:ext cx="1256076" cy="745983"/>
          </a:xfrm>
          <a:prstGeom prst="rect">
            <a:avLst/>
          </a:prstGeom>
        </p:spPr>
      </p:pic>
      <p:pic>
        <p:nvPicPr>
          <p:cNvPr id="25" name="Picture 24"/>
          <p:cNvPicPr>
            <a:picLocks noChangeAspect="1"/>
          </p:cNvPicPr>
          <p:nvPr/>
        </p:nvPicPr>
        <p:blipFill rotWithShape="1">
          <a:blip r:embed="rId11">
            <a:extLst>
              <a:ext uri="{BEBA8EAE-BF5A-486C-A8C5-ECC9F3942E4B}">
                <a14:imgProps xmlns:a14="http://schemas.microsoft.com/office/drawing/2010/main">
                  <a14:imgLayer r:embed="rId12">
                    <a14:imgEffect>
                      <a14:backgroundRemoval t="6000" b="94333" l="8000" r="90667">
                        <a14:foregroundMark x1="44667" y1="53333" x2="49000" y2="62000"/>
                        <a14:foregroundMark x1="48667" y1="48333" x2="48667" y2="52000"/>
                        <a14:foregroundMark x1="52333" y1="51000" x2="51000" y2="53333"/>
                        <a14:backgroundMark x1="30333" y1="35000" x2="30333" y2="35000"/>
                        <a14:backgroundMark x1="25000" y1="11000" x2="30667" y2="58000"/>
                        <a14:backgroundMark x1="22000" y1="54333" x2="31333" y2="70333"/>
                        <a14:backgroundMark x1="37333" y1="14333" x2="35000" y2="53667"/>
                        <a14:backgroundMark x1="21000" y1="49333" x2="27000" y2="61000"/>
                        <a14:backgroundMark x1="31333" y1="25333" x2="54333" y2="23333"/>
                        <a14:backgroundMark x1="32667" y1="55333" x2="39667" y2="58667"/>
                        <a14:backgroundMark x1="34667" y1="66333" x2="35333" y2="74000"/>
                        <a14:backgroundMark x1="42333" y1="61333" x2="45000" y2="62000"/>
                        <a14:backgroundMark x1="43000" y1="54333" x2="52667" y2="61000"/>
                        <a14:backgroundMark x1="44667" y1="61333" x2="51667" y2="64667"/>
                        <a14:backgroundMark x1="45000" y1="43667" x2="57000" y2="57667"/>
                        <a14:backgroundMark x1="40667" y1="45000" x2="50667" y2="53667"/>
                        <a14:backgroundMark x1="49000" y1="49333" x2="48333" y2="59667"/>
                        <a14:backgroundMark x1="48333" y1="46333" x2="42333" y2="54667"/>
                        <a14:backgroundMark x1="52667" y1="45000" x2="44667" y2="57667"/>
                        <a14:backgroundMark x1="44667" y1="49333" x2="44667" y2="57667"/>
                        <a14:backgroundMark x1="44667" y1="44333" x2="48000" y2="59333"/>
                        <a14:backgroundMark x1="54333" y1="45333" x2="48000" y2="63667"/>
                        <a14:backgroundMark x1="50667" y1="45000" x2="47333" y2="57667"/>
                        <a14:backgroundMark x1="39333" y1="41667" x2="45667" y2="63667"/>
                      </a14:backgroundRemoval>
                    </a14:imgEffect>
                  </a14:imgLayer>
                </a14:imgProps>
              </a:ext>
              <a:ext uri="{28A0092B-C50C-407E-A947-70E740481C1C}">
                <a14:useLocalDpi xmlns:a14="http://schemas.microsoft.com/office/drawing/2010/main" val="0"/>
              </a:ext>
            </a:extLst>
          </a:blip>
          <a:srcRect l="29252" t="64194" r="18485"/>
          <a:stretch>
            <a:fillRect/>
          </a:stretch>
        </p:blipFill>
        <p:spPr>
          <a:xfrm>
            <a:off x="5677124" y="2372345"/>
            <a:ext cx="1025713" cy="609170"/>
          </a:xfrm>
          <a:prstGeom prst="rect">
            <a:avLst/>
          </a:prstGeom>
        </p:spPr>
      </p:pic>
      <p:pic>
        <p:nvPicPr>
          <p:cNvPr id="26" name="Picture 25"/>
          <p:cNvPicPr>
            <a:picLocks noChangeAspect="1"/>
          </p:cNvPicPr>
          <p:nvPr/>
        </p:nvPicPr>
        <p:blipFill rotWithShape="1">
          <a:blip r:embed="rId11">
            <a:extLst>
              <a:ext uri="{BEBA8EAE-BF5A-486C-A8C5-ECC9F3942E4B}">
                <a14:imgProps xmlns:a14="http://schemas.microsoft.com/office/drawing/2010/main">
                  <a14:imgLayer r:embed="rId12">
                    <a14:imgEffect>
                      <a14:backgroundRemoval t="6000" b="94333" l="8000" r="90667">
                        <a14:foregroundMark x1="44667" y1="53333" x2="49000" y2="62000"/>
                        <a14:foregroundMark x1="48667" y1="48333" x2="48667" y2="52000"/>
                        <a14:foregroundMark x1="52333" y1="51000" x2="51000" y2="53333"/>
                        <a14:backgroundMark x1="30333" y1="35000" x2="30333" y2="35000"/>
                        <a14:backgroundMark x1="25000" y1="11000" x2="30667" y2="58000"/>
                        <a14:backgroundMark x1="22000" y1="54333" x2="31333" y2="70333"/>
                        <a14:backgroundMark x1="37333" y1="14333" x2="35000" y2="53667"/>
                        <a14:backgroundMark x1="21000" y1="49333" x2="27000" y2="61000"/>
                        <a14:backgroundMark x1="31333" y1="25333" x2="54333" y2="23333"/>
                        <a14:backgroundMark x1="32667" y1="55333" x2="39667" y2="58667"/>
                        <a14:backgroundMark x1="34667" y1="66333" x2="35333" y2="74000"/>
                        <a14:backgroundMark x1="42333" y1="61333" x2="45000" y2="62000"/>
                        <a14:backgroundMark x1="43000" y1="54333" x2="52667" y2="61000"/>
                        <a14:backgroundMark x1="44667" y1="61333" x2="51667" y2="64667"/>
                        <a14:backgroundMark x1="45000" y1="43667" x2="57000" y2="57667"/>
                        <a14:backgroundMark x1="40667" y1="45000" x2="50667" y2="53667"/>
                        <a14:backgroundMark x1="49000" y1="49333" x2="48333" y2="59667"/>
                        <a14:backgroundMark x1="48333" y1="46333" x2="42333" y2="54667"/>
                        <a14:backgroundMark x1="52667" y1="45000" x2="44667" y2="57667"/>
                        <a14:backgroundMark x1="44667" y1="49333" x2="44667" y2="57667"/>
                        <a14:backgroundMark x1="44667" y1="44333" x2="48000" y2="59333"/>
                        <a14:backgroundMark x1="54333" y1="45333" x2="48000" y2="63667"/>
                        <a14:backgroundMark x1="50667" y1="45000" x2="47333" y2="57667"/>
                        <a14:backgroundMark x1="39333" y1="41667" x2="45667" y2="63667"/>
                      </a14:backgroundRemoval>
                    </a14:imgEffect>
                  </a14:imgLayer>
                </a14:imgProps>
              </a:ext>
              <a:ext uri="{28A0092B-C50C-407E-A947-70E740481C1C}">
                <a14:useLocalDpi xmlns:a14="http://schemas.microsoft.com/office/drawing/2010/main" val="0"/>
              </a:ext>
            </a:extLst>
          </a:blip>
          <a:srcRect l="29252" t="64194" r="18485"/>
          <a:stretch>
            <a:fillRect/>
          </a:stretch>
        </p:blipFill>
        <p:spPr>
          <a:xfrm>
            <a:off x="9113167" y="3393800"/>
            <a:ext cx="958424" cy="569207"/>
          </a:xfrm>
          <a:prstGeom prst="rect">
            <a:avLst/>
          </a:prstGeom>
        </p:spPr>
      </p:pic>
      <p:sp>
        <p:nvSpPr>
          <p:cNvPr id="28" name="Oval 27">
            <a:hlinkClick r:id="" action="ppaction://noaction"/>
          </p:cNvPr>
          <p:cNvSpPr/>
          <p:nvPr/>
        </p:nvSpPr>
        <p:spPr>
          <a:xfrm>
            <a:off x="2610092" y="3308374"/>
            <a:ext cx="412088" cy="4254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atin typeface="Arial-Rounded" panose="020B0500000000000000" pitchFamily="34" charset="0"/>
                <a:ea typeface="Arial-Rounded" panose="020B0500000000000000" pitchFamily="34" charset="0"/>
                <a:cs typeface="Arial-Rounded" panose="020B0500000000000000" pitchFamily="34" charset="0"/>
              </a:rPr>
              <a:t>1</a:t>
            </a:r>
          </a:p>
        </p:txBody>
      </p:sp>
      <p:sp>
        <p:nvSpPr>
          <p:cNvPr id="29" name="Oval 28">
            <a:hlinkClick r:id="" action="ppaction://noaction"/>
          </p:cNvPr>
          <p:cNvSpPr/>
          <p:nvPr/>
        </p:nvSpPr>
        <p:spPr>
          <a:xfrm>
            <a:off x="9455818" y="3826971"/>
            <a:ext cx="412088" cy="4254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atin typeface="Arial-Rounded" panose="020B0500000000000000" pitchFamily="34" charset="0"/>
                <a:ea typeface="Arial-Rounded" panose="020B0500000000000000" pitchFamily="34" charset="0"/>
                <a:cs typeface="Arial-Rounded" panose="020B0500000000000000" pitchFamily="34" charset="0"/>
              </a:rPr>
              <a:t>3</a:t>
            </a:r>
          </a:p>
        </p:txBody>
      </p:sp>
      <p:sp>
        <p:nvSpPr>
          <p:cNvPr id="31" name="Oval 30">
            <a:hlinkClick r:id="" action="ppaction://noaction"/>
          </p:cNvPr>
          <p:cNvSpPr/>
          <p:nvPr/>
        </p:nvSpPr>
        <p:spPr>
          <a:xfrm>
            <a:off x="3620273" y="6326662"/>
            <a:ext cx="412088" cy="4254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atin typeface="Arial-Rounded" panose="020B0500000000000000" pitchFamily="34" charset="0"/>
                <a:ea typeface="Arial-Rounded" panose="020B0500000000000000" pitchFamily="34" charset="0"/>
                <a:cs typeface="Arial-Rounded" panose="020B0500000000000000" pitchFamily="34" charset="0"/>
              </a:rPr>
              <a:t>4</a:t>
            </a:r>
          </a:p>
        </p:txBody>
      </p:sp>
      <p:sp>
        <p:nvSpPr>
          <p:cNvPr id="32" name="Oval 31">
            <a:hlinkClick r:id="" action="ppaction://noaction"/>
          </p:cNvPr>
          <p:cNvSpPr/>
          <p:nvPr/>
        </p:nvSpPr>
        <p:spPr>
          <a:xfrm>
            <a:off x="5889955" y="2968373"/>
            <a:ext cx="412088" cy="4254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atin typeface="Arial-Rounded" panose="020B0500000000000000" pitchFamily="34" charset="0"/>
                <a:ea typeface="Arial-Rounded" panose="020B0500000000000000" pitchFamily="34" charset="0"/>
                <a:cs typeface="Arial-Rounded" panose="020B0500000000000000" pitchFamily="34" charset="0"/>
              </a:rPr>
              <a:t>2</a:t>
            </a:r>
          </a:p>
        </p:txBody>
      </p:sp>
      <p:pic>
        <p:nvPicPr>
          <p:cNvPr id="33" name="Picture 32"/>
          <p:cNvPicPr>
            <a:picLocks noChangeAspect="1"/>
          </p:cNvPicPr>
          <p:nvPr/>
        </p:nvPicPr>
        <p:blipFill rotWithShape="1">
          <a:blip r:embed="rId23">
            <a:extLst>
              <a:ext uri="{BEBA8EAE-BF5A-486C-A8C5-ECC9F3942E4B}">
                <a14:imgProps xmlns:a14="http://schemas.microsoft.com/office/drawing/2010/main">
                  <a14:imgLayer r:embed="rId14">
                    <a14:imgEffect>
                      <a14:backgroundRemoval t="10000" b="99333" l="0" r="48667">
                        <a14:foregroundMark x1="35333" y1="90333" x2="37333" y2="93333"/>
                      </a14:backgroundRemoval>
                    </a14:imgEffect>
                  </a14:imgLayer>
                </a14:imgProps>
              </a:ext>
              <a:ext uri="{28A0092B-C50C-407E-A947-70E740481C1C}">
                <a14:useLocalDpi xmlns:a14="http://schemas.microsoft.com/office/drawing/2010/main" val="0"/>
              </a:ext>
            </a:extLst>
          </a:blip>
          <a:srcRect l="2570" t="35265" r="53846"/>
          <a:stretch>
            <a:fillRect/>
          </a:stretch>
        </p:blipFill>
        <p:spPr>
          <a:xfrm>
            <a:off x="2832959" y="3817372"/>
            <a:ext cx="1551096" cy="2303806"/>
          </a:xfrm>
          <a:prstGeom prst="rect">
            <a:avLst/>
          </a:prstGeom>
        </p:spPr>
      </p:pic>
      <p:pic>
        <p:nvPicPr>
          <p:cNvPr id="35" name="Picture 34"/>
          <p:cNvPicPr>
            <a:picLocks noChangeAspect="1"/>
          </p:cNvPicPr>
          <p:nvPr/>
        </p:nvPicPr>
        <p:blipFill rotWithShape="1">
          <a:blip r:embed="rId23">
            <a:extLst>
              <a:ext uri="{BEBA8EAE-BF5A-486C-A8C5-ECC9F3942E4B}">
                <a14:imgProps xmlns:a14="http://schemas.microsoft.com/office/drawing/2010/main">
                  <a14:imgLayer r:embed="rId14">
                    <a14:imgEffect>
                      <a14:backgroundRemoval t="10000" b="99333" l="0" r="48667">
                        <a14:foregroundMark x1="35333" y1="90333" x2="37333" y2="93333"/>
                      </a14:backgroundRemoval>
                    </a14:imgEffect>
                  </a14:imgLayer>
                </a14:imgProps>
              </a:ext>
              <a:ext uri="{28A0092B-C50C-407E-A947-70E740481C1C}">
                <a14:useLocalDpi xmlns:a14="http://schemas.microsoft.com/office/drawing/2010/main" val="0"/>
              </a:ext>
            </a:extLst>
          </a:blip>
          <a:srcRect l="2570" t="35265" r="53846"/>
          <a:stretch>
            <a:fillRect/>
          </a:stretch>
        </p:blipFill>
        <p:spPr>
          <a:xfrm>
            <a:off x="9056522" y="2142008"/>
            <a:ext cx="1071714" cy="1591792"/>
          </a:xfrm>
          <a:prstGeom prst="rect">
            <a:avLst/>
          </a:prstGeom>
        </p:spPr>
      </p:pic>
      <p:pic>
        <p:nvPicPr>
          <p:cNvPr id="36" name="Picture 35"/>
          <p:cNvPicPr>
            <a:picLocks noChangeAspect="1"/>
          </p:cNvPicPr>
          <p:nvPr/>
        </p:nvPicPr>
        <p:blipFill rotWithShape="1">
          <a:blip r:embed="rId23">
            <a:extLst>
              <a:ext uri="{BEBA8EAE-BF5A-486C-A8C5-ECC9F3942E4B}">
                <a14:imgProps xmlns:a14="http://schemas.microsoft.com/office/drawing/2010/main">
                  <a14:imgLayer r:embed="rId14">
                    <a14:imgEffect>
                      <a14:backgroundRemoval t="10000" b="99333" l="0" r="48667">
                        <a14:foregroundMark x1="35333" y1="90333" x2="37333" y2="93333"/>
                      </a14:backgroundRemoval>
                    </a14:imgEffect>
                  </a14:imgLayer>
                </a14:imgProps>
              </a:ext>
              <a:ext uri="{28A0092B-C50C-407E-A947-70E740481C1C}">
                <a14:useLocalDpi xmlns:a14="http://schemas.microsoft.com/office/drawing/2010/main" val="0"/>
              </a:ext>
            </a:extLst>
          </a:blip>
          <a:srcRect l="2570" t="35265" r="53846"/>
          <a:stretch>
            <a:fillRect/>
          </a:stretch>
        </p:blipFill>
        <p:spPr>
          <a:xfrm>
            <a:off x="5696524" y="1186439"/>
            <a:ext cx="986911" cy="1465835"/>
          </a:xfrm>
          <a:prstGeom prst="rect">
            <a:avLst/>
          </a:prstGeom>
        </p:spPr>
      </p:pic>
      <p:pic>
        <p:nvPicPr>
          <p:cNvPr id="37" name="Picture 36"/>
          <p:cNvPicPr>
            <a:picLocks noChangeAspect="1"/>
          </p:cNvPicPr>
          <p:nvPr/>
        </p:nvPicPr>
        <p:blipFill rotWithShape="1">
          <a:blip r:embed="rId23">
            <a:extLst>
              <a:ext uri="{BEBA8EAE-BF5A-486C-A8C5-ECC9F3942E4B}">
                <a14:imgProps xmlns:a14="http://schemas.microsoft.com/office/drawing/2010/main">
                  <a14:imgLayer r:embed="rId14">
                    <a14:imgEffect>
                      <a14:backgroundRemoval t="10000" b="99333" l="0" r="48667">
                        <a14:foregroundMark x1="35333" y1="90333" x2="37333" y2="93333"/>
                      </a14:backgroundRemoval>
                    </a14:imgEffect>
                  </a14:imgLayer>
                </a14:imgProps>
              </a:ext>
              <a:ext uri="{28A0092B-C50C-407E-A947-70E740481C1C}">
                <a14:useLocalDpi xmlns:a14="http://schemas.microsoft.com/office/drawing/2010/main" val="0"/>
              </a:ext>
            </a:extLst>
          </a:blip>
          <a:srcRect l="2570" t="35265" r="53846"/>
          <a:stretch>
            <a:fillRect/>
          </a:stretch>
        </p:blipFill>
        <p:spPr>
          <a:xfrm>
            <a:off x="2136080" y="1295681"/>
            <a:ext cx="1256114" cy="1865676"/>
          </a:xfrm>
          <a:prstGeom prst="rect">
            <a:avLst/>
          </a:prstGeom>
        </p:spPr>
      </p:pic>
      <p:pic>
        <p:nvPicPr>
          <p:cNvPr id="39" name="Picture 38"/>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a:off x="4197862" y="1289457"/>
            <a:ext cx="835863" cy="1022594"/>
          </a:xfrm>
          <a:prstGeom prst="rect">
            <a:avLst/>
          </a:prstGeom>
        </p:spPr>
      </p:pic>
      <p:pic>
        <p:nvPicPr>
          <p:cNvPr id="40" name="Picture 39"/>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7913006" y="1206147"/>
            <a:ext cx="1354581" cy="786480"/>
          </a:xfrm>
          <a:prstGeom prst="rect">
            <a:avLst/>
          </a:prstGeom>
        </p:spPr>
      </p:pic>
      <p:pic>
        <p:nvPicPr>
          <p:cNvPr id="38" name="Picture 37"/>
          <p:cNvPicPr>
            <a:picLocks noChangeAspect="1"/>
          </p:cNvPicPr>
          <p:nvPr/>
        </p:nvPicPr>
        <p:blipFill>
          <a:blip r:embed="rId25" cstate="print">
            <a:extLst>
              <a:ext uri="{BEBA8EAE-BF5A-486C-A8C5-ECC9F3942E4B}">
                <a14:imgProps xmlns:a14="http://schemas.microsoft.com/office/drawing/2010/main">
                  <a14:imgLayer r:embed="rId26">
                    <a14:imgEffect>
                      <a14:backgroundRemoval t="9744" b="89776" l="3994" r="95048"/>
                    </a14:imgEffect>
                  </a14:imgLayer>
                </a14:imgProps>
              </a:ext>
              <a:ext uri="{28A0092B-C50C-407E-A947-70E740481C1C}">
                <a14:useLocalDpi xmlns:a14="http://schemas.microsoft.com/office/drawing/2010/main" val="0"/>
              </a:ext>
            </a:extLst>
          </a:blip>
          <a:stretch>
            <a:fillRect/>
          </a:stretch>
        </p:blipFill>
        <p:spPr>
          <a:xfrm>
            <a:off x="36107" y="2716679"/>
            <a:ext cx="1675192" cy="2006904"/>
          </a:xfrm>
          <a:prstGeom prst="rect">
            <a:avLst/>
          </a:prstGeom>
        </p:spPr>
      </p:pic>
      <p:pic>
        <p:nvPicPr>
          <p:cNvPr id="3" name="Picture 2"/>
          <p:cNvPicPr>
            <a:picLocks noChangeAspect="1"/>
          </p:cNvPicPr>
          <p:nvPr/>
        </p:nvPicPr>
        <p:blipFill>
          <a:blip r:embed="rId27" cstate="print">
            <a:extLst>
              <a:ext uri="{BEBA8EAE-BF5A-486C-A8C5-ECC9F3942E4B}">
                <a14:imgProps xmlns:a14="http://schemas.microsoft.com/office/drawing/2010/main">
                  <a14:imgLayer r:embed="rId28">
                    <a14:imgEffect>
                      <a14:backgroundRemoval t="438" b="89825" l="2077" r="97923">
                        <a14:foregroundMark x1="82846" y1="73085" x2="93000" y2="78556"/>
                      </a14:backgroundRemoval>
                    </a14:imgEffect>
                  </a14:imgLayer>
                </a14:imgProps>
              </a:ext>
              <a:ext uri="{28A0092B-C50C-407E-A947-70E740481C1C}">
                <a14:useLocalDpi xmlns:a14="http://schemas.microsoft.com/office/drawing/2010/main" val="0"/>
              </a:ext>
            </a:extLst>
          </a:blip>
          <a:stretch>
            <a:fillRect/>
          </a:stretch>
        </p:blipFill>
        <p:spPr>
          <a:xfrm>
            <a:off x="8077492" y="4496100"/>
            <a:ext cx="1856798" cy="1905638"/>
          </a:xfrm>
          <a:prstGeom prst="rect">
            <a:avLst/>
          </a:prstGeom>
        </p:spPr>
      </p:pic>
      <p:pic>
        <p:nvPicPr>
          <p:cNvPr id="5" name="Picture 4"/>
          <p:cNvPicPr>
            <a:picLocks noChangeAspect="1"/>
          </p:cNvPicPr>
          <p:nvPr/>
        </p:nvPicPr>
        <p:blipFill rotWithShape="1">
          <a:blip r:embed="rId29">
            <a:extLst>
              <a:ext uri="{BEBA8EAE-BF5A-486C-A8C5-ECC9F3942E4B}">
                <a14:imgProps xmlns:a14="http://schemas.microsoft.com/office/drawing/2010/main">
                  <a14:imgLayer r:embed="rId30">
                    <a14:imgEffect>
                      <a14:backgroundRemoval t="1778" b="96000" l="0" r="100000">
                        <a14:foregroundMark x1="42000" y1="55111" x2="48000" y2="66222"/>
                        <a14:foregroundMark x1="47556" y1="51111" x2="51111" y2="64667"/>
                        <a14:foregroundMark x1="55778" y1="48222" x2="55333" y2="64000"/>
                      </a14:backgroundRemoval>
                    </a14:imgEffect>
                  </a14:imgLayer>
                </a14:imgProps>
              </a:ext>
              <a:ext uri="{28A0092B-C50C-407E-A947-70E740481C1C}">
                <a14:useLocalDpi xmlns:a14="http://schemas.microsoft.com/office/drawing/2010/main" val="0"/>
              </a:ext>
            </a:extLst>
          </a:blip>
          <a:srcRect l="34856" t="33318" r="33663" b="31496"/>
          <a:stretch>
            <a:fillRect/>
          </a:stretch>
        </p:blipFill>
        <p:spPr>
          <a:xfrm>
            <a:off x="152400" y="5333999"/>
            <a:ext cx="1295400" cy="1447801"/>
          </a:xfrm>
          <a:prstGeom prst="rect">
            <a:avLst/>
          </a:prstGeom>
        </p:spPr>
      </p:pic>
      <p:pic>
        <p:nvPicPr>
          <p:cNvPr id="7" name="Picture 6"/>
          <p:cNvPicPr>
            <a:picLocks noChangeAspect="1"/>
          </p:cNvPicPr>
          <p:nvPr/>
        </p:nvPicPr>
        <p:blipFill rotWithShape="1">
          <a:blip r:embed="rId31">
            <a:extLst>
              <a:ext uri="{BEBA8EAE-BF5A-486C-A8C5-ECC9F3942E4B}">
                <a14:imgProps xmlns:a14="http://schemas.microsoft.com/office/drawing/2010/main">
                  <a14:imgLayer r:embed="rId30">
                    <a14:imgEffect>
                      <a14:backgroundRemoval t="0" b="90000" l="67778" r="98889"/>
                    </a14:imgEffect>
                  </a14:imgLayer>
                </a14:imgProps>
              </a:ext>
              <a:ext uri="{28A0092B-C50C-407E-A947-70E740481C1C}">
                <a14:useLocalDpi xmlns:a14="http://schemas.microsoft.com/office/drawing/2010/main" val="0"/>
              </a:ext>
            </a:extLst>
          </a:blip>
          <a:srcRect l="69597" t="35257" b="33262"/>
          <a:stretch>
            <a:fillRect/>
          </a:stretch>
        </p:blipFill>
        <p:spPr>
          <a:xfrm>
            <a:off x="5729053" y="5456687"/>
            <a:ext cx="1251028" cy="1295401"/>
          </a:xfrm>
          <a:prstGeom prst="rect">
            <a:avLst/>
          </a:prstGeom>
        </p:spPr>
      </p:pic>
      <p:pic>
        <p:nvPicPr>
          <p:cNvPr id="16" name="Picture 15"/>
          <p:cNvPicPr>
            <a:picLocks noChangeAspect="1"/>
          </p:cNvPicPr>
          <p:nvPr/>
        </p:nvPicPr>
        <p:blipFill>
          <a:blip r:embed="rId32" cstate="print">
            <a:extLst>
              <a:ext uri="{BEBA8EAE-BF5A-486C-A8C5-ECC9F3942E4B}">
                <a14:imgProps xmlns:a14="http://schemas.microsoft.com/office/drawing/2010/main">
                  <a14:imgLayer r:embed="rId33">
                    <a14:imgEffect>
                      <a14:backgroundRemoval t="409" b="99591" l="0" r="100000"/>
                    </a14:imgEffect>
                  </a14:imgLayer>
                </a14:imgProps>
              </a:ext>
              <a:ext uri="{28A0092B-C50C-407E-A947-70E740481C1C}">
                <a14:useLocalDpi xmlns:a14="http://schemas.microsoft.com/office/drawing/2010/main" val="0"/>
              </a:ext>
            </a:extLst>
          </a:blip>
          <a:stretch>
            <a:fillRect/>
          </a:stretch>
        </p:blipFill>
        <p:spPr>
          <a:xfrm>
            <a:off x="10425254" y="60083"/>
            <a:ext cx="1412244" cy="811308"/>
          </a:xfrm>
          <a:prstGeom prst="rect">
            <a:avLst/>
          </a:prstGeom>
        </p:spPr>
      </p:pic>
      <p:pic>
        <p:nvPicPr>
          <p:cNvPr id="41" name="Picture 40"/>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40262" y="1442039"/>
            <a:ext cx="1354581" cy="786480"/>
          </a:xfrm>
          <a:prstGeom prst="rect">
            <a:avLst/>
          </a:prstGeom>
        </p:spPr>
      </p:pic>
      <p:pic>
        <p:nvPicPr>
          <p:cNvPr id="43" name="Picture 42"/>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60040" y="1835279"/>
            <a:ext cx="1354581" cy="786480"/>
          </a:xfrm>
          <a:prstGeom prst="rect">
            <a:avLst/>
          </a:prstGeom>
        </p:spPr>
      </p:pic>
      <p:pic>
        <p:nvPicPr>
          <p:cNvPr id="44" name="Picture 43"/>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8894532" y="1232332"/>
            <a:ext cx="1354581" cy="78648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75" fill="hold">
                                          <p:stCondLst>
                                            <p:cond delay="0"/>
                                          </p:stCondLst>
                                        </p:cTn>
                                        <p:tgtEl>
                                          <p:spTgt spid="10"/>
                                        </p:tgtEl>
                                        <p:attrNameLst>
                                          <p:attrName>r</p:attrName>
                                        </p:attrNameLst>
                                      </p:cBhvr>
                                    </p:animRot>
                                    <p:animRot by="-240000">
                                      <p:cBhvr>
                                        <p:cTn id="7" dur="750" fill="hold">
                                          <p:stCondLst>
                                            <p:cond delay="750"/>
                                          </p:stCondLst>
                                        </p:cTn>
                                        <p:tgtEl>
                                          <p:spTgt spid="10"/>
                                        </p:tgtEl>
                                        <p:attrNameLst>
                                          <p:attrName>r</p:attrName>
                                        </p:attrNameLst>
                                      </p:cBhvr>
                                    </p:animRot>
                                    <p:animRot by="240000">
                                      <p:cBhvr>
                                        <p:cTn id="8" dur="750" fill="hold">
                                          <p:stCondLst>
                                            <p:cond delay="1500"/>
                                          </p:stCondLst>
                                        </p:cTn>
                                        <p:tgtEl>
                                          <p:spTgt spid="10"/>
                                        </p:tgtEl>
                                        <p:attrNameLst>
                                          <p:attrName>r</p:attrName>
                                        </p:attrNameLst>
                                      </p:cBhvr>
                                    </p:animRot>
                                    <p:animRot by="-240000">
                                      <p:cBhvr>
                                        <p:cTn id="9" dur="750" fill="hold">
                                          <p:stCondLst>
                                            <p:cond delay="2250"/>
                                          </p:stCondLst>
                                        </p:cTn>
                                        <p:tgtEl>
                                          <p:spTgt spid="10"/>
                                        </p:tgtEl>
                                        <p:attrNameLst>
                                          <p:attrName>r</p:attrName>
                                        </p:attrNameLst>
                                      </p:cBhvr>
                                    </p:animRot>
                                    <p:animRot by="120000">
                                      <p:cBhvr>
                                        <p:cTn id="10" dur="750" fill="hold">
                                          <p:stCondLst>
                                            <p:cond delay="3000"/>
                                          </p:stCondLst>
                                        </p:cTn>
                                        <p:tgtEl>
                                          <p:spTgt spid="10"/>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75" fill="hold">
                                          <p:stCondLst>
                                            <p:cond delay="0"/>
                                          </p:stCondLst>
                                        </p:cTn>
                                        <p:tgtEl>
                                          <p:spTgt spid="15"/>
                                        </p:tgtEl>
                                        <p:attrNameLst>
                                          <p:attrName>r</p:attrName>
                                        </p:attrNameLst>
                                      </p:cBhvr>
                                    </p:animRot>
                                    <p:animRot by="-240000">
                                      <p:cBhvr>
                                        <p:cTn id="13" dur="750" fill="hold">
                                          <p:stCondLst>
                                            <p:cond delay="750"/>
                                          </p:stCondLst>
                                        </p:cTn>
                                        <p:tgtEl>
                                          <p:spTgt spid="15"/>
                                        </p:tgtEl>
                                        <p:attrNameLst>
                                          <p:attrName>r</p:attrName>
                                        </p:attrNameLst>
                                      </p:cBhvr>
                                    </p:animRot>
                                    <p:animRot by="240000">
                                      <p:cBhvr>
                                        <p:cTn id="14" dur="750" fill="hold">
                                          <p:stCondLst>
                                            <p:cond delay="1500"/>
                                          </p:stCondLst>
                                        </p:cTn>
                                        <p:tgtEl>
                                          <p:spTgt spid="15"/>
                                        </p:tgtEl>
                                        <p:attrNameLst>
                                          <p:attrName>r</p:attrName>
                                        </p:attrNameLst>
                                      </p:cBhvr>
                                    </p:animRot>
                                    <p:animRot by="-240000">
                                      <p:cBhvr>
                                        <p:cTn id="15" dur="750" fill="hold">
                                          <p:stCondLst>
                                            <p:cond delay="2250"/>
                                          </p:stCondLst>
                                        </p:cTn>
                                        <p:tgtEl>
                                          <p:spTgt spid="15"/>
                                        </p:tgtEl>
                                        <p:attrNameLst>
                                          <p:attrName>r</p:attrName>
                                        </p:attrNameLst>
                                      </p:cBhvr>
                                    </p:animRot>
                                    <p:animRot by="120000">
                                      <p:cBhvr>
                                        <p:cTn id="16" dur="750" fill="hold">
                                          <p:stCondLst>
                                            <p:cond delay="3000"/>
                                          </p:stCondLst>
                                        </p:cTn>
                                        <p:tgtEl>
                                          <p:spTgt spid="15"/>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375" fill="hold">
                                          <p:stCondLst>
                                            <p:cond delay="0"/>
                                          </p:stCondLst>
                                        </p:cTn>
                                        <p:tgtEl>
                                          <p:spTgt spid="12"/>
                                        </p:tgtEl>
                                        <p:attrNameLst>
                                          <p:attrName>r</p:attrName>
                                        </p:attrNameLst>
                                      </p:cBhvr>
                                    </p:animRot>
                                    <p:animRot by="-240000">
                                      <p:cBhvr>
                                        <p:cTn id="19" dur="750" fill="hold">
                                          <p:stCondLst>
                                            <p:cond delay="750"/>
                                          </p:stCondLst>
                                        </p:cTn>
                                        <p:tgtEl>
                                          <p:spTgt spid="12"/>
                                        </p:tgtEl>
                                        <p:attrNameLst>
                                          <p:attrName>r</p:attrName>
                                        </p:attrNameLst>
                                      </p:cBhvr>
                                    </p:animRot>
                                    <p:animRot by="240000">
                                      <p:cBhvr>
                                        <p:cTn id="20" dur="750" fill="hold">
                                          <p:stCondLst>
                                            <p:cond delay="1500"/>
                                          </p:stCondLst>
                                        </p:cTn>
                                        <p:tgtEl>
                                          <p:spTgt spid="12"/>
                                        </p:tgtEl>
                                        <p:attrNameLst>
                                          <p:attrName>r</p:attrName>
                                        </p:attrNameLst>
                                      </p:cBhvr>
                                    </p:animRot>
                                    <p:animRot by="-240000">
                                      <p:cBhvr>
                                        <p:cTn id="21" dur="750" fill="hold">
                                          <p:stCondLst>
                                            <p:cond delay="2250"/>
                                          </p:stCondLst>
                                        </p:cTn>
                                        <p:tgtEl>
                                          <p:spTgt spid="12"/>
                                        </p:tgtEl>
                                        <p:attrNameLst>
                                          <p:attrName>r</p:attrName>
                                        </p:attrNameLst>
                                      </p:cBhvr>
                                    </p:animRot>
                                    <p:animRot by="120000">
                                      <p:cBhvr>
                                        <p:cTn id="22" dur="750" fill="hold">
                                          <p:stCondLst>
                                            <p:cond delay="3000"/>
                                          </p:stCondLst>
                                        </p:cTn>
                                        <p:tgtEl>
                                          <p:spTgt spid="12"/>
                                        </p:tgtEl>
                                        <p:attrNameLst>
                                          <p:attrName>r</p:attrName>
                                        </p:attrNameLst>
                                      </p:cBhvr>
                                    </p:animRot>
                                  </p:childTnLst>
                                </p:cTn>
                              </p:par>
                              <p:par>
                                <p:cTn id="23" presetID="32" presetClass="emph" presetSubtype="0" repeatCount="indefinite" fill="hold" nodeType="withEffect">
                                  <p:stCondLst>
                                    <p:cond delay="0"/>
                                  </p:stCondLst>
                                  <p:childTnLst>
                                    <p:animRot by="120000">
                                      <p:cBhvr>
                                        <p:cTn id="24" dur="300" fill="hold">
                                          <p:stCondLst>
                                            <p:cond delay="0"/>
                                          </p:stCondLst>
                                        </p:cTn>
                                        <p:tgtEl>
                                          <p:spTgt spid="8"/>
                                        </p:tgtEl>
                                        <p:attrNameLst>
                                          <p:attrName>r</p:attrName>
                                        </p:attrNameLst>
                                      </p:cBhvr>
                                    </p:animRot>
                                    <p:animRot by="-240000">
                                      <p:cBhvr>
                                        <p:cTn id="25" dur="600" fill="hold">
                                          <p:stCondLst>
                                            <p:cond delay="600"/>
                                          </p:stCondLst>
                                        </p:cTn>
                                        <p:tgtEl>
                                          <p:spTgt spid="8"/>
                                        </p:tgtEl>
                                        <p:attrNameLst>
                                          <p:attrName>r</p:attrName>
                                        </p:attrNameLst>
                                      </p:cBhvr>
                                    </p:animRot>
                                    <p:animRot by="240000">
                                      <p:cBhvr>
                                        <p:cTn id="26" dur="600" fill="hold">
                                          <p:stCondLst>
                                            <p:cond delay="1200"/>
                                          </p:stCondLst>
                                        </p:cTn>
                                        <p:tgtEl>
                                          <p:spTgt spid="8"/>
                                        </p:tgtEl>
                                        <p:attrNameLst>
                                          <p:attrName>r</p:attrName>
                                        </p:attrNameLst>
                                      </p:cBhvr>
                                    </p:animRot>
                                    <p:animRot by="-240000">
                                      <p:cBhvr>
                                        <p:cTn id="27" dur="600" fill="hold">
                                          <p:stCondLst>
                                            <p:cond delay="1800"/>
                                          </p:stCondLst>
                                        </p:cTn>
                                        <p:tgtEl>
                                          <p:spTgt spid="8"/>
                                        </p:tgtEl>
                                        <p:attrNameLst>
                                          <p:attrName>r</p:attrName>
                                        </p:attrNameLst>
                                      </p:cBhvr>
                                    </p:animRot>
                                    <p:animRot by="120000">
                                      <p:cBhvr>
                                        <p:cTn id="28" dur="600" fill="hold">
                                          <p:stCondLst>
                                            <p:cond delay="2400"/>
                                          </p:stCondLst>
                                        </p:cTn>
                                        <p:tgtEl>
                                          <p:spTgt spid="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9" restart="whenNotActive" fill="hold" evtFilter="cancelBubble" nodeType="interactiveSeq">
                <p:stCondLst>
                  <p:cond evt="onClick" delay="0">
                    <p:tgtEl>
                      <p:spTgt spid="9"/>
                    </p:tgtEl>
                  </p:cond>
                </p:stCondLst>
                <p:endSync evt="end" delay="0">
                  <p:rtn val="all"/>
                </p:endSync>
                <p:childTnLst>
                  <p:par>
                    <p:cTn id="30" fill="hold">
                      <p:stCondLst>
                        <p:cond delay="0"/>
                      </p:stCondLst>
                      <p:childTnLst>
                        <p:par>
                          <p:cTn id="31" fill="hold">
                            <p:stCondLst>
                              <p:cond delay="0"/>
                            </p:stCondLst>
                            <p:childTnLst>
                              <p:par>
                                <p:cTn id="32" presetID="53" presetClass="entr" presetSubtype="16" fill="hold" nodeType="clickEffect">
                                  <p:stCondLst>
                                    <p:cond delay="0"/>
                                  </p:stCondLst>
                                  <p:childTnLst>
                                    <p:set>
                                      <p:cBhvr>
                                        <p:cTn id="33" dur="1" fill="hold">
                                          <p:stCondLst>
                                            <p:cond delay="0"/>
                                          </p:stCondLst>
                                        </p:cTn>
                                        <p:tgtEl>
                                          <p:spTgt spid="37"/>
                                        </p:tgtEl>
                                        <p:attrNameLst>
                                          <p:attrName>style.visibility</p:attrName>
                                        </p:attrNameLst>
                                      </p:cBhvr>
                                      <p:to>
                                        <p:strVal val="visible"/>
                                      </p:to>
                                    </p:set>
                                    <p:anim calcmode="lin" valueType="num">
                                      <p:cBhvr>
                                        <p:cTn id="34" dur="500" fill="hold"/>
                                        <p:tgtEl>
                                          <p:spTgt spid="37"/>
                                        </p:tgtEl>
                                        <p:attrNameLst>
                                          <p:attrName>ppt_w</p:attrName>
                                        </p:attrNameLst>
                                      </p:cBhvr>
                                      <p:tavLst>
                                        <p:tav tm="0">
                                          <p:val>
                                            <p:fltVal val="0"/>
                                          </p:val>
                                        </p:tav>
                                        <p:tav tm="100000">
                                          <p:val>
                                            <p:strVal val="#ppt_w"/>
                                          </p:val>
                                        </p:tav>
                                      </p:tavLst>
                                    </p:anim>
                                    <p:anim calcmode="lin" valueType="num">
                                      <p:cBhvr>
                                        <p:cTn id="35" dur="500" fill="hold"/>
                                        <p:tgtEl>
                                          <p:spTgt spid="37"/>
                                        </p:tgtEl>
                                        <p:attrNameLst>
                                          <p:attrName>ppt_h</p:attrName>
                                        </p:attrNameLst>
                                      </p:cBhvr>
                                      <p:tavLst>
                                        <p:tav tm="0">
                                          <p:val>
                                            <p:fltVal val="0"/>
                                          </p:val>
                                        </p:tav>
                                        <p:tav tm="100000">
                                          <p:val>
                                            <p:strVal val="#ppt_h"/>
                                          </p:val>
                                        </p:tav>
                                      </p:tavLst>
                                    </p:anim>
                                    <p:animEffect transition="in" filter="fade">
                                      <p:cBhvr>
                                        <p:cTn id="36" dur="500"/>
                                        <p:tgtEl>
                                          <p:spTgt spid="37"/>
                                        </p:tgtEl>
                                      </p:cBhvr>
                                    </p:animEffect>
                                  </p:childTnLst>
                                </p:cTn>
                              </p:par>
                            </p:childTnLst>
                          </p:cTn>
                        </p:par>
                      </p:childTnLst>
                    </p:cTn>
                  </p:par>
                </p:childTnLst>
              </p:cTn>
              <p:nextCondLst>
                <p:cond evt="onClick" delay="0">
                  <p:tgtEl>
                    <p:spTgt spid="9"/>
                  </p:tgtEl>
                </p:cond>
              </p:nextCondLst>
            </p:seq>
            <p:seq concurrent="1" nextAc="seek">
              <p:cTn id="37" restart="whenNotActive" fill="hold" evtFilter="cancelBubble" nodeType="interactiveSeq">
                <p:stCondLst>
                  <p:cond evt="onClick" delay="0">
                    <p:tgtEl>
                      <p:spTgt spid="24"/>
                    </p:tgtEl>
                  </p:cond>
                </p:stCondLst>
                <p:endSync evt="end" delay="0">
                  <p:rtn val="all"/>
                </p:endSync>
                <p:childTnLst>
                  <p:par>
                    <p:cTn id="38" fill="hold">
                      <p:stCondLst>
                        <p:cond delay="0"/>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33"/>
                                        </p:tgtEl>
                                        <p:attrNameLst>
                                          <p:attrName>style.visibility</p:attrName>
                                        </p:attrNameLst>
                                      </p:cBhvr>
                                      <p:to>
                                        <p:strVal val="visible"/>
                                      </p:to>
                                    </p:set>
                                    <p:anim calcmode="lin" valueType="num">
                                      <p:cBhvr>
                                        <p:cTn id="42" dur="500" fill="hold"/>
                                        <p:tgtEl>
                                          <p:spTgt spid="33"/>
                                        </p:tgtEl>
                                        <p:attrNameLst>
                                          <p:attrName>ppt_w</p:attrName>
                                        </p:attrNameLst>
                                      </p:cBhvr>
                                      <p:tavLst>
                                        <p:tav tm="0">
                                          <p:val>
                                            <p:fltVal val="0"/>
                                          </p:val>
                                        </p:tav>
                                        <p:tav tm="100000">
                                          <p:val>
                                            <p:strVal val="#ppt_w"/>
                                          </p:val>
                                        </p:tav>
                                      </p:tavLst>
                                    </p:anim>
                                    <p:anim calcmode="lin" valueType="num">
                                      <p:cBhvr>
                                        <p:cTn id="43" dur="500" fill="hold"/>
                                        <p:tgtEl>
                                          <p:spTgt spid="33"/>
                                        </p:tgtEl>
                                        <p:attrNameLst>
                                          <p:attrName>ppt_h</p:attrName>
                                        </p:attrNameLst>
                                      </p:cBhvr>
                                      <p:tavLst>
                                        <p:tav tm="0">
                                          <p:val>
                                            <p:fltVal val="0"/>
                                          </p:val>
                                        </p:tav>
                                        <p:tav tm="100000">
                                          <p:val>
                                            <p:strVal val="#ppt_h"/>
                                          </p:val>
                                        </p:tav>
                                      </p:tavLst>
                                    </p:anim>
                                    <p:animEffect transition="in" filter="fade">
                                      <p:cBhvr>
                                        <p:cTn id="44" dur="500"/>
                                        <p:tgtEl>
                                          <p:spTgt spid="33"/>
                                        </p:tgtEl>
                                      </p:cBhvr>
                                    </p:animEffect>
                                  </p:childTnLst>
                                </p:cTn>
                              </p:par>
                            </p:childTnLst>
                          </p:cTn>
                        </p:par>
                      </p:childTnLst>
                    </p:cTn>
                  </p:par>
                </p:childTnLst>
              </p:cTn>
              <p:nextCondLst>
                <p:cond evt="onClick" delay="0">
                  <p:tgtEl>
                    <p:spTgt spid="24"/>
                  </p:tgtEl>
                </p:cond>
              </p:nextCondLst>
            </p:seq>
            <p:seq concurrent="1" nextAc="seek">
              <p:cTn id="45" restart="whenNotActive" fill="hold" evtFilter="cancelBubble" nodeType="interactiveSeq">
                <p:stCondLst>
                  <p:cond evt="onClick" delay="0">
                    <p:tgtEl>
                      <p:spTgt spid="25"/>
                    </p:tgtEl>
                  </p:cond>
                </p:stCondLst>
                <p:endSync evt="end" delay="0">
                  <p:rtn val="all"/>
                </p:endSync>
                <p:childTnLst>
                  <p:par>
                    <p:cTn id="46" fill="hold">
                      <p:stCondLst>
                        <p:cond delay="0"/>
                      </p:stCondLst>
                      <p:childTnLst>
                        <p:par>
                          <p:cTn id="47" fill="hold">
                            <p:stCondLst>
                              <p:cond delay="0"/>
                            </p:stCondLst>
                            <p:childTnLst>
                              <p:par>
                                <p:cTn id="48" presetID="53" presetClass="entr" presetSubtype="16" fill="hold" nodeType="clickEffect">
                                  <p:stCondLst>
                                    <p:cond delay="0"/>
                                  </p:stCondLst>
                                  <p:childTnLst>
                                    <p:set>
                                      <p:cBhvr>
                                        <p:cTn id="49" dur="1" fill="hold">
                                          <p:stCondLst>
                                            <p:cond delay="0"/>
                                          </p:stCondLst>
                                        </p:cTn>
                                        <p:tgtEl>
                                          <p:spTgt spid="36"/>
                                        </p:tgtEl>
                                        <p:attrNameLst>
                                          <p:attrName>style.visibility</p:attrName>
                                        </p:attrNameLst>
                                      </p:cBhvr>
                                      <p:to>
                                        <p:strVal val="visible"/>
                                      </p:to>
                                    </p:set>
                                    <p:anim calcmode="lin" valueType="num">
                                      <p:cBhvr>
                                        <p:cTn id="50" dur="500" fill="hold"/>
                                        <p:tgtEl>
                                          <p:spTgt spid="36"/>
                                        </p:tgtEl>
                                        <p:attrNameLst>
                                          <p:attrName>ppt_w</p:attrName>
                                        </p:attrNameLst>
                                      </p:cBhvr>
                                      <p:tavLst>
                                        <p:tav tm="0">
                                          <p:val>
                                            <p:fltVal val="0"/>
                                          </p:val>
                                        </p:tav>
                                        <p:tav tm="100000">
                                          <p:val>
                                            <p:strVal val="#ppt_w"/>
                                          </p:val>
                                        </p:tav>
                                      </p:tavLst>
                                    </p:anim>
                                    <p:anim calcmode="lin" valueType="num">
                                      <p:cBhvr>
                                        <p:cTn id="51" dur="500" fill="hold"/>
                                        <p:tgtEl>
                                          <p:spTgt spid="36"/>
                                        </p:tgtEl>
                                        <p:attrNameLst>
                                          <p:attrName>ppt_h</p:attrName>
                                        </p:attrNameLst>
                                      </p:cBhvr>
                                      <p:tavLst>
                                        <p:tav tm="0">
                                          <p:val>
                                            <p:fltVal val="0"/>
                                          </p:val>
                                        </p:tav>
                                        <p:tav tm="100000">
                                          <p:val>
                                            <p:strVal val="#ppt_h"/>
                                          </p:val>
                                        </p:tav>
                                      </p:tavLst>
                                    </p:anim>
                                    <p:animEffect transition="in" filter="fade">
                                      <p:cBhvr>
                                        <p:cTn id="52" dur="500"/>
                                        <p:tgtEl>
                                          <p:spTgt spid="36"/>
                                        </p:tgtEl>
                                      </p:cBhvr>
                                    </p:animEffect>
                                  </p:childTnLst>
                                </p:cTn>
                              </p:par>
                            </p:childTnLst>
                          </p:cTn>
                        </p:par>
                      </p:childTnLst>
                    </p:cTn>
                  </p:par>
                </p:childTnLst>
              </p:cTn>
              <p:nextCondLst>
                <p:cond evt="onClick" delay="0">
                  <p:tgtEl>
                    <p:spTgt spid="25"/>
                  </p:tgtEl>
                </p:cond>
              </p:nextCondLst>
            </p:seq>
            <p:seq concurrent="1" nextAc="seek">
              <p:cTn id="53" restart="whenNotActive" fill="hold" evtFilter="cancelBubble" nodeType="interactiveSeq">
                <p:stCondLst>
                  <p:cond evt="onClick" delay="0">
                    <p:tgtEl>
                      <p:spTgt spid="26"/>
                    </p:tgtEl>
                  </p:cond>
                </p:stCondLst>
                <p:endSync evt="end" delay="0">
                  <p:rtn val="all"/>
                </p:endSync>
                <p:childTnLst>
                  <p:par>
                    <p:cTn id="54" fill="hold">
                      <p:stCondLst>
                        <p:cond delay="0"/>
                      </p:stCondLst>
                      <p:childTnLst>
                        <p:par>
                          <p:cTn id="55" fill="hold">
                            <p:stCondLst>
                              <p:cond delay="0"/>
                            </p:stCondLst>
                            <p:childTnLst>
                              <p:par>
                                <p:cTn id="56" presetID="53" presetClass="entr" presetSubtype="16" fill="hold" nodeType="clickEffect">
                                  <p:stCondLst>
                                    <p:cond delay="0"/>
                                  </p:stCondLst>
                                  <p:childTnLst>
                                    <p:set>
                                      <p:cBhvr>
                                        <p:cTn id="57" dur="1" fill="hold">
                                          <p:stCondLst>
                                            <p:cond delay="0"/>
                                          </p:stCondLst>
                                        </p:cTn>
                                        <p:tgtEl>
                                          <p:spTgt spid="35"/>
                                        </p:tgtEl>
                                        <p:attrNameLst>
                                          <p:attrName>style.visibility</p:attrName>
                                        </p:attrNameLst>
                                      </p:cBhvr>
                                      <p:to>
                                        <p:strVal val="visible"/>
                                      </p:to>
                                    </p:set>
                                    <p:anim calcmode="lin" valueType="num">
                                      <p:cBhvr>
                                        <p:cTn id="58" dur="500" fill="hold"/>
                                        <p:tgtEl>
                                          <p:spTgt spid="35"/>
                                        </p:tgtEl>
                                        <p:attrNameLst>
                                          <p:attrName>ppt_w</p:attrName>
                                        </p:attrNameLst>
                                      </p:cBhvr>
                                      <p:tavLst>
                                        <p:tav tm="0">
                                          <p:val>
                                            <p:fltVal val="0"/>
                                          </p:val>
                                        </p:tav>
                                        <p:tav tm="100000">
                                          <p:val>
                                            <p:strVal val="#ppt_w"/>
                                          </p:val>
                                        </p:tav>
                                      </p:tavLst>
                                    </p:anim>
                                    <p:anim calcmode="lin" valueType="num">
                                      <p:cBhvr>
                                        <p:cTn id="59" dur="500" fill="hold"/>
                                        <p:tgtEl>
                                          <p:spTgt spid="35"/>
                                        </p:tgtEl>
                                        <p:attrNameLst>
                                          <p:attrName>ppt_h</p:attrName>
                                        </p:attrNameLst>
                                      </p:cBhvr>
                                      <p:tavLst>
                                        <p:tav tm="0">
                                          <p:val>
                                            <p:fltVal val="0"/>
                                          </p:val>
                                        </p:tav>
                                        <p:tav tm="100000">
                                          <p:val>
                                            <p:strVal val="#ppt_h"/>
                                          </p:val>
                                        </p:tav>
                                      </p:tavLst>
                                    </p:anim>
                                    <p:animEffect transition="in" filter="fade">
                                      <p:cBhvr>
                                        <p:cTn id="60" dur="500"/>
                                        <p:tgtEl>
                                          <p:spTgt spid="35"/>
                                        </p:tgtEl>
                                      </p:cBhvr>
                                    </p:animEffect>
                                  </p:childTnLst>
                                </p:cTn>
                              </p:par>
                            </p:childTnLst>
                          </p:cTn>
                        </p:par>
                      </p:childTnLst>
                    </p:cTn>
                  </p:par>
                </p:childTnLst>
              </p:cTn>
              <p:nextCondLst>
                <p:cond evt="onClick" delay="0">
                  <p:tgtEl>
                    <p:spTgt spid="26"/>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555">
                <a:latin typeface="Arial-Rounded" panose="020B0500000000000000" pitchFamily="34" charset="0"/>
                <a:cs typeface="Arial-Rounded" panose="020B0500000000000000" pitchFamily="34" charset="0"/>
              </a:rPr>
              <a:t>3. Em thích nhất khổ thơ nào trong bài? Vì sao?</a:t>
            </a:r>
          </a:p>
        </p:txBody>
      </p:sp>
      <p:sp>
        <p:nvSpPr>
          <p:cNvPr id="3" name="Content Placeholder 2"/>
          <p:cNvSpPr>
            <a:spLocks noGrp="1"/>
          </p:cNvSpPr>
          <p:nvPr>
            <p:ph idx="1"/>
          </p:nvPr>
        </p:nvSpPr>
        <p:spPr/>
        <p:txBody>
          <a:bodyPr/>
          <a:lstStyle/>
          <a:p>
            <a:endParaRPr lang="en-US" sz="3555">
              <a:latin typeface="Arial-Rounded" panose="020B0500000000000000" pitchFamily="34" charset="0"/>
              <a:cs typeface="Arial-Rounded" panose="020B0500000000000000" pitchFamily="34" charset="0"/>
            </a:endParaRPr>
          </a:p>
        </p:txBody>
      </p:sp>
      <p:sp>
        <p:nvSpPr>
          <p:cNvPr id="4" name="Cloud 3"/>
          <p:cNvSpPr/>
          <p:nvPr/>
        </p:nvSpPr>
        <p:spPr>
          <a:xfrm>
            <a:off x="466725" y="1691005"/>
            <a:ext cx="10963910" cy="430022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555">
                <a:latin typeface="Arial-Rounded" panose="020B0500000000000000" pitchFamily="34" charset="0"/>
                <a:cs typeface="Arial-Rounded" panose="020B0500000000000000" pitchFamily="34" charset="0"/>
              </a:rPr>
              <a:t>VD: Em thích nhất khổ thơ cuối, vì hình ảnh cánh diều hiện lên gắn với làng quê thân thuộc, yên bình. Bức tranh thôn quê hiện lên gần gũi, tươi đẹp với sự góp mặt của cánh diều</a:t>
            </a:r>
          </a:p>
        </p:txBody>
      </p:sp>
      <p:pic>
        <p:nvPicPr>
          <p:cNvPr id="11" name="Content Placeholder 10" descr="logo"/>
          <p:cNvPicPr>
            <a:picLocks noGrp="1" noChangeAspect="1"/>
          </p:cNvPicPr>
          <p:nvPr>
            <p:ph sz="half" idx="2"/>
          </p:nvPr>
        </p:nvPicPr>
        <p:blipFill>
          <a:blip r:embed="rId3"/>
          <a:stretch>
            <a:fillRect/>
          </a:stretch>
        </p:blipFill>
        <p:spPr>
          <a:xfrm>
            <a:off x="10654665" y="-182880"/>
            <a:ext cx="1656080" cy="169164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4" grpId="0" animBg="1"/>
      <p:bldP spid="4"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855" y="13855"/>
            <a:ext cx="12192000" cy="173791"/>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algn="ctr"/>
            <a:endParaRPr lang="en-US"/>
          </a:p>
        </p:txBody>
      </p:sp>
      <p:sp>
        <p:nvSpPr>
          <p:cNvPr id="7" name="TextBox 6"/>
          <p:cNvSpPr txBox="1"/>
          <p:nvPr/>
        </p:nvSpPr>
        <p:spPr>
          <a:xfrm>
            <a:off x="1066800" y="386241"/>
            <a:ext cx="6172200" cy="582295"/>
          </a:xfrm>
          <a:prstGeom prst="rect">
            <a:avLst/>
          </a:prstGeom>
          <a:noFill/>
        </p:spPr>
        <p:txBody>
          <a:bodyPr wrap="square" lIns="91391" tIns="45696" rIns="91391" bIns="45696" rtlCol="0">
            <a:spAutoFit/>
          </a:bodyPr>
          <a:lstStyle/>
          <a:p>
            <a:pPr algn="just"/>
            <a:r>
              <a:rPr lang="en-US" sz="3200" b="1" dirty="0">
                <a:latin typeface="Arial-Rounded" panose="020B0500000000000000" pitchFamily="34" charset="0"/>
                <a:ea typeface="Arial-Rounded" panose="020B0500000000000000" pitchFamily="34" charset="0"/>
                <a:cs typeface="Arial-Rounded" panose="020B0500000000000000" pitchFamily="34" charset="0"/>
              </a:rPr>
              <a:t>Học thuộc khổ thơ em thích</a:t>
            </a:r>
            <a:endParaRPr lang="en-US" sz="3200" b="1" dirty="0">
              <a:latin typeface="Arial Rounded MT Bold" panose="020F0704030504030204" pitchFamily="34" charset="0"/>
              <a:ea typeface="Arial-Rounded" panose="020B0500000000000000" pitchFamily="34" charset="0"/>
              <a:cs typeface="Arial-Rounded" panose="020B0500000000000000" pitchFamily="34" charset="0"/>
            </a:endParaRPr>
          </a:p>
        </p:txBody>
      </p:sp>
      <p:sp>
        <p:nvSpPr>
          <p:cNvPr id="8" name="Rectangle 7"/>
          <p:cNvSpPr/>
          <p:nvPr/>
        </p:nvSpPr>
        <p:spPr>
          <a:xfrm>
            <a:off x="228600" y="1160820"/>
            <a:ext cx="5174672" cy="1938020"/>
          </a:xfrm>
          <a:prstGeom prst="rect">
            <a:avLst/>
          </a:prstGeom>
        </p:spPr>
        <p:txBody>
          <a:bodyPr wrap="square">
            <a:spAutoFit/>
          </a:bodyPr>
          <a:lstStyle/>
          <a:p>
            <a:pPr>
              <a:defRPr/>
            </a:pPr>
            <a:r>
              <a:rPr lang="en-US" sz="3000">
                <a:latin typeface="Arial-Rounded" panose="020B0500000000000000" pitchFamily="34" charset="0"/>
                <a:cs typeface="Arial-Rounded" panose="020B0500000000000000" pitchFamily="34" charset="0"/>
                <a:sym typeface="+mn-ea"/>
              </a:rPr>
              <a:t>Cánh diều no gió</a:t>
            </a:r>
            <a:endParaRPr lang="en-US" sz="3000">
              <a:latin typeface="Arial-Rounded" panose="020B0500000000000000" pitchFamily="34" charset="0"/>
              <a:cs typeface="Arial-Rounded" panose="020B0500000000000000" pitchFamily="34" charset="0"/>
            </a:endParaRPr>
          </a:p>
          <a:p>
            <a:pPr>
              <a:defRPr/>
            </a:pPr>
            <a:r>
              <a:rPr lang="en-US" sz="3000">
                <a:latin typeface="Arial-Rounded" panose="020B0500000000000000" pitchFamily="34" charset="0"/>
                <a:cs typeface="Arial-Rounded" panose="020B0500000000000000" pitchFamily="34" charset="0"/>
                <a:sym typeface="+mn-ea"/>
              </a:rPr>
              <a:t>Nhạc trời réo vang</a:t>
            </a:r>
            <a:endParaRPr lang="en-US" sz="3000">
              <a:latin typeface="Arial-Rounded" panose="020B0500000000000000" pitchFamily="34" charset="0"/>
              <a:cs typeface="Arial-Rounded" panose="020B0500000000000000" pitchFamily="34" charset="0"/>
            </a:endParaRPr>
          </a:p>
          <a:p>
            <a:pPr>
              <a:defRPr/>
            </a:pPr>
            <a:r>
              <a:rPr lang="en-US" sz="3000">
                <a:latin typeface="Arial-Rounded" panose="020B0500000000000000" pitchFamily="34" charset="0"/>
                <a:cs typeface="Arial-Rounded" panose="020B0500000000000000" pitchFamily="34" charset="0"/>
                <a:sym typeface="+mn-ea"/>
              </a:rPr>
              <a:t>Tiếng diều xanh lúa</a:t>
            </a:r>
            <a:endParaRPr lang="en-US" sz="3000">
              <a:latin typeface="Arial-Rounded" panose="020B0500000000000000" pitchFamily="34" charset="0"/>
              <a:cs typeface="Arial-Rounded" panose="020B0500000000000000" pitchFamily="34" charset="0"/>
            </a:endParaRPr>
          </a:p>
          <a:p>
            <a:pPr>
              <a:defRPr/>
            </a:pPr>
            <a:r>
              <a:rPr lang="en-US" sz="3000">
                <a:latin typeface="Arial-Rounded" panose="020B0500000000000000" pitchFamily="34" charset="0"/>
                <a:cs typeface="Arial-Rounded" panose="020B0500000000000000" pitchFamily="34" charset="0"/>
                <a:sym typeface="+mn-ea"/>
              </a:rPr>
              <a:t>Uốn cong tre làng</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0" name="Picture 9"/>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100000" l="0" r="100000">
                        <a14:foregroundMark x1="12889" y1="71778" x2="12222" y2="96000"/>
                        <a14:foregroundMark x1="27778" y1="77333" x2="19333" y2="81778"/>
                        <a14:foregroundMark x1="23111" y1="83111" x2="24667" y2="86444"/>
                        <a14:foregroundMark x1="19778" y1="80889" x2="15333" y2="88222"/>
                        <a14:foregroundMark x1="52444" y1="73111" x2="52667" y2="93333"/>
                        <a14:foregroundMark x1="58667" y1="82444" x2="57111" y2="95333"/>
                        <a14:foregroundMark x1="64222" y1="83778" x2="59778" y2="94667"/>
                        <a14:foregroundMark x1="38444" y1="90667" x2="46000" y2="95333"/>
                        <a14:foregroundMark x1="91778" y1="75333" x2="71778" y2="96000"/>
                        <a14:foregroundMark x1="40000" y1="71778" x2="49333" y2="82444"/>
                        <a14:foregroundMark x1="40222" y1="55556" x2="47556" y2="65333"/>
                        <a14:foregroundMark x1="56667" y1="48444" x2="54667" y2="64667"/>
                      </a14:backgroundRemoval>
                    </a14:imgEffect>
                  </a14:imgLayer>
                </a14:imgProps>
              </a:ext>
              <a:ext uri="{28A0092B-C50C-407E-A947-70E740481C1C}">
                <a14:useLocalDpi xmlns:a14="http://schemas.microsoft.com/office/drawing/2010/main" val="0"/>
              </a:ext>
            </a:extLst>
          </a:blip>
          <a:srcRect t="33594"/>
          <a:stretch>
            <a:fillRect/>
          </a:stretch>
        </p:blipFill>
        <p:spPr>
          <a:xfrm>
            <a:off x="5728855" y="4876800"/>
            <a:ext cx="4114800" cy="1712866"/>
          </a:xfrm>
          <a:prstGeom prst="rect">
            <a:avLst/>
          </a:prstGeom>
        </p:spPr>
      </p:pic>
      <p:pic>
        <p:nvPicPr>
          <p:cNvPr id="12" name="Picture 11"/>
          <p:cNvPicPr>
            <a:picLocks noChangeAspect="1"/>
          </p:cNvPicPr>
          <p:nvPr/>
        </p:nvPicPr>
        <p:blipFill>
          <a:blip r:embed="rId4"/>
          <a:stretch>
            <a:fillRect/>
          </a:stretch>
        </p:blipFill>
        <p:spPr>
          <a:xfrm>
            <a:off x="9063175" y="107677"/>
            <a:ext cx="2057400" cy="1035323"/>
          </a:xfrm>
          <a:prstGeom prst="ellipse">
            <a:avLst/>
          </a:prstGeom>
          <a:ln>
            <a:noFill/>
          </a:ln>
          <a:effectLst>
            <a:softEdge rad="112500"/>
          </a:effectLst>
        </p:spPr>
      </p:pic>
      <p:pic>
        <p:nvPicPr>
          <p:cNvPr id="13" name="Picture 12"/>
          <p:cNvPicPr>
            <a:picLocks noChangeAspect="1"/>
          </p:cNvPicPr>
          <p:nvPr/>
        </p:nvPicPr>
        <p:blipFill>
          <a:blip r:embed="rId5"/>
          <a:stretch>
            <a:fillRect/>
          </a:stretch>
        </p:blipFill>
        <p:spPr>
          <a:xfrm>
            <a:off x="10353961" y="751512"/>
            <a:ext cx="1824184" cy="1240175"/>
          </a:xfrm>
          <a:prstGeom prst="rect">
            <a:avLst/>
          </a:prstGeom>
        </p:spPr>
      </p:pic>
      <p:sp>
        <p:nvSpPr>
          <p:cNvPr id="15" name="Rectangle 14"/>
          <p:cNvSpPr/>
          <p:nvPr/>
        </p:nvSpPr>
        <p:spPr>
          <a:xfrm>
            <a:off x="1" y="6684209"/>
            <a:ext cx="12192000" cy="173791"/>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algn="ctr"/>
            <a:endParaRPr lang="en-US"/>
          </a:p>
        </p:txBody>
      </p:sp>
      <p:sp>
        <p:nvSpPr>
          <p:cNvPr id="2" name="Rectangle 13"/>
          <p:cNvSpPr/>
          <p:nvPr/>
        </p:nvSpPr>
        <p:spPr>
          <a:xfrm>
            <a:off x="228654" y="1160780"/>
            <a:ext cx="5174672" cy="2306955"/>
          </a:xfrm>
          <a:prstGeom prst="rect">
            <a:avLst/>
          </a:prstGeom>
          <a:solidFill>
            <a:schemeClr val="bg1"/>
          </a:solidFill>
        </p:spPr>
        <p:txBody>
          <a:bodyPr wrap="square">
            <a:spAutoFit/>
          </a:bodyPr>
          <a:lstStyle/>
          <a:p>
            <a:pPr>
              <a:defRPr/>
            </a:pPr>
            <a:r>
              <a:rPr lang="en-US" sz="3600" dirty="0">
                <a:latin typeface="Arial-Rounded" panose="020B0500000000000000" pitchFamily="34" charset="0"/>
                <a:ea typeface="Arial-Rounded" panose="020B0500000000000000" pitchFamily="34" charset="0"/>
                <a:cs typeface="Arial-Rounded" panose="020B0500000000000000" pitchFamily="34" charset="0"/>
              </a:rPr>
              <a:t>Cánh</a:t>
            </a:r>
          </a:p>
          <a:p>
            <a:pPr>
              <a:defRPr/>
            </a:pPr>
            <a:r>
              <a:rPr lang="en-US" sz="3600" dirty="0">
                <a:latin typeface="Arial-Rounded" panose="020B0500000000000000" pitchFamily="34" charset="0"/>
                <a:ea typeface="Arial-Rounded" panose="020B0500000000000000" pitchFamily="34" charset="0"/>
                <a:cs typeface="Arial-Rounded" panose="020B0500000000000000" pitchFamily="34" charset="0"/>
              </a:rPr>
              <a:t>Nhạc</a:t>
            </a:r>
          </a:p>
          <a:p>
            <a:pPr>
              <a:defRPr/>
            </a:pPr>
            <a:r>
              <a:rPr lang="en-US" sz="3600" dirty="0">
                <a:latin typeface="Arial-Rounded" panose="020B0500000000000000" pitchFamily="34" charset="0"/>
                <a:ea typeface="Arial-Rounded" panose="020B0500000000000000" pitchFamily="34" charset="0"/>
                <a:cs typeface="Arial-Rounded" panose="020B0500000000000000" pitchFamily="34" charset="0"/>
              </a:rPr>
              <a:t>Tiếng</a:t>
            </a:r>
          </a:p>
          <a:p>
            <a:pPr>
              <a:defRPr/>
            </a:pPr>
            <a:r>
              <a:rPr lang="en-US" sz="3600" dirty="0">
                <a:latin typeface="Arial-Rounded" panose="020B0500000000000000" pitchFamily="34" charset="0"/>
                <a:ea typeface="Arial-Rounded" panose="020B0500000000000000" pitchFamily="34" charset="0"/>
                <a:cs typeface="Arial-Rounded" panose="020B0500000000000000" pitchFamily="34" charset="0"/>
              </a:rPr>
              <a:t>Uốn</a:t>
            </a:r>
          </a:p>
        </p:txBody>
      </p:sp>
      <p:pic>
        <p:nvPicPr>
          <p:cNvPr id="21" name="Content Placeholder 20" descr="logo"/>
          <p:cNvPicPr>
            <a:picLocks noGrp="1" noChangeAspect="1"/>
          </p:cNvPicPr>
          <p:nvPr>
            <p:ph sz="half" idx="2"/>
          </p:nvPr>
        </p:nvPicPr>
        <p:blipFill>
          <a:blip r:embed="rId6"/>
          <a:stretch>
            <a:fillRect/>
          </a:stretch>
        </p:blipFill>
        <p:spPr>
          <a:xfrm>
            <a:off x="10700385" y="-88265"/>
            <a:ext cx="1564640" cy="159829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iterate type="lt">
                                    <p:tmPct val="10000"/>
                                  </p:iterate>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fill="hold"/>
                                        <p:tgtEl>
                                          <p:spTgt spid="8"/>
                                        </p:tgtEl>
                                        <p:attrNameLst>
                                          <p:attrName>ppt_x</p:attrName>
                                        </p:attrNameLst>
                                      </p:cBhvr>
                                      <p:tavLst>
                                        <p:tav tm="0">
                                          <p:val>
                                            <p:strVal val="#ppt_x"/>
                                          </p:val>
                                        </p:tav>
                                        <p:tav tm="100000">
                                          <p:val>
                                            <p:strVal val="#ppt_x"/>
                                          </p:val>
                                        </p:tav>
                                      </p:tavLst>
                                    </p:anim>
                                    <p:anim calcmode="lin" valueType="num">
                                      <p:cBhvr additive="base">
                                        <p:cTn id="8"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circle(in)">
                                      <p:cBhvr>
                                        <p:cTn id="13"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 grpId="0" bldLvl="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l="-6000" r="-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3190" y="274955"/>
            <a:ext cx="11986895" cy="1143000"/>
          </a:xfrm>
        </p:spPr>
        <p:txBody>
          <a:bodyPr>
            <a:normAutofit fontScale="90000"/>
          </a:bodyPr>
          <a:lstStyle/>
          <a:p>
            <a:r>
              <a:rPr lang="en-US">
                <a:latin typeface="Arial-Rounded" panose="020B0500000000000000" pitchFamily="34" charset="0"/>
                <a:cs typeface="Arial-Rounded" panose="020B0500000000000000" pitchFamily="34" charset="0"/>
              </a:rPr>
              <a:t>1. Từ ngữ được dùng để nói về âm thanh của sáo diều: </a:t>
            </a:r>
          </a:p>
        </p:txBody>
      </p:sp>
      <p:pic>
        <p:nvPicPr>
          <p:cNvPr id="4" name="Picture 3"/>
          <p:cNvPicPr>
            <a:picLocks noChangeAspect="1"/>
          </p:cNvPicPr>
          <p:nvPr/>
        </p:nvPicPr>
        <p:blipFill>
          <a:blip r:embed="rId4"/>
          <a:stretch>
            <a:fillRect/>
          </a:stretch>
        </p:blipFill>
        <p:spPr>
          <a:xfrm>
            <a:off x="2055495" y="2226310"/>
            <a:ext cx="8122920" cy="1583690"/>
          </a:xfrm>
          <a:prstGeom prst="rect">
            <a:avLst/>
          </a:prstGeom>
        </p:spPr>
      </p:pic>
      <p:sp>
        <p:nvSpPr>
          <p:cNvPr id="5" name="Oval 4"/>
          <p:cNvSpPr/>
          <p:nvPr/>
        </p:nvSpPr>
        <p:spPr>
          <a:xfrm>
            <a:off x="1987550" y="1967865"/>
            <a:ext cx="2921000" cy="1805305"/>
          </a:xfrm>
          <a:prstGeom prst="ellipse">
            <a:avLst/>
          </a:prstGeom>
          <a:noFill/>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4949190" y="2004695"/>
            <a:ext cx="2637155" cy="1805305"/>
          </a:xfrm>
          <a:prstGeom prst="ellipse">
            <a:avLst/>
          </a:prstGeom>
          <a:noFill/>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5" grpId="0" animBg="1"/>
      <p:bldP spid="5" grpId="1" animBg="1"/>
      <p:bldP spid="6" grpId="0" bldLvl="0" animBg="1"/>
      <p:bldP spid="6"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l="-6000" r="-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3190" y="660083"/>
            <a:ext cx="10972800" cy="1143000"/>
          </a:xfrm>
        </p:spPr>
        <p:txBody>
          <a:bodyPr>
            <a:normAutofit fontScale="90000"/>
          </a:bodyPr>
          <a:lstStyle/>
          <a:p>
            <a:r>
              <a:rPr lang="en-US">
                <a:latin typeface="Arial-Rounded" panose="020B0500000000000000" pitchFamily="34" charset="0"/>
                <a:cs typeface="Arial-Rounded" panose="020B0500000000000000" pitchFamily="34" charset="0"/>
              </a:rPr>
              <a:t>2. Dựa vào khổ thơ thứ tư, nói một câu tả cánh diều</a:t>
            </a:r>
          </a:p>
        </p:txBody>
      </p:sp>
      <p:sp>
        <p:nvSpPr>
          <p:cNvPr id="3" name="Content Placeholder 2"/>
          <p:cNvSpPr>
            <a:spLocks noGrp="1"/>
          </p:cNvSpPr>
          <p:nvPr>
            <p:ph idx="1"/>
          </p:nvPr>
        </p:nvSpPr>
        <p:spPr>
          <a:xfrm>
            <a:off x="1989455" y="2462531"/>
            <a:ext cx="10972800" cy="4525963"/>
          </a:xfrm>
        </p:spPr>
        <p:txBody>
          <a:bodyPr/>
          <a:lstStyle/>
          <a:p>
            <a:pPr marL="0" indent="0">
              <a:buNone/>
            </a:pPr>
            <a:r>
              <a:rPr lang="en-US" sz="4400">
                <a:latin typeface="Arial-Rounded" panose="020B0500000000000000" pitchFamily="34" charset="0"/>
                <a:cs typeface="Arial-Rounded" panose="020B0500000000000000" pitchFamily="34" charset="0"/>
              </a:rPr>
              <a:t>Cánh diều cong cong như lưỡi liềm</a:t>
            </a:r>
          </a:p>
        </p:txBody>
      </p:sp>
      <p:pic>
        <p:nvPicPr>
          <p:cNvPr id="21" name="Content Placeholder 20" descr="logo"/>
          <p:cNvPicPr>
            <a:picLocks noGrp="1" noChangeAspect="1"/>
          </p:cNvPicPr>
          <p:nvPr>
            <p:ph sz="half" idx="2"/>
          </p:nvPr>
        </p:nvPicPr>
        <p:blipFill>
          <a:blip r:embed="rId4"/>
          <a:stretch>
            <a:fillRect/>
          </a:stretch>
        </p:blipFill>
        <p:spPr>
          <a:xfrm>
            <a:off x="10700385" y="-88265"/>
            <a:ext cx="1564640" cy="1598295"/>
          </a:xfrm>
          <a:prstGeom prst="rect">
            <a:avLst/>
          </a:prstGeom>
        </p:spPr>
      </p:pic>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 presetClass="entr" presetSubtype="1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checkerboard(across)">
                                      <p:cBhvr>
                                        <p:cTn id="14"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5088255" y="1442085"/>
            <a:ext cx="3658235"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defRPr/>
              </a:pPr>
              <a:endParaRPr lang="zh-CN" altLang="en-US" sz="2400">
                <a:solidFill>
                  <a:srgbClr val="3992B5"/>
                </a:solidFill>
                <a:latin typeface="Calibri" panose="020F0502020204030204"/>
                <a:ea typeface="SimSun" panose="02010600030101010101" pitchFamily="2" charset="-122"/>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lvl="1" defTabSz="1219200">
                <a:defRPr/>
              </a:pPr>
              <a:r>
                <a:rPr lang="en-US" altLang="zh-CN" sz="8000" spc="300" dirty="0">
                  <a:solidFill>
                    <a:srgbClr val="FFFFFF"/>
                  </a:solidFill>
                  <a:latin typeface="Arial Rounded MT Bold" panose="020F0704030504030204" pitchFamily="34" charset="0"/>
                  <a:ea typeface="Microsoft YaHei" panose="020B0503020204020204" charset="-122"/>
                  <a:cs typeface="Arial Rounded MT Bold" panose="020F0704030504030204" pitchFamily="34" charset="0"/>
                </a:rPr>
                <a:t>Tiết 3</a:t>
              </a:r>
              <a:endParaRPr lang="zh-CN" altLang="en-US" sz="8000" spc="300" dirty="0">
                <a:solidFill>
                  <a:srgbClr val="FFFFFF"/>
                </a:solidFill>
                <a:latin typeface="Arial Rounded MT Bold" panose="020F0704030504030204" pitchFamily="34" charset="0"/>
                <a:ea typeface="Microsoft YaHei" panose="020B0503020204020204" charset="-122"/>
                <a:cs typeface="Arial Rounded MT Bold" panose="020F0704030504030204" pitchFamily="3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21" name="Content Placeholder 20" descr="logo"/>
          <p:cNvPicPr>
            <a:picLocks noGrp="1" noChangeAspect="1"/>
          </p:cNvPicPr>
          <p:nvPr>
            <p:ph sz="half" idx="2"/>
          </p:nvPr>
        </p:nvPicPr>
        <p:blipFill>
          <a:blip r:embed="rId5"/>
          <a:stretch>
            <a:fillRect/>
          </a:stretch>
        </p:blipFill>
        <p:spPr>
          <a:xfrm>
            <a:off x="10700385" y="-88265"/>
            <a:ext cx="1564640" cy="159829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8680" y="1614964"/>
            <a:ext cx="5563553" cy="3628073"/>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6230784" y="3137687"/>
            <a:ext cx="2728825" cy="582627"/>
          </a:xfrm>
          <a:prstGeom prst="rect">
            <a:avLst/>
          </a:prstGeom>
          <a:noFill/>
        </p:spPr>
        <p:txBody>
          <a:bodyPr wrap="none" lIns="68580" tIns="34290" rIns="68580" bIns="34290">
            <a:prstTxWarp prst="textArchDown">
              <a:avLst/>
            </a:prstTxWarp>
            <a:spAutoFit/>
          </a:bodyPr>
          <a:lstStyle/>
          <a:p>
            <a:pPr algn="ctr"/>
            <a:r>
              <a:rPr lang="en-US" sz="6000" b="1" cap="none" spc="0" dirty="0">
                <a:ln w="22225">
                  <a:solidFill>
                    <a:schemeClr val="accent2"/>
                  </a:solidFill>
                  <a:prstDash val="solid"/>
                </a:ln>
                <a:solidFill>
                  <a:schemeClr val="accent2">
                    <a:lumMod val="40000"/>
                    <a:lumOff val="60000"/>
                  </a:schemeClr>
                </a:solidFill>
                <a:effectLst/>
                <a:latin typeface="Times New Roman" panose="02020603050405020304" pitchFamily="18" charset="0"/>
                <a:cs typeface="Times New Roman" panose="02020603050405020304" pitchFamily="18" charset="0"/>
              </a:rPr>
              <a:t>Viết</a:t>
            </a:r>
          </a:p>
        </p:txBody>
      </p:sp>
    </p:spTree>
  </p:cSld>
  <p:clrMapOvr>
    <a:masterClrMapping/>
  </p:clrMapOvr>
  <p:transition advClick="0"/>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pic>
        <p:nvPicPr>
          <p:cNvPr id="2" name="chu L">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2429510" y="-635"/>
            <a:ext cx="7533640" cy="6329680"/>
          </a:xfrm>
          <a:prstGeom prst="rect">
            <a:avLst/>
          </a:prstGeom>
        </p:spPr>
      </p:pic>
    </p:spTree>
  </p:cSld>
  <p:clrMapOvr>
    <a:masterClrMapping/>
  </p:clrMapOvr>
  <p:transition spd="slow" advClick="0" advTm="3713">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838200" y="365125"/>
            <a:ext cx="10515600" cy="1325563"/>
          </a:xfrm>
          <a:prstGeom prst="rect">
            <a:avLst/>
          </a:prstGeom>
          <a:solidFill>
            <a:srgbClr val="FFFFFF"/>
          </a:solidFill>
          <a:ln>
            <a:solidFill>
              <a:srgbClr val="000000"/>
            </a:solidFill>
            <a:miter/>
          </a:ln>
        </p:spPr>
        <p:txBody>
          <a:bodyPr anchor="ctr" anchorCtr="0"/>
          <a:lstStyle/>
          <a:p>
            <a:pPr eaLnBrk="1" hangingPunct="1"/>
            <a:endParaRPr dirty="0"/>
          </a:p>
        </p:txBody>
      </p:sp>
      <p:sp>
        <p:nvSpPr>
          <p:cNvPr id="19459" name="Content Placeholder 2"/>
          <p:cNvSpPr>
            <a:spLocks noGrp="1"/>
          </p:cNvSpPr>
          <p:nvPr>
            <p:ph idx="1"/>
          </p:nvPr>
        </p:nvSpPr>
        <p:spPr>
          <a:xfrm>
            <a:off x="838200" y="1825625"/>
            <a:ext cx="10515600" cy="4351338"/>
          </a:xfrm>
          <a:prstGeom prst="rect">
            <a:avLst/>
          </a:prstGeom>
          <a:solidFill>
            <a:srgbClr val="FFFFFF"/>
          </a:solidFill>
          <a:ln>
            <a:solidFill>
              <a:srgbClr val="000000"/>
            </a:solidFill>
            <a:miter/>
          </a:ln>
        </p:spPr>
        <p:txBody>
          <a:bodyPr/>
          <a:lstStyle/>
          <a:p>
            <a:pPr eaLnBrk="1" hangingPunct="1"/>
            <a:endParaRPr dirty="0"/>
          </a:p>
        </p:txBody>
      </p:sp>
      <p:sp>
        <p:nvSpPr>
          <p:cNvPr id="5" name="Rectangle 4"/>
          <p:cNvSpPr/>
          <p:nvPr/>
        </p:nvSpPr>
        <p:spPr>
          <a:xfrm>
            <a:off x="0" y="0"/>
            <a:ext cx="121920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dirty="0">
              <a:ln>
                <a:noFill/>
              </a:ln>
              <a:solidFill>
                <a:srgbClr val="FFFFFF"/>
              </a:solidFill>
              <a:effectLst/>
              <a:uLnTx/>
              <a:uFillTx/>
              <a:latin typeface="Calibri" panose="020F0502020204030204" charset="0"/>
              <a:ea typeface="+mn-ea"/>
              <a:cs typeface="+mn-cs"/>
            </a:endParaRPr>
          </a:p>
        </p:txBody>
      </p:sp>
      <p:pic>
        <p:nvPicPr>
          <p:cNvPr id="8" name="Picture 7"/>
          <p:cNvPicPr>
            <a:picLocks noChangeAspect="1" noChangeArrowheads="1"/>
          </p:cNvPicPr>
          <p:nvPr/>
        </p:nvPicPr>
        <p:blipFill rotWithShape="1">
          <a:blip r:embed="rId2">
            <a:duotone>
              <a:schemeClr val="accent1">
                <a:shade val="45000"/>
                <a:satMod val="135000"/>
              </a:schemeClr>
              <a:prstClr val="white"/>
            </a:duotone>
          </a:blip>
          <a:srcRect b="9759"/>
          <a:stretch>
            <a:fillRect/>
          </a:stretch>
        </p:blipFill>
        <p:spPr bwMode="auto">
          <a:xfrm>
            <a:off x="114300" y="1955165"/>
            <a:ext cx="12077700" cy="3333750"/>
          </a:xfrm>
          <a:prstGeom prst="rect">
            <a:avLst/>
          </a:prstGeom>
          <a:noFill/>
          <a:ln>
            <a:noFill/>
          </a:ln>
        </p:spPr>
      </p:pic>
      <p:sp>
        <p:nvSpPr>
          <p:cNvPr id="19462" name="TextBox 8"/>
          <p:cNvSpPr txBox="1"/>
          <p:nvPr/>
        </p:nvSpPr>
        <p:spPr>
          <a:xfrm>
            <a:off x="944245" y="2977515"/>
            <a:ext cx="12651740" cy="706755"/>
          </a:xfrm>
          <a:prstGeom prst="rect">
            <a:avLst/>
          </a:prstGeom>
          <a:noFill/>
          <a:ln w="952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en-US" sz="4000" b="1" i="0" u="none" strike="noStrike" kern="1200" cap="none" spc="0" normalizeH="0" baseline="0" noProof="0" dirty="0">
                <a:ln>
                  <a:noFill/>
                </a:ln>
                <a:solidFill>
                  <a:srgbClr val="0000FF"/>
                </a:solidFill>
                <a:effectLst/>
                <a:uLnTx/>
                <a:uFillTx/>
                <a:latin typeface="HP001 4 hàng" panose="020B0603050302020204" pitchFamily="34" charset="0"/>
                <a:ea typeface="+mn-ea"/>
                <a:cs typeface="+mn-cs"/>
              </a:rPr>
              <a:t>Làng quê xanh bóng mát</a:t>
            </a:r>
          </a:p>
        </p:txBody>
      </p:sp>
      <p:sp>
        <p:nvSpPr>
          <p:cNvPr id="2" name="Rounded Rectangle 1"/>
          <p:cNvSpPr/>
          <p:nvPr/>
        </p:nvSpPr>
        <p:spPr>
          <a:xfrm>
            <a:off x="570230" y="410210"/>
            <a:ext cx="3751580" cy="7531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0" i="0" u="none" strike="noStrike" kern="1200" cap="none" spc="0" normalizeH="0" baseline="0" noProof="0">
                <a:ln>
                  <a:noFill/>
                </a:ln>
                <a:solidFill>
                  <a:prstClr val="white"/>
                </a:solidFill>
                <a:effectLst/>
                <a:uLnTx/>
                <a:uFillTx/>
                <a:latin typeface="Verdana" panose="020B0604030504040204" charset="0"/>
                <a:ea typeface="+mn-ea"/>
                <a:cs typeface="Verdana" panose="020B0604030504040204" charset="0"/>
              </a:rPr>
              <a:t>Viết từ ứng dụng</a:t>
            </a:r>
          </a:p>
        </p:txBody>
      </p:sp>
      <p:sp>
        <p:nvSpPr>
          <p:cNvPr id="3" name="Text Box 2"/>
          <p:cNvSpPr txBox="1"/>
          <p:nvPr/>
        </p:nvSpPr>
        <p:spPr>
          <a:xfrm rot="1140000">
            <a:off x="1310640" y="2710815"/>
            <a:ext cx="311785" cy="229870"/>
          </a:xfrm>
          <a:prstGeom prst="rect">
            <a:avLst/>
          </a:prstGeom>
          <a:noFill/>
        </p:spPr>
        <p:txBody>
          <a:bodyPr wrap="square" rtlCol="0">
            <a:spAutoFit/>
          </a:bodyPr>
          <a:lstStyle/>
          <a:p>
            <a:r>
              <a:rPr lang="en-US" sz="900" b="1">
                <a:solidFill>
                  <a:schemeClr val="accent1"/>
                </a:solidFill>
                <a:effectLst>
                  <a:outerShdw blurRad="38100" dist="25400" dir="5400000" algn="ctr" rotWithShape="0">
                    <a:srgbClr val="6E747A">
                      <a:alpha val="43000"/>
                    </a:srgbClr>
                  </a:outerShdw>
                </a:effectLst>
              </a:rPr>
              <a:t>/</a:t>
            </a: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9462"/>
                                        </p:tgtEl>
                                        <p:attrNameLst>
                                          <p:attrName>style.visibility</p:attrName>
                                        </p:attrNameLst>
                                      </p:cBhvr>
                                      <p:to>
                                        <p:strVal val="visible"/>
                                      </p:to>
                                    </p:set>
                                    <p:animEffect transition="in" filter="checkerboard(across)">
                                      <p:cBhvr>
                                        <p:cTn id="7" dur="500"/>
                                        <p:tgtEl>
                                          <p:spTgt spid="194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2" grpId="0"/>
      <p:bldP spid="19462" grpId="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819400" y="1401445"/>
            <a:ext cx="611251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defRPr/>
              </a:pPr>
              <a:endParaRPr lang="zh-CN" altLang="en-US" sz="2400">
                <a:solidFill>
                  <a:srgbClr val="3992B5"/>
                </a:solidFill>
                <a:latin typeface="Calibri" panose="020F0502020204030204"/>
                <a:ea typeface="SimSun" panose="02010600030101010101" pitchFamily="2" charset="-122"/>
              </a:endParaRPr>
            </a:p>
          </p:txBody>
        </p:sp>
        <p:sp>
          <p:nvSpPr>
            <p:cNvPr id="19" name="TextBox 67"/>
            <p:cNvSpPr txBox="1"/>
            <p:nvPr/>
          </p:nvSpPr>
          <p:spPr>
            <a:xfrm>
              <a:off x="2534460" y="1556684"/>
              <a:ext cx="1052202" cy="991601"/>
            </a:xfrm>
            <a:prstGeom prst="rect">
              <a:avLst/>
            </a:prstGeom>
            <a:noFill/>
          </p:spPr>
          <p:txBody>
            <a:bodyPr wrap="square" rtlCol="0">
              <a:spAutoFit/>
            </a:bodyPr>
            <a:lstStyle/>
            <a:p>
              <a:pPr marL="0" lvl="1" defTabSz="1219200">
                <a:defRPr/>
              </a:pPr>
              <a:r>
                <a:rPr lang="en-US" altLang="zh-CN" sz="8000" spc="300" dirty="0">
                  <a:solidFill>
                    <a:srgbClr val="FFFFFF"/>
                  </a:solidFill>
                  <a:latin typeface="Arial Rounded MT Bold" panose="020F0704030504030204" pitchFamily="34" charset="0"/>
                  <a:ea typeface="Microsoft YaHei" panose="020B0503020204020204" charset="-122"/>
                  <a:cs typeface="Arial Rounded MT Bold" panose="020F0704030504030204" pitchFamily="34" charset="0"/>
                </a:rPr>
                <a:t>Tiết 4</a:t>
              </a:r>
              <a:endParaRPr lang="zh-CN" altLang="en-US" sz="8000" spc="300" dirty="0">
                <a:solidFill>
                  <a:srgbClr val="FFFFFF"/>
                </a:solidFill>
                <a:latin typeface="Arial Rounded MT Bold" panose="020F0704030504030204" pitchFamily="34" charset="0"/>
                <a:ea typeface="Microsoft YaHei" panose="020B0503020204020204" charset="-122"/>
                <a:cs typeface="Arial Rounded MT Bold" panose="020F0704030504030204" pitchFamily="3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8680" y="1614964"/>
            <a:ext cx="5563553" cy="3628073"/>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6169824" y="2853207"/>
            <a:ext cx="2728825" cy="582627"/>
          </a:xfrm>
          <a:prstGeom prst="rect">
            <a:avLst/>
          </a:prstGeom>
          <a:noFill/>
        </p:spPr>
        <p:txBody>
          <a:bodyPr wrap="none" lIns="68580" tIns="34290" rIns="68580" bIns="34290">
            <a:prstTxWarp prst="textArchDown">
              <a:avLst/>
            </a:prstTxWarp>
            <a:spAutoFit/>
          </a:bodyPr>
          <a:lstStyle/>
          <a:p>
            <a:pPr algn="ctr"/>
            <a:r>
              <a:rPr lang="en-US" sz="6000" b="1" cap="none" spc="0" dirty="0">
                <a:ln w="22225">
                  <a:solidFill>
                    <a:schemeClr val="accent2"/>
                  </a:solidFill>
                  <a:prstDash val="solid"/>
                </a:ln>
                <a:solidFill>
                  <a:schemeClr val="accent2">
                    <a:lumMod val="40000"/>
                    <a:lumOff val="60000"/>
                  </a:schemeClr>
                </a:solidFill>
                <a:effectLst/>
                <a:latin typeface="Times New Roman" panose="02020603050405020304" pitchFamily="18" charset="0"/>
                <a:cs typeface="Times New Roman" panose="02020603050405020304" pitchFamily="18" charset="0"/>
              </a:rPr>
              <a:t>Nói và </a:t>
            </a:r>
          </a:p>
          <a:p>
            <a:pPr algn="ctr"/>
            <a:r>
              <a:rPr lang="en-US" sz="6000" b="1" cap="none" spc="0" dirty="0">
                <a:ln w="22225">
                  <a:solidFill>
                    <a:schemeClr val="accent2"/>
                  </a:solidFill>
                  <a:prstDash val="solid"/>
                </a:ln>
                <a:solidFill>
                  <a:schemeClr val="accent2">
                    <a:lumMod val="40000"/>
                    <a:lumOff val="60000"/>
                  </a:schemeClr>
                </a:solidFill>
                <a:effectLst/>
                <a:latin typeface="Times New Roman" panose="02020603050405020304" pitchFamily="18" charset="0"/>
                <a:cs typeface="Times New Roman" panose="02020603050405020304" pitchFamily="18" charset="0"/>
              </a:rPr>
              <a:t>nghe</a:t>
            </a:r>
          </a:p>
        </p:txBody>
      </p:sp>
    </p:spTree>
  </p:cSld>
  <p:clrMapOvr>
    <a:masterClrMapping/>
  </p:clrMapOvr>
  <p:transition advClick="0"/>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l="-44000" r="-44000"/>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6">
            <a:extLst>
              <a:ext uri="{BEBA8EAE-BF5A-486C-A8C5-ECC9F3942E4B}">
                <a14:imgProps xmlns:a14="http://schemas.microsoft.com/office/drawing/2010/main">
                  <a14:imgLayer r:embed="rId7">
                    <a14:imgEffect>
                      <a14:backgroundRemoval t="455" b="91250" l="600" r="99400"/>
                    </a14:imgEffect>
                  </a14:imgLayer>
                </a14:imgProps>
              </a:ext>
              <a:ext uri="{28A0092B-C50C-407E-A947-70E740481C1C}">
                <a14:useLocalDpi xmlns:a14="http://schemas.microsoft.com/office/drawing/2010/main" val="0"/>
              </a:ext>
            </a:extLst>
          </a:blip>
          <a:srcRect b="15975"/>
          <a:stretch>
            <a:fillRect/>
          </a:stretch>
        </p:blipFill>
        <p:spPr>
          <a:xfrm>
            <a:off x="838200" y="-282750"/>
            <a:ext cx="10744199" cy="4209369"/>
          </a:xfrm>
          <a:prstGeom prst="rect">
            <a:avLst/>
          </a:prstGeom>
        </p:spPr>
      </p:pic>
      <p:sp>
        <p:nvSpPr>
          <p:cNvPr id="12" name="Rectangle 11"/>
          <p:cNvSpPr/>
          <p:nvPr/>
        </p:nvSpPr>
        <p:spPr>
          <a:xfrm>
            <a:off x="1371600" y="4027708"/>
            <a:ext cx="4608467" cy="908435"/>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A. </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Thỏ trắng</a:t>
            </a:r>
            <a:endPar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3" name="Rectangle 12"/>
          <p:cNvSpPr/>
          <p:nvPr/>
        </p:nvSpPr>
        <p:spPr>
          <a:xfrm>
            <a:off x="6708872" y="4027708"/>
            <a:ext cx="4721128" cy="908436"/>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B. </a:t>
            </a:r>
            <a:r>
              <a:rPr lang="en-US" alt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Nhím trắng</a:t>
            </a:r>
          </a:p>
        </p:txBody>
      </p:sp>
      <p:sp>
        <p:nvSpPr>
          <p:cNvPr id="14" name="Rectangle 13"/>
          <p:cNvSpPr/>
          <p:nvPr/>
        </p:nvSpPr>
        <p:spPr>
          <a:xfrm>
            <a:off x="1371601" y="5093497"/>
            <a:ext cx="4608466" cy="1231103"/>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C.</a:t>
            </a:r>
            <a:r>
              <a:rPr lang="en-US" alt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Sóc nâu</a:t>
            </a:r>
            <a:endPar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5" name="Rectangle 14"/>
          <p:cNvSpPr/>
          <p:nvPr/>
        </p:nvSpPr>
        <p:spPr>
          <a:xfrm>
            <a:off x="6682368" y="5129495"/>
            <a:ext cx="4747632" cy="1118905"/>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D. </a:t>
            </a:r>
            <a:r>
              <a:rPr lang="en-US" alt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Bạn Voi</a:t>
            </a:r>
          </a:p>
        </p:txBody>
      </p:sp>
      <p:pic>
        <p:nvPicPr>
          <p:cNvPr id="16" name="Picture 1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93467" y="4259613"/>
            <a:ext cx="672947" cy="591378"/>
          </a:xfrm>
          <a:prstGeom prst="rect">
            <a:avLst/>
          </a:prstGeom>
        </p:spPr>
      </p:pic>
      <p:pic>
        <p:nvPicPr>
          <p:cNvPr id="17" name="Picture 1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812584" y="5688947"/>
            <a:ext cx="672129" cy="590658"/>
          </a:xfrm>
          <a:prstGeom prst="rect">
            <a:avLst/>
          </a:prstGeom>
        </p:spPr>
      </p:pic>
      <p:pic>
        <p:nvPicPr>
          <p:cNvPr id="18" name="Picture 1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757872" y="4398441"/>
            <a:ext cx="672128" cy="537702"/>
          </a:xfrm>
          <a:prstGeom prst="rect">
            <a:avLst/>
          </a:prstGeom>
        </p:spPr>
      </p:pic>
      <p:pic>
        <p:nvPicPr>
          <p:cNvPr id="19" name="Picture 1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35294" y="5761365"/>
            <a:ext cx="672129" cy="590658"/>
          </a:xfrm>
          <a:prstGeom prst="rect">
            <a:avLst/>
          </a:prstGeom>
        </p:spPr>
      </p:pic>
      <p:sp>
        <p:nvSpPr>
          <p:cNvPr id="24" name="Right Arrow 23">
            <a:hlinkClick r:id="" action="ppaction://noaction"/>
          </p:cNvPr>
          <p:cNvSpPr/>
          <p:nvPr/>
        </p:nvSpPr>
        <p:spPr>
          <a:xfrm>
            <a:off x="11148649" y="6056694"/>
            <a:ext cx="1043351" cy="85811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latin typeface="Times New Roman" panose="02020603050405020304" pitchFamily="18" charset="0"/>
                <a:cs typeface="Times New Roman" panose="02020603050405020304" pitchFamily="18" charset="0"/>
              </a:rPr>
              <a:t>Trở</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về</a:t>
            </a:r>
            <a:endParaRPr lang="en-US" b="1" dirty="0">
              <a:latin typeface="Times New Roman" panose="02020603050405020304" pitchFamily="18" charset="0"/>
              <a:cs typeface="Times New Roman" panose="02020603050405020304" pitchFamily="18" charset="0"/>
            </a:endParaRPr>
          </a:p>
        </p:txBody>
      </p:sp>
      <p:sp>
        <p:nvSpPr>
          <p:cNvPr id="25" name="TextBox 24"/>
          <p:cNvSpPr txBox="1"/>
          <p:nvPr/>
        </p:nvSpPr>
        <p:spPr>
          <a:xfrm>
            <a:off x="2590800" y="1221769"/>
            <a:ext cx="7239000" cy="1322070"/>
          </a:xfrm>
          <a:prstGeom prst="rect">
            <a:avLst/>
          </a:prstGeom>
          <a:noFill/>
        </p:spPr>
        <p:txBody>
          <a:bodyPr wrap="square" rtlCol="0">
            <a:spAutoFit/>
          </a:bodyPr>
          <a:lstStyle/>
          <a:p>
            <a:pPr algn="ctr"/>
            <a:r>
              <a:rPr lang="en-US" sz="40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Trong bài Nhím nâu kết bạn, nhím nâu kết bạn với ai?</a:t>
            </a:r>
            <a:endParaRPr lang="en-US" sz="20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50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anim calcmode="lin" valueType="num">
                                      <p:cBhvr>
                                        <p:cTn id="8" dur="500" fill="hold"/>
                                        <p:tgtEl>
                                          <p:spTgt spid="12"/>
                                        </p:tgtEl>
                                        <p:attrNameLst>
                                          <p:attrName>ppt_x</p:attrName>
                                        </p:attrNameLst>
                                      </p:cBhvr>
                                      <p:tavLst>
                                        <p:tav tm="0">
                                          <p:val>
                                            <p:strVal val="#ppt_x"/>
                                          </p:val>
                                        </p:tav>
                                        <p:tav tm="100000">
                                          <p:val>
                                            <p:strVal val="#ppt_x"/>
                                          </p:val>
                                        </p:tav>
                                      </p:tavLst>
                                    </p:anim>
                                    <p:anim calcmode="lin" valueType="num">
                                      <p:cBhvr>
                                        <p:cTn id="9" dur="5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100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anim calcmode="lin" valueType="num">
                                      <p:cBhvr>
                                        <p:cTn id="13" dur="500" fill="hold"/>
                                        <p:tgtEl>
                                          <p:spTgt spid="13"/>
                                        </p:tgtEl>
                                        <p:attrNameLst>
                                          <p:attrName>ppt_x</p:attrName>
                                        </p:attrNameLst>
                                      </p:cBhvr>
                                      <p:tavLst>
                                        <p:tav tm="0">
                                          <p:val>
                                            <p:strVal val="#ppt_x"/>
                                          </p:val>
                                        </p:tav>
                                        <p:tav tm="100000">
                                          <p:val>
                                            <p:strVal val="#ppt_x"/>
                                          </p:val>
                                        </p:tav>
                                      </p:tavLst>
                                    </p:anim>
                                    <p:anim calcmode="lin" valueType="num">
                                      <p:cBhvr>
                                        <p:cTn id="14" dur="500" fill="hold"/>
                                        <p:tgtEl>
                                          <p:spTgt spid="1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50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anim calcmode="lin" valueType="num">
                                      <p:cBhvr>
                                        <p:cTn id="18" dur="500" fill="hold"/>
                                        <p:tgtEl>
                                          <p:spTgt spid="14"/>
                                        </p:tgtEl>
                                        <p:attrNameLst>
                                          <p:attrName>ppt_x</p:attrName>
                                        </p:attrNameLst>
                                      </p:cBhvr>
                                      <p:tavLst>
                                        <p:tav tm="0">
                                          <p:val>
                                            <p:strVal val="#ppt_x"/>
                                          </p:val>
                                        </p:tav>
                                        <p:tav tm="100000">
                                          <p:val>
                                            <p:strVal val="#ppt_x"/>
                                          </p:val>
                                        </p:tav>
                                      </p:tavLst>
                                    </p:anim>
                                    <p:anim calcmode="lin" valueType="num">
                                      <p:cBhvr>
                                        <p:cTn id="19" dur="500" fill="hold"/>
                                        <p:tgtEl>
                                          <p:spTgt spid="14"/>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200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anim calcmode="lin" valueType="num">
                                      <p:cBhvr>
                                        <p:cTn id="23" dur="500" fill="hold"/>
                                        <p:tgtEl>
                                          <p:spTgt spid="15"/>
                                        </p:tgtEl>
                                        <p:attrNameLst>
                                          <p:attrName>ppt_x</p:attrName>
                                        </p:attrNameLst>
                                      </p:cBhvr>
                                      <p:tavLst>
                                        <p:tav tm="0">
                                          <p:val>
                                            <p:strVal val="#ppt_x"/>
                                          </p:val>
                                        </p:tav>
                                        <p:tav tm="100000">
                                          <p:val>
                                            <p:strVal val="#ppt_x"/>
                                          </p:val>
                                        </p:tav>
                                      </p:tavLst>
                                    </p:anim>
                                    <p:anim calcmode="lin" valueType="num">
                                      <p:cBhvr>
                                        <p:cTn id="24" dur="5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12"/>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clickEffect">
                                  <p:stCondLst>
                                    <p:cond delay="0"/>
                                  </p:stCondLst>
                                  <p:childTnLst>
                                    <p:animClr clrSpc="rgb" dir="cw">
                                      <p:cBhvr>
                                        <p:cTn id="29" dur="250" fill="hold"/>
                                        <p:tgtEl>
                                          <p:spTgt spid="12"/>
                                        </p:tgtEl>
                                        <p:attrNameLst>
                                          <p:attrName>fillcolor</p:attrName>
                                        </p:attrNameLst>
                                      </p:cBhvr>
                                      <p:to>
                                        <a:srgbClr val="FFF2CC"/>
                                      </p:to>
                                    </p:animClr>
                                    <p:set>
                                      <p:cBhvr>
                                        <p:cTn id="30" dur="250" fill="hold"/>
                                        <p:tgtEl>
                                          <p:spTgt spid="12"/>
                                        </p:tgtEl>
                                        <p:attrNameLst>
                                          <p:attrName>fill.type</p:attrName>
                                        </p:attrNameLst>
                                      </p:cBhvr>
                                      <p:to>
                                        <p:strVal val="solid"/>
                                      </p:to>
                                    </p:set>
                                    <p:set>
                                      <p:cBhvr>
                                        <p:cTn id="31" dur="250" fill="hold"/>
                                        <p:tgtEl>
                                          <p:spTgt spid="12"/>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2" name="click.wav"/>
                                        </p:tgtEl>
                                      </p:cMediaNode>
                                    </p:audio>
                                  </p:subTnLst>
                                </p:cTn>
                              </p:par>
                              <p:par>
                                <p:cTn id="32" presetID="23" presetClass="entr" presetSubtype="32" fill="hold" nodeType="withEffect">
                                  <p:stCondLst>
                                    <p:cond delay="1000"/>
                                  </p:stCondLst>
                                  <p:childTnLst>
                                    <p:set>
                                      <p:cBhvr>
                                        <p:cTn id="33" dur="1" fill="hold">
                                          <p:stCondLst>
                                            <p:cond delay="0"/>
                                          </p:stCondLst>
                                        </p:cTn>
                                        <p:tgtEl>
                                          <p:spTgt spid="16"/>
                                        </p:tgtEl>
                                        <p:attrNameLst>
                                          <p:attrName>style.visibility</p:attrName>
                                        </p:attrNameLst>
                                      </p:cBhvr>
                                      <p:to>
                                        <p:strVal val="visible"/>
                                      </p:to>
                                    </p:set>
                                    <p:anim calcmode="lin" valueType="num">
                                      <p:cBhvr>
                                        <p:cTn id="34" dur="250" fill="hold"/>
                                        <p:tgtEl>
                                          <p:spTgt spid="16"/>
                                        </p:tgtEl>
                                        <p:attrNameLst>
                                          <p:attrName>ppt_w</p:attrName>
                                        </p:attrNameLst>
                                      </p:cBhvr>
                                      <p:tavLst>
                                        <p:tav tm="0">
                                          <p:val>
                                            <p:strVal val="4*#ppt_w"/>
                                          </p:val>
                                        </p:tav>
                                        <p:tav tm="100000">
                                          <p:val>
                                            <p:strVal val="#ppt_w"/>
                                          </p:val>
                                        </p:tav>
                                      </p:tavLst>
                                    </p:anim>
                                    <p:anim calcmode="lin" valueType="num">
                                      <p:cBhvr>
                                        <p:cTn id="35" dur="250" fill="hold"/>
                                        <p:tgtEl>
                                          <p:spTgt spid="16"/>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2"/>
                                            </p:cond>
                                          </p:stCondLst>
                                          <p:endCondLst>
                                            <p:cond evt="onStopAudio" delay="0">
                                              <p:tgtEl>
                                                <p:sldTgt/>
                                              </p:tgtEl>
                                            </p:cond>
                                          </p:endCondLst>
                                        </p:cTn>
                                        <p:tgtEl>
                                          <p:sndTgt r:embed="rId3" name="Wrong Buzzer.wav"/>
                                        </p:tgtEl>
                                      </p:cMediaNode>
                                    </p:audio>
                                  </p:subTnLst>
                                </p:cTn>
                              </p:par>
                              <p:par>
                                <p:cTn id="36" presetID="1" presetClass="emph" presetSubtype="2" fill="hold" nodeType="withEffect">
                                  <p:stCondLst>
                                    <p:cond delay="1000"/>
                                  </p:stCondLst>
                                  <p:childTnLst>
                                    <p:animClr clrSpc="rgb" dir="cw">
                                      <p:cBhvr>
                                        <p:cTn id="37" dur="250" fill="hold"/>
                                        <p:tgtEl>
                                          <p:spTgt spid="12"/>
                                        </p:tgtEl>
                                        <p:attrNameLst>
                                          <p:attrName>fillcolor</p:attrName>
                                        </p:attrNameLst>
                                      </p:cBhvr>
                                      <p:to>
                                        <a:srgbClr val="FFFF00"/>
                                      </p:to>
                                    </p:animClr>
                                    <p:set>
                                      <p:cBhvr>
                                        <p:cTn id="38" dur="250" fill="hold"/>
                                        <p:tgtEl>
                                          <p:spTgt spid="12"/>
                                        </p:tgtEl>
                                        <p:attrNameLst>
                                          <p:attrName>fill.type</p:attrName>
                                        </p:attrNameLst>
                                      </p:cBhvr>
                                      <p:to>
                                        <p:strVal val="solid"/>
                                      </p:to>
                                    </p:set>
                                    <p:set>
                                      <p:cBhvr>
                                        <p:cTn id="39" dur="25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40" restart="whenNotActive" fill="hold" evtFilter="cancelBubble" nodeType="interactiveSeq">
                <p:stCondLst>
                  <p:cond evt="onClick" delay="0">
                    <p:tgtEl>
                      <p:spTgt spid="13"/>
                    </p:tgtEl>
                  </p:cond>
                </p:stCondLst>
                <p:endSync evt="end" delay="0">
                  <p:rtn val="all"/>
                </p:endSync>
                <p:childTnLst>
                  <p:par>
                    <p:cTn id="41" fill="hold">
                      <p:stCondLst>
                        <p:cond delay="0"/>
                      </p:stCondLst>
                      <p:childTnLst>
                        <p:par>
                          <p:cTn id="42" fill="hold">
                            <p:stCondLst>
                              <p:cond delay="0"/>
                            </p:stCondLst>
                            <p:childTnLst>
                              <p:par>
                                <p:cTn id="43" presetID="1" presetClass="emph" presetSubtype="2" fill="hold" nodeType="clickEffect">
                                  <p:stCondLst>
                                    <p:cond delay="0"/>
                                  </p:stCondLst>
                                  <p:childTnLst>
                                    <p:animClr clrSpc="rgb" dir="cw">
                                      <p:cBhvr>
                                        <p:cTn id="44" dur="250" fill="hold"/>
                                        <p:tgtEl>
                                          <p:spTgt spid="13"/>
                                        </p:tgtEl>
                                        <p:attrNameLst>
                                          <p:attrName>fillcolor</p:attrName>
                                        </p:attrNameLst>
                                      </p:cBhvr>
                                      <p:to>
                                        <a:srgbClr val="FFF2CC"/>
                                      </p:to>
                                    </p:animClr>
                                    <p:set>
                                      <p:cBhvr>
                                        <p:cTn id="45" dur="250" fill="hold"/>
                                        <p:tgtEl>
                                          <p:spTgt spid="13"/>
                                        </p:tgtEl>
                                        <p:attrNameLst>
                                          <p:attrName>fill.type</p:attrName>
                                        </p:attrNameLst>
                                      </p:cBhvr>
                                      <p:to>
                                        <p:strVal val="solid"/>
                                      </p:to>
                                    </p:set>
                                    <p:set>
                                      <p:cBhvr>
                                        <p:cTn id="46" dur="250" fill="hold"/>
                                        <p:tgtEl>
                                          <p:spTgt spid="13"/>
                                        </p:tgtEl>
                                        <p:attrNameLst>
                                          <p:attrName>fill.on</p:attrName>
                                        </p:attrNameLst>
                                      </p:cBhvr>
                                      <p:to>
                                        <p:strVal val="true"/>
                                      </p:to>
                                    </p:set>
                                  </p:childTnLst>
                                  <p:subTnLst>
                                    <p:audio>
                                      <p:cMediaNode>
                                        <p:cTn display="0" masterRel="sameClick">
                                          <p:stCondLst>
                                            <p:cond evt="begin" delay="0">
                                              <p:tn val="43"/>
                                            </p:cond>
                                          </p:stCondLst>
                                          <p:endCondLst>
                                            <p:cond evt="onStopAudio" delay="0">
                                              <p:tgtEl>
                                                <p:sldTgt/>
                                              </p:tgtEl>
                                            </p:cond>
                                          </p:endCondLst>
                                        </p:cTn>
                                        <p:tgtEl>
                                          <p:sndTgt r:embed="rId2" name="click.wav"/>
                                        </p:tgtEl>
                                      </p:cMediaNode>
                                    </p:audio>
                                  </p:subTnLst>
                                </p:cTn>
                              </p:par>
                              <p:par>
                                <p:cTn id="47" presetID="23" presetClass="entr" presetSubtype="32" fill="hold" nodeType="withEffect">
                                  <p:stCondLst>
                                    <p:cond delay="1000"/>
                                  </p:stCondLst>
                                  <p:childTnLst>
                                    <p:set>
                                      <p:cBhvr>
                                        <p:cTn id="48" dur="1" fill="hold">
                                          <p:stCondLst>
                                            <p:cond delay="0"/>
                                          </p:stCondLst>
                                        </p:cTn>
                                        <p:tgtEl>
                                          <p:spTgt spid="18"/>
                                        </p:tgtEl>
                                        <p:attrNameLst>
                                          <p:attrName>style.visibility</p:attrName>
                                        </p:attrNameLst>
                                      </p:cBhvr>
                                      <p:to>
                                        <p:strVal val="visible"/>
                                      </p:to>
                                    </p:set>
                                    <p:anim calcmode="lin" valueType="num">
                                      <p:cBhvr>
                                        <p:cTn id="49" dur="250" fill="hold"/>
                                        <p:tgtEl>
                                          <p:spTgt spid="18"/>
                                        </p:tgtEl>
                                        <p:attrNameLst>
                                          <p:attrName>ppt_w</p:attrName>
                                        </p:attrNameLst>
                                      </p:cBhvr>
                                      <p:tavLst>
                                        <p:tav tm="0">
                                          <p:val>
                                            <p:strVal val="4*#ppt_w"/>
                                          </p:val>
                                        </p:tav>
                                        <p:tav tm="100000">
                                          <p:val>
                                            <p:strVal val="#ppt_w"/>
                                          </p:val>
                                        </p:tav>
                                      </p:tavLst>
                                    </p:anim>
                                    <p:anim calcmode="lin" valueType="num">
                                      <p:cBhvr>
                                        <p:cTn id="50" dur="250" fill="hold"/>
                                        <p:tgtEl>
                                          <p:spTgt spid="1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7"/>
                                            </p:cond>
                                          </p:stCondLst>
                                          <p:endCondLst>
                                            <p:cond evt="onStopAudio" delay="0">
                                              <p:tgtEl>
                                                <p:sldTgt/>
                                              </p:tgtEl>
                                            </p:cond>
                                          </p:endCondLst>
                                        </p:cTn>
                                        <p:tgtEl>
                                          <p:sndTgt r:embed="rId4" name="Check mark.wav"/>
                                        </p:tgtEl>
                                      </p:cMediaNode>
                                    </p:audio>
                                  </p:subTnLst>
                                </p:cTn>
                              </p:par>
                              <p:par>
                                <p:cTn id="51" presetID="1" presetClass="emph" presetSubtype="2" fill="hold" nodeType="withEffect">
                                  <p:stCondLst>
                                    <p:cond delay="1000"/>
                                  </p:stCondLst>
                                  <p:childTnLst>
                                    <p:animClr clrSpc="rgb" dir="cw">
                                      <p:cBhvr>
                                        <p:cTn id="52" dur="250" fill="hold"/>
                                        <p:tgtEl>
                                          <p:spTgt spid="13"/>
                                        </p:tgtEl>
                                        <p:attrNameLst>
                                          <p:attrName>fillcolor</p:attrName>
                                        </p:attrNameLst>
                                      </p:cBhvr>
                                      <p:to>
                                        <a:srgbClr val="00B050"/>
                                      </p:to>
                                    </p:animClr>
                                    <p:set>
                                      <p:cBhvr>
                                        <p:cTn id="53" dur="250" fill="hold"/>
                                        <p:tgtEl>
                                          <p:spTgt spid="13"/>
                                        </p:tgtEl>
                                        <p:attrNameLst>
                                          <p:attrName>fill.type</p:attrName>
                                        </p:attrNameLst>
                                      </p:cBhvr>
                                      <p:to>
                                        <p:strVal val="solid"/>
                                      </p:to>
                                    </p:set>
                                    <p:set>
                                      <p:cBhvr>
                                        <p:cTn id="54" dur="25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55" restart="whenNotActive" fill="hold" evtFilter="cancelBubble" nodeType="interactiveSeq">
                <p:stCondLst>
                  <p:cond evt="onClick" delay="0">
                    <p:tgtEl>
                      <p:spTgt spid="14"/>
                    </p:tgtEl>
                  </p:cond>
                </p:stCondLst>
                <p:endSync evt="end" delay="0">
                  <p:rtn val="all"/>
                </p:endSync>
                <p:childTnLst>
                  <p:par>
                    <p:cTn id="56" fill="hold">
                      <p:stCondLst>
                        <p:cond delay="0"/>
                      </p:stCondLst>
                      <p:childTnLst>
                        <p:par>
                          <p:cTn id="57" fill="hold">
                            <p:stCondLst>
                              <p:cond delay="0"/>
                            </p:stCondLst>
                            <p:childTnLst>
                              <p:par>
                                <p:cTn id="58" presetID="1" presetClass="emph" presetSubtype="2" fill="hold" nodeType="clickEffect">
                                  <p:stCondLst>
                                    <p:cond delay="0"/>
                                  </p:stCondLst>
                                  <p:childTnLst>
                                    <p:animClr clrSpc="rgb" dir="cw">
                                      <p:cBhvr>
                                        <p:cTn id="59" dur="250" fill="hold"/>
                                        <p:tgtEl>
                                          <p:spTgt spid="14"/>
                                        </p:tgtEl>
                                        <p:attrNameLst>
                                          <p:attrName>fillcolor</p:attrName>
                                        </p:attrNameLst>
                                      </p:cBhvr>
                                      <p:to>
                                        <a:srgbClr val="FFF2CC"/>
                                      </p:to>
                                    </p:animClr>
                                    <p:set>
                                      <p:cBhvr>
                                        <p:cTn id="60" dur="250" fill="hold"/>
                                        <p:tgtEl>
                                          <p:spTgt spid="14"/>
                                        </p:tgtEl>
                                        <p:attrNameLst>
                                          <p:attrName>fill.type</p:attrName>
                                        </p:attrNameLst>
                                      </p:cBhvr>
                                      <p:to>
                                        <p:strVal val="solid"/>
                                      </p:to>
                                    </p:set>
                                    <p:set>
                                      <p:cBhvr>
                                        <p:cTn id="61" dur="250" fill="hold"/>
                                        <p:tgtEl>
                                          <p:spTgt spid="14"/>
                                        </p:tgtEl>
                                        <p:attrNameLst>
                                          <p:attrName>fill.on</p:attrName>
                                        </p:attrNameLst>
                                      </p:cBhvr>
                                      <p:to>
                                        <p:strVal val="true"/>
                                      </p:to>
                                    </p:set>
                                  </p:childTnLst>
                                  <p:subTnLst>
                                    <p:audio>
                                      <p:cMediaNode>
                                        <p:cTn display="0" masterRel="sameClick">
                                          <p:stCondLst>
                                            <p:cond evt="begin" delay="0">
                                              <p:tn val="58"/>
                                            </p:cond>
                                          </p:stCondLst>
                                          <p:endCondLst>
                                            <p:cond evt="onStopAudio" delay="0">
                                              <p:tgtEl>
                                                <p:sldTgt/>
                                              </p:tgtEl>
                                            </p:cond>
                                          </p:endCondLst>
                                        </p:cTn>
                                        <p:tgtEl>
                                          <p:sndTgt r:embed="rId2" name="click.wav"/>
                                        </p:tgtEl>
                                      </p:cMediaNode>
                                    </p:audio>
                                  </p:subTnLst>
                                </p:cTn>
                              </p:par>
                              <p:par>
                                <p:cTn id="62" presetID="23" presetClass="entr" presetSubtype="32" fill="hold" nodeType="withEffect">
                                  <p:stCondLst>
                                    <p:cond delay="0"/>
                                  </p:stCondLst>
                                  <p:childTnLst>
                                    <p:set>
                                      <p:cBhvr>
                                        <p:cTn id="63" dur="1" fill="hold">
                                          <p:stCondLst>
                                            <p:cond delay="0"/>
                                          </p:stCondLst>
                                        </p:cTn>
                                        <p:tgtEl>
                                          <p:spTgt spid="19"/>
                                        </p:tgtEl>
                                        <p:attrNameLst>
                                          <p:attrName>style.visibility</p:attrName>
                                        </p:attrNameLst>
                                      </p:cBhvr>
                                      <p:to>
                                        <p:strVal val="visible"/>
                                      </p:to>
                                    </p:set>
                                    <p:anim calcmode="lin" valueType="num">
                                      <p:cBhvr>
                                        <p:cTn id="64" dur="250" fill="hold"/>
                                        <p:tgtEl>
                                          <p:spTgt spid="19"/>
                                        </p:tgtEl>
                                        <p:attrNameLst>
                                          <p:attrName>ppt_w</p:attrName>
                                        </p:attrNameLst>
                                      </p:cBhvr>
                                      <p:tavLst>
                                        <p:tav tm="0">
                                          <p:val>
                                            <p:strVal val="4*#ppt_w"/>
                                          </p:val>
                                        </p:tav>
                                        <p:tav tm="100000">
                                          <p:val>
                                            <p:strVal val="#ppt_w"/>
                                          </p:val>
                                        </p:tav>
                                      </p:tavLst>
                                    </p:anim>
                                    <p:anim calcmode="lin" valueType="num">
                                      <p:cBhvr>
                                        <p:cTn id="65" dur="250" fill="hold"/>
                                        <p:tgtEl>
                                          <p:spTgt spid="1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2"/>
                                            </p:cond>
                                          </p:stCondLst>
                                          <p:endCondLst>
                                            <p:cond evt="onStopAudio" delay="0">
                                              <p:tgtEl>
                                                <p:sldTgt/>
                                              </p:tgtEl>
                                            </p:cond>
                                          </p:endCondLst>
                                        </p:cTn>
                                        <p:tgtEl>
                                          <p:sndTgt r:embed="rId3" name="Wrong Buzzer.wav"/>
                                        </p:tgtEl>
                                      </p:cMediaNode>
                                    </p:audio>
                                  </p:subTnLst>
                                </p:cTn>
                              </p:par>
                              <p:par>
                                <p:cTn id="66" presetID="1" presetClass="emph" presetSubtype="2" fill="hold" nodeType="withEffect">
                                  <p:stCondLst>
                                    <p:cond delay="0"/>
                                  </p:stCondLst>
                                  <p:childTnLst>
                                    <p:animClr clrSpc="rgb" dir="cw">
                                      <p:cBhvr>
                                        <p:cTn id="67" dur="250" fill="hold"/>
                                        <p:tgtEl>
                                          <p:spTgt spid="14"/>
                                        </p:tgtEl>
                                        <p:attrNameLst>
                                          <p:attrName>fillcolor</p:attrName>
                                        </p:attrNameLst>
                                      </p:cBhvr>
                                      <p:to>
                                        <a:srgbClr val="FFFF00"/>
                                      </p:to>
                                    </p:animClr>
                                    <p:set>
                                      <p:cBhvr>
                                        <p:cTn id="68" dur="250" fill="hold"/>
                                        <p:tgtEl>
                                          <p:spTgt spid="14"/>
                                        </p:tgtEl>
                                        <p:attrNameLst>
                                          <p:attrName>fill.type</p:attrName>
                                        </p:attrNameLst>
                                      </p:cBhvr>
                                      <p:to>
                                        <p:strVal val="solid"/>
                                      </p:to>
                                    </p:set>
                                    <p:set>
                                      <p:cBhvr>
                                        <p:cTn id="69" dur="25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70" restart="whenNotActive" fill="hold" evtFilter="cancelBubble" nodeType="interactiveSeq">
                <p:stCondLst>
                  <p:cond evt="onClick" delay="0">
                    <p:tgtEl>
                      <p:spTgt spid="15"/>
                    </p:tgtEl>
                  </p:cond>
                </p:stCondLst>
                <p:endSync evt="end" delay="0">
                  <p:rtn val="all"/>
                </p:endSync>
                <p:childTnLst>
                  <p:par>
                    <p:cTn id="71" fill="hold">
                      <p:stCondLst>
                        <p:cond delay="0"/>
                      </p:stCondLst>
                      <p:childTnLst>
                        <p:par>
                          <p:cTn id="72" fill="hold">
                            <p:stCondLst>
                              <p:cond delay="0"/>
                            </p:stCondLst>
                            <p:childTnLst>
                              <p:par>
                                <p:cTn id="73" presetID="1" presetClass="emph" presetSubtype="2" fill="hold" nodeType="clickEffect">
                                  <p:stCondLst>
                                    <p:cond delay="0"/>
                                  </p:stCondLst>
                                  <p:childTnLst>
                                    <p:animClr clrSpc="rgb" dir="cw">
                                      <p:cBhvr>
                                        <p:cTn id="74" dur="250" fill="hold"/>
                                        <p:tgtEl>
                                          <p:spTgt spid="15"/>
                                        </p:tgtEl>
                                        <p:attrNameLst>
                                          <p:attrName>fillcolor</p:attrName>
                                        </p:attrNameLst>
                                      </p:cBhvr>
                                      <p:to>
                                        <a:srgbClr val="FFF2CC"/>
                                      </p:to>
                                    </p:animClr>
                                    <p:set>
                                      <p:cBhvr>
                                        <p:cTn id="75" dur="250" fill="hold"/>
                                        <p:tgtEl>
                                          <p:spTgt spid="15"/>
                                        </p:tgtEl>
                                        <p:attrNameLst>
                                          <p:attrName>fill.type</p:attrName>
                                        </p:attrNameLst>
                                      </p:cBhvr>
                                      <p:to>
                                        <p:strVal val="solid"/>
                                      </p:to>
                                    </p:set>
                                    <p:set>
                                      <p:cBhvr>
                                        <p:cTn id="76" dur="250" fill="hold"/>
                                        <p:tgtEl>
                                          <p:spTgt spid="15"/>
                                        </p:tgtEl>
                                        <p:attrNameLst>
                                          <p:attrName>fill.on</p:attrName>
                                        </p:attrNameLst>
                                      </p:cBhvr>
                                      <p:to>
                                        <p:strVal val="true"/>
                                      </p:to>
                                    </p:set>
                                  </p:childTnLst>
                                  <p:subTnLst>
                                    <p:audio>
                                      <p:cMediaNode>
                                        <p:cTn display="0" masterRel="sameClick">
                                          <p:stCondLst>
                                            <p:cond evt="begin" delay="0">
                                              <p:tn val="73"/>
                                            </p:cond>
                                          </p:stCondLst>
                                          <p:endCondLst>
                                            <p:cond evt="onStopAudio" delay="0">
                                              <p:tgtEl>
                                                <p:sldTgt/>
                                              </p:tgtEl>
                                            </p:cond>
                                          </p:endCondLst>
                                        </p:cTn>
                                        <p:tgtEl>
                                          <p:sndTgt r:embed="rId2" name="click.wav"/>
                                        </p:tgtEl>
                                      </p:cMediaNode>
                                    </p:audio>
                                  </p:subTnLst>
                                </p:cTn>
                              </p:par>
                              <p:par>
                                <p:cTn id="77" presetID="23" presetClass="entr" presetSubtype="32" fill="hold" nodeType="withEffect">
                                  <p:stCondLst>
                                    <p:cond delay="1000"/>
                                  </p:stCondLst>
                                  <p:childTnLst>
                                    <p:set>
                                      <p:cBhvr>
                                        <p:cTn id="78" dur="1" fill="hold">
                                          <p:stCondLst>
                                            <p:cond delay="0"/>
                                          </p:stCondLst>
                                        </p:cTn>
                                        <p:tgtEl>
                                          <p:spTgt spid="17"/>
                                        </p:tgtEl>
                                        <p:attrNameLst>
                                          <p:attrName>style.visibility</p:attrName>
                                        </p:attrNameLst>
                                      </p:cBhvr>
                                      <p:to>
                                        <p:strVal val="visible"/>
                                      </p:to>
                                    </p:set>
                                    <p:anim calcmode="lin" valueType="num">
                                      <p:cBhvr>
                                        <p:cTn id="79" dur="250" fill="hold"/>
                                        <p:tgtEl>
                                          <p:spTgt spid="17"/>
                                        </p:tgtEl>
                                        <p:attrNameLst>
                                          <p:attrName>ppt_w</p:attrName>
                                        </p:attrNameLst>
                                      </p:cBhvr>
                                      <p:tavLst>
                                        <p:tav tm="0">
                                          <p:val>
                                            <p:strVal val="4*#ppt_w"/>
                                          </p:val>
                                        </p:tav>
                                        <p:tav tm="100000">
                                          <p:val>
                                            <p:strVal val="#ppt_w"/>
                                          </p:val>
                                        </p:tav>
                                      </p:tavLst>
                                    </p:anim>
                                    <p:anim calcmode="lin" valueType="num">
                                      <p:cBhvr>
                                        <p:cTn id="80" dur="250" fill="hold"/>
                                        <p:tgtEl>
                                          <p:spTgt spid="1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77"/>
                                            </p:cond>
                                          </p:stCondLst>
                                          <p:endCondLst>
                                            <p:cond evt="onStopAudio" delay="0">
                                              <p:tgtEl>
                                                <p:sldTgt/>
                                              </p:tgtEl>
                                            </p:cond>
                                          </p:endCondLst>
                                        </p:cTn>
                                        <p:tgtEl>
                                          <p:sndTgt r:embed="rId3" name="Wrong Buzzer.wav"/>
                                        </p:tgtEl>
                                      </p:cMediaNode>
                                    </p:audio>
                                  </p:subTnLst>
                                </p:cTn>
                              </p:par>
                              <p:par>
                                <p:cTn id="81" presetID="1" presetClass="emph" presetSubtype="2" fill="hold" nodeType="withEffect">
                                  <p:stCondLst>
                                    <p:cond delay="1000"/>
                                  </p:stCondLst>
                                  <p:childTnLst>
                                    <p:animClr clrSpc="rgb" dir="cw">
                                      <p:cBhvr>
                                        <p:cTn id="82" dur="250" fill="hold"/>
                                        <p:tgtEl>
                                          <p:spTgt spid="15"/>
                                        </p:tgtEl>
                                        <p:attrNameLst>
                                          <p:attrName>fillcolor</p:attrName>
                                        </p:attrNameLst>
                                      </p:cBhvr>
                                      <p:to>
                                        <a:srgbClr val="FFFF00"/>
                                      </p:to>
                                    </p:animClr>
                                    <p:set>
                                      <p:cBhvr>
                                        <p:cTn id="83" dur="250" fill="hold"/>
                                        <p:tgtEl>
                                          <p:spTgt spid="15"/>
                                        </p:tgtEl>
                                        <p:attrNameLst>
                                          <p:attrName>fill.type</p:attrName>
                                        </p:attrNameLst>
                                      </p:cBhvr>
                                      <p:to>
                                        <p:strVal val="solid"/>
                                      </p:to>
                                    </p:set>
                                    <p:set>
                                      <p:cBhvr>
                                        <p:cTn id="84" dur="25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childTnLst>
        </p:cTn>
      </p:par>
    </p:tnLst>
    <p:bldLst>
      <p:bldP spid="12" grpId="0" bldLvl="0" animBg="1"/>
      <p:bldP spid="13" grpId="0" bldLvl="0" animBg="1"/>
      <p:bldP spid="14" grpId="0" bldLvl="0" animBg="1"/>
      <p:bldP spid="15" grpId="0" bldLvl="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pic>
        <p:nvPicPr>
          <p:cNvPr id="2" name="Content Placeholder 1"/>
          <p:cNvPicPr>
            <a:picLocks noGrp="1" noChangeAspect="1"/>
          </p:cNvPicPr>
          <p:nvPr>
            <p:ph idx="1"/>
          </p:nvPr>
        </p:nvPicPr>
        <p:blipFill>
          <a:blip r:embed="rId4"/>
          <a:stretch>
            <a:fillRect/>
          </a:stretch>
        </p:blipFill>
        <p:spPr>
          <a:xfrm>
            <a:off x="1965325" y="131445"/>
            <a:ext cx="8634095" cy="3498850"/>
          </a:xfrm>
          <a:prstGeom prst="rect">
            <a:avLst/>
          </a:prstGeom>
        </p:spPr>
      </p:pic>
      <p:pic>
        <p:nvPicPr>
          <p:cNvPr id="4" name="Picture 3"/>
          <p:cNvPicPr>
            <a:picLocks noChangeAspect="1"/>
          </p:cNvPicPr>
          <p:nvPr/>
        </p:nvPicPr>
        <p:blipFill>
          <a:blip r:embed="rId5"/>
          <a:stretch>
            <a:fillRect/>
          </a:stretch>
        </p:blipFill>
        <p:spPr>
          <a:xfrm>
            <a:off x="1965325" y="3115310"/>
            <a:ext cx="8672195" cy="392303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600" advClick="0" advTm="3713">
        <p:blinds dir="vert"/>
      </p:transition>
    </mc:Choice>
    <mc:Fallback>
      <p:transition spd="slow" advClick="0" advTm="3713">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endParaRPr lang="en-US"/>
          </a:p>
        </p:txBody>
      </p:sp>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 y="602"/>
            <a:ext cx="12191995" cy="6856793"/>
          </a:xfrm>
          <a:prstGeom prst="rect">
            <a:avLst/>
          </a:prstGeom>
        </p:spPr>
      </p:pic>
      <p:pic>
        <p:nvPicPr>
          <p:cNvPr id="32" name="1b" descr="A close up of a logo&#10;&#10;Description generated with high confidence"/>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47817" y="1099333"/>
            <a:ext cx="3218967" cy="2243522"/>
          </a:xfrm>
          <a:prstGeom prst="rect">
            <a:avLst/>
          </a:prstGeom>
        </p:spPr>
      </p:pic>
      <p:pic>
        <p:nvPicPr>
          <p:cNvPr id="34" name="2b"/>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385165" y="1099333"/>
            <a:ext cx="3212870" cy="2255716"/>
          </a:xfrm>
          <a:prstGeom prst="rect">
            <a:avLst/>
          </a:prstGeom>
        </p:spPr>
      </p:pic>
      <p:pic>
        <p:nvPicPr>
          <p:cNvPr id="36" name="3b"/>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995063" y="3417188"/>
            <a:ext cx="3194581" cy="2225233"/>
          </a:xfrm>
          <a:prstGeom prst="rect">
            <a:avLst/>
          </a:prstGeom>
        </p:spPr>
      </p:pic>
      <p:pic>
        <p:nvPicPr>
          <p:cNvPr id="38" name="4b" descr="A close up of a logo&#10;&#10;Description generated with high confidence"/>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391264" y="3438230"/>
            <a:ext cx="3176291" cy="2225233"/>
          </a:xfrm>
          <a:prstGeom prst="rect">
            <a:avLst/>
          </a:prstGeom>
        </p:spPr>
      </p:pic>
      <p:pic>
        <p:nvPicPr>
          <p:cNvPr id="53" name="Picture 52" descr="A close up of a logo&#10;&#10;Description generated with very high confidence"/>
          <p:cNvPicPr>
            <a:picLocks noChangeAspect="1"/>
          </p:cNvPicPr>
          <p:nvPr/>
        </p:nvPicPr>
        <p:blipFill>
          <a:blip r:embed="rId10"/>
          <a:stretch>
            <a:fillRect/>
          </a:stretch>
        </p:blipFill>
        <p:spPr>
          <a:xfrm rot="259008">
            <a:off x="11579833" y="2857144"/>
            <a:ext cx="241845" cy="196196"/>
          </a:xfrm>
          <a:prstGeom prst="rect">
            <a:avLst/>
          </a:prstGeom>
        </p:spPr>
      </p:pic>
      <p:pic>
        <p:nvPicPr>
          <p:cNvPr id="57" name="buom" descr="A insect on the ground&#10;&#10;Description generated with high confidence"/>
          <p:cNvPicPr>
            <a:picLocks noChangeAspect="1"/>
          </p:cNvPicPr>
          <p:nvPr/>
        </p:nvPicPr>
        <p:blipFill>
          <a:blip r:embed="rId11"/>
          <a:stretch>
            <a:fillRect/>
          </a:stretch>
        </p:blipFill>
        <p:spPr>
          <a:xfrm rot="20770510">
            <a:off x="1835381" y="2493526"/>
            <a:ext cx="963915" cy="923430"/>
          </a:xfrm>
          <a:prstGeom prst="rect">
            <a:avLst/>
          </a:prstGeom>
        </p:spPr>
      </p:pic>
      <p:pic>
        <p:nvPicPr>
          <p:cNvPr id="3" name="Picture 2"/>
          <p:cNvPicPr>
            <a:picLocks noChangeAspect="1"/>
          </p:cNvPicPr>
          <p:nvPr/>
        </p:nvPicPr>
        <p:blipFill>
          <a:blip r:embed="rId12"/>
          <a:stretch>
            <a:fillRect/>
          </a:stretch>
        </p:blipFill>
        <p:spPr>
          <a:xfrm>
            <a:off x="1543426" y="4934926"/>
            <a:ext cx="506290" cy="506290"/>
          </a:xfrm>
          <a:prstGeom prst="rect">
            <a:avLst/>
          </a:prstGeom>
        </p:spPr>
      </p:pic>
      <p:pic>
        <p:nvPicPr>
          <p:cNvPr id="6" name="Picture 5"/>
          <p:cNvPicPr>
            <a:picLocks noChangeAspect="1"/>
          </p:cNvPicPr>
          <p:nvPr/>
        </p:nvPicPr>
        <p:blipFill>
          <a:blip r:embed="rId13"/>
          <a:stretch>
            <a:fillRect/>
          </a:stretch>
        </p:blipFill>
        <p:spPr>
          <a:xfrm>
            <a:off x="1181073" y="144615"/>
            <a:ext cx="868643" cy="644243"/>
          </a:xfrm>
          <a:prstGeom prst="rect">
            <a:avLst/>
          </a:prstGeom>
        </p:spPr>
      </p:pic>
      <p:pic>
        <p:nvPicPr>
          <p:cNvPr id="4" name="Picture 3">
            <a:hlinkClick r:id="" action="ppaction://noaction"/>
          </p:cNvPr>
          <p:cNvPicPr>
            <a:picLocks noChangeAspect="1"/>
          </p:cNvPicPr>
          <p:nvPr/>
        </p:nvPicPr>
        <p:blipFill rotWithShape="1">
          <a:blip r:embed="rId14">
            <a:extLst>
              <a:ext uri="{28A0092B-C50C-407E-A947-70E740481C1C}">
                <a14:useLocalDpi xmlns:a14="http://schemas.microsoft.com/office/drawing/2010/main" val="0"/>
              </a:ext>
            </a:extLst>
          </a:blip>
          <a:srcRect t="10052" b="11202"/>
          <a:stretch>
            <a:fillRect/>
          </a:stretch>
        </p:blipFill>
        <p:spPr>
          <a:xfrm>
            <a:off x="7446645" y="6219825"/>
            <a:ext cx="1506247" cy="558165"/>
          </a:xfrm>
          <a:prstGeom prst="rect">
            <a:avLst/>
          </a:prstGeom>
        </p:spPr>
      </p:pic>
      <p:pic>
        <p:nvPicPr>
          <p:cNvPr id="2" name="Content Placeholder 1"/>
          <p:cNvPicPr>
            <a:picLocks noGrp="1" noChangeAspect="1"/>
          </p:cNvPicPr>
          <p:nvPr>
            <p:ph idx="1"/>
          </p:nvPr>
        </p:nvPicPr>
        <p:blipFill>
          <a:blip r:embed="rId15"/>
          <a:stretch>
            <a:fillRect/>
          </a:stretch>
        </p:blipFill>
        <p:spPr>
          <a:xfrm>
            <a:off x="3995420" y="1160780"/>
            <a:ext cx="6462395" cy="4280535"/>
          </a:xfrm>
          <a:prstGeom prst="rect">
            <a:avLst/>
          </a:prstGeom>
        </p:spPr>
      </p:pic>
      <p:pic>
        <p:nvPicPr>
          <p:cNvPr id="8" name="1a">
            <a:hlinkClick r:id="rId16" action="ppaction://hlinksldjump"/>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3948430" y="1133475"/>
            <a:ext cx="3324225" cy="2385060"/>
          </a:xfrm>
          <a:prstGeom prst="rect">
            <a:avLst/>
          </a:prstGeom>
        </p:spPr>
      </p:pic>
      <p:pic>
        <p:nvPicPr>
          <p:cNvPr id="10" name="2a">
            <a:hlinkClick r:id="rId18" action="ppaction://hlinksldjump"/>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7362190" y="1133475"/>
            <a:ext cx="3205480" cy="2384425"/>
          </a:xfrm>
          <a:prstGeom prst="rect">
            <a:avLst/>
          </a:prstGeom>
        </p:spPr>
      </p:pic>
      <p:pic>
        <p:nvPicPr>
          <p:cNvPr id="12" name="3a">
            <a:hlinkClick r:id="rId20" action="ppaction://hlinksldjump"/>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4060190" y="3384550"/>
            <a:ext cx="3302000" cy="2291080"/>
          </a:xfrm>
          <a:prstGeom prst="rect">
            <a:avLst/>
          </a:prstGeom>
        </p:spPr>
      </p:pic>
      <p:pic>
        <p:nvPicPr>
          <p:cNvPr id="14" name="4a">
            <a:hlinkClick r:id="rId22" action="ppaction://hlinksldjump"/>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7362190" y="3334385"/>
            <a:ext cx="3173730" cy="234061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2"/>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32"/>
                                        </p:tgtEl>
                                      </p:cBhvr>
                                    </p:animEffect>
                                    <p:set>
                                      <p:cBhvr>
                                        <p:cTn id="7" dur="1" fill="hold">
                                          <p:stCondLst>
                                            <p:cond delay="499"/>
                                          </p:stCondLst>
                                        </p:cTn>
                                        <p:tgtEl>
                                          <p:spTgt spid="32"/>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32"/>
                  </p:tgtEl>
                </p:cond>
              </p:nextCondLst>
            </p:seq>
            <p:seq concurrent="1" nextAc="seek">
              <p:cTn id="8" restart="whenNotActive" fill="hold" evtFilter="cancelBubble" nodeType="interactiveSeq">
                <p:stCondLst>
                  <p:cond evt="onClick" delay="0">
                    <p:tgtEl>
                      <p:spTgt spid="34"/>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nodeType="clickEffect">
                                  <p:stCondLst>
                                    <p:cond delay="0"/>
                                  </p:stCondLst>
                                  <p:childTnLst>
                                    <p:animEffect transition="out" filter="fade">
                                      <p:cBhvr>
                                        <p:cTn id="12" dur="500"/>
                                        <p:tgtEl>
                                          <p:spTgt spid="34"/>
                                        </p:tgtEl>
                                      </p:cBhvr>
                                    </p:animEffect>
                                    <p:set>
                                      <p:cBhvr>
                                        <p:cTn id="13" dur="1" fill="hold">
                                          <p:stCondLst>
                                            <p:cond delay="499"/>
                                          </p:stCondLst>
                                        </p:cTn>
                                        <p:tgtEl>
                                          <p:spTgt spid="34"/>
                                        </p:tgtEl>
                                        <p:attrNameLst>
                                          <p:attrName>style.visibility</p:attrName>
                                        </p:attrNameLst>
                                      </p:cBhvr>
                                      <p:to>
                                        <p:strVal val="hidden"/>
                                      </p:to>
                                    </p:set>
                                  </p:childTnLst>
                                  <p:subTnLst>
                                    <p:audio>
                                      <p:cMediaNode>
                                        <p:cTn display="0" masterRel="sameClick">
                                          <p:stCondLst>
                                            <p:cond evt="begin" delay="0">
                                              <p:tn val="11"/>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34"/>
                  </p:tgtEl>
                </p:cond>
              </p:nextCondLst>
            </p:seq>
            <p:seq concurrent="1" nextAc="seek">
              <p:cTn id="14" restart="whenNotActive" fill="hold" evtFilter="cancelBubble" nodeType="interactiveSeq">
                <p:stCondLst>
                  <p:cond evt="onClick" delay="0">
                    <p:tgtEl>
                      <p:spTgt spid="36"/>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nodeType="clickEffect">
                                  <p:stCondLst>
                                    <p:cond delay="0"/>
                                  </p:stCondLst>
                                  <p:childTnLst>
                                    <p:animEffect transition="out" filter="fade">
                                      <p:cBhvr>
                                        <p:cTn id="18" dur="500"/>
                                        <p:tgtEl>
                                          <p:spTgt spid="36"/>
                                        </p:tgtEl>
                                      </p:cBhvr>
                                    </p:animEffect>
                                    <p:set>
                                      <p:cBhvr>
                                        <p:cTn id="19" dur="1" fill="hold">
                                          <p:stCondLst>
                                            <p:cond delay="499"/>
                                          </p:stCondLst>
                                        </p:cTn>
                                        <p:tgtEl>
                                          <p:spTgt spid="36"/>
                                        </p:tgtEl>
                                        <p:attrNameLst>
                                          <p:attrName>style.visibility</p:attrName>
                                        </p:attrNameLst>
                                      </p:cBhvr>
                                      <p:to>
                                        <p:strVal val="hidden"/>
                                      </p:to>
                                    </p:set>
                                  </p:childTnLst>
                                  <p:subTnLst>
                                    <p:audio>
                                      <p:cMediaNode>
                                        <p:cTn display="0" masterRel="sameClick">
                                          <p:stCondLst>
                                            <p:cond evt="begin" delay="0">
                                              <p:tn val="17"/>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36"/>
                  </p:tgtEl>
                </p:cond>
              </p:nextCondLst>
            </p:seq>
            <p:seq concurrent="1" nextAc="seek">
              <p:cTn id="20" restart="whenNotActive" fill="hold" evtFilter="cancelBubble" nodeType="interactiveSeq">
                <p:stCondLst>
                  <p:cond evt="onClick" delay="0">
                    <p:tgtEl>
                      <p:spTgt spid="38"/>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nodeType="clickEffect">
                                  <p:stCondLst>
                                    <p:cond delay="0"/>
                                  </p:stCondLst>
                                  <p:childTnLst>
                                    <p:animEffect transition="out" filter="fade">
                                      <p:cBhvr>
                                        <p:cTn id="24" dur="500"/>
                                        <p:tgtEl>
                                          <p:spTgt spid="38"/>
                                        </p:tgtEl>
                                      </p:cBhvr>
                                    </p:animEffect>
                                    <p:set>
                                      <p:cBhvr>
                                        <p:cTn id="25" dur="1" fill="hold">
                                          <p:stCondLst>
                                            <p:cond delay="499"/>
                                          </p:stCondLst>
                                        </p:cTn>
                                        <p:tgtEl>
                                          <p:spTgt spid="38"/>
                                        </p:tgtEl>
                                        <p:attrNameLst>
                                          <p:attrName>style.visibility</p:attrName>
                                        </p:attrNameLst>
                                      </p:cBhvr>
                                      <p:to>
                                        <p:strVal val="hidden"/>
                                      </p:to>
                                    </p:set>
                                  </p:childTnLst>
                                  <p:subTnLst>
                                    <p:audio>
                                      <p:cMediaNode>
                                        <p:cTn display="0" masterRel="sameClick">
                                          <p:stCondLst>
                                            <p:cond evt="begin" delay="0">
                                              <p:tn val="23"/>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38"/>
                  </p:tgtEl>
                </p:cond>
              </p:nextCondLst>
            </p:seq>
            <p:seq concurrent="1" nextAc="seek">
              <p:cTn id="26" restart="whenNotActive" fill="hold" evtFilter="cancelBubble" nodeType="interactiveSeq">
                <p:stCondLst>
                  <p:cond evt="onClick" delay="0">
                    <p:tgtEl>
                      <p:spTgt spid="57"/>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nodeType="clickEffect">
                                  <p:stCondLst>
                                    <p:cond delay="0"/>
                                  </p:stCondLst>
                                  <p:childTnLst>
                                    <p:animEffect transition="out" filter="fade">
                                      <p:cBhvr>
                                        <p:cTn id="30" dur="500"/>
                                        <p:tgtEl>
                                          <p:spTgt spid="5"/>
                                        </p:tgtEl>
                                      </p:cBhvr>
                                    </p:animEffect>
                                    <p:set>
                                      <p:cBhvr>
                                        <p:cTn id="31" dur="1" fill="hold">
                                          <p:stCondLst>
                                            <p:cond delay="499"/>
                                          </p:stCondLst>
                                        </p:cTn>
                                        <p:tgtEl>
                                          <p:spTgt spid="5"/>
                                        </p:tgtEl>
                                        <p:attrNameLst>
                                          <p:attrName>style.visibility</p:attrName>
                                        </p:attrNameLst>
                                      </p:cBhvr>
                                      <p:to>
                                        <p:strVal val="hidden"/>
                                      </p:to>
                                    </p:set>
                                  </p:childTnLst>
                                </p:cTn>
                              </p:par>
                              <p:par>
                                <p:cTn id="32" presetID="10" presetClass="exit" presetSubtype="0" fill="hold" nodeType="withEffect">
                                  <p:stCondLst>
                                    <p:cond delay="0"/>
                                  </p:stCondLst>
                                  <p:childTnLst>
                                    <p:animEffect transition="out" filter="fade">
                                      <p:cBhvr>
                                        <p:cTn id="33" dur="500"/>
                                        <p:tgtEl>
                                          <p:spTgt spid="32"/>
                                        </p:tgtEl>
                                      </p:cBhvr>
                                    </p:animEffect>
                                    <p:set>
                                      <p:cBhvr>
                                        <p:cTn id="34" dur="1" fill="hold">
                                          <p:stCondLst>
                                            <p:cond delay="499"/>
                                          </p:stCondLst>
                                        </p:cTn>
                                        <p:tgtEl>
                                          <p:spTgt spid="32"/>
                                        </p:tgtEl>
                                        <p:attrNameLst>
                                          <p:attrName>style.visibility</p:attrName>
                                        </p:attrNameLst>
                                      </p:cBhvr>
                                      <p:to>
                                        <p:strVal val="hidden"/>
                                      </p:to>
                                    </p:set>
                                  </p:childTnLst>
                                </p:cTn>
                              </p:par>
                              <p:par>
                                <p:cTn id="35" presetID="10" presetClass="exit" presetSubtype="0" fill="hold" nodeType="withEffect">
                                  <p:stCondLst>
                                    <p:cond delay="0"/>
                                  </p:stCondLst>
                                  <p:childTnLst>
                                    <p:animEffect transition="out" filter="fade">
                                      <p:cBhvr>
                                        <p:cTn id="36" dur="500"/>
                                        <p:tgtEl>
                                          <p:spTgt spid="34"/>
                                        </p:tgtEl>
                                      </p:cBhvr>
                                    </p:animEffect>
                                    <p:set>
                                      <p:cBhvr>
                                        <p:cTn id="37" dur="1" fill="hold">
                                          <p:stCondLst>
                                            <p:cond delay="499"/>
                                          </p:stCondLst>
                                        </p:cTn>
                                        <p:tgtEl>
                                          <p:spTgt spid="34"/>
                                        </p:tgtEl>
                                        <p:attrNameLst>
                                          <p:attrName>style.visibility</p:attrName>
                                        </p:attrNameLst>
                                      </p:cBhvr>
                                      <p:to>
                                        <p:strVal val="hidden"/>
                                      </p:to>
                                    </p:set>
                                  </p:childTnLst>
                                </p:cTn>
                              </p:par>
                              <p:par>
                                <p:cTn id="38" presetID="10" presetClass="exit" presetSubtype="0" fill="hold" nodeType="withEffect">
                                  <p:stCondLst>
                                    <p:cond delay="0"/>
                                  </p:stCondLst>
                                  <p:childTnLst>
                                    <p:animEffect transition="out" filter="fade">
                                      <p:cBhvr>
                                        <p:cTn id="39" dur="500"/>
                                        <p:tgtEl>
                                          <p:spTgt spid="36"/>
                                        </p:tgtEl>
                                      </p:cBhvr>
                                    </p:animEffect>
                                    <p:set>
                                      <p:cBhvr>
                                        <p:cTn id="40" dur="1" fill="hold">
                                          <p:stCondLst>
                                            <p:cond delay="499"/>
                                          </p:stCondLst>
                                        </p:cTn>
                                        <p:tgtEl>
                                          <p:spTgt spid="36"/>
                                        </p:tgtEl>
                                        <p:attrNameLst>
                                          <p:attrName>style.visibility</p:attrName>
                                        </p:attrNameLst>
                                      </p:cBhvr>
                                      <p:to>
                                        <p:strVal val="hidden"/>
                                      </p:to>
                                    </p:set>
                                  </p:childTnLst>
                                </p:cTn>
                              </p:par>
                              <p:par>
                                <p:cTn id="41" presetID="10" presetClass="exit" presetSubtype="0" fill="hold" nodeType="withEffect">
                                  <p:stCondLst>
                                    <p:cond delay="0"/>
                                  </p:stCondLst>
                                  <p:childTnLst>
                                    <p:animEffect transition="out" filter="fade">
                                      <p:cBhvr>
                                        <p:cTn id="42" dur="500"/>
                                        <p:tgtEl>
                                          <p:spTgt spid="38"/>
                                        </p:tgtEl>
                                      </p:cBhvr>
                                    </p:animEffect>
                                    <p:set>
                                      <p:cBhvr>
                                        <p:cTn id="43" dur="1" fill="hold">
                                          <p:stCondLst>
                                            <p:cond delay="499"/>
                                          </p:stCondLst>
                                        </p:cTn>
                                        <p:tgtEl>
                                          <p:spTgt spid="38"/>
                                        </p:tgtEl>
                                        <p:attrNameLst>
                                          <p:attrName>style.visibility</p:attrName>
                                        </p:attrNameLst>
                                      </p:cBhvr>
                                      <p:to>
                                        <p:strVal val="hidden"/>
                                      </p:to>
                                    </p:set>
                                  </p:childTnLst>
                                </p:cTn>
                              </p:par>
                              <p:par>
                                <p:cTn id="44" presetID="32" presetClass="emph" presetSubtype="0" repeatCount="indefinite" fill="hold" nodeType="withEffect">
                                  <p:stCondLst>
                                    <p:cond delay="0"/>
                                  </p:stCondLst>
                                  <p:childTnLst>
                                    <p:animRot by="120000">
                                      <p:cBhvr>
                                        <p:cTn id="45" dur="100" fill="hold">
                                          <p:stCondLst>
                                            <p:cond delay="0"/>
                                          </p:stCondLst>
                                        </p:cTn>
                                        <p:tgtEl>
                                          <p:spTgt spid="4"/>
                                        </p:tgtEl>
                                        <p:attrNameLst>
                                          <p:attrName>r</p:attrName>
                                        </p:attrNameLst>
                                      </p:cBhvr>
                                    </p:animRot>
                                    <p:animRot by="-240000">
                                      <p:cBhvr>
                                        <p:cTn id="46" dur="200" fill="hold">
                                          <p:stCondLst>
                                            <p:cond delay="200"/>
                                          </p:stCondLst>
                                        </p:cTn>
                                        <p:tgtEl>
                                          <p:spTgt spid="4"/>
                                        </p:tgtEl>
                                        <p:attrNameLst>
                                          <p:attrName>r</p:attrName>
                                        </p:attrNameLst>
                                      </p:cBhvr>
                                    </p:animRot>
                                    <p:animRot by="240000">
                                      <p:cBhvr>
                                        <p:cTn id="47" dur="200" fill="hold">
                                          <p:stCondLst>
                                            <p:cond delay="400"/>
                                          </p:stCondLst>
                                        </p:cTn>
                                        <p:tgtEl>
                                          <p:spTgt spid="4"/>
                                        </p:tgtEl>
                                        <p:attrNameLst>
                                          <p:attrName>r</p:attrName>
                                        </p:attrNameLst>
                                      </p:cBhvr>
                                    </p:animRot>
                                    <p:animRot by="-240000">
                                      <p:cBhvr>
                                        <p:cTn id="48" dur="200" fill="hold">
                                          <p:stCondLst>
                                            <p:cond delay="600"/>
                                          </p:stCondLst>
                                        </p:cTn>
                                        <p:tgtEl>
                                          <p:spTgt spid="4"/>
                                        </p:tgtEl>
                                        <p:attrNameLst>
                                          <p:attrName>r</p:attrName>
                                        </p:attrNameLst>
                                      </p:cBhvr>
                                    </p:animRot>
                                    <p:animRot by="120000">
                                      <p:cBhvr>
                                        <p:cTn id="49" dur="200" fill="hold">
                                          <p:stCondLst>
                                            <p:cond delay="800"/>
                                          </p:stCondLst>
                                        </p:cTn>
                                        <p:tgtEl>
                                          <p:spTgt spid="4"/>
                                        </p:tgtEl>
                                        <p:attrNameLst>
                                          <p:attrName>r</p:attrName>
                                        </p:attrNameLst>
                                      </p:cBhvr>
                                    </p:animRot>
                                  </p:childTnLst>
                                </p:cTn>
                              </p:par>
                            </p:childTnLst>
                          </p:cTn>
                        </p:par>
                      </p:childTnLst>
                    </p:cTn>
                  </p:par>
                </p:childTnLst>
              </p:cTn>
              <p:nextCondLst>
                <p:cond evt="onClick" delay="0">
                  <p:tgtEl>
                    <p:spTgt spid="57"/>
                  </p:tgtEl>
                </p:cond>
              </p:nextCondLst>
            </p:seq>
            <p:seq concurrent="1" nextAc="seek">
              <p:cTn id="50" restart="whenNotActive" fill="hold" evtFilter="cancelBubble" nodeType="interactiveSeq">
                <p:stCondLst>
                  <p:cond evt="onClick" delay="0">
                    <p:tgtEl>
                      <p:spTgt spid="8"/>
                    </p:tgtEl>
                  </p:cond>
                </p:stCondLst>
                <p:endSync evt="end" delay="0">
                  <p:rtn val="all"/>
                </p:endSync>
                <p:childTnLst>
                  <p:par>
                    <p:cTn id="51" fill="hold">
                      <p:stCondLst>
                        <p:cond delay="0"/>
                      </p:stCondLst>
                      <p:childTnLst>
                        <p:par>
                          <p:cTn id="52" fill="hold">
                            <p:stCondLst>
                              <p:cond delay="0"/>
                            </p:stCondLst>
                            <p:childTnLst>
                              <p:par>
                                <p:cTn id="53" presetID="10" presetClass="exit" presetSubtype="0" fill="hold" nodeType="clickEffect">
                                  <p:stCondLst>
                                    <p:cond delay="0"/>
                                  </p:stCondLst>
                                  <p:childTnLst>
                                    <p:animEffect transition="out" filter="fade">
                                      <p:cBhvr>
                                        <p:cTn id="54" dur="500"/>
                                        <p:tgtEl>
                                          <p:spTgt spid="8"/>
                                        </p:tgtEl>
                                      </p:cBhvr>
                                    </p:animEffect>
                                    <p:set>
                                      <p:cBhvr>
                                        <p:cTn id="55" dur="1" fill="hold">
                                          <p:stCondLst>
                                            <p:cond delay="4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56" restart="whenNotActive" fill="hold" evtFilter="cancelBubble" nodeType="interactiveSeq">
                <p:stCondLst>
                  <p:cond evt="onClick" delay="0">
                    <p:tgtEl>
                      <p:spTgt spid="10"/>
                    </p:tgtEl>
                  </p:cond>
                </p:stCondLst>
                <p:endSync evt="end" delay="0">
                  <p:rtn val="all"/>
                </p:endSync>
                <p:childTnLst>
                  <p:par>
                    <p:cTn id="57" fill="hold">
                      <p:stCondLst>
                        <p:cond delay="0"/>
                      </p:stCondLst>
                      <p:childTnLst>
                        <p:par>
                          <p:cTn id="58" fill="hold">
                            <p:stCondLst>
                              <p:cond delay="0"/>
                            </p:stCondLst>
                            <p:childTnLst>
                              <p:par>
                                <p:cTn id="59" presetID="10" presetClass="exit" presetSubtype="0" fill="hold" nodeType="clickEffect">
                                  <p:stCondLst>
                                    <p:cond delay="0"/>
                                  </p:stCondLst>
                                  <p:childTnLst>
                                    <p:animEffect transition="out" filter="fade">
                                      <p:cBhvr>
                                        <p:cTn id="60" dur="500"/>
                                        <p:tgtEl>
                                          <p:spTgt spid="10"/>
                                        </p:tgtEl>
                                      </p:cBhvr>
                                    </p:animEffect>
                                    <p:set>
                                      <p:cBhvr>
                                        <p:cTn id="61"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62" restart="whenNotActive" fill="hold" evtFilter="cancelBubble" nodeType="interactiveSeq">
                <p:stCondLst>
                  <p:cond evt="onClick" delay="0">
                    <p:tgtEl>
                      <p:spTgt spid="12"/>
                    </p:tgtEl>
                  </p:cond>
                </p:stCondLst>
                <p:endSync evt="end" delay="0">
                  <p:rtn val="all"/>
                </p:endSync>
                <p:childTnLst>
                  <p:par>
                    <p:cTn id="63" fill="hold">
                      <p:stCondLst>
                        <p:cond delay="0"/>
                      </p:stCondLst>
                      <p:childTnLst>
                        <p:par>
                          <p:cTn id="64" fill="hold">
                            <p:stCondLst>
                              <p:cond delay="0"/>
                            </p:stCondLst>
                            <p:childTnLst>
                              <p:par>
                                <p:cTn id="65" presetID="10" presetClass="exit" presetSubtype="0" fill="hold" nodeType="clickEffect">
                                  <p:stCondLst>
                                    <p:cond delay="0"/>
                                  </p:stCondLst>
                                  <p:childTnLst>
                                    <p:animEffect transition="out" filter="fade">
                                      <p:cBhvr>
                                        <p:cTn id="66" dur="500"/>
                                        <p:tgtEl>
                                          <p:spTgt spid="12"/>
                                        </p:tgtEl>
                                      </p:cBhvr>
                                    </p:animEffect>
                                    <p:set>
                                      <p:cBhvr>
                                        <p:cTn id="67"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68" restart="whenNotActive" fill="hold" evtFilter="cancelBubble" nodeType="interactiveSeq">
                <p:stCondLst>
                  <p:cond evt="onClick" delay="0">
                    <p:tgtEl>
                      <p:spTgt spid="14"/>
                    </p:tgtEl>
                  </p:cond>
                </p:stCondLst>
                <p:endSync evt="end" delay="0">
                  <p:rtn val="all"/>
                </p:endSync>
                <p:childTnLst>
                  <p:par>
                    <p:cTn id="69" fill="hold">
                      <p:stCondLst>
                        <p:cond delay="0"/>
                      </p:stCondLst>
                      <p:childTnLst>
                        <p:par>
                          <p:cTn id="70" fill="hold">
                            <p:stCondLst>
                              <p:cond delay="0"/>
                            </p:stCondLst>
                            <p:childTnLst>
                              <p:par>
                                <p:cTn id="71" presetID="10" presetClass="exit" presetSubtype="0" fill="hold" nodeType="clickEffect">
                                  <p:stCondLst>
                                    <p:cond delay="0"/>
                                  </p:stCondLst>
                                  <p:childTnLst>
                                    <p:animEffect transition="out" filter="fade">
                                      <p:cBhvr>
                                        <p:cTn id="72" dur="500"/>
                                        <p:tgtEl>
                                          <p:spTgt spid="14"/>
                                        </p:tgtEl>
                                      </p:cBhvr>
                                    </p:animEffect>
                                    <p:set>
                                      <p:cBhvr>
                                        <p:cTn id="73"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ectangle 4">
            <a:hlinkClick r:id="rId3" action="ppaction://hlinksldjump"/>
          </p:cNvPr>
          <p:cNvSpPr/>
          <p:nvPr/>
        </p:nvSpPr>
        <p:spPr>
          <a:xfrm>
            <a:off x="6979920" y="6050280"/>
            <a:ext cx="2164080" cy="64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bg1"/>
              </a:solidFill>
            </a:endParaRPr>
          </a:p>
        </p:txBody>
      </p:sp>
      <p:sp>
        <p:nvSpPr>
          <p:cNvPr id="6" name="TextBox 5"/>
          <p:cNvSpPr txBox="1"/>
          <p:nvPr/>
        </p:nvSpPr>
        <p:spPr>
          <a:xfrm>
            <a:off x="1250066" y="1354238"/>
            <a:ext cx="9477375" cy="583565"/>
          </a:xfrm>
          <a:prstGeom prst="rect">
            <a:avLst/>
          </a:prstGeom>
          <a:noFill/>
        </p:spPr>
        <p:txBody>
          <a:bodyPr wrap="none" rtlCol="0">
            <a:spAutoFit/>
          </a:bodyPr>
          <a:lstStyle/>
          <a:p>
            <a:r>
              <a:rPr lang="en-US" sz="3200">
                <a:solidFill>
                  <a:schemeClr val="bg1"/>
                </a:solidFill>
                <a:latin typeface="Times New Roman" panose="02020603050405020304" pitchFamily="18" charset="0"/>
                <a:cs typeface="Times New Roman" panose="02020603050405020304" pitchFamily="18" charset="0"/>
              </a:rPr>
              <a:t>1. Ếch ộp, sơn ca và nai vàng chơi với nhau như thế nào?</a:t>
            </a:r>
          </a:p>
        </p:txBody>
      </p:sp>
      <p:sp>
        <p:nvSpPr>
          <p:cNvPr id="7" name="TextBox 6"/>
          <p:cNvSpPr txBox="1"/>
          <p:nvPr/>
        </p:nvSpPr>
        <p:spPr>
          <a:xfrm>
            <a:off x="1250066" y="3300714"/>
            <a:ext cx="6119495" cy="583565"/>
          </a:xfrm>
          <a:prstGeom prst="rect">
            <a:avLst/>
          </a:prstGeom>
          <a:noFill/>
        </p:spPr>
        <p:txBody>
          <a:bodyPr wrap="none" rtlCol="0">
            <a:spAutoFit/>
          </a:bodyPr>
          <a:lstStyle/>
          <a:p>
            <a:r>
              <a:rPr lang="en-US" sz="3200">
                <a:solidFill>
                  <a:schemeClr val="bg1"/>
                </a:solidFill>
                <a:latin typeface="Times New Roman" panose="02020603050405020304" pitchFamily="18" charset="0"/>
                <a:cs typeface="Times New Roman" panose="02020603050405020304" pitchFamily="18" charset="0"/>
              </a:rPr>
              <a:t>Đáp án: 3 bạn chơi với nhau rất thân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a:hlinkClick r:id="rId3" action="ppaction://hlinksldjump"/>
          </p:cNvPr>
          <p:cNvSpPr/>
          <p:nvPr/>
        </p:nvSpPr>
        <p:spPr>
          <a:xfrm>
            <a:off x="6979920" y="6050280"/>
            <a:ext cx="2164080" cy="64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bg1"/>
              </a:solidFill>
            </a:endParaRPr>
          </a:p>
        </p:txBody>
      </p:sp>
      <p:sp>
        <p:nvSpPr>
          <p:cNvPr id="5" name="TextBox 4"/>
          <p:cNvSpPr txBox="1"/>
          <p:nvPr/>
        </p:nvSpPr>
        <p:spPr>
          <a:xfrm>
            <a:off x="1250066" y="1354238"/>
            <a:ext cx="7677785" cy="583565"/>
          </a:xfrm>
          <a:prstGeom prst="rect">
            <a:avLst/>
          </a:prstGeom>
          <a:noFill/>
        </p:spPr>
        <p:txBody>
          <a:bodyPr wrap="none" rtlCol="0">
            <a:spAutoFit/>
          </a:bodyPr>
          <a:lstStyle/>
          <a:p>
            <a:r>
              <a:rPr lang="en-US" sz="3200">
                <a:solidFill>
                  <a:schemeClr val="bg1"/>
                </a:solidFill>
                <a:latin typeface="Times New Roman" panose="02020603050405020304" pitchFamily="18" charset="0"/>
                <a:cs typeface="Times New Roman" panose="02020603050405020304" pitchFamily="18" charset="0"/>
              </a:rPr>
              <a:t>2. Ba bạn thường kể cho nhau nghe những gì?</a:t>
            </a:r>
          </a:p>
        </p:txBody>
      </p:sp>
      <p:sp>
        <p:nvSpPr>
          <p:cNvPr id="6" name="TextBox 5"/>
          <p:cNvSpPr txBox="1"/>
          <p:nvPr/>
        </p:nvSpPr>
        <p:spPr>
          <a:xfrm>
            <a:off x="1250066" y="3300714"/>
            <a:ext cx="7977505" cy="583565"/>
          </a:xfrm>
          <a:prstGeom prst="rect">
            <a:avLst/>
          </a:prstGeom>
          <a:noFill/>
        </p:spPr>
        <p:txBody>
          <a:bodyPr wrap="none" rtlCol="0">
            <a:spAutoFit/>
          </a:bodyPr>
          <a:lstStyle/>
          <a:p>
            <a:r>
              <a:rPr lang="en-US" sz="3200">
                <a:solidFill>
                  <a:schemeClr val="bg1"/>
                </a:solidFill>
                <a:latin typeface="Times New Roman" panose="02020603050405020304" pitchFamily="18" charset="0"/>
                <a:cs typeface="Times New Roman" panose="02020603050405020304" pitchFamily="18" charset="0"/>
              </a:rPr>
              <a:t>Đáp án: kể về những điều thú vị ở khắp mọi nơi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a:hlinkClick r:id="rId3" action="ppaction://hlinksldjump"/>
          </p:cNvPr>
          <p:cNvSpPr/>
          <p:nvPr/>
        </p:nvSpPr>
        <p:spPr>
          <a:xfrm>
            <a:off x="6979920" y="6050280"/>
            <a:ext cx="2164080" cy="64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bg1"/>
              </a:solidFill>
            </a:endParaRPr>
          </a:p>
        </p:txBody>
      </p:sp>
      <p:sp>
        <p:nvSpPr>
          <p:cNvPr id="2" name="TextBox 1"/>
          <p:cNvSpPr txBox="1"/>
          <p:nvPr/>
        </p:nvSpPr>
        <p:spPr>
          <a:xfrm>
            <a:off x="1250066" y="1354238"/>
            <a:ext cx="10323195" cy="583565"/>
          </a:xfrm>
          <a:prstGeom prst="rect">
            <a:avLst/>
          </a:prstGeom>
          <a:noFill/>
        </p:spPr>
        <p:txBody>
          <a:bodyPr wrap="none" rtlCol="0">
            <a:spAutoFit/>
          </a:bodyPr>
          <a:lstStyle/>
          <a:p>
            <a:r>
              <a:rPr lang="en-US" sz="3200">
                <a:solidFill>
                  <a:schemeClr val="bg1"/>
                </a:solidFill>
                <a:latin typeface="Times New Roman" panose="02020603050405020304" pitchFamily="18" charset="0"/>
                <a:cs typeface="Times New Roman" panose="02020603050405020304" pitchFamily="18" charset="0"/>
              </a:rPr>
              <a:t>3. Ba bạn nghĩ ra cách gì để thấy tận mắt những điều đã nghe?</a:t>
            </a:r>
          </a:p>
        </p:txBody>
      </p:sp>
      <p:sp>
        <p:nvSpPr>
          <p:cNvPr id="5" name="TextBox 4"/>
          <p:cNvSpPr txBox="1"/>
          <p:nvPr/>
        </p:nvSpPr>
        <p:spPr>
          <a:xfrm>
            <a:off x="1250066" y="3300714"/>
            <a:ext cx="9641205" cy="1076325"/>
          </a:xfrm>
          <a:prstGeom prst="rect">
            <a:avLst/>
          </a:prstGeom>
          <a:noFill/>
        </p:spPr>
        <p:txBody>
          <a:bodyPr wrap="none" rtlCol="0">
            <a:spAutoFit/>
          </a:bodyPr>
          <a:lstStyle/>
          <a:p>
            <a:r>
              <a:rPr lang="en-US" sz="3200">
                <a:solidFill>
                  <a:schemeClr val="bg1"/>
                </a:solidFill>
                <a:latin typeface="Times New Roman" panose="02020603050405020304" pitchFamily="18" charset="0"/>
                <a:cs typeface="Times New Roman" panose="02020603050405020304" pitchFamily="18" charset="0"/>
              </a:rPr>
              <a:t>Đáp án: 3 bạn quyết định đổi chỗ cho nhau: sơn ca xuống </a:t>
            </a:r>
          </a:p>
          <a:p>
            <a:r>
              <a:rPr lang="en-US" sz="3200">
                <a:solidFill>
                  <a:schemeClr val="bg1"/>
                </a:solidFill>
                <a:latin typeface="Times New Roman" panose="02020603050405020304" pitchFamily="18" charset="0"/>
                <a:cs typeface="Times New Roman" panose="02020603050405020304" pitchFamily="18" charset="0"/>
              </a:rPr>
              <a:t> nước, ếch ộp vào rừng, nai vàng tập bay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hlinkClick r:id="rId3" action="ppaction://hlinksldjump"/>
          </p:cNvPr>
          <p:cNvSpPr/>
          <p:nvPr/>
        </p:nvSpPr>
        <p:spPr>
          <a:xfrm>
            <a:off x="6979920" y="6050280"/>
            <a:ext cx="2164080" cy="64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bg1"/>
              </a:solidFill>
            </a:endParaRPr>
          </a:p>
        </p:txBody>
      </p:sp>
      <p:sp>
        <p:nvSpPr>
          <p:cNvPr id="5" name="TextBox 4"/>
          <p:cNvSpPr txBox="1"/>
          <p:nvPr/>
        </p:nvSpPr>
        <p:spPr>
          <a:xfrm>
            <a:off x="1250066" y="1354238"/>
            <a:ext cx="8285480" cy="583565"/>
          </a:xfrm>
          <a:prstGeom prst="rect">
            <a:avLst/>
          </a:prstGeom>
          <a:noFill/>
        </p:spPr>
        <p:txBody>
          <a:bodyPr wrap="none" rtlCol="0">
            <a:spAutoFit/>
          </a:bodyPr>
          <a:lstStyle/>
          <a:p>
            <a:pPr algn="l"/>
            <a:r>
              <a:rPr lang="en-US" sz="3200">
                <a:solidFill>
                  <a:schemeClr val="bg1"/>
                </a:solidFill>
                <a:latin typeface="Times New Roman" panose="02020603050405020304" pitchFamily="18" charset="0"/>
                <a:cs typeface="Times New Roman" panose="02020603050405020304" pitchFamily="18" charset="0"/>
              </a:rPr>
              <a:t>4. </a:t>
            </a:r>
            <a:r>
              <a:rPr lang="en-US" sz="3200">
                <a:solidFill>
                  <a:schemeClr val="bg1"/>
                </a:solidFill>
                <a:latin typeface="Times New Roman" panose="02020603050405020304" pitchFamily="18" charset="0"/>
                <a:cs typeface="Times New Roman" panose="02020603050405020304" pitchFamily="18" charset="0"/>
                <a:sym typeface="+mn-ea"/>
              </a:rPr>
              <a:t>Ếch ộp, sơn ca và nai vàng đã rút ra bài học gì?</a:t>
            </a:r>
            <a:endParaRPr lang="en-US" sz="3200">
              <a:solidFill>
                <a:schemeClr val="bg1"/>
              </a:solidFill>
              <a:latin typeface="Times New Roman" panose="02020603050405020304" pitchFamily="18" charset="0"/>
              <a:cs typeface="Times New Roman" panose="02020603050405020304" pitchFamily="18" charset="0"/>
            </a:endParaRPr>
          </a:p>
        </p:txBody>
      </p:sp>
      <p:sp>
        <p:nvSpPr>
          <p:cNvPr id="6" name="TextBox 5"/>
          <p:cNvSpPr txBox="1"/>
          <p:nvPr/>
        </p:nvSpPr>
        <p:spPr>
          <a:xfrm>
            <a:off x="1250066" y="3300714"/>
            <a:ext cx="10278745" cy="1076325"/>
          </a:xfrm>
          <a:prstGeom prst="rect">
            <a:avLst/>
          </a:prstGeom>
          <a:noFill/>
        </p:spPr>
        <p:txBody>
          <a:bodyPr wrap="none" rtlCol="0">
            <a:spAutoFit/>
          </a:bodyPr>
          <a:lstStyle/>
          <a:p>
            <a:r>
              <a:rPr lang="en-US" sz="3200">
                <a:solidFill>
                  <a:schemeClr val="bg1"/>
                </a:solidFill>
                <a:latin typeface="Times New Roman" panose="02020603050405020304" pitchFamily="18" charset="0"/>
                <a:cs typeface="Times New Roman" panose="02020603050405020304" pitchFamily="18" charset="0"/>
              </a:rPr>
              <a:t>Đáp án: Mỗi người thuộc về nơi khác nhau, có khả năng riêng</a:t>
            </a:r>
          </a:p>
          <a:p>
            <a:r>
              <a:rPr lang="en-US" sz="3200">
                <a:solidFill>
                  <a:schemeClr val="bg1"/>
                </a:solidFill>
                <a:latin typeface="Times New Roman" panose="02020603050405020304" pitchFamily="18" charset="0"/>
                <a:cs typeface="Times New Roman" panose="02020603050405020304" pitchFamily="18" charset="0"/>
              </a:rPr>
              <a:t>cần làm những điều phù hợp với khả năng của mình.</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628650"/>
            <a:ext cx="10515600" cy="1325563"/>
          </a:xfrm>
        </p:spPr>
        <p:txBody>
          <a:bodyPr>
            <a:normAutofit fontScale="90000"/>
          </a:bodyPr>
          <a:lstStyle/>
          <a:p>
            <a:r>
              <a:rPr lang="en-US">
                <a:latin typeface="Arial-Rounded" panose="020B0500000000000000" pitchFamily="34" charset="0"/>
                <a:cs typeface="Arial-Rounded" panose="020B0500000000000000" pitchFamily="34" charset="0"/>
                <a:sym typeface="+mn-ea"/>
              </a:rPr>
              <a:t>Chọn kể 1-2 đoạn của câu chuyện theo tranh</a:t>
            </a:r>
            <a:br>
              <a:rPr lang="en-US">
                <a:latin typeface="Arial-Rounded" panose="020B0500000000000000" pitchFamily="34" charset="0"/>
                <a:cs typeface="Arial-Rounded" panose="020B0500000000000000" pitchFamily="34" charset="0"/>
              </a:rPr>
            </a:br>
            <a:endParaRPr lang="en-US"/>
          </a:p>
        </p:txBody>
      </p:sp>
      <p:pic>
        <p:nvPicPr>
          <p:cNvPr id="4" name="Content Placeholder 3"/>
          <p:cNvPicPr>
            <a:picLocks noGrp="1" noChangeAspect="1"/>
          </p:cNvPicPr>
          <p:nvPr>
            <p:ph idx="1"/>
          </p:nvPr>
        </p:nvPicPr>
        <p:blipFill>
          <a:blip r:embed="rId4"/>
          <a:stretch>
            <a:fillRect/>
          </a:stretch>
        </p:blipFill>
        <p:spPr>
          <a:xfrm>
            <a:off x="2473325" y="1450340"/>
            <a:ext cx="7377430" cy="472694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3"/>
          <a:stretch>
            <a:fillRect/>
          </a:stretch>
        </p:blipFill>
        <p:spPr>
          <a:xfrm>
            <a:off x="1275080" y="2141220"/>
            <a:ext cx="8952230" cy="161988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2"/>
          <p:cNvPicPr>
            <a:picLocks noChangeAspect="1"/>
          </p:cNvPicPr>
          <p:nvPr/>
        </p:nvPicPr>
        <p:blipFill>
          <a:blip r:embed="rId3" cstate="screen"/>
          <a:stretch>
            <a:fillRect/>
          </a:stretch>
        </p:blipFill>
        <p:spPr>
          <a:xfrm rot="16200000" flipV="1">
            <a:off x="2637125" y="-2667000"/>
            <a:ext cx="6858000" cy="12192000"/>
          </a:xfrm>
          <a:prstGeom prst="rect">
            <a:avLst/>
          </a:prstGeom>
        </p:spPr>
      </p:pic>
      <p:sp>
        <p:nvSpPr>
          <p:cNvPr id="21" name="20"/>
          <p:cNvSpPr/>
          <p:nvPr/>
        </p:nvSpPr>
        <p:spPr>
          <a:xfrm>
            <a:off x="4275390" y="2197892"/>
            <a:ext cx="5332043" cy="2462213"/>
          </a:xfrm>
          <a:prstGeom prst="rect">
            <a:avLst/>
          </a:prstGeom>
          <a:noFill/>
          <a:ln>
            <a:noFill/>
          </a:ln>
        </p:spPr>
        <p:txBody>
          <a:bodyPr vert="horz" wrap="square" lIns="0" tIns="0" rIns="0" bIns="0" numCol="1" anchor="t" anchorCtr="0" compatLnSpc="1">
            <a:spAutoFit/>
          </a:bodyPr>
          <a:lstStyle/>
          <a:p>
            <a:pPr algn="ctr"/>
            <a:r>
              <a:rPr lang="en-US" sz="8000" b="1" kern="10" dirty="0">
                <a:ln w="9525">
                  <a:solidFill>
                    <a:schemeClr val="bg1"/>
                  </a:solidFill>
                  <a:prstDash val="solid"/>
                </a:ln>
                <a:solidFill>
                  <a:srgbClr val="FF0000"/>
                </a:solidFill>
                <a:effectLst>
                  <a:outerShdw blurRad="12700" dist="38100" dir="2700000" algn="tl" rotWithShape="0">
                    <a:schemeClr val="accent5">
                      <a:lumMod val="60000"/>
                      <a:lumOff val="40000"/>
                    </a:schemeClr>
                  </a:outerShdw>
                </a:effectLst>
                <a:cs typeface="Times New Roman" panose="02020603050405020304"/>
              </a:rPr>
              <a:t>CỦNG CỐ BÀI HỌC</a:t>
            </a:r>
          </a:p>
        </p:txBody>
      </p:sp>
      <p:pic>
        <p:nvPicPr>
          <p:cNvPr id="18" name="Picture 2" descr="Kết nối tri thức với cuộc số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4902" y="-27809"/>
            <a:ext cx="1422400" cy="14224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grpSp>
        <p:nvGrpSpPr>
          <p:cNvPr id="14" name="Group 13"/>
          <p:cNvGrpSpPr/>
          <p:nvPr/>
        </p:nvGrpSpPr>
        <p:grpSpPr>
          <a:xfrm>
            <a:off x="0" y="6557554"/>
            <a:ext cx="12194509" cy="328254"/>
            <a:chOff x="0" y="6557554"/>
            <a:chExt cx="12194509" cy="328254"/>
          </a:xfrm>
        </p:grpSpPr>
        <p:sp>
          <p:nvSpPr>
            <p:cNvPr id="15" name="Rectangle 14"/>
            <p:cNvSpPr/>
            <p:nvPr/>
          </p:nvSpPr>
          <p:spPr>
            <a:xfrm>
              <a:off x="2418028" y="6557554"/>
              <a:ext cx="2426910"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4826269" y="6557554"/>
              <a:ext cx="2479712" cy="328254"/>
            </a:xfrm>
            <a:prstGeom prst="rect">
              <a:avLst/>
            </a:prstGeom>
            <a:solidFill>
              <a:srgbClr val="ED2F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7300745" y="6557554"/>
              <a:ext cx="2479712"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9714797" y="6557554"/>
              <a:ext cx="2479712"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0" y="6557554"/>
              <a:ext cx="2426910"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5" name="18"/>
          <p:cNvPicPr>
            <a:picLocks noChangeAspect="1"/>
          </p:cNvPicPr>
          <p:nvPr/>
        </p:nvPicPr>
        <p:blipFill rotWithShape="1">
          <a:blip r:embed="rId5" cstate="screen"/>
          <a:srcRect/>
          <a:stretch>
            <a:fillRect/>
          </a:stretch>
        </p:blipFill>
        <p:spPr>
          <a:xfrm>
            <a:off x="9714797" y="3429000"/>
            <a:ext cx="2263295" cy="3827929"/>
          </a:xfrm>
          <a:prstGeom prst="rect">
            <a:avLst/>
          </a:prstGeom>
        </p:spPr>
      </p:pic>
      <p:sp>
        <p:nvSpPr>
          <p:cNvPr id="5" name="Rectangle: Rounded Corners 4"/>
          <p:cNvSpPr/>
          <p:nvPr/>
        </p:nvSpPr>
        <p:spPr>
          <a:xfrm>
            <a:off x="-29682" y="5927821"/>
            <a:ext cx="3668232" cy="930349"/>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Liên</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hệ</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giáo</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án</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FB: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Hương</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Thảo</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Gmail: tranthao121006@gmail.com</a:t>
            </a:r>
          </a:p>
        </p:txBody>
      </p:sp>
      <p:sp>
        <p:nvSpPr>
          <p:cNvPr id="2" name="Content Placeholder 1"/>
          <p:cNvSpPr>
            <a:spLocks noGrp="1"/>
          </p:cNvSpPr>
          <p:nvPr>
            <p:ph sz="half" idx="1"/>
          </p:nvPr>
        </p:nvSpPr>
        <p:spPr/>
        <p:txBody>
          <a:bodyPr/>
          <a:lstStyle/>
          <a:p>
            <a:endParaRPr 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afterEffect">
                                  <p:stCondLst>
                                    <p:cond delay="0"/>
                                  </p:stCondLst>
                                  <p:iterate type="lt">
                                    <p:tmPct val="10000"/>
                                  </p:iterate>
                                  <p:childTnLst>
                                    <p:set>
                                      <p:cBhvr>
                                        <p:cTn id="6" dur="1" fill="hold">
                                          <p:stCondLst>
                                            <p:cond delay="0"/>
                                          </p:stCondLst>
                                        </p:cTn>
                                        <p:tgtEl>
                                          <p:spTgt spid="21"/>
                                        </p:tgtEl>
                                        <p:attrNameLst>
                                          <p:attrName>style.visibility</p:attrName>
                                        </p:attrNameLst>
                                      </p:cBhvr>
                                      <p:to>
                                        <p:strVal val="visible"/>
                                      </p:to>
                                    </p:set>
                                    <p:anim by="(-#ppt_w*2)" calcmode="lin" valueType="num">
                                      <p:cBhvr rctx="PPT">
                                        <p:cTn id="7" dur="300" autoRev="1" fill="hold">
                                          <p:stCondLst>
                                            <p:cond delay="0"/>
                                          </p:stCondLst>
                                        </p:cTn>
                                        <p:tgtEl>
                                          <p:spTgt spid="21"/>
                                        </p:tgtEl>
                                        <p:attrNameLst>
                                          <p:attrName>ppt_w</p:attrName>
                                        </p:attrNameLst>
                                      </p:cBhvr>
                                    </p:anim>
                                    <p:anim by="(#ppt_w*0.50)" calcmode="lin" valueType="num">
                                      <p:cBhvr>
                                        <p:cTn id="8" dur="300" decel="50000" autoRev="1" fill="hold">
                                          <p:stCondLst>
                                            <p:cond delay="0"/>
                                          </p:stCondLst>
                                        </p:cTn>
                                        <p:tgtEl>
                                          <p:spTgt spid="21"/>
                                        </p:tgtEl>
                                        <p:attrNameLst>
                                          <p:attrName>ppt_x</p:attrName>
                                        </p:attrNameLst>
                                      </p:cBhvr>
                                    </p:anim>
                                    <p:anim from="(-#ppt_h/2)" to="(#ppt_y)" calcmode="lin" valueType="num">
                                      <p:cBhvr>
                                        <p:cTn id="9" dur="600" fill="hold">
                                          <p:stCondLst>
                                            <p:cond delay="0"/>
                                          </p:stCondLst>
                                        </p:cTn>
                                        <p:tgtEl>
                                          <p:spTgt spid="21"/>
                                        </p:tgtEl>
                                        <p:attrNameLst>
                                          <p:attrName>ppt_y</p:attrName>
                                        </p:attrNameLst>
                                      </p:cBhvr>
                                    </p:anim>
                                    <p:animRot by="21600000">
                                      <p:cBhvr>
                                        <p:cTn id="10" dur="600" fill="hold">
                                          <p:stCondLst>
                                            <p:cond delay="0"/>
                                          </p:stCondLst>
                                        </p:cTn>
                                        <p:tgtEl>
                                          <p:spTgt spid="21"/>
                                        </p:tgtEl>
                                        <p:attrNameLst>
                                          <p:attrName>r</p:attrName>
                                        </p:attrNameLst>
                                      </p:cBhvr>
                                    </p:animRot>
                                  </p:childTnLst>
                                </p:cTn>
                              </p:par>
                              <p:par>
                                <p:cTn id="11" presetID="42" presetClass="entr" presetSubtype="0" fill="hold"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fade">
                                      <p:cBhvr>
                                        <p:cTn id="13" dur="1000"/>
                                        <p:tgtEl>
                                          <p:spTgt spid="25"/>
                                        </p:tgtEl>
                                      </p:cBhvr>
                                    </p:animEffect>
                                    <p:anim calcmode="lin" valueType="num">
                                      <p:cBhvr>
                                        <p:cTn id="14" dur="1000" fill="hold"/>
                                        <p:tgtEl>
                                          <p:spTgt spid="25"/>
                                        </p:tgtEl>
                                        <p:attrNameLst>
                                          <p:attrName>ppt_x</p:attrName>
                                        </p:attrNameLst>
                                      </p:cBhvr>
                                      <p:tavLst>
                                        <p:tav tm="0">
                                          <p:val>
                                            <p:strVal val="#ppt_x"/>
                                          </p:val>
                                        </p:tav>
                                        <p:tav tm="100000">
                                          <p:val>
                                            <p:strVal val="#ppt_x"/>
                                          </p:val>
                                        </p:tav>
                                      </p:tavLst>
                                    </p:anim>
                                    <p:anim calcmode="lin" valueType="num">
                                      <p:cBhvr>
                                        <p:cTn id="15" dur="1000" fill="hold"/>
                                        <p:tgtEl>
                                          <p:spTgt spid="25"/>
                                        </p:tgtEl>
                                        <p:attrNameLst>
                                          <p:attrName>ppt_y</p:attrName>
                                        </p:attrNameLst>
                                      </p:cBhvr>
                                      <p:tavLst>
                                        <p:tav tm="0">
                                          <p:val>
                                            <p:strVal val="#ppt_y+.1"/>
                                          </p:val>
                                        </p:tav>
                                        <p:tav tm="100000">
                                          <p:val>
                                            <p:strVal val="#ppt_y"/>
                                          </p:val>
                                        </p:tav>
                                      </p:tavLst>
                                    </p:anim>
                                  </p:childTnLst>
                                </p:cTn>
                              </p:par>
                              <p:par>
                                <p:cTn id="16" presetID="16" presetClass="entr" presetSubtype="21"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inVertical)">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5" grpId="0" bldLvl="0" animBg="1"/>
      <p:bldP spid="5"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l="-44000" r="-44000"/>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6">
            <a:extLst>
              <a:ext uri="{BEBA8EAE-BF5A-486C-A8C5-ECC9F3942E4B}">
                <a14:imgProps xmlns:a14="http://schemas.microsoft.com/office/drawing/2010/main">
                  <a14:imgLayer r:embed="rId7">
                    <a14:imgEffect>
                      <a14:backgroundRemoval t="455" b="91250" l="600" r="99400"/>
                    </a14:imgEffect>
                  </a14:imgLayer>
                </a14:imgProps>
              </a:ext>
              <a:ext uri="{28A0092B-C50C-407E-A947-70E740481C1C}">
                <a14:useLocalDpi xmlns:a14="http://schemas.microsoft.com/office/drawing/2010/main" val="0"/>
              </a:ext>
            </a:extLst>
          </a:blip>
          <a:srcRect b="15975"/>
          <a:stretch>
            <a:fillRect/>
          </a:stretch>
        </p:blipFill>
        <p:spPr>
          <a:xfrm>
            <a:off x="1404193" y="-118406"/>
            <a:ext cx="9524999" cy="4209369"/>
          </a:xfrm>
          <a:prstGeom prst="rect">
            <a:avLst/>
          </a:prstGeom>
        </p:spPr>
      </p:pic>
      <p:sp>
        <p:nvSpPr>
          <p:cNvPr id="12" name="Rectangle 11"/>
          <p:cNvSpPr/>
          <p:nvPr/>
        </p:nvSpPr>
        <p:spPr>
          <a:xfrm>
            <a:off x="2286001" y="4159801"/>
            <a:ext cx="3563300" cy="643793"/>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A. </a:t>
            </a:r>
            <a:r>
              <a:rPr lang="en-US" sz="32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chăm chỉ</a:t>
            </a:r>
            <a:endPar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3" name="Rectangle 12"/>
          <p:cNvSpPr/>
          <p:nvPr/>
        </p:nvSpPr>
        <p:spPr>
          <a:xfrm>
            <a:off x="6413939" y="4938129"/>
            <a:ext cx="3796861" cy="643793"/>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US"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D</a:t>
            </a:r>
            <a:r>
              <a:rPr lang="vi-VN"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hiền lành, nhút nhát</a:t>
            </a:r>
            <a:endParaRPr lang="vi-VN"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Rectangle 13"/>
          <p:cNvSpPr/>
          <p:nvPr/>
        </p:nvSpPr>
        <p:spPr>
          <a:xfrm>
            <a:off x="2286001" y="4938130"/>
            <a:ext cx="3563299" cy="643793"/>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C.</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mạnh mẽ</a:t>
            </a:r>
            <a:endPar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5" name="Rectangle 14"/>
          <p:cNvSpPr/>
          <p:nvPr/>
        </p:nvSpPr>
        <p:spPr>
          <a:xfrm>
            <a:off x="6413940" y="4136983"/>
            <a:ext cx="3796860" cy="643793"/>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B</a:t>
            </a:r>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mạnh dạn</a:t>
            </a:r>
            <a:endPar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6" name="Picture 1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262701" y="4104246"/>
            <a:ext cx="672947" cy="591378"/>
          </a:xfrm>
          <a:prstGeom prst="rect">
            <a:avLst/>
          </a:prstGeom>
        </p:spPr>
      </p:pic>
      <p:pic>
        <p:nvPicPr>
          <p:cNvPr id="17" name="Picture 1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591395" y="4185227"/>
            <a:ext cx="672129" cy="590658"/>
          </a:xfrm>
          <a:prstGeom prst="rect">
            <a:avLst/>
          </a:prstGeom>
        </p:spPr>
      </p:pic>
      <p:pic>
        <p:nvPicPr>
          <p:cNvPr id="18" name="Picture 1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538672" y="4964696"/>
            <a:ext cx="672128" cy="537702"/>
          </a:xfrm>
          <a:prstGeom prst="rect">
            <a:avLst/>
          </a:prstGeom>
        </p:spPr>
      </p:pic>
      <p:pic>
        <p:nvPicPr>
          <p:cNvPr id="19" name="Picture 1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177172" y="4964696"/>
            <a:ext cx="672129" cy="590658"/>
          </a:xfrm>
          <a:prstGeom prst="rect">
            <a:avLst/>
          </a:prstGeom>
        </p:spPr>
      </p:pic>
      <p:sp>
        <p:nvSpPr>
          <p:cNvPr id="24" name="Right Arrow 23">
            <a:hlinkClick r:id="" action="ppaction://noaction"/>
          </p:cNvPr>
          <p:cNvSpPr/>
          <p:nvPr/>
        </p:nvSpPr>
        <p:spPr>
          <a:xfrm>
            <a:off x="11148649" y="5867400"/>
            <a:ext cx="1043351" cy="85811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prstClr val="white"/>
                </a:solidFill>
                <a:latin typeface="Times New Roman" panose="02020603050405020304" pitchFamily="18" charset="0"/>
                <a:cs typeface="Times New Roman" panose="02020603050405020304" pitchFamily="18" charset="0"/>
              </a:rPr>
              <a:t>Trở</a:t>
            </a:r>
            <a:r>
              <a:rPr lang="en-US" b="1" dirty="0">
                <a:solidFill>
                  <a:prstClr val="white"/>
                </a:solidFill>
                <a:latin typeface="Times New Roman" panose="02020603050405020304" pitchFamily="18" charset="0"/>
                <a:cs typeface="Times New Roman" panose="02020603050405020304" pitchFamily="18" charset="0"/>
              </a:rPr>
              <a:t> </a:t>
            </a:r>
            <a:r>
              <a:rPr lang="en-US" b="1" dirty="0" err="1">
                <a:solidFill>
                  <a:prstClr val="white"/>
                </a:solidFill>
                <a:latin typeface="Times New Roman" panose="02020603050405020304" pitchFamily="18" charset="0"/>
                <a:cs typeface="Times New Roman" panose="02020603050405020304" pitchFamily="18" charset="0"/>
              </a:rPr>
              <a:t>về</a:t>
            </a:r>
            <a:endParaRPr lang="en-US" b="1" dirty="0">
              <a:solidFill>
                <a:prstClr val="white"/>
              </a:solidFill>
              <a:latin typeface="Times New Roman" panose="02020603050405020304" pitchFamily="18" charset="0"/>
              <a:cs typeface="Times New Roman" panose="02020603050405020304" pitchFamily="18" charset="0"/>
            </a:endParaRPr>
          </a:p>
        </p:txBody>
      </p:sp>
      <p:sp>
        <p:nvSpPr>
          <p:cNvPr id="25" name="TextBox 24"/>
          <p:cNvSpPr txBox="1"/>
          <p:nvPr/>
        </p:nvSpPr>
        <p:spPr>
          <a:xfrm>
            <a:off x="3200400" y="1295497"/>
            <a:ext cx="6324600" cy="1322070"/>
          </a:xfrm>
          <a:prstGeom prst="rect">
            <a:avLst/>
          </a:prstGeom>
          <a:noFill/>
        </p:spPr>
        <p:txBody>
          <a:bodyPr wrap="square" rtlCol="0">
            <a:spAutoFit/>
          </a:bodyPr>
          <a:lstStyle/>
          <a:p>
            <a:pPr algn="ctr"/>
            <a:r>
              <a:rPr lang="en-US" sz="4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Tính cách của nhím nâu như thế nào?</a:t>
            </a:r>
          </a:p>
        </p:txBody>
      </p:sp>
      <p:sp>
        <p:nvSpPr>
          <p:cNvPr id="2" name="Rectangle 1"/>
          <p:cNvSpPr/>
          <p:nvPr/>
        </p:nvSpPr>
        <p:spPr>
          <a:xfrm>
            <a:off x="5449079" y="1783976"/>
            <a:ext cx="184731" cy="1015663"/>
          </a:xfrm>
          <a:prstGeom prst="rect">
            <a:avLst/>
          </a:prstGeom>
        </p:spPr>
        <p:txBody>
          <a:bodyPr wrap="none">
            <a:spAutoFit/>
          </a:bodyPr>
          <a:lstStyle/>
          <a:p>
            <a:r>
              <a:rPr lang="en-US" sz="6000" b="1" dirty="0">
                <a:latin typeface="Arial-Rounded" panose="020B0500000000000000" pitchFamily="34" charset="0"/>
                <a:ea typeface="Arial-Rounded" panose="020B0500000000000000" pitchFamily="34" charset="0"/>
                <a:cs typeface="Arial-Rounded" panose="020B0500000000000000" pitchFamily="34" charset="0"/>
              </a:rPr>
              <a:t></a:t>
            </a:r>
            <a:endParaRPr lang="en-US" sz="6000" dirty="0"/>
          </a:p>
        </p:txBody>
      </p:sp>
      <p:sp>
        <p:nvSpPr>
          <p:cNvPr id="3" name="Rectangle 2"/>
          <p:cNvSpPr/>
          <p:nvPr/>
        </p:nvSpPr>
        <p:spPr>
          <a:xfrm>
            <a:off x="7923841" y="1525037"/>
            <a:ext cx="184731" cy="1107996"/>
          </a:xfrm>
          <a:prstGeom prst="rect">
            <a:avLst/>
          </a:prstGeom>
        </p:spPr>
        <p:txBody>
          <a:bodyPr wrap="none">
            <a:spAutoFit/>
          </a:bodyPr>
          <a:lstStyle/>
          <a:p>
            <a:r>
              <a:rPr lang="en-US" sz="6600" b="1" dirty="0">
                <a:latin typeface="Arial-Rounded" panose="020B0500000000000000" pitchFamily="34" charset="0"/>
                <a:ea typeface="Arial-Rounded" panose="020B0500000000000000" pitchFamily="34" charset="0"/>
                <a:cs typeface="Arial-Rounded" panose="020B0500000000000000" pitchFamily="34" charset="0"/>
              </a:rPr>
              <a:t></a:t>
            </a:r>
            <a:endParaRPr lang="en-US"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50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anim calcmode="lin" valueType="num">
                                      <p:cBhvr>
                                        <p:cTn id="8" dur="500" fill="hold"/>
                                        <p:tgtEl>
                                          <p:spTgt spid="12"/>
                                        </p:tgtEl>
                                        <p:attrNameLst>
                                          <p:attrName>ppt_x</p:attrName>
                                        </p:attrNameLst>
                                      </p:cBhvr>
                                      <p:tavLst>
                                        <p:tav tm="0">
                                          <p:val>
                                            <p:strVal val="#ppt_x"/>
                                          </p:val>
                                        </p:tav>
                                        <p:tav tm="100000">
                                          <p:val>
                                            <p:strVal val="#ppt_x"/>
                                          </p:val>
                                        </p:tav>
                                      </p:tavLst>
                                    </p:anim>
                                    <p:anim calcmode="lin" valueType="num">
                                      <p:cBhvr>
                                        <p:cTn id="9" dur="5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100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anim calcmode="lin" valueType="num">
                                      <p:cBhvr>
                                        <p:cTn id="13" dur="500" fill="hold"/>
                                        <p:tgtEl>
                                          <p:spTgt spid="13"/>
                                        </p:tgtEl>
                                        <p:attrNameLst>
                                          <p:attrName>ppt_x</p:attrName>
                                        </p:attrNameLst>
                                      </p:cBhvr>
                                      <p:tavLst>
                                        <p:tav tm="0">
                                          <p:val>
                                            <p:strVal val="#ppt_x"/>
                                          </p:val>
                                        </p:tav>
                                        <p:tav tm="100000">
                                          <p:val>
                                            <p:strVal val="#ppt_x"/>
                                          </p:val>
                                        </p:tav>
                                      </p:tavLst>
                                    </p:anim>
                                    <p:anim calcmode="lin" valueType="num">
                                      <p:cBhvr>
                                        <p:cTn id="14" dur="500" fill="hold"/>
                                        <p:tgtEl>
                                          <p:spTgt spid="1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50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anim calcmode="lin" valueType="num">
                                      <p:cBhvr>
                                        <p:cTn id="18" dur="500" fill="hold"/>
                                        <p:tgtEl>
                                          <p:spTgt spid="14"/>
                                        </p:tgtEl>
                                        <p:attrNameLst>
                                          <p:attrName>ppt_x</p:attrName>
                                        </p:attrNameLst>
                                      </p:cBhvr>
                                      <p:tavLst>
                                        <p:tav tm="0">
                                          <p:val>
                                            <p:strVal val="#ppt_x"/>
                                          </p:val>
                                        </p:tav>
                                        <p:tav tm="100000">
                                          <p:val>
                                            <p:strVal val="#ppt_x"/>
                                          </p:val>
                                        </p:tav>
                                      </p:tavLst>
                                    </p:anim>
                                    <p:anim calcmode="lin" valueType="num">
                                      <p:cBhvr>
                                        <p:cTn id="19" dur="500" fill="hold"/>
                                        <p:tgtEl>
                                          <p:spTgt spid="14"/>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200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anim calcmode="lin" valueType="num">
                                      <p:cBhvr>
                                        <p:cTn id="23" dur="500" fill="hold"/>
                                        <p:tgtEl>
                                          <p:spTgt spid="15"/>
                                        </p:tgtEl>
                                        <p:attrNameLst>
                                          <p:attrName>ppt_x</p:attrName>
                                        </p:attrNameLst>
                                      </p:cBhvr>
                                      <p:tavLst>
                                        <p:tav tm="0">
                                          <p:val>
                                            <p:strVal val="#ppt_x"/>
                                          </p:val>
                                        </p:tav>
                                        <p:tav tm="100000">
                                          <p:val>
                                            <p:strVal val="#ppt_x"/>
                                          </p:val>
                                        </p:tav>
                                      </p:tavLst>
                                    </p:anim>
                                    <p:anim calcmode="lin" valueType="num">
                                      <p:cBhvr>
                                        <p:cTn id="24" dur="5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12"/>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clickEffect">
                                  <p:stCondLst>
                                    <p:cond delay="0"/>
                                  </p:stCondLst>
                                  <p:childTnLst>
                                    <p:animClr clrSpc="rgb" dir="cw">
                                      <p:cBhvr>
                                        <p:cTn id="29" dur="250" fill="hold"/>
                                        <p:tgtEl>
                                          <p:spTgt spid="12"/>
                                        </p:tgtEl>
                                        <p:attrNameLst>
                                          <p:attrName>fillcolor</p:attrName>
                                        </p:attrNameLst>
                                      </p:cBhvr>
                                      <p:to>
                                        <a:srgbClr val="FFF2CC"/>
                                      </p:to>
                                    </p:animClr>
                                    <p:set>
                                      <p:cBhvr>
                                        <p:cTn id="30" dur="250" fill="hold"/>
                                        <p:tgtEl>
                                          <p:spTgt spid="12"/>
                                        </p:tgtEl>
                                        <p:attrNameLst>
                                          <p:attrName>fill.type</p:attrName>
                                        </p:attrNameLst>
                                      </p:cBhvr>
                                      <p:to>
                                        <p:strVal val="solid"/>
                                      </p:to>
                                    </p:set>
                                    <p:set>
                                      <p:cBhvr>
                                        <p:cTn id="31" dur="250" fill="hold"/>
                                        <p:tgtEl>
                                          <p:spTgt spid="12"/>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2" name="click.wav"/>
                                        </p:tgtEl>
                                      </p:cMediaNode>
                                    </p:audio>
                                  </p:subTnLst>
                                </p:cTn>
                              </p:par>
                              <p:par>
                                <p:cTn id="32" presetID="23" presetClass="entr" presetSubtype="32" fill="hold" nodeType="withEffect">
                                  <p:stCondLst>
                                    <p:cond delay="1000"/>
                                  </p:stCondLst>
                                  <p:childTnLst>
                                    <p:set>
                                      <p:cBhvr>
                                        <p:cTn id="33" dur="1" fill="hold">
                                          <p:stCondLst>
                                            <p:cond delay="0"/>
                                          </p:stCondLst>
                                        </p:cTn>
                                        <p:tgtEl>
                                          <p:spTgt spid="16"/>
                                        </p:tgtEl>
                                        <p:attrNameLst>
                                          <p:attrName>style.visibility</p:attrName>
                                        </p:attrNameLst>
                                      </p:cBhvr>
                                      <p:to>
                                        <p:strVal val="visible"/>
                                      </p:to>
                                    </p:set>
                                    <p:anim calcmode="lin" valueType="num">
                                      <p:cBhvr>
                                        <p:cTn id="34" dur="250" fill="hold"/>
                                        <p:tgtEl>
                                          <p:spTgt spid="16"/>
                                        </p:tgtEl>
                                        <p:attrNameLst>
                                          <p:attrName>ppt_w</p:attrName>
                                        </p:attrNameLst>
                                      </p:cBhvr>
                                      <p:tavLst>
                                        <p:tav tm="0">
                                          <p:val>
                                            <p:strVal val="4*#ppt_w"/>
                                          </p:val>
                                        </p:tav>
                                        <p:tav tm="100000">
                                          <p:val>
                                            <p:strVal val="#ppt_w"/>
                                          </p:val>
                                        </p:tav>
                                      </p:tavLst>
                                    </p:anim>
                                    <p:anim calcmode="lin" valueType="num">
                                      <p:cBhvr>
                                        <p:cTn id="35" dur="250" fill="hold"/>
                                        <p:tgtEl>
                                          <p:spTgt spid="16"/>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2"/>
                                            </p:cond>
                                          </p:stCondLst>
                                          <p:endCondLst>
                                            <p:cond evt="onStopAudio" delay="0">
                                              <p:tgtEl>
                                                <p:sldTgt/>
                                              </p:tgtEl>
                                            </p:cond>
                                          </p:endCondLst>
                                        </p:cTn>
                                        <p:tgtEl>
                                          <p:sndTgt r:embed="rId3" name="Wrong Buzzer.wav"/>
                                        </p:tgtEl>
                                      </p:cMediaNode>
                                    </p:audio>
                                  </p:subTnLst>
                                </p:cTn>
                              </p:par>
                              <p:par>
                                <p:cTn id="36" presetID="1" presetClass="emph" presetSubtype="2" fill="hold" nodeType="withEffect">
                                  <p:stCondLst>
                                    <p:cond delay="1000"/>
                                  </p:stCondLst>
                                  <p:childTnLst>
                                    <p:animClr clrSpc="rgb" dir="cw">
                                      <p:cBhvr>
                                        <p:cTn id="37" dur="250" fill="hold"/>
                                        <p:tgtEl>
                                          <p:spTgt spid="12"/>
                                        </p:tgtEl>
                                        <p:attrNameLst>
                                          <p:attrName>fillcolor</p:attrName>
                                        </p:attrNameLst>
                                      </p:cBhvr>
                                      <p:to>
                                        <a:srgbClr val="FFFF00"/>
                                      </p:to>
                                    </p:animClr>
                                    <p:set>
                                      <p:cBhvr>
                                        <p:cTn id="38" dur="250" fill="hold"/>
                                        <p:tgtEl>
                                          <p:spTgt spid="12"/>
                                        </p:tgtEl>
                                        <p:attrNameLst>
                                          <p:attrName>fill.type</p:attrName>
                                        </p:attrNameLst>
                                      </p:cBhvr>
                                      <p:to>
                                        <p:strVal val="solid"/>
                                      </p:to>
                                    </p:set>
                                    <p:set>
                                      <p:cBhvr>
                                        <p:cTn id="39" dur="25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40" restart="whenNotActive" fill="hold" evtFilter="cancelBubble" nodeType="interactiveSeq">
                <p:stCondLst>
                  <p:cond evt="onClick" delay="0">
                    <p:tgtEl>
                      <p:spTgt spid="13"/>
                    </p:tgtEl>
                  </p:cond>
                </p:stCondLst>
                <p:endSync evt="end" delay="0">
                  <p:rtn val="all"/>
                </p:endSync>
                <p:childTnLst>
                  <p:par>
                    <p:cTn id="41" fill="hold">
                      <p:stCondLst>
                        <p:cond delay="0"/>
                      </p:stCondLst>
                      <p:childTnLst>
                        <p:par>
                          <p:cTn id="42" fill="hold">
                            <p:stCondLst>
                              <p:cond delay="0"/>
                            </p:stCondLst>
                            <p:childTnLst>
                              <p:par>
                                <p:cTn id="43" presetID="1" presetClass="emph" presetSubtype="2" fill="hold" nodeType="clickEffect">
                                  <p:stCondLst>
                                    <p:cond delay="0"/>
                                  </p:stCondLst>
                                  <p:childTnLst>
                                    <p:animClr clrSpc="rgb" dir="cw">
                                      <p:cBhvr>
                                        <p:cTn id="44" dur="250" fill="hold"/>
                                        <p:tgtEl>
                                          <p:spTgt spid="13"/>
                                        </p:tgtEl>
                                        <p:attrNameLst>
                                          <p:attrName>fillcolor</p:attrName>
                                        </p:attrNameLst>
                                      </p:cBhvr>
                                      <p:to>
                                        <a:srgbClr val="FFF2CC"/>
                                      </p:to>
                                    </p:animClr>
                                    <p:set>
                                      <p:cBhvr>
                                        <p:cTn id="45" dur="250" fill="hold"/>
                                        <p:tgtEl>
                                          <p:spTgt spid="13"/>
                                        </p:tgtEl>
                                        <p:attrNameLst>
                                          <p:attrName>fill.type</p:attrName>
                                        </p:attrNameLst>
                                      </p:cBhvr>
                                      <p:to>
                                        <p:strVal val="solid"/>
                                      </p:to>
                                    </p:set>
                                    <p:set>
                                      <p:cBhvr>
                                        <p:cTn id="46" dur="250" fill="hold"/>
                                        <p:tgtEl>
                                          <p:spTgt spid="13"/>
                                        </p:tgtEl>
                                        <p:attrNameLst>
                                          <p:attrName>fill.on</p:attrName>
                                        </p:attrNameLst>
                                      </p:cBhvr>
                                      <p:to>
                                        <p:strVal val="true"/>
                                      </p:to>
                                    </p:set>
                                  </p:childTnLst>
                                  <p:subTnLst>
                                    <p:audio>
                                      <p:cMediaNode>
                                        <p:cTn display="0" masterRel="sameClick">
                                          <p:stCondLst>
                                            <p:cond evt="begin" delay="0">
                                              <p:tn val="43"/>
                                            </p:cond>
                                          </p:stCondLst>
                                          <p:endCondLst>
                                            <p:cond evt="onStopAudio" delay="0">
                                              <p:tgtEl>
                                                <p:sldTgt/>
                                              </p:tgtEl>
                                            </p:cond>
                                          </p:endCondLst>
                                        </p:cTn>
                                        <p:tgtEl>
                                          <p:sndTgt r:embed="rId2" name="click.wav"/>
                                        </p:tgtEl>
                                      </p:cMediaNode>
                                    </p:audio>
                                  </p:subTnLst>
                                </p:cTn>
                              </p:par>
                              <p:par>
                                <p:cTn id="47" presetID="23" presetClass="entr" presetSubtype="32" fill="hold" nodeType="withEffect">
                                  <p:stCondLst>
                                    <p:cond delay="1000"/>
                                  </p:stCondLst>
                                  <p:childTnLst>
                                    <p:set>
                                      <p:cBhvr>
                                        <p:cTn id="48" dur="1" fill="hold">
                                          <p:stCondLst>
                                            <p:cond delay="0"/>
                                          </p:stCondLst>
                                        </p:cTn>
                                        <p:tgtEl>
                                          <p:spTgt spid="18"/>
                                        </p:tgtEl>
                                        <p:attrNameLst>
                                          <p:attrName>style.visibility</p:attrName>
                                        </p:attrNameLst>
                                      </p:cBhvr>
                                      <p:to>
                                        <p:strVal val="visible"/>
                                      </p:to>
                                    </p:set>
                                    <p:anim calcmode="lin" valueType="num">
                                      <p:cBhvr>
                                        <p:cTn id="49" dur="250" fill="hold"/>
                                        <p:tgtEl>
                                          <p:spTgt spid="18"/>
                                        </p:tgtEl>
                                        <p:attrNameLst>
                                          <p:attrName>ppt_w</p:attrName>
                                        </p:attrNameLst>
                                      </p:cBhvr>
                                      <p:tavLst>
                                        <p:tav tm="0">
                                          <p:val>
                                            <p:strVal val="4*#ppt_w"/>
                                          </p:val>
                                        </p:tav>
                                        <p:tav tm="100000">
                                          <p:val>
                                            <p:strVal val="#ppt_w"/>
                                          </p:val>
                                        </p:tav>
                                      </p:tavLst>
                                    </p:anim>
                                    <p:anim calcmode="lin" valueType="num">
                                      <p:cBhvr>
                                        <p:cTn id="50" dur="250" fill="hold"/>
                                        <p:tgtEl>
                                          <p:spTgt spid="1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7"/>
                                            </p:cond>
                                          </p:stCondLst>
                                          <p:endCondLst>
                                            <p:cond evt="onStopAudio" delay="0">
                                              <p:tgtEl>
                                                <p:sldTgt/>
                                              </p:tgtEl>
                                            </p:cond>
                                          </p:endCondLst>
                                        </p:cTn>
                                        <p:tgtEl>
                                          <p:sndTgt r:embed="rId4" name="Check mark.wav"/>
                                        </p:tgtEl>
                                      </p:cMediaNode>
                                    </p:audio>
                                  </p:subTnLst>
                                </p:cTn>
                              </p:par>
                              <p:par>
                                <p:cTn id="51" presetID="1" presetClass="emph" presetSubtype="2" fill="hold" nodeType="withEffect">
                                  <p:stCondLst>
                                    <p:cond delay="1000"/>
                                  </p:stCondLst>
                                  <p:childTnLst>
                                    <p:animClr clrSpc="rgb" dir="cw">
                                      <p:cBhvr>
                                        <p:cTn id="52" dur="250" fill="hold"/>
                                        <p:tgtEl>
                                          <p:spTgt spid="13"/>
                                        </p:tgtEl>
                                        <p:attrNameLst>
                                          <p:attrName>fillcolor</p:attrName>
                                        </p:attrNameLst>
                                      </p:cBhvr>
                                      <p:to>
                                        <a:srgbClr val="00B050"/>
                                      </p:to>
                                    </p:animClr>
                                    <p:set>
                                      <p:cBhvr>
                                        <p:cTn id="53" dur="250" fill="hold"/>
                                        <p:tgtEl>
                                          <p:spTgt spid="13"/>
                                        </p:tgtEl>
                                        <p:attrNameLst>
                                          <p:attrName>fill.type</p:attrName>
                                        </p:attrNameLst>
                                      </p:cBhvr>
                                      <p:to>
                                        <p:strVal val="solid"/>
                                      </p:to>
                                    </p:set>
                                    <p:set>
                                      <p:cBhvr>
                                        <p:cTn id="54" dur="25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55" restart="whenNotActive" fill="hold" evtFilter="cancelBubble" nodeType="interactiveSeq">
                <p:stCondLst>
                  <p:cond evt="onClick" delay="0">
                    <p:tgtEl>
                      <p:spTgt spid="14"/>
                    </p:tgtEl>
                  </p:cond>
                </p:stCondLst>
                <p:endSync evt="end" delay="0">
                  <p:rtn val="all"/>
                </p:endSync>
                <p:childTnLst>
                  <p:par>
                    <p:cTn id="56" fill="hold">
                      <p:stCondLst>
                        <p:cond delay="0"/>
                      </p:stCondLst>
                      <p:childTnLst>
                        <p:par>
                          <p:cTn id="57" fill="hold">
                            <p:stCondLst>
                              <p:cond delay="0"/>
                            </p:stCondLst>
                            <p:childTnLst>
                              <p:par>
                                <p:cTn id="58" presetID="1" presetClass="emph" presetSubtype="2" fill="hold" nodeType="clickEffect">
                                  <p:stCondLst>
                                    <p:cond delay="0"/>
                                  </p:stCondLst>
                                  <p:childTnLst>
                                    <p:animClr clrSpc="rgb" dir="cw">
                                      <p:cBhvr>
                                        <p:cTn id="59" dur="250" fill="hold"/>
                                        <p:tgtEl>
                                          <p:spTgt spid="14"/>
                                        </p:tgtEl>
                                        <p:attrNameLst>
                                          <p:attrName>fillcolor</p:attrName>
                                        </p:attrNameLst>
                                      </p:cBhvr>
                                      <p:to>
                                        <a:srgbClr val="FFF2CC"/>
                                      </p:to>
                                    </p:animClr>
                                    <p:set>
                                      <p:cBhvr>
                                        <p:cTn id="60" dur="250" fill="hold"/>
                                        <p:tgtEl>
                                          <p:spTgt spid="14"/>
                                        </p:tgtEl>
                                        <p:attrNameLst>
                                          <p:attrName>fill.type</p:attrName>
                                        </p:attrNameLst>
                                      </p:cBhvr>
                                      <p:to>
                                        <p:strVal val="solid"/>
                                      </p:to>
                                    </p:set>
                                    <p:set>
                                      <p:cBhvr>
                                        <p:cTn id="61" dur="250" fill="hold"/>
                                        <p:tgtEl>
                                          <p:spTgt spid="14"/>
                                        </p:tgtEl>
                                        <p:attrNameLst>
                                          <p:attrName>fill.on</p:attrName>
                                        </p:attrNameLst>
                                      </p:cBhvr>
                                      <p:to>
                                        <p:strVal val="true"/>
                                      </p:to>
                                    </p:set>
                                  </p:childTnLst>
                                  <p:subTnLst>
                                    <p:audio>
                                      <p:cMediaNode>
                                        <p:cTn display="0" masterRel="sameClick">
                                          <p:stCondLst>
                                            <p:cond evt="begin" delay="0">
                                              <p:tn val="58"/>
                                            </p:cond>
                                          </p:stCondLst>
                                          <p:endCondLst>
                                            <p:cond evt="onStopAudio" delay="0">
                                              <p:tgtEl>
                                                <p:sldTgt/>
                                              </p:tgtEl>
                                            </p:cond>
                                          </p:endCondLst>
                                        </p:cTn>
                                        <p:tgtEl>
                                          <p:sndTgt r:embed="rId2" name="click.wav"/>
                                        </p:tgtEl>
                                      </p:cMediaNode>
                                    </p:audio>
                                  </p:subTnLst>
                                </p:cTn>
                              </p:par>
                              <p:par>
                                <p:cTn id="62" presetID="23" presetClass="entr" presetSubtype="32" fill="hold" nodeType="withEffect">
                                  <p:stCondLst>
                                    <p:cond delay="0"/>
                                  </p:stCondLst>
                                  <p:childTnLst>
                                    <p:set>
                                      <p:cBhvr>
                                        <p:cTn id="63" dur="1" fill="hold">
                                          <p:stCondLst>
                                            <p:cond delay="0"/>
                                          </p:stCondLst>
                                        </p:cTn>
                                        <p:tgtEl>
                                          <p:spTgt spid="19"/>
                                        </p:tgtEl>
                                        <p:attrNameLst>
                                          <p:attrName>style.visibility</p:attrName>
                                        </p:attrNameLst>
                                      </p:cBhvr>
                                      <p:to>
                                        <p:strVal val="visible"/>
                                      </p:to>
                                    </p:set>
                                    <p:anim calcmode="lin" valueType="num">
                                      <p:cBhvr>
                                        <p:cTn id="64" dur="250" fill="hold"/>
                                        <p:tgtEl>
                                          <p:spTgt spid="19"/>
                                        </p:tgtEl>
                                        <p:attrNameLst>
                                          <p:attrName>ppt_w</p:attrName>
                                        </p:attrNameLst>
                                      </p:cBhvr>
                                      <p:tavLst>
                                        <p:tav tm="0">
                                          <p:val>
                                            <p:strVal val="4*#ppt_w"/>
                                          </p:val>
                                        </p:tav>
                                        <p:tav tm="100000">
                                          <p:val>
                                            <p:strVal val="#ppt_w"/>
                                          </p:val>
                                        </p:tav>
                                      </p:tavLst>
                                    </p:anim>
                                    <p:anim calcmode="lin" valueType="num">
                                      <p:cBhvr>
                                        <p:cTn id="65" dur="250" fill="hold"/>
                                        <p:tgtEl>
                                          <p:spTgt spid="1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2"/>
                                            </p:cond>
                                          </p:stCondLst>
                                          <p:endCondLst>
                                            <p:cond evt="onStopAudio" delay="0">
                                              <p:tgtEl>
                                                <p:sldTgt/>
                                              </p:tgtEl>
                                            </p:cond>
                                          </p:endCondLst>
                                        </p:cTn>
                                        <p:tgtEl>
                                          <p:sndTgt r:embed="rId3" name="Wrong Buzzer.wav"/>
                                        </p:tgtEl>
                                      </p:cMediaNode>
                                    </p:audio>
                                  </p:subTnLst>
                                </p:cTn>
                              </p:par>
                              <p:par>
                                <p:cTn id="66" presetID="1" presetClass="emph" presetSubtype="2" fill="hold" nodeType="withEffect">
                                  <p:stCondLst>
                                    <p:cond delay="0"/>
                                  </p:stCondLst>
                                  <p:childTnLst>
                                    <p:animClr clrSpc="rgb" dir="cw">
                                      <p:cBhvr>
                                        <p:cTn id="67" dur="250" fill="hold"/>
                                        <p:tgtEl>
                                          <p:spTgt spid="14"/>
                                        </p:tgtEl>
                                        <p:attrNameLst>
                                          <p:attrName>fillcolor</p:attrName>
                                        </p:attrNameLst>
                                      </p:cBhvr>
                                      <p:to>
                                        <a:srgbClr val="FFFF00"/>
                                      </p:to>
                                    </p:animClr>
                                    <p:set>
                                      <p:cBhvr>
                                        <p:cTn id="68" dur="250" fill="hold"/>
                                        <p:tgtEl>
                                          <p:spTgt spid="14"/>
                                        </p:tgtEl>
                                        <p:attrNameLst>
                                          <p:attrName>fill.type</p:attrName>
                                        </p:attrNameLst>
                                      </p:cBhvr>
                                      <p:to>
                                        <p:strVal val="solid"/>
                                      </p:to>
                                    </p:set>
                                    <p:set>
                                      <p:cBhvr>
                                        <p:cTn id="69" dur="25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70" restart="whenNotActive" fill="hold" evtFilter="cancelBubble" nodeType="interactiveSeq">
                <p:stCondLst>
                  <p:cond evt="onClick" delay="0">
                    <p:tgtEl>
                      <p:spTgt spid="15"/>
                    </p:tgtEl>
                  </p:cond>
                </p:stCondLst>
                <p:endSync evt="end" delay="0">
                  <p:rtn val="all"/>
                </p:endSync>
                <p:childTnLst>
                  <p:par>
                    <p:cTn id="71" fill="hold">
                      <p:stCondLst>
                        <p:cond delay="0"/>
                      </p:stCondLst>
                      <p:childTnLst>
                        <p:par>
                          <p:cTn id="72" fill="hold">
                            <p:stCondLst>
                              <p:cond delay="0"/>
                            </p:stCondLst>
                            <p:childTnLst>
                              <p:par>
                                <p:cTn id="73" presetID="1" presetClass="emph" presetSubtype="2" fill="hold" nodeType="clickEffect">
                                  <p:stCondLst>
                                    <p:cond delay="0"/>
                                  </p:stCondLst>
                                  <p:childTnLst>
                                    <p:animClr clrSpc="rgb" dir="cw">
                                      <p:cBhvr>
                                        <p:cTn id="74" dur="250" fill="hold"/>
                                        <p:tgtEl>
                                          <p:spTgt spid="15"/>
                                        </p:tgtEl>
                                        <p:attrNameLst>
                                          <p:attrName>fillcolor</p:attrName>
                                        </p:attrNameLst>
                                      </p:cBhvr>
                                      <p:to>
                                        <a:srgbClr val="FFF2CC"/>
                                      </p:to>
                                    </p:animClr>
                                    <p:set>
                                      <p:cBhvr>
                                        <p:cTn id="75" dur="250" fill="hold"/>
                                        <p:tgtEl>
                                          <p:spTgt spid="15"/>
                                        </p:tgtEl>
                                        <p:attrNameLst>
                                          <p:attrName>fill.type</p:attrName>
                                        </p:attrNameLst>
                                      </p:cBhvr>
                                      <p:to>
                                        <p:strVal val="solid"/>
                                      </p:to>
                                    </p:set>
                                    <p:set>
                                      <p:cBhvr>
                                        <p:cTn id="76" dur="250" fill="hold"/>
                                        <p:tgtEl>
                                          <p:spTgt spid="15"/>
                                        </p:tgtEl>
                                        <p:attrNameLst>
                                          <p:attrName>fill.on</p:attrName>
                                        </p:attrNameLst>
                                      </p:cBhvr>
                                      <p:to>
                                        <p:strVal val="true"/>
                                      </p:to>
                                    </p:set>
                                  </p:childTnLst>
                                  <p:subTnLst>
                                    <p:audio>
                                      <p:cMediaNode>
                                        <p:cTn display="0" masterRel="sameClick">
                                          <p:stCondLst>
                                            <p:cond evt="begin" delay="0">
                                              <p:tn val="73"/>
                                            </p:cond>
                                          </p:stCondLst>
                                          <p:endCondLst>
                                            <p:cond evt="onStopAudio" delay="0">
                                              <p:tgtEl>
                                                <p:sldTgt/>
                                              </p:tgtEl>
                                            </p:cond>
                                          </p:endCondLst>
                                        </p:cTn>
                                        <p:tgtEl>
                                          <p:sndTgt r:embed="rId2" name="click.wav"/>
                                        </p:tgtEl>
                                      </p:cMediaNode>
                                    </p:audio>
                                  </p:subTnLst>
                                </p:cTn>
                              </p:par>
                              <p:par>
                                <p:cTn id="77" presetID="23" presetClass="entr" presetSubtype="32" fill="hold" nodeType="withEffect">
                                  <p:stCondLst>
                                    <p:cond delay="1000"/>
                                  </p:stCondLst>
                                  <p:childTnLst>
                                    <p:set>
                                      <p:cBhvr>
                                        <p:cTn id="78" dur="1" fill="hold">
                                          <p:stCondLst>
                                            <p:cond delay="0"/>
                                          </p:stCondLst>
                                        </p:cTn>
                                        <p:tgtEl>
                                          <p:spTgt spid="17"/>
                                        </p:tgtEl>
                                        <p:attrNameLst>
                                          <p:attrName>style.visibility</p:attrName>
                                        </p:attrNameLst>
                                      </p:cBhvr>
                                      <p:to>
                                        <p:strVal val="visible"/>
                                      </p:to>
                                    </p:set>
                                    <p:anim calcmode="lin" valueType="num">
                                      <p:cBhvr>
                                        <p:cTn id="79" dur="250" fill="hold"/>
                                        <p:tgtEl>
                                          <p:spTgt spid="17"/>
                                        </p:tgtEl>
                                        <p:attrNameLst>
                                          <p:attrName>ppt_w</p:attrName>
                                        </p:attrNameLst>
                                      </p:cBhvr>
                                      <p:tavLst>
                                        <p:tav tm="0">
                                          <p:val>
                                            <p:strVal val="4*#ppt_w"/>
                                          </p:val>
                                        </p:tav>
                                        <p:tav tm="100000">
                                          <p:val>
                                            <p:strVal val="#ppt_w"/>
                                          </p:val>
                                        </p:tav>
                                      </p:tavLst>
                                    </p:anim>
                                    <p:anim calcmode="lin" valueType="num">
                                      <p:cBhvr>
                                        <p:cTn id="80" dur="250" fill="hold"/>
                                        <p:tgtEl>
                                          <p:spTgt spid="1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77"/>
                                            </p:cond>
                                          </p:stCondLst>
                                          <p:endCondLst>
                                            <p:cond evt="onStopAudio" delay="0">
                                              <p:tgtEl>
                                                <p:sldTgt/>
                                              </p:tgtEl>
                                            </p:cond>
                                          </p:endCondLst>
                                        </p:cTn>
                                        <p:tgtEl>
                                          <p:sndTgt r:embed="rId3" name="Wrong Buzzer.wav"/>
                                        </p:tgtEl>
                                      </p:cMediaNode>
                                    </p:audio>
                                  </p:subTnLst>
                                </p:cTn>
                              </p:par>
                              <p:par>
                                <p:cTn id="81" presetID="1" presetClass="emph" presetSubtype="2" fill="hold" nodeType="withEffect">
                                  <p:stCondLst>
                                    <p:cond delay="1000"/>
                                  </p:stCondLst>
                                  <p:childTnLst>
                                    <p:animClr clrSpc="rgb" dir="cw">
                                      <p:cBhvr>
                                        <p:cTn id="82" dur="250" fill="hold"/>
                                        <p:tgtEl>
                                          <p:spTgt spid="15"/>
                                        </p:tgtEl>
                                        <p:attrNameLst>
                                          <p:attrName>fillcolor</p:attrName>
                                        </p:attrNameLst>
                                      </p:cBhvr>
                                      <p:to>
                                        <a:srgbClr val="FFFF00"/>
                                      </p:to>
                                    </p:animClr>
                                    <p:set>
                                      <p:cBhvr>
                                        <p:cTn id="83" dur="250" fill="hold"/>
                                        <p:tgtEl>
                                          <p:spTgt spid="15"/>
                                        </p:tgtEl>
                                        <p:attrNameLst>
                                          <p:attrName>fill.type</p:attrName>
                                        </p:attrNameLst>
                                      </p:cBhvr>
                                      <p:to>
                                        <p:strVal val="solid"/>
                                      </p:to>
                                    </p:set>
                                    <p:set>
                                      <p:cBhvr>
                                        <p:cTn id="84" dur="25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childTnLst>
        </p:cTn>
      </p:par>
    </p:tnLst>
    <p:bldLst>
      <p:bldP spid="12" grpId="0" bldLvl="0" animBg="1"/>
      <p:bldP spid="13" grpId="0" bldLvl="0" animBg="1"/>
      <p:bldP spid="14" grpId="0" bldLvl="0" animBg="1"/>
      <p:bldP spid="15" grpId="0" bldLvl="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l="-44000" r="-44000"/>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6">
            <a:extLst>
              <a:ext uri="{BEBA8EAE-BF5A-486C-A8C5-ECC9F3942E4B}">
                <a14:imgProps xmlns:a14="http://schemas.microsoft.com/office/drawing/2010/main">
                  <a14:imgLayer r:embed="rId7">
                    <a14:imgEffect>
                      <a14:backgroundRemoval t="455" b="91250" l="600" r="99400"/>
                    </a14:imgEffect>
                  </a14:imgLayer>
                </a14:imgProps>
              </a:ext>
              <a:ext uri="{28A0092B-C50C-407E-A947-70E740481C1C}">
                <a14:useLocalDpi xmlns:a14="http://schemas.microsoft.com/office/drawing/2010/main" val="0"/>
              </a:ext>
            </a:extLst>
          </a:blip>
          <a:srcRect b="15975"/>
          <a:stretch>
            <a:fillRect/>
          </a:stretch>
        </p:blipFill>
        <p:spPr>
          <a:xfrm>
            <a:off x="1981200" y="-169237"/>
            <a:ext cx="8991599" cy="4209369"/>
          </a:xfrm>
          <a:prstGeom prst="rect">
            <a:avLst/>
          </a:prstGeom>
        </p:spPr>
      </p:pic>
      <p:sp>
        <p:nvSpPr>
          <p:cNvPr id="12" name="Rectangle 11"/>
          <p:cNvSpPr/>
          <p:nvPr/>
        </p:nvSpPr>
        <p:spPr>
          <a:xfrm>
            <a:off x="1371600" y="4101063"/>
            <a:ext cx="4690873" cy="1004337"/>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A. </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Vội vàng</a:t>
            </a:r>
            <a:endPar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3" name="Rectangle 12"/>
          <p:cNvSpPr/>
          <p:nvPr/>
        </p:nvSpPr>
        <p:spPr>
          <a:xfrm>
            <a:off x="1399309" y="5435371"/>
            <a:ext cx="4663162" cy="1346429"/>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C</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a:t>
            </a:r>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Vồn vã</a:t>
            </a:r>
            <a:endPar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Rectangle 13"/>
          <p:cNvSpPr/>
          <p:nvPr/>
        </p:nvSpPr>
        <p:spPr>
          <a:xfrm>
            <a:off x="6764774" y="4109522"/>
            <a:ext cx="4208025" cy="995878"/>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B.</a:t>
            </a:r>
            <a:r>
              <a:rPr lang="en-US" alt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chăm chỉ</a:t>
            </a:r>
          </a:p>
        </p:txBody>
      </p:sp>
      <p:sp>
        <p:nvSpPr>
          <p:cNvPr id="15" name="Rectangle 14"/>
          <p:cNvSpPr/>
          <p:nvPr/>
        </p:nvSpPr>
        <p:spPr>
          <a:xfrm>
            <a:off x="6871572" y="5435370"/>
            <a:ext cx="4101227" cy="1346430"/>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D. </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thờ ơ</a:t>
            </a:r>
            <a:endPar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6" name="Picture 1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419423" y="4514022"/>
            <a:ext cx="672947" cy="591378"/>
          </a:xfrm>
          <a:prstGeom prst="rect">
            <a:avLst/>
          </a:prstGeom>
        </p:spPr>
      </p:pic>
      <p:pic>
        <p:nvPicPr>
          <p:cNvPr id="17" name="Picture 1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300670" y="6242258"/>
            <a:ext cx="672129" cy="590658"/>
          </a:xfrm>
          <a:prstGeom prst="rect">
            <a:avLst/>
          </a:prstGeom>
        </p:spPr>
      </p:pic>
      <p:pic>
        <p:nvPicPr>
          <p:cNvPr id="18" name="Picture 1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390343" y="6320298"/>
            <a:ext cx="672128" cy="537702"/>
          </a:xfrm>
          <a:prstGeom prst="rect">
            <a:avLst/>
          </a:prstGeom>
        </p:spPr>
      </p:pic>
      <p:pic>
        <p:nvPicPr>
          <p:cNvPr id="19" name="Picture 1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240876" y="4069047"/>
            <a:ext cx="672129" cy="590658"/>
          </a:xfrm>
          <a:prstGeom prst="rect">
            <a:avLst/>
          </a:prstGeom>
        </p:spPr>
      </p:pic>
      <p:sp>
        <p:nvSpPr>
          <p:cNvPr id="24" name="Right Arrow 23">
            <a:hlinkClick r:id="" action="ppaction://noaction"/>
          </p:cNvPr>
          <p:cNvSpPr/>
          <p:nvPr/>
        </p:nvSpPr>
        <p:spPr>
          <a:xfrm>
            <a:off x="11148649" y="5981730"/>
            <a:ext cx="1043351" cy="85811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prstClr val="white"/>
                </a:solidFill>
                <a:latin typeface="Times New Roman" panose="02020603050405020304" pitchFamily="18" charset="0"/>
                <a:cs typeface="Times New Roman" panose="02020603050405020304" pitchFamily="18" charset="0"/>
              </a:rPr>
              <a:t>Trở</a:t>
            </a:r>
            <a:r>
              <a:rPr lang="en-US" b="1" dirty="0">
                <a:solidFill>
                  <a:prstClr val="white"/>
                </a:solidFill>
                <a:latin typeface="Times New Roman" panose="02020603050405020304" pitchFamily="18" charset="0"/>
                <a:cs typeface="Times New Roman" panose="02020603050405020304" pitchFamily="18" charset="0"/>
              </a:rPr>
              <a:t> </a:t>
            </a:r>
            <a:r>
              <a:rPr lang="en-US" b="1" dirty="0" err="1">
                <a:solidFill>
                  <a:prstClr val="white"/>
                </a:solidFill>
                <a:latin typeface="Times New Roman" panose="02020603050405020304" pitchFamily="18" charset="0"/>
                <a:cs typeface="Times New Roman" panose="02020603050405020304" pitchFamily="18" charset="0"/>
              </a:rPr>
              <a:t>về</a:t>
            </a:r>
            <a:endParaRPr lang="en-US" b="1" dirty="0">
              <a:solidFill>
                <a:prstClr val="white"/>
              </a:solidFill>
              <a:latin typeface="Times New Roman" panose="02020603050405020304" pitchFamily="18" charset="0"/>
              <a:cs typeface="Times New Roman" panose="02020603050405020304" pitchFamily="18" charset="0"/>
            </a:endParaRPr>
          </a:p>
        </p:txBody>
      </p:sp>
      <p:sp>
        <p:nvSpPr>
          <p:cNvPr id="25" name="TextBox 24"/>
          <p:cNvSpPr txBox="1"/>
          <p:nvPr/>
        </p:nvSpPr>
        <p:spPr>
          <a:xfrm>
            <a:off x="3657600" y="1252650"/>
            <a:ext cx="5705043" cy="1014730"/>
          </a:xfrm>
          <a:prstGeom prst="rect">
            <a:avLst/>
          </a:prstGeom>
          <a:noFill/>
        </p:spPr>
        <p:txBody>
          <a:bodyPr wrap="square" rtlCol="0">
            <a:spAutoFit/>
          </a:bodyPr>
          <a:lstStyle/>
          <a:p>
            <a:pPr algn="ctr"/>
            <a:r>
              <a:rPr lang="en-US" sz="3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Niềm nở, nhiệt tình khi trò chuyện với người khác là nghĩa của từ nào?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50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anim calcmode="lin" valueType="num">
                                      <p:cBhvr>
                                        <p:cTn id="8" dur="500" fill="hold"/>
                                        <p:tgtEl>
                                          <p:spTgt spid="12"/>
                                        </p:tgtEl>
                                        <p:attrNameLst>
                                          <p:attrName>ppt_x</p:attrName>
                                        </p:attrNameLst>
                                      </p:cBhvr>
                                      <p:tavLst>
                                        <p:tav tm="0">
                                          <p:val>
                                            <p:strVal val="#ppt_x"/>
                                          </p:val>
                                        </p:tav>
                                        <p:tav tm="100000">
                                          <p:val>
                                            <p:strVal val="#ppt_x"/>
                                          </p:val>
                                        </p:tav>
                                      </p:tavLst>
                                    </p:anim>
                                    <p:anim calcmode="lin" valueType="num">
                                      <p:cBhvr>
                                        <p:cTn id="9" dur="5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100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anim calcmode="lin" valueType="num">
                                      <p:cBhvr>
                                        <p:cTn id="13" dur="500" fill="hold"/>
                                        <p:tgtEl>
                                          <p:spTgt spid="13"/>
                                        </p:tgtEl>
                                        <p:attrNameLst>
                                          <p:attrName>ppt_x</p:attrName>
                                        </p:attrNameLst>
                                      </p:cBhvr>
                                      <p:tavLst>
                                        <p:tav tm="0">
                                          <p:val>
                                            <p:strVal val="#ppt_x"/>
                                          </p:val>
                                        </p:tav>
                                        <p:tav tm="100000">
                                          <p:val>
                                            <p:strVal val="#ppt_x"/>
                                          </p:val>
                                        </p:tav>
                                      </p:tavLst>
                                    </p:anim>
                                    <p:anim calcmode="lin" valueType="num">
                                      <p:cBhvr>
                                        <p:cTn id="14" dur="500" fill="hold"/>
                                        <p:tgtEl>
                                          <p:spTgt spid="1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50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anim calcmode="lin" valueType="num">
                                      <p:cBhvr>
                                        <p:cTn id="18" dur="500" fill="hold"/>
                                        <p:tgtEl>
                                          <p:spTgt spid="14"/>
                                        </p:tgtEl>
                                        <p:attrNameLst>
                                          <p:attrName>ppt_x</p:attrName>
                                        </p:attrNameLst>
                                      </p:cBhvr>
                                      <p:tavLst>
                                        <p:tav tm="0">
                                          <p:val>
                                            <p:strVal val="#ppt_x"/>
                                          </p:val>
                                        </p:tav>
                                        <p:tav tm="100000">
                                          <p:val>
                                            <p:strVal val="#ppt_x"/>
                                          </p:val>
                                        </p:tav>
                                      </p:tavLst>
                                    </p:anim>
                                    <p:anim calcmode="lin" valueType="num">
                                      <p:cBhvr>
                                        <p:cTn id="19" dur="500" fill="hold"/>
                                        <p:tgtEl>
                                          <p:spTgt spid="14"/>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200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anim calcmode="lin" valueType="num">
                                      <p:cBhvr>
                                        <p:cTn id="23" dur="500" fill="hold"/>
                                        <p:tgtEl>
                                          <p:spTgt spid="15"/>
                                        </p:tgtEl>
                                        <p:attrNameLst>
                                          <p:attrName>ppt_x</p:attrName>
                                        </p:attrNameLst>
                                      </p:cBhvr>
                                      <p:tavLst>
                                        <p:tav tm="0">
                                          <p:val>
                                            <p:strVal val="#ppt_x"/>
                                          </p:val>
                                        </p:tav>
                                        <p:tav tm="100000">
                                          <p:val>
                                            <p:strVal val="#ppt_x"/>
                                          </p:val>
                                        </p:tav>
                                      </p:tavLst>
                                    </p:anim>
                                    <p:anim calcmode="lin" valueType="num">
                                      <p:cBhvr>
                                        <p:cTn id="24" dur="5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12"/>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clickEffect">
                                  <p:stCondLst>
                                    <p:cond delay="0"/>
                                  </p:stCondLst>
                                  <p:childTnLst>
                                    <p:animClr clrSpc="rgb" dir="cw">
                                      <p:cBhvr>
                                        <p:cTn id="29" dur="250" fill="hold"/>
                                        <p:tgtEl>
                                          <p:spTgt spid="12"/>
                                        </p:tgtEl>
                                        <p:attrNameLst>
                                          <p:attrName>fillcolor</p:attrName>
                                        </p:attrNameLst>
                                      </p:cBhvr>
                                      <p:to>
                                        <a:srgbClr val="FFF2CC"/>
                                      </p:to>
                                    </p:animClr>
                                    <p:set>
                                      <p:cBhvr>
                                        <p:cTn id="30" dur="250" fill="hold"/>
                                        <p:tgtEl>
                                          <p:spTgt spid="12"/>
                                        </p:tgtEl>
                                        <p:attrNameLst>
                                          <p:attrName>fill.type</p:attrName>
                                        </p:attrNameLst>
                                      </p:cBhvr>
                                      <p:to>
                                        <p:strVal val="solid"/>
                                      </p:to>
                                    </p:set>
                                    <p:set>
                                      <p:cBhvr>
                                        <p:cTn id="31" dur="250" fill="hold"/>
                                        <p:tgtEl>
                                          <p:spTgt spid="12"/>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2" name="click.wav"/>
                                        </p:tgtEl>
                                      </p:cMediaNode>
                                    </p:audio>
                                  </p:subTnLst>
                                </p:cTn>
                              </p:par>
                              <p:par>
                                <p:cTn id="32" presetID="23" presetClass="entr" presetSubtype="32" fill="hold" nodeType="withEffect">
                                  <p:stCondLst>
                                    <p:cond delay="1000"/>
                                  </p:stCondLst>
                                  <p:childTnLst>
                                    <p:set>
                                      <p:cBhvr>
                                        <p:cTn id="33" dur="1" fill="hold">
                                          <p:stCondLst>
                                            <p:cond delay="0"/>
                                          </p:stCondLst>
                                        </p:cTn>
                                        <p:tgtEl>
                                          <p:spTgt spid="16"/>
                                        </p:tgtEl>
                                        <p:attrNameLst>
                                          <p:attrName>style.visibility</p:attrName>
                                        </p:attrNameLst>
                                      </p:cBhvr>
                                      <p:to>
                                        <p:strVal val="visible"/>
                                      </p:to>
                                    </p:set>
                                    <p:anim calcmode="lin" valueType="num">
                                      <p:cBhvr>
                                        <p:cTn id="34" dur="250" fill="hold"/>
                                        <p:tgtEl>
                                          <p:spTgt spid="16"/>
                                        </p:tgtEl>
                                        <p:attrNameLst>
                                          <p:attrName>ppt_w</p:attrName>
                                        </p:attrNameLst>
                                      </p:cBhvr>
                                      <p:tavLst>
                                        <p:tav tm="0">
                                          <p:val>
                                            <p:strVal val="4*#ppt_w"/>
                                          </p:val>
                                        </p:tav>
                                        <p:tav tm="100000">
                                          <p:val>
                                            <p:strVal val="#ppt_w"/>
                                          </p:val>
                                        </p:tav>
                                      </p:tavLst>
                                    </p:anim>
                                    <p:anim calcmode="lin" valueType="num">
                                      <p:cBhvr>
                                        <p:cTn id="35" dur="250" fill="hold"/>
                                        <p:tgtEl>
                                          <p:spTgt spid="16"/>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2"/>
                                            </p:cond>
                                          </p:stCondLst>
                                          <p:endCondLst>
                                            <p:cond evt="onStopAudio" delay="0">
                                              <p:tgtEl>
                                                <p:sldTgt/>
                                              </p:tgtEl>
                                            </p:cond>
                                          </p:endCondLst>
                                        </p:cTn>
                                        <p:tgtEl>
                                          <p:sndTgt r:embed="rId3" name="Wrong Buzzer.wav"/>
                                        </p:tgtEl>
                                      </p:cMediaNode>
                                    </p:audio>
                                  </p:subTnLst>
                                </p:cTn>
                              </p:par>
                              <p:par>
                                <p:cTn id="36" presetID="1" presetClass="emph" presetSubtype="2" fill="hold" nodeType="withEffect">
                                  <p:stCondLst>
                                    <p:cond delay="1000"/>
                                  </p:stCondLst>
                                  <p:childTnLst>
                                    <p:animClr clrSpc="rgb" dir="cw">
                                      <p:cBhvr>
                                        <p:cTn id="37" dur="250" fill="hold"/>
                                        <p:tgtEl>
                                          <p:spTgt spid="12"/>
                                        </p:tgtEl>
                                        <p:attrNameLst>
                                          <p:attrName>fillcolor</p:attrName>
                                        </p:attrNameLst>
                                      </p:cBhvr>
                                      <p:to>
                                        <a:srgbClr val="FFFF00"/>
                                      </p:to>
                                    </p:animClr>
                                    <p:set>
                                      <p:cBhvr>
                                        <p:cTn id="38" dur="250" fill="hold"/>
                                        <p:tgtEl>
                                          <p:spTgt spid="12"/>
                                        </p:tgtEl>
                                        <p:attrNameLst>
                                          <p:attrName>fill.type</p:attrName>
                                        </p:attrNameLst>
                                      </p:cBhvr>
                                      <p:to>
                                        <p:strVal val="solid"/>
                                      </p:to>
                                    </p:set>
                                    <p:set>
                                      <p:cBhvr>
                                        <p:cTn id="39" dur="25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40" restart="whenNotActive" fill="hold" evtFilter="cancelBubble" nodeType="interactiveSeq">
                <p:stCondLst>
                  <p:cond evt="onClick" delay="0">
                    <p:tgtEl>
                      <p:spTgt spid="13"/>
                    </p:tgtEl>
                  </p:cond>
                </p:stCondLst>
                <p:endSync evt="end" delay="0">
                  <p:rtn val="all"/>
                </p:endSync>
                <p:childTnLst>
                  <p:par>
                    <p:cTn id="41" fill="hold">
                      <p:stCondLst>
                        <p:cond delay="0"/>
                      </p:stCondLst>
                      <p:childTnLst>
                        <p:par>
                          <p:cTn id="42" fill="hold">
                            <p:stCondLst>
                              <p:cond delay="0"/>
                            </p:stCondLst>
                            <p:childTnLst>
                              <p:par>
                                <p:cTn id="43" presetID="1" presetClass="emph" presetSubtype="2" fill="hold" nodeType="clickEffect">
                                  <p:stCondLst>
                                    <p:cond delay="0"/>
                                  </p:stCondLst>
                                  <p:childTnLst>
                                    <p:animClr clrSpc="rgb" dir="cw">
                                      <p:cBhvr>
                                        <p:cTn id="44" dur="250" fill="hold"/>
                                        <p:tgtEl>
                                          <p:spTgt spid="13"/>
                                        </p:tgtEl>
                                        <p:attrNameLst>
                                          <p:attrName>fillcolor</p:attrName>
                                        </p:attrNameLst>
                                      </p:cBhvr>
                                      <p:to>
                                        <a:srgbClr val="FFF2CC"/>
                                      </p:to>
                                    </p:animClr>
                                    <p:set>
                                      <p:cBhvr>
                                        <p:cTn id="45" dur="250" fill="hold"/>
                                        <p:tgtEl>
                                          <p:spTgt spid="13"/>
                                        </p:tgtEl>
                                        <p:attrNameLst>
                                          <p:attrName>fill.type</p:attrName>
                                        </p:attrNameLst>
                                      </p:cBhvr>
                                      <p:to>
                                        <p:strVal val="solid"/>
                                      </p:to>
                                    </p:set>
                                    <p:set>
                                      <p:cBhvr>
                                        <p:cTn id="46" dur="250" fill="hold"/>
                                        <p:tgtEl>
                                          <p:spTgt spid="13"/>
                                        </p:tgtEl>
                                        <p:attrNameLst>
                                          <p:attrName>fill.on</p:attrName>
                                        </p:attrNameLst>
                                      </p:cBhvr>
                                      <p:to>
                                        <p:strVal val="true"/>
                                      </p:to>
                                    </p:set>
                                  </p:childTnLst>
                                  <p:subTnLst>
                                    <p:audio>
                                      <p:cMediaNode>
                                        <p:cTn display="0" masterRel="sameClick">
                                          <p:stCondLst>
                                            <p:cond evt="begin" delay="0">
                                              <p:tn val="43"/>
                                            </p:cond>
                                          </p:stCondLst>
                                          <p:endCondLst>
                                            <p:cond evt="onStopAudio" delay="0">
                                              <p:tgtEl>
                                                <p:sldTgt/>
                                              </p:tgtEl>
                                            </p:cond>
                                          </p:endCondLst>
                                        </p:cTn>
                                        <p:tgtEl>
                                          <p:sndTgt r:embed="rId2" name="click.wav"/>
                                        </p:tgtEl>
                                      </p:cMediaNode>
                                    </p:audio>
                                  </p:subTnLst>
                                </p:cTn>
                              </p:par>
                              <p:par>
                                <p:cTn id="47" presetID="23" presetClass="entr" presetSubtype="32" fill="hold" nodeType="withEffect">
                                  <p:stCondLst>
                                    <p:cond delay="1000"/>
                                  </p:stCondLst>
                                  <p:childTnLst>
                                    <p:set>
                                      <p:cBhvr>
                                        <p:cTn id="48" dur="1" fill="hold">
                                          <p:stCondLst>
                                            <p:cond delay="0"/>
                                          </p:stCondLst>
                                        </p:cTn>
                                        <p:tgtEl>
                                          <p:spTgt spid="18"/>
                                        </p:tgtEl>
                                        <p:attrNameLst>
                                          <p:attrName>style.visibility</p:attrName>
                                        </p:attrNameLst>
                                      </p:cBhvr>
                                      <p:to>
                                        <p:strVal val="visible"/>
                                      </p:to>
                                    </p:set>
                                    <p:anim calcmode="lin" valueType="num">
                                      <p:cBhvr>
                                        <p:cTn id="49" dur="250" fill="hold"/>
                                        <p:tgtEl>
                                          <p:spTgt spid="18"/>
                                        </p:tgtEl>
                                        <p:attrNameLst>
                                          <p:attrName>ppt_w</p:attrName>
                                        </p:attrNameLst>
                                      </p:cBhvr>
                                      <p:tavLst>
                                        <p:tav tm="0">
                                          <p:val>
                                            <p:strVal val="4*#ppt_w"/>
                                          </p:val>
                                        </p:tav>
                                        <p:tav tm="100000">
                                          <p:val>
                                            <p:strVal val="#ppt_w"/>
                                          </p:val>
                                        </p:tav>
                                      </p:tavLst>
                                    </p:anim>
                                    <p:anim calcmode="lin" valueType="num">
                                      <p:cBhvr>
                                        <p:cTn id="50" dur="250" fill="hold"/>
                                        <p:tgtEl>
                                          <p:spTgt spid="1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7"/>
                                            </p:cond>
                                          </p:stCondLst>
                                          <p:endCondLst>
                                            <p:cond evt="onStopAudio" delay="0">
                                              <p:tgtEl>
                                                <p:sldTgt/>
                                              </p:tgtEl>
                                            </p:cond>
                                          </p:endCondLst>
                                        </p:cTn>
                                        <p:tgtEl>
                                          <p:sndTgt r:embed="rId4" name="Check mark.wav"/>
                                        </p:tgtEl>
                                      </p:cMediaNode>
                                    </p:audio>
                                  </p:subTnLst>
                                </p:cTn>
                              </p:par>
                              <p:par>
                                <p:cTn id="51" presetID="1" presetClass="emph" presetSubtype="2" fill="hold" nodeType="withEffect">
                                  <p:stCondLst>
                                    <p:cond delay="1000"/>
                                  </p:stCondLst>
                                  <p:childTnLst>
                                    <p:animClr clrSpc="rgb" dir="cw">
                                      <p:cBhvr>
                                        <p:cTn id="52" dur="250" fill="hold"/>
                                        <p:tgtEl>
                                          <p:spTgt spid="13"/>
                                        </p:tgtEl>
                                        <p:attrNameLst>
                                          <p:attrName>fillcolor</p:attrName>
                                        </p:attrNameLst>
                                      </p:cBhvr>
                                      <p:to>
                                        <a:srgbClr val="00B050"/>
                                      </p:to>
                                    </p:animClr>
                                    <p:set>
                                      <p:cBhvr>
                                        <p:cTn id="53" dur="250" fill="hold"/>
                                        <p:tgtEl>
                                          <p:spTgt spid="13"/>
                                        </p:tgtEl>
                                        <p:attrNameLst>
                                          <p:attrName>fill.type</p:attrName>
                                        </p:attrNameLst>
                                      </p:cBhvr>
                                      <p:to>
                                        <p:strVal val="solid"/>
                                      </p:to>
                                    </p:set>
                                    <p:set>
                                      <p:cBhvr>
                                        <p:cTn id="54" dur="25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55" restart="whenNotActive" fill="hold" evtFilter="cancelBubble" nodeType="interactiveSeq">
                <p:stCondLst>
                  <p:cond evt="onClick" delay="0">
                    <p:tgtEl>
                      <p:spTgt spid="14"/>
                    </p:tgtEl>
                  </p:cond>
                </p:stCondLst>
                <p:endSync evt="end" delay="0">
                  <p:rtn val="all"/>
                </p:endSync>
                <p:childTnLst>
                  <p:par>
                    <p:cTn id="56" fill="hold">
                      <p:stCondLst>
                        <p:cond delay="0"/>
                      </p:stCondLst>
                      <p:childTnLst>
                        <p:par>
                          <p:cTn id="57" fill="hold">
                            <p:stCondLst>
                              <p:cond delay="0"/>
                            </p:stCondLst>
                            <p:childTnLst>
                              <p:par>
                                <p:cTn id="58" presetID="1" presetClass="emph" presetSubtype="2" fill="hold" nodeType="clickEffect">
                                  <p:stCondLst>
                                    <p:cond delay="0"/>
                                  </p:stCondLst>
                                  <p:childTnLst>
                                    <p:animClr clrSpc="rgb" dir="cw">
                                      <p:cBhvr>
                                        <p:cTn id="59" dur="250" fill="hold"/>
                                        <p:tgtEl>
                                          <p:spTgt spid="14"/>
                                        </p:tgtEl>
                                        <p:attrNameLst>
                                          <p:attrName>fillcolor</p:attrName>
                                        </p:attrNameLst>
                                      </p:cBhvr>
                                      <p:to>
                                        <a:srgbClr val="FFF2CC"/>
                                      </p:to>
                                    </p:animClr>
                                    <p:set>
                                      <p:cBhvr>
                                        <p:cTn id="60" dur="250" fill="hold"/>
                                        <p:tgtEl>
                                          <p:spTgt spid="14"/>
                                        </p:tgtEl>
                                        <p:attrNameLst>
                                          <p:attrName>fill.type</p:attrName>
                                        </p:attrNameLst>
                                      </p:cBhvr>
                                      <p:to>
                                        <p:strVal val="solid"/>
                                      </p:to>
                                    </p:set>
                                    <p:set>
                                      <p:cBhvr>
                                        <p:cTn id="61" dur="250" fill="hold"/>
                                        <p:tgtEl>
                                          <p:spTgt spid="14"/>
                                        </p:tgtEl>
                                        <p:attrNameLst>
                                          <p:attrName>fill.on</p:attrName>
                                        </p:attrNameLst>
                                      </p:cBhvr>
                                      <p:to>
                                        <p:strVal val="true"/>
                                      </p:to>
                                    </p:set>
                                  </p:childTnLst>
                                  <p:subTnLst>
                                    <p:audio>
                                      <p:cMediaNode>
                                        <p:cTn display="0" masterRel="sameClick">
                                          <p:stCondLst>
                                            <p:cond evt="begin" delay="0">
                                              <p:tn val="58"/>
                                            </p:cond>
                                          </p:stCondLst>
                                          <p:endCondLst>
                                            <p:cond evt="onStopAudio" delay="0">
                                              <p:tgtEl>
                                                <p:sldTgt/>
                                              </p:tgtEl>
                                            </p:cond>
                                          </p:endCondLst>
                                        </p:cTn>
                                        <p:tgtEl>
                                          <p:sndTgt r:embed="rId2" name="click.wav"/>
                                        </p:tgtEl>
                                      </p:cMediaNode>
                                    </p:audio>
                                  </p:subTnLst>
                                </p:cTn>
                              </p:par>
                              <p:par>
                                <p:cTn id="62" presetID="23" presetClass="entr" presetSubtype="32" fill="hold" nodeType="withEffect">
                                  <p:stCondLst>
                                    <p:cond delay="0"/>
                                  </p:stCondLst>
                                  <p:childTnLst>
                                    <p:set>
                                      <p:cBhvr>
                                        <p:cTn id="63" dur="1" fill="hold">
                                          <p:stCondLst>
                                            <p:cond delay="0"/>
                                          </p:stCondLst>
                                        </p:cTn>
                                        <p:tgtEl>
                                          <p:spTgt spid="19"/>
                                        </p:tgtEl>
                                        <p:attrNameLst>
                                          <p:attrName>style.visibility</p:attrName>
                                        </p:attrNameLst>
                                      </p:cBhvr>
                                      <p:to>
                                        <p:strVal val="visible"/>
                                      </p:to>
                                    </p:set>
                                    <p:anim calcmode="lin" valueType="num">
                                      <p:cBhvr>
                                        <p:cTn id="64" dur="250" fill="hold"/>
                                        <p:tgtEl>
                                          <p:spTgt spid="19"/>
                                        </p:tgtEl>
                                        <p:attrNameLst>
                                          <p:attrName>ppt_w</p:attrName>
                                        </p:attrNameLst>
                                      </p:cBhvr>
                                      <p:tavLst>
                                        <p:tav tm="0">
                                          <p:val>
                                            <p:strVal val="4*#ppt_w"/>
                                          </p:val>
                                        </p:tav>
                                        <p:tav tm="100000">
                                          <p:val>
                                            <p:strVal val="#ppt_w"/>
                                          </p:val>
                                        </p:tav>
                                      </p:tavLst>
                                    </p:anim>
                                    <p:anim calcmode="lin" valueType="num">
                                      <p:cBhvr>
                                        <p:cTn id="65" dur="250" fill="hold"/>
                                        <p:tgtEl>
                                          <p:spTgt spid="1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2"/>
                                            </p:cond>
                                          </p:stCondLst>
                                          <p:endCondLst>
                                            <p:cond evt="onStopAudio" delay="0">
                                              <p:tgtEl>
                                                <p:sldTgt/>
                                              </p:tgtEl>
                                            </p:cond>
                                          </p:endCondLst>
                                        </p:cTn>
                                        <p:tgtEl>
                                          <p:sndTgt r:embed="rId3" name="Wrong Buzzer.wav"/>
                                        </p:tgtEl>
                                      </p:cMediaNode>
                                    </p:audio>
                                  </p:subTnLst>
                                </p:cTn>
                              </p:par>
                              <p:par>
                                <p:cTn id="66" presetID="1" presetClass="emph" presetSubtype="2" fill="hold" nodeType="withEffect">
                                  <p:stCondLst>
                                    <p:cond delay="0"/>
                                  </p:stCondLst>
                                  <p:childTnLst>
                                    <p:animClr clrSpc="rgb" dir="cw">
                                      <p:cBhvr>
                                        <p:cTn id="67" dur="250" fill="hold"/>
                                        <p:tgtEl>
                                          <p:spTgt spid="14"/>
                                        </p:tgtEl>
                                        <p:attrNameLst>
                                          <p:attrName>fillcolor</p:attrName>
                                        </p:attrNameLst>
                                      </p:cBhvr>
                                      <p:to>
                                        <a:srgbClr val="FFFF00"/>
                                      </p:to>
                                    </p:animClr>
                                    <p:set>
                                      <p:cBhvr>
                                        <p:cTn id="68" dur="250" fill="hold"/>
                                        <p:tgtEl>
                                          <p:spTgt spid="14"/>
                                        </p:tgtEl>
                                        <p:attrNameLst>
                                          <p:attrName>fill.type</p:attrName>
                                        </p:attrNameLst>
                                      </p:cBhvr>
                                      <p:to>
                                        <p:strVal val="solid"/>
                                      </p:to>
                                    </p:set>
                                    <p:set>
                                      <p:cBhvr>
                                        <p:cTn id="69" dur="25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70" restart="whenNotActive" fill="hold" evtFilter="cancelBubble" nodeType="interactiveSeq">
                <p:stCondLst>
                  <p:cond evt="onClick" delay="0">
                    <p:tgtEl>
                      <p:spTgt spid="15"/>
                    </p:tgtEl>
                  </p:cond>
                </p:stCondLst>
                <p:endSync evt="end" delay="0">
                  <p:rtn val="all"/>
                </p:endSync>
                <p:childTnLst>
                  <p:par>
                    <p:cTn id="71" fill="hold">
                      <p:stCondLst>
                        <p:cond delay="0"/>
                      </p:stCondLst>
                      <p:childTnLst>
                        <p:par>
                          <p:cTn id="72" fill="hold">
                            <p:stCondLst>
                              <p:cond delay="0"/>
                            </p:stCondLst>
                            <p:childTnLst>
                              <p:par>
                                <p:cTn id="73" presetID="1" presetClass="emph" presetSubtype="2" fill="hold" nodeType="clickEffect">
                                  <p:stCondLst>
                                    <p:cond delay="0"/>
                                  </p:stCondLst>
                                  <p:childTnLst>
                                    <p:animClr clrSpc="rgb" dir="cw">
                                      <p:cBhvr>
                                        <p:cTn id="74" dur="250" fill="hold"/>
                                        <p:tgtEl>
                                          <p:spTgt spid="15"/>
                                        </p:tgtEl>
                                        <p:attrNameLst>
                                          <p:attrName>fillcolor</p:attrName>
                                        </p:attrNameLst>
                                      </p:cBhvr>
                                      <p:to>
                                        <a:srgbClr val="FFF2CC"/>
                                      </p:to>
                                    </p:animClr>
                                    <p:set>
                                      <p:cBhvr>
                                        <p:cTn id="75" dur="250" fill="hold"/>
                                        <p:tgtEl>
                                          <p:spTgt spid="15"/>
                                        </p:tgtEl>
                                        <p:attrNameLst>
                                          <p:attrName>fill.type</p:attrName>
                                        </p:attrNameLst>
                                      </p:cBhvr>
                                      <p:to>
                                        <p:strVal val="solid"/>
                                      </p:to>
                                    </p:set>
                                    <p:set>
                                      <p:cBhvr>
                                        <p:cTn id="76" dur="250" fill="hold"/>
                                        <p:tgtEl>
                                          <p:spTgt spid="15"/>
                                        </p:tgtEl>
                                        <p:attrNameLst>
                                          <p:attrName>fill.on</p:attrName>
                                        </p:attrNameLst>
                                      </p:cBhvr>
                                      <p:to>
                                        <p:strVal val="true"/>
                                      </p:to>
                                    </p:set>
                                  </p:childTnLst>
                                  <p:subTnLst>
                                    <p:audio>
                                      <p:cMediaNode>
                                        <p:cTn display="0" masterRel="sameClick">
                                          <p:stCondLst>
                                            <p:cond evt="begin" delay="0">
                                              <p:tn val="73"/>
                                            </p:cond>
                                          </p:stCondLst>
                                          <p:endCondLst>
                                            <p:cond evt="onStopAudio" delay="0">
                                              <p:tgtEl>
                                                <p:sldTgt/>
                                              </p:tgtEl>
                                            </p:cond>
                                          </p:endCondLst>
                                        </p:cTn>
                                        <p:tgtEl>
                                          <p:sndTgt r:embed="rId2" name="click.wav"/>
                                        </p:tgtEl>
                                      </p:cMediaNode>
                                    </p:audio>
                                  </p:subTnLst>
                                </p:cTn>
                              </p:par>
                              <p:par>
                                <p:cTn id="77" presetID="23" presetClass="entr" presetSubtype="32" fill="hold" nodeType="withEffect">
                                  <p:stCondLst>
                                    <p:cond delay="1000"/>
                                  </p:stCondLst>
                                  <p:childTnLst>
                                    <p:set>
                                      <p:cBhvr>
                                        <p:cTn id="78" dur="1" fill="hold">
                                          <p:stCondLst>
                                            <p:cond delay="0"/>
                                          </p:stCondLst>
                                        </p:cTn>
                                        <p:tgtEl>
                                          <p:spTgt spid="17"/>
                                        </p:tgtEl>
                                        <p:attrNameLst>
                                          <p:attrName>style.visibility</p:attrName>
                                        </p:attrNameLst>
                                      </p:cBhvr>
                                      <p:to>
                                        <p:strVal val="visible"/>
                                      </p:to>
                                    </p:set>
                                    <p:anim calcmode="lin" valueType="num">
                                      <p:cBhvr>
                                        <p:cTn id="79" dur="250" fill="hold"/>
                                        <p:tgtEl>
                                          <p:spTgt spid="17"/>
                                        </p:tgtEl>
                                        <p:attrNameLst>
                                          <p:attrName>ppt_w</p:attrName>
                                        </p:attrNameLst>
                                      </p:cBhvr>
                                      <p:tavLst>
                                        <p:tav tm="0">
                                          <p:val>
                                            <p:strVal val="4*#ppt_w"/>
                                          </p:val>
                                        </p:tav>
                                        <p:tav tm="100000">
                                          <p:val>
                                            <p:strVal val="#ppt_w"/>
                                          </p:val>
                                        </p:tav>
                                      </p:tavLst>
                                    </p:anim>
                                    <p:anim calcmode="lin" valueType="num">
                                      <p:cBhvr>
                                        <p:cTn id="80" dur="250" fill="hold"/>
                                        <p:tgtEl>
                                          <p:spTgt spid="1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77"/>
                                            </p:cond>
                                          </p:stCondLst>
                                          <p:endCondLst>
                                            <p:cond evt="onStopAudio" delay="0">
                                              <p:tgtEl>
                                                <p:sldTgt/>
                                              </p:tgtEl>
                                            </p:cond>
                                          </p:endCondLst>
                                        </p:cTn>
                                        <p:tgtEl>
                                          <p:sndTgt r:embed="rId3" name="Wrong Buzzer.wav"/>
                                        </p:tgtEl>
                                      </p:cMediaNode>
                                    </p:audio>
                                  </p:subTnLst>
                                </p:cTn>
                              </p:par>
                              <p:par>
                                <p:cTn id="81" presetID="1" presetClass="emph" presetSubtype="2" fill="hold" nodeType="withEffect">
                                  <p:stCondLst>
                                    <p:cond delay="1000"/>
                                  </p:stCondLst>
                                  <p:childTnLst>
                                    <p:animClr clrSpc="rgb" dir="cw">
                                      <p:cBhvr>
                                        <p:cTn id="82" dur="250" fill="hold"/>
                                        <p:tgtEl>
                                          <p:spTgt spid="15"/>
                                        </p:tgtEl>
                                        <p:attrNameLst>
                                          <p:attrName>fillcolor</p:attrName>
                                        </p:attrNameLst>
                                      </p:cBhvr>
                                      <p:to>
                                        <a:srgbClr val="FFFF00"/>
                                      </p:to>
                                    </p:animClr>
                                    <p:set>
                                      <p:cBhvr>
                                        <p:cTn id="83" dur="250" fill="hold"/>
                                        <p:tgtEl>
                                          <p:spTgt spid="15"/>
                                        </p:tgtEl>
                                        <p:attrNameLst>
                                          <p:attrName>fill.type</p:attrName>
                                        </p:attrNameLst>
                                      </p:cBhvr>
                                      <p:to>
                                        <p:strVal val="solid"/>
                                      </p:to>
                                    </p:set>
                                    <p:set>
                                      <p:cBhvr>
                                        <p:cTn id="84" dur="25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childTnLst>
        </p:cTn>
      </p:par>
    </p:tnLst>
    <p:bldLst>
      <p:bldP spid="12" grpId="0" bldLvl="0" animBg="1"/>
      <p:bldP spid="13" grpId="0" bldLvl="0" animBg="1"/>
      <p:bldP spid="14" grpId="0" bldLvl="0" animBg="1"/>
      <p:bldP spid="15" grpId="0" bldLvl="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l="-44000" r="-44000"/>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6">
            <a:extLst>
              <a:ext uri="{BEBA8EAE-BF5A-486C-A8C5-ECC9F3942E4B}">
                <a14:imgProps xmlns:a14="http://schemas.microsoft.com/office/drawing/2010/main">
                  <a14:imgLayer r:embed="rId7">
                    <a14:imgEffect>
                      <a14:backgroundRemoval t="455" b="91250" l="600" r="99400"/>
                    </a14:imgEffect>
                  </a14:imgLayer>
                </a14:imgProps>
              </a:ext>
              <a:ext uri="{28A0092B-C50C-407E-A947-70E740481C1C}">
                <a14:useLocalDpi xmlns:a14="http://schemas.microsoft.com/office/drawing/2010/main" val="0"/>
              </a:ext>
            </a:extLst>
          </a:blip>
          <a:srcRect b="15975"/>
          <a:stretch>
            <a:fillRect/>
          </a:stretch>
        </p:blipFill>
        <p:spPr>
          <a:xfrm>
            <a:off x="2863618" y="-235498"/>
            <a:ext cx="6919331" cy="4209369"/>
          </a:xfrm>
          <a:prstGeom prst="rect">
            <a:avLst/>
          </a:prstGeom>
        </p:spPr>
      </p:pic>
      <p:sp>
        <p:nvSpPr>
          <p:cNvPr id="12" name="Rectangle 11"/>
          <p:cNvSpPr/>
          <p:nvPr/>
        </p:nvSpPr>
        <p:spPr>
          <a:xfrm>
            <a:off x="1600201" y="4034802"/>
            <a:ext cx="4422856" cy="938233"/>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A. </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trốn tìm</a:t>
            </a:r>
            <a:endPar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3" name="Rectangle 12"/>
          <p:cNvSpPr/>
          <p:nvPr/>
        </p:nvSpPr>
        <p:spPr>
          <a:xfrm>
            <a:off x="6751861" y="4034802"/>
            <a:ext cx="4068539" cy="938233"/>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B. </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trú ngụ </a:t>
            </a:r>
            <a:endPar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Rectangle 13"/>
          <p:cNvSpPr/>
          <p:nvPr/>
        </p:nvSpPr>
        <p:spPr>
          <a:xfrm>
            <a:off x="1634837" y="5181600"/>
            <a:ext cx="4388220" cy="1447799"/>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C.</a:t>
            </a:r>
            <a:r>
              <a:rPr lang="en-US" alt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sinh sôi</a:t>
            </a:r>
          </a:p>
        </p:txBody>
      </p:sp>
      <p:sp>
        <p:nvSpPr>
          <p:cNvPr id="15" name="Rectangle 14"/>
          <p:cNvSpPr/>
          <p:nvPr/>
        </p:nvSpPr>
        <p:spPr>
          <a:xfrm>
            <a:off x="6772643" y="5181600"/>
            <a:ext cx="4047757" cy="1447799"/>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D. </a:t>
            </a:r>
            <a:r>
              <a:rPr lang="en-US" alt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ẩn nấp</a:t>
            </a:r>
          </a:p>
        </p:txBody>
      </p:sp>
      <p:pic>
        <p:nvPicPr>
          <p:cNvPr id="16" name="Picture 1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436456" y="4002065"/>
            <a:ext cx="672947" cy="591378"/>
          </a:xfrm>
          <a:prstGeom prst="rect">
            <a:avLst/>
          </a:prstGeom>
        </p:spPr>
      </p:pic>
      <p:pic>
        <p:nvPicPr>
          <p:cNvPr id="17" name="Picture 1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175980" y="6085699"/>
            <a:ext cx="672129" cy="590658"/>
          </a:xfrm>
          <a:prstGeom prst="rect">
            <a:avLst/>
          </a:prstGeom>
        </p:spPr>
      </p:pic>
      <p:pic>
        <p:nvPicPr>
          <p:cNvPr id="18" name="Picture 1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114623" y="4515035"/>
            <a:ext cx="672128" cy="537702"/>
          </a:xfrm>
          <a:prstGeom prst="rect">
            <a:avLst/>
          </a:prstGeom>
        </p:spPr>
      </p:pic>
      <p:pic>
        <p:nvPicPr>
          <p:cNvPr id="19" name="Picture 1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50928" y="5616828"/>
            <a:ext cx="672129" cy="590658"/>
          </a:xfrm>
          <a:prstGeom prst="rect">
            <a:avLst/>
          </a:prstGeom>
        </p:spPr>
      </p:pic>
      <p:sp>
        <p:nvSpPr>
          <p:cNvPr id="24" name="Right Arrow 23">
            <a:hlinkClick r:id="" action="ppaction://noaction"/>
          </p:cNvPr>
          <p:cNvSpPr/>
          <p:nvPr/>
        </p:nvSpPr>
        <p:spPr>
          <a:xfrm>
            <a:off x="11148649" y="5951972"/>
            <a:ext cx="1043351" cy="85811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prstClr val="white"/>
                </a:solidFill>
                <a:latin typeface="Times New Roman" panose="02020603050405020304" pitchFamily="18" charset="0"/>
                <a:cs typeface="Times New Roman" panose="02020603050405020304" pitchFamily="18" charset="0"/>
              </a:rPr>
              <a:t>Trở</a:t>
            </a:r>
            <a:r>
              <a:rPr lang="en-US" b="1" dirty="0">
                <a:solidFill>
                  <a:prstClr val="white"/>
                </a:solidFill>
                <a:latin typeface="Times New Roman" panose="02020603050405020304" pitchFamily="18" charset="0"/>
                <a:cs typeface="Times New Roman" panose="02020603050405020304" pitchFamily="18" charset="0"/>
              </a:rPr>
              <a:t> </a:t>
            </a:r>
            <a:r>
              <a:rPr lang="en-US" b="1" dirty="0" err="1">
                <a:solidFill>
                  <a:prstClr val="white"/>
                </a:solidFill>
                <a:latin typeface="Times New Roman" panose="02020603050405020304" pitchFamily="18" charset="0"/>
                <a:cs typeface="Times New Roman" panose="02020603050405020304" pitchFamily="18" charset="0"/>
              </a:rPr>
              <a:t>về</a:t>
            </a:r>
            <a:endParaRPr lang="en-US" b="1" dirty="0">
              <a:solidFill>
                <a:prstClr val="white"/>
              </a:solidFill>
              <a:latin typeface="Times New Roman" panose="02020603050405020304" pitchFamily="18" charset="0"/>
              <a:cs typeface="Times New Roman" panose="02020603050405020304" pitchFamily="18" charset="0"/>
            </a:endParaRPr>
          </a:p>
        </p:txBody>
      </p:sp>
      <p:sp>
        <p:nvSpPr>
          <p:cNvPr id="25" name="TextBox 24"/>
          <p:cNvSpPr txBox="1"/>
          <p:nvPr/>
        </p:nvSpPr>
        <p:spPr>
          <a:xfrm>
            <a:off x="4038600" y="1500165"/>
            <a:ext cx="4800600" cy="1753235"/>
          </a:xfrm>
          <a:prstGeom prst="rect">
            <a:avLst/>
          </a:prstGeom>
          <a:noFill/>
        </p:spPr>
        <p:txBody>
          <a:bodyPr wrap="square" rtlCol="0">
            <a:spAutoFit/>
          </a:bodyPr>
          <a:lstStyle/>
          <a:p>
            <a:pPr algn="ct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Sinh sống tạm ở một nơi nào đó là nghĩa của từ nào?</a:t>
            </a:r>
            <a:endParaRPr lang="en-US"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50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anim calcmode="lin" valueType="num">
                                      <p:cBhvr>
                                        <p:cTn id="8" dur="500" fill="hold"/>
                                        <p:tgtEl>
                                          <p:spTgt spid="12"/>
                                        </p:tgtEl>
                                        <p:attrNameLst>
                                          <p:attrName>ppt_x</p:attrName>
                                        </p:attrNameLst>
                                      </p:cBhvr>
                                      <p:tavLst>
                                        <p:tav tm="0">
                                          <p:val>
                                            <p:strVal val="#ppt_x"/>
                                          </p:val>
                                        </p:tav>
                                        <p:tav tm="100000">
                                          <p:val>
                                            <p:strVal val="#ppt_x"/>
                                          </p:val>
                                        </p:tav>
                                      </p:tavLst>
                                    </p:anim>
                                    <p:anim calcmode="lin" valueType="num">
                                      <p:cBhvr>
                                        <p:cTn id="9" dur="5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100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anim calcmode="lin" valueType="num">
                                      <p:cBhvr>
                                        <p:cTn id="13" dur="500" fill="hold"/>
                                        <p:tgtEl>
                                          <p:spTgt spid="13"/>
                                        </p:tgtEl>
                                        <p:attrNameLst>
                                          <p:attrName>ppt_x</p:attrName>
                                        </p:attrNameLst>
                                      </p:cBhvr>
                                      <p:tavLst>
                                        <p:tav tm="0">
                                          <p:val>
                                            <p:strVal val="#ppt_x"/>
                                          </p:val>
                                        </p:tav>
                                        <p:tav tm="100000">
                                          <p:val>
                                            <p:strVal val="#ppt_x"/>
                                          </p:val>
                                        </p:tav>
                                      </p:tavLst>
                                    </p:anim>
                                    <p:anim calcmode="lin" valueType="num">
                                      <p:cBhvr>
                                        <p:cTn id="14" dur="500" fill="hold"/>
                                        <p:tgtEl>
                                          <p:spTgt spid="1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50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anim calcmode="lin" valueType="num">
                                      <p:cBhvr>
                                        <p:cTn id="18" dur="500" fill="hold"/>
                                        <p:tgtEl>
                                          <p:spTgt spid="14"/>
                                        </p:tgtEl>
                                        <p:attrNameLst>
                                          <p:attrName>ppt_x</p:attrName>
                                        </p:attrNameLst>
                                      </p:cBhvr>
                                      <p:tavLst>
                                        <p:tav tm="0">
                                          <p:val>
                                            <p:strVal val="#ppt_x"/>
                                          </p:val>
                                        </p:tav>
                                        <p:tav tm="100000">
                                          <p:val>
                                            <p:strVal val="#ppt_x"/>
                                          </p:val>
                                        </p:tav>
                                      </p:tavLst>
                                    </p:anim>
                                    <p:anim calcmode="lin" valueType="num">
                                      <p:cBhvr>
                                        <p:cTn id="19" dur="500" fill="hold"/>
                                        <p:tgtEl>
                                          <p:spTgt spid="14"/>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200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anim calcmode="lin" valueType="num">
                                      <p:cBhvr>
                                        <p:cTn id="23" dur="500" fill="hold"/>
                                        <p:tgtEl>
                                          <p:spTgt spid="15"/>
                                        </p:tgtEl>
                                        <p:attrNameLst>
                                          <p:attrName>ppt_x</p:attrName>
                                        </p:attrNameLst>
                                      </p:cBhvr>
                                      <p:tavLst>
                                        <p:tav tm="0">
                                          <p:val>
                                            <p:strVal val="#ppt_x"/>
                                          </p:val>
                                        </p:tav>
                                        <p:tav tm="100000">
                                          <p:val>
                                            <p:strVal val="#ppt_x"/>
                                          </p:val>
                                        </p:tav>
                                      </p:tavLst>
                                    </p:anim>
                                    <p:anim calcmode="lin" valueType="num">
                                      <p:cBhvr>
                                        <p:cTn id="24" dur="5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12"/>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clickEffect">
                                  <p:stCondLst>
                                    <p:cond delay="0"/>
                                  </p:stCondLst>
                                  <p:childTnLst>
                                    <p:animClr clrSpc="rgb" dir="cw">
                                      <p:cBhvr>
                                        <p:cTn id="29" dur="250" fill="hold"/>
                                        <p:tgtEl>
                                          <p:spTgt spid="12"/>
                                        </p:tgtEl>
                                        <p:attrNameLst>
                                          <p:attrName>fillcolor</p:attrName>
                                        </p:attrNameLst>
                                      </p:cBhvr>
                                      <p:to>
                                        <a:srgbClr val="FFF2CC"/>
                                      </p:to>
                                    </p:animClr>
                                    <p:set>
                                      <p:cBhvr>
                                        <p:cTn id="30" dur="250" fill="hold"/>
                                        <p:tgtEl>
                                          <p:spTgt spid="12"/>
                                        </p:tgtEl>
                                        <p:attrNameLst>
                                          <p:attrName>fill.type</p:attrName>
                                        </p:attrNameLst>
                                      </p:cBhvr>
                                      <p:to>
                                        <p:strVal val="solid"/>
                                      </p:to>
                                    </p:set>
                                    <p:set>
                                      <p:cBhvr>
                                        <p:cTn id="31" dur="250" fill="hold"/>
                                        <p:tgtEl>
                                          <p:spTgt spid="12"/>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2" name="click.wav"/>
                                        </p:tgtEl>
                                      </p:cMediaNode>
                                    </p:audio>
                                  </p:subTnLst>
                                </p:cTn>
                              </p:par>
                              <p:par>
                                <p:cTn id="32" presetID="23" presetClass="entr" presetSubtype="32" fill="hold" nodeType="withEffect">
                                  <p:stCondLst>
                                    <p:cond delay="1000"/>
                                  </p:stCondLst>
                                  <p:childTnLst>
                                    <p:set>
                                      <p:cBhvr>
                                        <p:cTn id="33" dur="1" fill="hold">
                                          <p:stCondLst>
                                            <p:cond delay="0"/>
                                          </p:stCondLst>
                                        </p:cTn>
                                        <p:tgtEl>
                                          <p:spTgt spid="16"/>
                                        </p:tgtEl>
                                        <p:attrNameLst>
                                          <p:attrName>style.visibility</p:attrName>
                                        </p:attrNameLst>
                                      </p:cBhvr>
                                      <p:to>
                                        <p:strVal val="visible"/>
                                      </p:to>
                                    </p:set>
                                    <p:anim calcmode="lin" valueType="num">
                                      <p:cBhvr>
                                        <p:cTn id="34" dur="250" fill="hold"/>
                                        <p:tgtEl>
                                          <p:spTgt spid="16"/>
                                        </p:tgtEl>
                                        <p:attrNameLst>
                                          <p:attrName>ppt_w</p:attrName>
                                        </p:attrNameLst>
                                      </p:cBhvr>
                                      <p:tavLst>
                                        <p:tav tm="0">
                                          <p:val>
                                            <p:strVal val="4*#ppt_w"/>
                                          </p:val>
                                        </p:tav>
                                        <p:tav tm="100000">
                                          <p:val>
                                            <p:strVal val="#ppt_w"/>
                                          </p:val>
                                        </p:tav>
                                      </p:tavLst>
                                    </p:anim>
                                    <p:anim calcmode="lin" valueType="num">
                                      <p:cBhvr>
                                        <p:cTn id="35" dur="250" fill="hold"/>
                                        <p:tgtEl>
                                          <p:spTgt spid="16"/>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2"/>
                                            </p:cond>
                                          </p:stCondLst>
                                          <p:endCondLst>
                                            <p:cond evt="onStopAudio" delay="0">
                                              <p:tgtEl>
                                                <p:sldTgt/>
                                              </p:tgtEl>
                                            </p:cond>
                                          </p:endCondLst>
                                        </p:cTn>
                                        <p:tgtEl>
                                          <p:sndTgt r:embed="rId3" name="Wrong Buzzer.wav"/>
                                        </p:tgtEl>
                                      </p:cMediaNode>
                                    </p:audio>
                                  </p:subTnLst>
                                </p:cTn>
                              </p:par>
                              <p:par>
                                <p:cTn id="36" presetID="1" presetClass="emph" presetSubtype="2" fill="hold" nodeType="withEffect">
                                  <p:stCondLst>
                                    <p:cond delay="1000"/>
                                  </p:stCondLst>
                                  <p:childTnLst>
                                    <p:animClr clrSpc="rgb" dir="cw">
                                      <p:cBhvr>
                                        <p:cTn id="37" dur="250" fill="hold"/>
                                        <p:tgtEl>
                                          <p:spTgt spid="12"/>
                                        </p:tgtEl>
                                        <p:attrNameLst>
                                          <p:attrName>fillcolor</p:attrName>
                                        </p:attrNameLst>
                                      </p:cBhvr>
                                      <p:to>
                                        <a:srgbClr val="FFFF00"/>
                                      </p:to>
                                    </p:animClr>
                                    <p:set>
                                      <p:cBhvr>
                                        <p:cTn id="38" dur="250" fill="hold"/>
                                        <p:tgtEl>
                                          <p:spTgt spid="12"/>
                                        </p:tgtEl>
                                        <p:attrNameLst>
                                          <p:attrName>fill.type</p:attrName>
                                        </p:attrNameLst>
                                      </p:cBhvr>
                                      <p:to>
                                        <p:strVal val="solid"/>
                                      </p:to>
                                    </p:set>
                                    <p:set>
                                      <p:cBhvr>
                                        <p:cTn id="39" dur="25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40" restart="whenNotActive" fill="hold" evtFilter="cancelBubble" nodeType="interactiveSeq">
                <p:stCondLst>
                  <p:cond evt="onClick" delay="0">
                    <p:tgtEl>
                      <p:spTgt spid="13"/>
                    </p:tgtEl>
                  </p:cond>
                </p:stCondLst>
                <p:endSync evt="end" delay="0">
                  <p:rtn val="all"/>
                </p:endSync>
                <p:childTnLst>
                  <p:par>
                    <p:cTn id="41" fill="hold">
                      <p:stCondLst>
                        <p:cond delay="0"/>
                      </p:stCondLst>
                      <p:childTnLst>
                        <p:par>
                          <p:cTn id="42" fill="hold">
                            <p:stCondLst>
                              <p:cond delay="0"/>
                            </p:stCondLst>
                            <p:childTnLst>
                              <p:par>
                                <p:cTn id="43" presetID="1" presetClass="emph" presetSubtype="2" fill="hold" nodeType="clickEffect">
                                  <p:stCondLst>
                                    <p:cond delay="0"/>
                                  </p:stCondLst>
                                  <p:childTnLst>
                                    <p:animClr clrSpc="rgb" dir="cw">
                                      <p:cBhvr>
                                        <p:cTn id="44" dur="250" fill="hold"/>
                                        <p:tgtEl>
                                          <p:spTgt spid="13"/>
                                        </p:tgtEl>
                                        <p:attrNameLst>
                                          <p:attrName>fillcolor</p:attrName>
                                        </p:attrNameLst>
                                      </p:cBhvr>
                                      <p:to>
                                        <a:srgbClr val="FFF2CC"/>
                                      </p:to>
                                    </p:animClr>
                                    <p:set>
                                      <p:cBhvr>
                                        <p:cTn id="45" dur="250" fill="hold"/>
                                        <p:tgtEl>
                                          <p:spTgt spid="13"/>
                                        </p:tgtEl>
                                        <p:attrNameLst>
                                          <p:attrName>fill.type</p:attrName>
                                        </p:attrNameLst>
                                      </p:cBhvr>
                                      <p:to>
                                        <p:strVal val="solid"/>
                                      </p:to>
                                    </p:set>
                                    <p:set>
                                      <p:cBhvr>
                                        <p:cTn id="46" dur="250" fill="hold"/>
                                        <p:tgtEl>
                                          <p:spTgt spid="13"/>
                                        </p:tgtEl>
                                        <p:attrNameLst>
                                          <p:attrName>fill.on</p:attrName>
                                        </p:attrNameLst>
                                      </p:cBhvr>
                                      <p:to>
                                        <p:strVal val="true"/>
                                      </p:to>
                                    </p:set>
                                  </p:childTnLst>
                                  <p:subTnLst>
                                    <p:audio>
                                      <p:cMediaNode>
                                        <p:cTn display="0" masterRel="sameClick">
                                          <p:stCondLst>
                                            <p:cond evt="begin" delay="0">
                                              <p:tn val="43"/>
                                            </p:cond>
                                          </p:stCondLst>
                                          <p:endCondLst>
                                            <p:cond evt="onStopAudio" delay="0">
                                              <p:tgtEl>
                                                <p:sldTgt/>
                                              </p:tgtEl>
                                            </p:cond>
                                          </p:endCondLst>
                                        </p:cTn>
                                        <p:tgtEl>
                                          <p:sndTgt r:embed="rId2" name="click.wav"/>
                                        </p:tgtEl>
                                      </p:cMediaNode>
                                    </p:audio>
                                  </p:subTnLst>
                                </p:cTn>
                              </p:par>
                              <p:par>
                                <p:cTn id="47" presetID="23" presetClass="entr" presetSubtype="32" fill="hold" nodeType="withEffect">
                                  <p:stCondLst>
                                    <p:cond delay="1000"/>
                                  </p:stCondLst>
                                  <p:childTnLst>
                                    <p:set>
                                      <p:cBhvr>
                                        <p:cTn id="48" dur="1" fill="hold">
                                          <p:stCondLst>
                                            <p:cond delay="0"/>
                                          </p:stCondLst>
                                        </p:cTn>
                                        <p:tgtEl>
                                          <p:spTgt spid="18"/>
                                        </p:tgtEl>
                                        <p:attrNameLst>
                                          <p:attrName>style.visibility</p:attrName>
                                        </p:attrNameLst>
                                      </p:cBhvr>
                                      <p:to>
                                        <p:strVal val="visible"/>
                                      </p:to>
                                    </p:set>
                                    <p:anim calcmode="lin" valueType="num">
                                      <p:cBhvr>
                                        <p:cTn id="49" dur="250" fill="hold"/>
                                        <p:tgtEl>
                                          <p:spTgt spid="18"/>
                                        </p:tgtEl>
                                        <p:attrNameLst>
                                          <p:attrName>ppt_w</p:attrName>
                                        </p:attrNameLst>
                                      </p:cBhvr>
                                      <p:tavLst>
                                        <p:tav tm="0">
                                          <p:val>
                                            <p:strVal val="4*#ppt_w"/>
                                          </p:val>
                                        </p:tav>
                                        <p:tav tm="100000">
                                          <p:val>
                                            <p:strVal val="#ppt_w"/>
                                          </p:val>
                                        </p:tav>
                                      </p:tavLst>
                                    </p:anim>
                                    <p:anim calcmode="lin" valueType="num">
                                      <p:cBhvr>
                                        <p:cTn id="50" dur="250" fill="hold"/>
                                        <p:tgtEl>
                                          <p:spTgt spid="1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7"/>
                                            </p:cond>
                                          </p:stCondLst>
                                          <p:endCondLst>
                                            <p:cond evt="onStopAudio" delay="0">
                                              <p:tgtEl>
                                                <p:sldTgt/>
                                              </p:tgtEl>
                                            </p:cond>
                                          </p:endCondLst>
                                        </p:cTn>
                                        <p:tgtEl>
                                          <p:sndTgt r:embed="rId4" name="Check mark.wav"/>
                                        </p:tgtEl>
                                      </p:cMediaNode>
                                    </p:audio>
                                  </p:subTnLst>
                                </p:cTn>
                              </p:par>
                              <p:par>
                                <p:cTn id="51" presetID="1" presetClass="emph" presetSubtype="2" fill="hold" nodeType="withEffect">
                                  <p:stCondLst>
                                    <p:cond delay="1000"/>
                                  </p:stCondLst>
                                  <p:childTnLst>
                                    <p:animClr clrSpc="rgb" dir="cw">
                                      <p:cBhvr>
                                        <p:cTn id="52" dur="250" fill="hold"/>
                                        <p:tgtEl>
                                          <p:spTgt spid="13"/>
                                        </p:tgtEl>
                                        <p:attrNameLst>
                                          <p:attrName>fillcolor</p:attrName>
                                        </p:attrNameLst>
                                      </p:cBhvr>
                                      <p:to>
                                        <a:srgbClr val="00B050"/>
                                      </p:to>
                                    </p:animClr>
                                    <p:set>
                                      <p:cBhvr>
                                        <p:cTn id="53" dur="250" fill="hold"/>
                                        <p:tgtEl>
                                          <p:spTgt spid="13"/>
                                        </p:tgtEl>
                                        <p:attrNameLst>
                                          <p:attrName>fill.type</p:attrName>
                                        </p:attrNameLst>
                                      </p:cBhvr>
                                      <p:to>
                                        <p:strVal val="solid"/>
                                      </p:to>
                                    </p:set>
                                    <p:set>
                                      <p:cBhvr>
                                        <p:cTn id="54" dur="25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55" restart="whenNotActive" fill="hold" evtFilter="cancelBubble" nodeType="interactiveSeq">
                <p:stCondLst>
                  <p:cond evt="onClick" delay="0">
                    <p:tgtEl>
                      <p:spTgt spid="14"/>
                    </p:tgtEl>
                  </p:cond>
                </p:stCondLst>
                <p:endSync evt="end" delay="0">
                  <p:rtn val="all"/>
                </p:endSync>
                <p:childTnLst>
                  <p:par>
                    <p:cTn id="56" fill="hold">
                      <p:stCondLst>
                        <p:cond delay="0"/>
                      </p:stCondLst>
                      <p:childTnLst>
                        <p:par>
                          <p:cTn id="57" fill="hold">
                            <p:stCondLst>
                              <p:cond delay="0"/>
                            </p:stCondLst>
                            <p:childTnLst>
                              <p:par>
                                <p:cTn id="58" presetID="1" presetClass="emph" presetSubtype="2" fill="hold" nodeType="clickEffect">
                                  <p:stCondLst>
                                    <p:cond delay="0"/>
                                  </p:stCondLst>
                                  <p:childTnLst>
                                    <p:animClr clrSpc="rgb" dir="cw">
                                      <p:cBhvr>
                                        <p:cTn id="59" dur="250" fill="hold"/>
                                        <p:tgtEl>
                                          <p:spTgt spid="14"/>
                                        </p:tgtEl>
                                        <p:attrNameLst>
                                          <p:attrName>fillcolor</p:attrName>
                                        </p:attrNameLst>
                                      </p:cBhvr>
                                      <p:to>
                                        <a:srgbClr val="FFF2CC"/>
                                      </p:to>
                                    </p:animClr>
                                    <p:set>
                                      <p:cBhvr>
                                        <p:cTn id="60" dur="250" fill="hold"/>
                                        <p:tgtEl>
                                          <p:spTgt spid="14"/>
                                        </p:tgtEl>
                                        <p:attrNameLst>
                                          <p:attrName>fill.type</p:attrName>
                                        </p:attrNameLst>
                                      </p:cBhvr>
                                      <p:to>
                                        <p:strVal val="solid"/>
                                      </p:to>
                                    </p:set>
                                    <p:set>
                                      <p:cBhvr>
                                        <p:cTn id="61" dur="250" fill="hold"/>
                                        <p:tgtEl>
                                          <p:spTgt spid="14"/>
                                        </p:tgtEl>
                                        <p:attrNameLst>
                                          <p:attrName>fill.on</p:attrName>
                                        </p:attrNameLst>
                                      </p:cBhvr>
                                      <p:to>
                                        <p:strVal val="true"/>
                                      </p:to>
                                    </p:set>
                                  </p:childTnLst>
                                  <p:subTnLst>
                                    <p:audio>
                                      <p:cMediaNode>
                                        <p:cTn display="0" masterRel="sameClick">
                                          <p:stCondLst>
                                            <p:cond evt="begin" delay="0">
                                              <p:tn val="58"/>
                                            </p:cond>
                                          </p:stCondLst>
                                          <p:endCondLst>
                                            <p:cond evt="onStopAudio" delay="0">
                                              <p:tgtEl>
                                                <p:sldTgt/>
                                              </p:tgtEl>
                                            </p:cond>
                                          </p:endCondLst>
                                        </p:cTn>
                                        <p:tgtEl>
                                          <p:sndTgt r:embed="rId2" name="click.wav"/>
                                        </p:tgtEl>
                                      </p:cMediaNode>
                                    </p:audio>
                                  </p:subTnLst>
                                </p:cTn>
                              </p:par>
                              <p:par>
                                <p:cTn id="62" presetID="23" presetClass="entr" presetSubtype="32" fill="hold" nodeType="withEffect">
                                  <p:stCondLst>
                                    <p:cond delay="0"/>
                                  </p:stCondLst>
                                  <p:childTnLst>
                                    <p:set>
                                      <p:cBhvr>
                                        <p:cTn id="63" dur="1" fill="hold">
                                          <p:stCondLst>
                                            <p:cond delay="0"/>
                                          </p:stCondLst>
                                        </p:cTn>
                                        <p:tgtEl>
                                          <p:spTgt spid="19"/>
                                        </p:tgtEl>
                                        <p:attrNameLst>
                                          <p:attrName>style.visibility</p:attrName>
                                        </p:attrNameLst>
                                      </p:cBhvr>
                                      <p:to>
                                        <p:strVal val="visible"/>
                                      </p:to>
                                    </p:set>
                                    <p:anim calcmode="lin" valueType="num">
                                      <p:cBhvr>
                                        <p:cTn id="64" dur="250" fill="hold"/>
                                        <p:tgtEl>
                                          <p:spTgt spid="19"/>
                                        </p:tgtEl>
                                        <p:attrNameLst>
                                          <p:attrName>ppt_w</p:attrName>
                                        </p:attrNameLst>
                                      </p:cBhvr>
                                      <p:tavLst>
                                        <p:tav tm="0">
                                          <p:val>
                                            <p:strVal val="4*#ppt_w"/>
                                          </p:val>
                                        </p:tav>
                                        <p:tav tm="100000">
                                          <p:val>
                                            <p:strVal val="#ppt_w"/>
                                          </p:val>
                                        </p:tav>
                                      </p:tavLst>
                                    </p:anim>
                                    <p:anim calcmode="lin" valueType="num">
                                      <p:cBhvr>
                                        <p:cTn id="65" dur="250" fill="hold"/>
                                        <p:tgtEl>
                                          <p:spTgt spid="1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2"/>
                                            </p:cond>
                                          </p:stCondLst>
                                          <p:endCondLst>
                                            <p:cond evt="onStopAudio" delay="0">
                                              <p:tgtEl>
                                                <p:sldTgt/>
                                              </p:tgtEl>
                                            </p:cond>
                                          </p:endCondLst>
                                        </p:cTn>
                                        <p:tgtEl>
                                          <p:sndTgt r:embed="rId3" name="Wrong Buzzer.wav"/>
                                        </p:tgtEl>
                                      </p:cMediaNode>
                                    </p:audio>
                                  </p:subTnLst>
                                </p:cTn>
                              </p:par>
                              <p:par>
                                <p:cTn id="66" presetID="1" presetClass="emph" presetSubtype="2" fill="hold" nodeType="withEffect">
                                  <p:stCondLst>
                                    <p:cond delay="0"/>
                                  </p:stCondLst>
                                  <p:childTnLst>
                                    <p:animClr clrSpc="rgb" dir="cw">
                                      <p:cBhvr>
                                        <p:cTn id="67" dur="250" fill="hold"/>
                                        <p:tgtEl>
                                          <p:spTgt spid="14"/>
                                        </p:tgtEl>
                                        <p:attrNameLst>
                                          <p:attrName>fillcolor</p:attrName>
                                        </p:attrNameLst>
                                      </p:cBhvr>
                                      <p:to>
                                        <a:srgbClr val="FFFF00"/>
                                      </p:to>
                                    </p:animClr>
                                    <p:set>
                                      <p:cBhvr>
                                        <p:cTn id="68" dur="250" fill="hold"/>
                                        <p:tgtEl>
                                          <p:spTgt spid="14"/>
                                        </p:tgtEl>
                                        <p:attrNameLst>
                                          <p:attrName>fill.type</p:attrName>
                                        </p:attrNameLst>
                                      </p:cBhvr>
                                      <p:to>
                                        <p:strVal val="solid"/>
                                      </p:to>
                                    </p:set>
                                    <p:set>
                                      <p:cBhvr>
                                        <p:cTn id="69" dur="25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70" restart="whenNotActive" fill="hold" evtFilter="cancelBubble" nodeType="interactiveSeq">
                <p:stCondLst>
                  <p:cond evt="onClick" delay="0">
                    <p:tgtEl>
                      <p:spTgt spid="15"/>
                    </p:tgtEl>
                  </p:cond>
                </p:stCondLst>
                <p:endSync evt="end" delay="0">
                  <p:rtn val="all"/>
                </p:endSync>
                <p:childTnLst>
                  <p:par>
                    <p:cTn id="71" fill="hold">
                      <p:stCondLst>
                        <p:cond delay="0"/>
                      </p:stCondLst>
                      <p:childTnLst>
                        <p:par>
                          <p:cTn id="72" fill="hold">
                            <p:stCondLst>
                              <p:cond delay="0"/>
                            </p:stCondLst>
                            <p:childTnLst>
                              <p:par>
                                <p:cTn id="73" presetID="1" presetClass="emph" presetSubtype="2" fill="hold" nodeType="clickEffect">
                                  <p:stCondLst>
                                    <p:cond delay="0"/>
                                  </p:stCondLst>
                                  <p:childTnLst>
                                    <p:animClr clrSpc="rgb" dir="cw">
                                      <p:cBhvr>
                                        <p:cTn id="74" dur="250" fill="hold"/>
                                        <p:tgtEl>
                                          <p:spTgt spid="15"/>
                                        </p:tgtEl>
                                        <p:attrNameLst>
                                          <p:attrName>fillcolor</p:attrName>
                                        </p:attrNameLst>
                                      </p:cBhvr>
                                      <p:to>
                                        <a:srgbClr val="FFF2CC"/>
                                      </p:to>
                                    </p:animClr>
                                    <p:set>
                                      <p:cBhvr>
                                        <p:cTn id="75" dur="250" fill="hold"/>
                                        <p:tgtEl>
                                          <p:spTgt spid="15"/>
                                        </p:tgtEl>
                                        <p:attrNameLst>
                                          <p:attrName>fill.type</p:attrName>
                                        </p:attrNameLst>
                                      </p:cBhvr>
                                      <p:to>
                                        <p:strVal val="solid"/>
                                      </p:to>
                                    </p:set>
                                    <p:set>
                                      <p:cBhvr>
                                        <p:cTn id="76" dur="250" fill="hold"/>
                                        <p:tgtEl>
                                          <p:spTgt spid="15"/>
                                        </p:tgtEl>
                                        <p:attrNameLst>
                                          <p:attrName>fill.on</p:attrName>
                                        </p:attrNameLst>
                                      </p:cBhvr>
                                      <p:to>
                                        <p:strVal val="true"/>
                                      </p:to>
                                    </p:set>
                                  </p:childTnLst>
                                  <p:subTnLst>
                                    <p:audio>
                                      <p:cMediaNode>
                                        <p:cTn display="0" masterRel="sameClick">
                                          <p:stCondLst>
                                            <p:cond evt="begin" delay="0">
                                              <p:tn val="73"/>
                                            </p:cond>
                                          </p:stCondLst>
                                          <p:endCondLst>
                                            <p:cond evt="onStopAudio" delay="0">
                                              <p:tgtEl>
                                                <p:sldTgt/>
                                              </p:tgtEl>
                                            </p:cond>
                                          </p:endCondLst>
                                        </p:cTn>
                                        <p:tgtEl>
                                          <p:sndTgt r:embed="rId2" name="click.wav"/>
                                        </p:tgtEl>
                                      </p:cMediaNode>
                                    </p:audio>
                                  </p:subTnLst>
                                </p:cTn>
                              </p:par>
                              <p:par>
                                <p:cTn id="77" presetID="23" presetClass="entr" presetSubtype="32" fill="hold" nodeType="withEffect">
                                  <p:stCondLst>
                                    <p:cond delay="1000"/>
                                  </p:stCondLst>
                                  <p:childTnLst>
                                    <p:set>
                                      <p:cBhvr>
                                        <p:cTn id="78" dur="1" fill="hold">
                                          <p:stCondLst>
                                            <p:cond delay="0"/>
                                          </p:stCondLst>
                                        </p:cTn>
                                        <p:tgtEl>
                                          <p:spTgt spid="17"/>
                                        </p:tgtEl>
                                        <p:attrNameLst>
                                          <p:attrName>style.visibility</p:attrName>
                                        </p:attrNameLst>
                                      </p:cBhvr>
                                      <p:to>
                                        <p:strVal val="visible"/>
                                      </p:to>
                                    </p:set>
                                    <p:anim calcmode="lin" valueType="num">
                                      <p:cBhvr>
                                        <p:cTn id="79" dur="250" fill="hold"/>
                                        <p:tgtEl>
                                          <p:spTgt spid="17"/>
                                        </p:tgtEl>
                                        <p:attrNameLst>
                                          <p:attrName>ppt_w</p:attrName>
                                        </p:attrNameLst>
                                      </p:cBhvr>
                                      <p:tavLst>
                                        <p:tav tm="0">
                                          <p:val>
                                            <p:strVal val="4*#ppt_w"/>
                                          </p:val>
                                        </p:tav>
                                        <p:tav tm="100000">
                                          <p:val>
                                            <p:strVal val="#ppt_w"/>
                                          </p:val>
                                        </p:tav>
                                      </p:tavLst>
                                    </p:anim>
                                    <p:anim calcmode="lin" valueType="num">
                                      <p:cBhvr>
                                        <p:cTn id="80" dur="250" fill="hold"/>
                                        <p:tgtEl>
                                          <p:spTgt spid="1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77"/>
                                            </p:cond>
                                          </p:stCondLst>
                                          <p:endCondLst>
                                            <p:cond evt="onStopAudio" delay="0">
                                              <p:tgtEl>
                                                <p:sldTgt/>
                                              </p:tgtEl>
                                            </p:cond>
                                          </p:endCondLst>
                                        </p:cTn>
                                        <p:tgtEl>
                                          <p:sndTgt r:embed="rId3" name="Wrong Buzzer.wav"/>
                                        </p:tgtEl>
                                      </p:cMediaNode>
                                    </p:audio>
                                  </p:subTnLst>
                                </p:cTn>
                              </p:par>
                              <p:par>
                                <p:cTn id="81" presetID="1" presetClass="emph" presetSubtype="2" fill="hold" nodeType="withEffect">
                                  <p:stCondLst>
                                    <p:cond delay="1000"/>
                                  </p:stCondLst>
                                  <p:childTnLst>
                                    <p:animClr clrSpc="rgb" dir="cw">
                                      <p:cBhvr>
                                        <p:cTn id="82" dur="250" fill="hold"/>
                                        <p:tgtEl>
                                          <p:spTgt spid="15"/>
                                        </p:tgtEl>
                                        <p:attrNameLst>
                                          <p:attrName>fillcolor</p:attrName>
                                        </p:attrNameLst>
                                      </p:cBhvr>
                                      <p:to>
                                        <a:srgbClr val="FFFF00"/>
                                      </p:to>
                                    </p:animClr>
                                    <p:set>
                                      <p:cBhvr>
                                        <p:cTn id="83" dur="250" fill="hold"/>
                                        <p:tgtEl>
                                          <p:spTgt spid="15"/>
                                        </p:tgtEl>
                                        <p:attrNameLst>
                                          <p:attrName>fill.type</p:attrName>
                                        </p:attrNameLst>
                                      </p:cBhvr>
                                      <p:to>
                                        <p:strVal val="solid"/>
                                      </p:to>
                                    </p:set>
                                    <p:set>
                                      <p:cBhvr>
                                        <p:cTn id="84" dur="25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childTnLst>
        </p:cTn>
      </p:par>
    </p:tnLst>
    <p:bldLst>
      <p:bldP spid="12" grpId="0" bldLvl="0" animBg="1"/>
      <p:bldP spid="13" grpId="0" bldLvl="0" animBg="1"/>
      <p:bldP spid="14" grpId="0" bldLvl="0" animBg="1"/>
      <p:bldP spid="15" grpId="0" bldLvl="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l="-44000" r="-44000"/>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6">
            <a:extLst>
              <a:ext uri="{BEBA8EAE-BF5A-486C-A8C5-ECC9F3942E4B}">
                <a14:imgProps xmlns:a14="http://schemas.microsoft.com/office/drawing/2010/main">
                  <a14:imgLayer r:embed="rId7">
                    <a14:imgEffect>
                      <a14:backgroundRemoval t="455" b="91250" l="600" r="99400"/>
                    </a14:imgEffect>
                  </a14:imgLayer>
                </a14:imgProps>
              </a:ext>
              <a:ext uri="{28A0092B-C50C-407E-A947-70E740481C1C}">
                <a14:useLocalDpi xmlns:a14="http://schemas.microsoft.com/office/drawing/2010/main" val="0"/>
              </a:ext>
            </a:extLst>
          </a:blip>
          <a:srcRect b="15975"/>
          <a:stretch>
            <a:fillRect/>
          </a:stretch>
        </p:blipFill>
        <p:spPr>
          <a:xfrm>
            <a:off x="2842402" y="-169237"/>
            <a:ext cx="6919331" cy="4209369"/>
          </a:xfrm>
          <a:prstGeom prst="rect">
            <a:avLst/>
          </a:prstGeom>
        </p:spPr>
      </p:pic>
      <p:sp>
        <p:nvSpPr>
          <p:cNvPr id="12" name="Rectangle 11"/>
          <p:cNvSpPr/>
          <p:nvPr/>
        </p:nvSpPr>
        <p:spPr>
          <a:xfrm>
            <a:off x="685800" y="4101063"/>
            <a:ext cx="5316041" cy="1080537"/>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A. </a:t>
            </a:r>
            <a:r>
              <a:rPr lang="en-US" alt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M</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áy bay</a:t>
            </a:r>
            <a:endPar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3" name="Rectangle 12"/>
          <p:cNvSpPr/>
          <p:nvPr/>
        </p:nvSpPr>
        <p:spPr>
          <a:xfrm>
            <a:off x="685800" y="5434213"/>
            <a:ext cx="5402387" cy="1195187"/>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C</a:t>
            </a:r>
            <a:r>
              <a:rPr lang="en-US"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a:t>
            </a:r>
            <a:r>
              <a:rPr lang="vi-VN"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altLang="vi-VN"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C</a:t>
            </a:r>
            <a:r>
              <a:rPr lang="en-US"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on diều</a:t>
            </a:r>
            <a:endParaRPr lang="vi-VN"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Rectangle 13"/>
          <p:cNvSpPr/>
          <p:nvPr/>
        </p:nvSpPr>
        <p:spPr>
          <a:xfrm>
            <a:off x="6704141" y="4015912"/>
            <a:ext cx="5106859" cy="1165688"/>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2800" dirty="0">
                <a:solidFill>
                  <a:prstClr val="black"/>
                </a:solidFill>
              </a:rPr>
              <a:t>B.</a:t>
            </a:r>
            <a:r>
              <a:rPr lang="en-US" sz="2800" dirty="0">
                <a:solidFill>
                  <a:prstClr val="black"/>
                </a:solidFill>
                <a:latin typeface="Arial" panose="020B0604020202020204" pitchFamily="34" charset="0"/>
              </a:rPr>
              <a:t>Cầu vồng</a:t>
            </a:r>
            <a:endParaRPr lang="vi-VN" sz="2800" dirty="0">
              <a:solidFill>
                <a:prstClr val="black"/>
              </a:solidFill>
            </a:endParaRPr>
          </a:p>
        </p:txBody>
      </p:sp>
      <p:sp>
        <p:nvSpPr>
          <p:cNvPr id="15" name="Rectangle 14"/>
          <p:cNvSpPr/>
          <p:nvPr/>
        </p:nvSpPr>
        <p:spPr>
          <a:xfrm>
            <a:off x="6728144" y="5399090"/>
            <a:ext cx="5082855" cy="1230310"/>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rPr>
              <a:t>D. </a:t>
            </a:r>
            <a:r>
              <a:rPr lang="en-US" altLang="vi-VN" sz="3200" dirty="0">
                <a:solidFill>
                  <a:prstClr val="black"/>
                </a:solidFill>
              </a:rPr>
              <a:t>Đám mây</a:t>
            </a:r>
          </a:p>
        </p:txBody>
      </p:sp>
      <p:pic>
        <p:nvPicPr>
          <p:cNvPr id="16" name="Picture 1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415240" y="4068326"/>
            <a:ext cx="672947" cy="591378"/>
          </a:xfrm>
          <a:prstGeom prst="rect">
            <a:avLst/>
          </a:prstGeom>
        </p:spPr>
      </p:pic>
      <p:pic>
        <p:nvPicPr>
          <p:cNvPr id="17" name="Picture 1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517395" y="5438033"/>
            <a:ext cx="630120" cy="590658"/>
          </a:xfrm>
          <a:prstGeom prst="rect">
            <a:avLst/>
          </a:prstGeom>
        </p:spPr>
      </p:pic>
      <p:pic>
        <p:nvPicPr>
          <p:cNvPr id="18" name="Picture 1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442214" y="6155962"/>
            <a:ext cx="672128" cy="537702"/>
          </a:xfrm>
          <a:prstGeom prst="rect">
            <a:avLst/>
          </a:prstGeom>
        </p:spPr>
      </p:pic>
      <p:pic>
        <p:nvPicPr>
          <p:cNvPr id="19" name="Picture 1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138871" y="4170425"/>
            <a:ext cx="672129" cy="590658"/>
          </a:xfrm>
          <a:prstGeom prst="rect">
            <a:avLst/>
          </a:prstGeom>
        </p:spPr>
      </p:pic>
      <p:sp>
        <p:nvSpPr>
          <p:cNvPr id="24" name="Right Arrow 23">
            <a:hlinkClick r:id="" action="ppaction://noaction"/>
          </p:cNvPr>
          <p:cNvSpPr/>
          <p:nvPr/>
        </p:nvSpPr>
        <p:spPr>
          <a:xfrm>
            <a:off x="11147515" y="6042883"/>
            <a:ext cx="1043351" cy="85811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prstClr val="white"/>
                </a:solidFill>
                <a:latin typeface="Times New Roman" panose="02020603050405020304" pitchFamily="18" charset="0"/>
                <a:cs typeface="Times New Roman" panose="02020603050405020304" pitchFamily="18" charset="0"/>
              </a:rPr>
              <a:t>Trở</a:t>
            </a:r>
            <a:r>
              <a:rPr lang="en-US" b="1" dirty="0">
                <a:solidFill>
                  <a:prstClr val="white"/>
                </a:solidFill>
                <a:latin typeface="Times New Roman" panose="02020603050405020304" pitchFamily="18" charset="0"/>
                <a:cs typeface="Times New Roman" panose="02020603050405020304" pitchFamily="18" charset="0"/>
              </a:rPr>
              <a:t> </a:t>
            </a:r>
            <a:r>
              <a:rPr lang="en-US" b="1" dirty="0" err="1">
                <a:solidFill>
                  <a:prstClr val="white"/>
                </a:solidFill>
                <a:latin typeface="Times New Roman" panose="02020603050405020304" pitchFamily="18" charset="0"/>
                <a:cs typeface="Times New Roman" panose="02020603050405020304" pitchFamily="18" charset="0"/>
              </a:rPr>
              <a:t>về</a:t>
            </a:r>
            <a:endParaRPr lang="en-US" b="1" dirty="0">
              <a:solidFill>
                <a:prstClr val="white"/>
              </a:solidFill>
              <a:latin typeface="Times New Roman" panose="02020603050405020304" pitchFamily="18" charset="0"/>
              <a:cs typeface="Times New Roman" panose="02020603050405020304" pitchFamily="18" charset="0"/>
            </a:endParaRPr>
          </a:p>
        </p:txBody>
      </p:sp>
      <p:sp>
        <p:nvSpPr>
          <p:cNvPr id="25" name="TextBox 24"/>
          <p:cNvSpPr txBox="1"/>
          <p:nvPr/>
        </p:nvSpPr>
        <p:spPr>
          <a:xfrm>
            <a:off x="3901132" y="1056003"/>
            <a:ext cx="4800600" cy="2861310"/>
          </a:xfrm>
          <a:prstGeom prst="rect">
            <a:avLst/>
          </a:prstGeom>
          <a:noFill/>
        </p:spPr>
        <p:txBody>
          <a:bodyPr wrap="square" rtlCol="0">
            <a:spAutoFit/>
          </a:bodyPr>
          <a:lstStyle/>
          <a:p>
            <a:pPr algn="ct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Muôn màu muôn sắc máy bay,</a:t>
            </a:r>
          </a:p>
          <a:p>
            <a:pPr algn="ct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Buộc dây cho chắc thả ngay lên trời</a:t>
            </a:r>
          </a:p>
          <a:p>
            <a:pPr algn="ct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Là đồ chơi gì?</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50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anim calcmode="lin" valueType="num">
                                      <p:cBhvr>
                                        <p:cTn id="8" dur="500" fill="hold"/>
                                        <p:tgtEl>
                                          <p:spTgt spid="12"/>
                                        </p:tgtEl>
                                        <p:attrNameLst>
                                          <p:attrName>ppt_x</p:attrName>
                                        </p:attrNameLst>
                                      </p:cBhvr>
                                      <p:tavLst>
                                        <p:tav tm="0">
                                          <p:val>
                                            <p:strVal val="#ppt_x"/>
                                          </p:val>
                                        </p:tav>
                                        <p:tav tm="100000">
                                          <p:val>
                                            <p:strVal val="#ppt_x"/>
                                          </p:val>
                                        </p:tav>
                                      </p:tavLst>
                                    </p:anim>
                                    <p:anim calcmode="lin" valueType="num">
                                      <p:cBhvr>
                                        <p:cTn id="9" dur="5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100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anim calcmode="lin" valueType="num">
                                      <p:cBhvr>
                                        <p:cTn id="13" dur="500" fill="hold"/>
                                        <p:tgtEl>
                                          <p:spTgt spid="13"/>
                                        </p:tgtEl>
                                        <p:attrNameLst>
                                          <p:attrName>ppt_x</p:attrName>
                                        </p:attrNameLst>
                                      </p:cBhvr>
                                      <p:tavLst>
                                        <p:tav tm="0">
                                          <p:val>
                                            <p:strVal val="#ppt_x"/>
                                          </p:val>
                                        </p:tav>
                                        <p:tav tm="100000">
                                          <p:val>
                                            <p:strVal val="#ppt_x"/>
                                          </p:val>
                                        </p:tav>
                                      </p:tavLst>
                                    </p:anim>
                                    <p:anim calcmode="lin" valueType="num">
                                      <p:cBhvr>
                                        <p:cTn id="14" dur="500" fill="hold"/>
                                        <p:tgtEl>
                                          <p:spTgt spid="1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50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anim calcmode="lin" valueType="num">
                                      <p:cBhvr>
                                        <p:cTn id="18" dur="500" fill="hold"/>
                                        <p:tgtEl>
                                          <p:spTgt spid="14"/>
                                        </p:tgtEl>
                                        <p:attrNameLst>
                                          <p:attrName>ppt_x</p:attrName>
                                        </p:attrNameLst>
                                      </p:cBhvr>
                                      <p:tavLst>
                                        <p:tav tm="0">
                                          <p:val>
                                            <p:strVal val="#ppt_x"/>
                                          </p:val>
                                        </p:tav>
                                        <p:tav tm="100000">
                                          <p:val>
                                            <p:strVal val="#ppt_x"/>
                                          </p:val>
                                        </p:tav>
                                      </p:tavLst>
                                    </p:anim>
                                    <p:anim calcmode="lin" valueType="num">
                                      <p:cBhvr>
                                        <p:cTn id="19" dur="500" fill="hold"/>
                                        <p:tgtEl>
                                          <p:spTgt spid="14"/>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200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anim calcmode="lin" valueType="num">
                                      <p:cBhvr>
                                        <p:cTn id="23" dur="500" fill="hold"/>
                                        <p:tgtEl>
                                          <p:spTgt spid="15"/>
                                        </p:tgtEl>
                                        <p:attrNameLst>
                                          <p:attrName>ppt_x</p:attrName>
                                        </p:attrNameLst>
                                      </p:cBhvr>
                                      <p:tavLst>
                                        <p:tav tm="0">
                                          <p:val>
                                            <p:strVal val="#ppt_x"/>
                                          </p:val>
                                        </p:tav>
                                        <p:tav tm="100000">
                                          <p:val>
                                            <p:strVal val="#ppt_x"/>
                                          </p:val>
                                        </p:tav>
                                      </p:tavLst>
                                    </p:anim>
                                    <p:anim calcmode="lin" valueType="num">
                                      <p:cBhvr>
                                        <p:cTn id="24" dur="5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12"/>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clickEffect">
                                  <p:stCondLst>
                                    <p:cond delay="0"/>
                                  </p:stCondLst>
                                  <p:childTnLst>
                                    <p:animClr clrSpc="rgb" dir="cw">
                                      <p:cBhvr>
                                        <p:cTn id="29" dur="250" fill="hold"/>
                                        <p:tgtEl>
                                          <p:spTgt spid="12"/>
                                        </p:tgtEl>
                                        <p:attrNameLst>
                                          <p:attrName>fillcolor</p:attrName>
                                        </p:attrNameLst>
                                      </p:cBhvr>
                                      <p:to>
                                        <a:srgbClr val="FFF2CC"/>
                                      </p:to>
                                    </p:animClr>
                                    <p:set>
                                      <p:cBhvr>
                                        <p:cTn id="30" dur="250" fill="hold"/>
                                        <p:tgtEl>
                                          <p:spTgt spid="12"/>
                                        </p:tgtEl>
                                        <p:attrNameLst>
                                          <p:attrName>fill.type</p:attrName>
                                        </p:attrNameLst>
                                      </p:cBhvr>
                                      <p:to>
                                        <p:strVal val="solid"/>
                                      </p:to>
                                    </p:set>
                                    <p:set>
                                      <p:cBhvr>
                                        <p:cTn id="31" dur="250" fill="hold"/>
                                        <p:tgtEl>
                                          <p:spTgt spid="12"/>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2" name="click.wav"/>
                                        </p:tgtEl>
                                      </p:cMediaNode>
                                    </p:audio>
                                  </p:subTnLst>
                                </p:cTn>
                              </p:par>
                              <p:par>
                                <p:cTn id="32" presetID="23" presetClass="entr" presetSubtype="32" fill="hold" nodeType="withEffect">
                                  <p:stCondLst>
                                    <p:cond delay="1000"/>
                                  </p:stCondLst>
                                  <p:childTnLst>
                                    <p:set>
                                      <p:cBhvr>
                                        <p:cTn id="33" dur="1" fill="hold">
                                          <p:stCondLst>
                                            <p:cond delay="0"/>
                                          </p:stCondLst>
                                        </p:cTn>
                                        <p:tgtEl>
                                          <p:spTgt spid="16"/>
                                        </p:tgtEl>
                                        <p:attrNameLst>
                                          <p:attrName>style.visibility</p:attrName>
                                        </p:attrNameLst>
                                      </p:cBhvr>
                                      <p:to>
                                        <p:strVal val="visible"/>
                                      </p:to>
                                    </p:set>
                                    <p:anim calcmode="lin" valueType="num">
                                      <p:cBhvr>
                                        <p:cTn id="34" dur="250" fill="hold"/>
                                        <p:tgtEl>
                                          <p:spTgt spid="16"/>
                                        </p:tgtEl>
                                        <p:attrNameLst>
                                          <p:attrName>ppt_w</p:attrName>
                                        </p:attrNameLst>
                                      </p:cBhvr>
                                      <p:tavLst>
                                        <p:tav tm="0">
                                          <p:val>
                                            <p:strVal val="4*#ppt_w"/>
                                          </p:val>
                                        </p:tav>
                                        <p:tav tm="100000">
                                          <p:val>
                                            <p:strVal val="#ppt_w"/>
                                          </p:val>
                                        </p:tav>
                                      </p:tavLst>
                                    </p:anim>
                                    <p:anim calcmode="lin" valueType="num">
                                      <p:cBhvr>
                                        <p:cTn id="35" dur="250" fill="hold"/>
                                        <p:tgtEl>
                                          <p:spTgt spid="16"/>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2"/>
                                            </p:cond>
                                          </p:stCondLst>
                                          <p:endCondLst>
                                            <p:cond evt="onStopAudio" delay="0">
                                              <p:tgtEl>
                                                <p:sldTgt/>
                                              </p:tgtEl>
                                            </p:cond>
                                          </p:endCondLst>
                                        </p:cTn>
                                        <p:tgtEl>
                                          <p:sndTgt r:embed="rId3" name="Wrong Buzzer.wav"/>
                                        </p:tgtEl>
                                      </p:cMediaNode>
                                    </p:audio>
                                  </p:subTnLst>
                                </p:cTn>
                              </p:par>
                              <p:par>
                                <p:cTn id="36" presetID="1" presetClass="emph" presetSubtype="2" fill="hold" nodeType="withEffect">
                                  <p:stCondLst>
                                    <p:cond delay="1000"/>
                                  </p:stCondLst>
                                  <p:childTnLst>
                                    <p:animClr clrSpc="rgb" dir="cw">
                                      <p:cBhvr>
                                        <p:cTn id="37" dur="250" fill="hold"/>
                                        <p:tgtEl>
                                          <p:spTgt spid="12"/>
                                        </p:tgtEl>
                                        <p:attrNameLst>
                                          <p:attrName>fillcolor</p:attrName>
                                        </p:attrNameLst>
                                      </p:cBhvr>
                                      <p:to>
                                        <a:srgbClr val="FFFF00"/>
                                      </p:to>
                                    </p:animClr>
                                    <p:set>
                                      <p:cBhvr>
                                        <p:cTn id="38" dur="250" fill="hold"/>
                                        <p:tgtEl>
                                          <p:spTgt spid="12"/>
                                        </p:tgtEl>
                                        <p:attrNameLst>
                                          <p:attrName>fill.type</p:attrName>
                                        </p:attrNameLst>
                                      </p:cBhvr>
                                      <p:to>
                                        <p:strVal val="solid"/>
                                      </p:to>
                                    </p:set>
                                    <p:set>
                                      <p:cBhvr>
                                        <p:cTn id="39" dur="25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40" restart="whenNotActive" fill="hold" evtFilter="cancelBubble" nodeType="interactiveSeq">
                <p:stCondLst>
                  <p:cond evt="onClick" delay="0">
                    <p:tgtEl>
                      <p:spTgt spid="13"/>
                    </p:tgtEl>
                  </p:cond>
                </p:stCondLst>
                <p:endSync evt="end" delay="0">
                  <p:rtn val="all"/>
                </p:endSync>
                <p:childTnLst>
                  <p:par>
                    <p:cTn id="41" fill="hold">
                      <p:stCondLst>
                        <p:cond delay="0"/>
                      </p:stCondLst>
                      <p:childTnLst>
                        <p:par>
                          <p:cTn id="42" fill="hold">
                            <p:stCondLst>
                              <p:cond delay="0"/>
                            </p:stCondLst>
                            <p:childTnLst>
                              <p:par>
                                <p:cTn id="43" presetID="1" presetClass="emph" presetSubtype="2" fill="hold" nodeType="clickEffect">
                                  <p:stCondLst>
                                    <p:cond delay="0"/>
                                  </p:stCondLst>
                                  <p:childTnLst>
                                    <p:animClr clrSpc="rgb" dir="cw">
                                      <p:cBhvr>
                                        <p:cTn id="44" dur="250" fill="hold"/>
                                        <p:tgtEl>
                                          <p:spTgt spid="13"/>
                                        </p:tgtEl>
                                        <p:attrNameLst>
                                          <p:attrName>fillcolor</p:attrName>
                                        </p:attrNameLst>
                                      </p:cBhvr>
                                      <p:to>
                                        <a:srgbClr val="FFF2CC"/>
                                      </p:to>
                                    </p:animClr>
                                    <p:set>
                                      <p:cBhvr>
                                        <p:cTn id="45" dur="250" fill="hold"/>
                                        <p:tgtEl>
                                          <p:spTgt spid="13"/>
                                        </p:tgtEl>
                                        <p:attrNameLst>
                                          <p:attrName>fill.type</p:attrName>
                                        </p:attrNameLst>
                                      </p:cBhvr>
                                      <p:to>
                                        <p:strVal val="solid"/>
                                      </p:to>
                                    </p:set>
                                    <p:set>
                                      <p:cBhvr>
                                        <p:cTn id="46" dur="250" fill="hold"/>
                                        <p:tgtEl>
                                          <p:spTgt spid="13"/>
                                        </p:tgtEl>
                                        <p:attrNameLst>
                                          <p:attrName>fill.on</p:attrName>
                                        </p:attrNameLst>
                                      </p:cBhvr>
                                      <p:to>
                                        <p:strVal val="true"/>
                                      </p:to>
                                    </p:set>
                                  </p:childTnLst>
                                  <p:subTnLst>
                                    <p:audio>
                                      <p:cMediaNode>
                                        <p:cTn display="0" masterRel="sameClick">
                                          <p:stCondLst>
                                            <p:cond evt="begin" delay="0">
                                              <p:tn val="43"/>
                                            </p:cond>
                                          </p:stCondLst>
                                          <p:endCondLst>
                                            <p:cond evt="onStopAudio" delay="0">
                                              <p:tgtEl>
                                                <p:sldTgt/>
                                              </p:tgtEl>
                                            </p:cond>
                                          </p:endCondLst>
                                        </p:cTn>
                                        <p:tgtEl>
                                          <p:sndTgt r:embed="rId2" name="click.wav"/>
                                        </p:tgtEl>
                                      </p:cMediaNode>
                                    </p:audio>
                                  </p:subTnLst>
                                </p:cTn>
                              </p:par>
                              <p:par>
                                <p:cTn id="47" presetID="23" presetClass="entr" presetSubtype="32" fill="hold" nodeType="withEffect">
                                  <p:stCondLst>
                                    <p:cond delay="1000"/>
                                  </p:stCondLst>
                                  <p:childTnLst>
                                    <p:set>
                                      <p:cBhvr>
                                        <p:cTn id="48" dur="1" fill="hold">
                                          <p:stCondLst>
                                            <p:cond delay="0"/>
                                          </p:stCondLst>
                                        </p:cTn>
                                        <p:tgtEl>
                                          <p:spTgt spid="18"/>
                                        </p:tgtEl>
                                        <p:attrNameLst>
                                          <p:attrName>style.visibility</p:attrName>
                                        </p:attrNameLst>
                                      </p:cBhvr>
                                      <p:to>
                                        <p:strVal val="visible"/>
                                      </p:to>
                                    </p:set>
                                    <p:anim calcmode="lin" valueType="num">
                                      <p:cBhvr>
                                        <p:cTn id="49" dur="250" fill="hold"/>
                                        <p:tgtEl>
                                          <p:spTgt spid="18"/>
                                        </p:tgtEl>
                                        <p:attrNameLst>
                                          <p:attrName>ppt_w</p:attrName>
                                        </p:attrNameLst>
                                      </p:cBhvr>
                                      <p:tavLst>
                                        <p:tav tm="0">
                                          <p:val>
                                            <p:strVal val="4*#ppt_w"/>
                                          </p:val>
                                        </p:tav>
                                        <p:tav tm="100000">
                                          <p:val>
                                            <p:strVal val="#ppt_w"/>
                                          </p:val>
                                        </p:tav>
                                      </p:tavLst>
                                    </p:anim>
                                    <p:anim calcmode="lin" valueType="num">
                                      <p:cBhvr>
                                        <p:cTn id="50" dur="250" fill="hold"/>
                                        <p:tgtEl>
                                          <p:spTgt spid="1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7"/>
                                            </p:cond>
                                          </p:stCondLst>
                                          <p:endCondLst>
                                            <p:cond evt="onStopAudio" delay="0">
                                              <p:tgtEl>
                                                <p:sldTgt/>
                                              </p:tgtEl>
                                            </p:cond>
                                          </p:endCondLst>
                                        </p:cTn>
                                        <p:tgtEl>
                                          <p:sndTgt r:embed="rId4" name="Check mark.wav"/>
                                        </p:tgtEl>
                                      </p:cMediaNode>
                                    </p:audio>
                                  </p:subTnLst>
                                </p:cTn>
                              </p:par>
                              <p:par>
                                <p:cTn id="51" presetID="1" presetClass="emph" presetSubtype="2" fill="hold" nodeType="withEffect">
                                  <p:stCondLst>
                                    <p:cond delay="1000"/>
                                  </p:stCondLst>
                                  <p:childTnLst>
                                    <p:animClr clrSpc="rgb" dir="cw">
                                      <p:cBhvr>
                                        <p:cTn id="52" dur="250" fill="hold"/>
                                        <p:tgtEl>
                                          <p:spTgt spid="13"/>
                                        </p:tgtEl>
                                        <p:attrNameLst>
                                          <p:attrName>fillcolor</p:attrName>
                                        </p:attrNameLst>
                                      </p:cBhvr>
                                      <p:to>
                                        <a:srgbClr val="00B050"/>
                                      </p:to>
                                    </p:animClr>
                                    <p:set>
                                      <p:cBhvr>
                                        <p:cTn id="53" dur="250" fill="hold"/>
                                        <p:tgtEl>
                                          <p:spTgt spid="13"/>
                                        </p:tgtEl>
                                        <p:attrNameLst>
                                          <p:attrName>fill.type</p:attrName>
                                        </p:attrNameLst>
                                      </p:cBhvr>
                                      <p:to>
                                        <p:strVal val="solid"/>
                                      </p:to>
                                    </p:set>
                                    <p:set>
                                      <p:cBhvr>
                                        <p:cTn id="54" dur="25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55" restart="whenNotActive" fill="hold" evtFilter="cancelBubble" nodeType="interactiveSeq">
                <p:stCondLst>
                  <p:cond evt="onClick" delay="0">
                    <p:tgtEl>
                      <p:spTgt spid="14"/>
                    </p:tgtEl>
                  </p:cond>
                </p:stCondLst>
                <p:endSync evt="end" delay="0">
                  <p:rtn val="all"/>
                </p:endSync>
                <p:childTnLst>
                  <p:par>
                    <p:cTn id="56" fill="hold">
                      <p:stCondLst>
                        <p:cond delay="0"/>
                      </p:stCondLst>
                      <p:childTnLst>
                        <p:par>
                          <p:cTn id="57" fill="hold">
                            <p:stCondLst>
                              <p:cond delay="0"/>
                            </p:stCondLst>
                            <p:childTnLst>
                              <p:par>
                                <p:cTn id="58" presetID="1" presetClass="emph" presetSubtype="2" fill="hold" nodeType="clickEffect">
                                  <p:stCondLst>
                                    <p:cond delay="0"/>
                                  </p:stCondLst>
                                  <p:childTnLst>
                                    <p:animClr clrSpc="rgb" dir="cw">
                                      <p:cBhvr>
                                        <p:cTn id="59" dur="250" fill="hold"/>
                                        <p:tgtEl>
                                          <p:spTgt spid="14"/>
                                        </p:tgtEl>
                                        <p:attrNameLst>
                                          <p:attrName>fillcolor</p:attrName>
                                        </p:attrNameLst>
                                      </p:cBhvr>
                                      <p:to>
                                        <a:srgbClr val="FFF2CC"/>
                                      </p:to>
                                    </p:animClr>
                                    <p:set>
                                      <p:cBhvr>
                                        <p:cTn id="60" dur="250" fill="hold"/>
                                        <p:tgtEl>
                                          <p:spTgt spid="14"/>
                                        </p:tgtEl>
                                        <p:attrNameLst>
                                          <p:attrName>fill.type</p:attrName>
                                        </p:attrNameLst>
                                      </p:cBhvr>
                                      <p:to>
                                        <p:strVal val="solid"/>
                                      </p:to>
                                    </p:set>
                                    <p:set>
                                      <p:cBhvr>
                                        <p:cTn id="61" dur="250" fill="hold"/>
                                        <p:tgtEl>
                                          <p:spTgt spid="14"/>
                                        </p:tgtEl>
                                        <p:attrNameLst>
                                          <p:attrName>fill.on</p:attrName>
                                        </p:attrNameLst>
                                      </p:cBhvr>
                                      <p:to>
                                        <p:strVal val="true"/>
                                      </p:to>
                                    </p:set>
                                  </p:childTnLst>
                                  <p:subTnLst>
                                    <p:audio>
                                      <p:cMediaNode>
                                        <p:cTn display="0" masterRel="sameClick">
                                          <p:stCondLst>
                                            <p:cond evt="begin" delay="0">
                                              <p:tn val="58"/>
                                            </p:cond>
                                          </p:stCondLst>
                                          <p:endCondLst>
                                            <p:cond evt="onStopAudio" delay="0">
                                              <p:tgtEl>
                                                <p:sldTgt/>
                                              </p:tgtEl>
                                            </p:cond>
                                          </p:endCondLst>
                                        </p:cTn>
                                        <p:tgtEl>
                                          <p:sndTgt r:embed="rId2" name="click.wav"/>
                                        </p:tgtEl>
                                      </p:cMediaNode>
                                    </p:audio>
                                  </p:subTnLst>
                                </p:cTn>
                              </p:par>
                              <p:par>
                                <p:cTn id="62" presetID="23" presetClass="entr" presetSubtype="32" fill="hold" nodeType="withEffect">
                                  <p:stCondLst>
                                    <p:cond delay="0"/>
                                  </p:stCondLst>
                                  <p:childTnLst>
                                    <p:set>
                                      <p:cBhvr>
                                        <p:cTn id="63" dur="1" fill="hold">
                                          <p:stCondLst>
                                            <p:cond delay="0"/>
                                          </p:stCondLst>
                                        </p:cTn>
                                        <p:tgtEl>
                                          <p:spTgt spid="19"/>
                                        </p:tgtEl>
                                        <p:attrNameLst>
                                          <p:attrName>style.visibility</p:attrName>
                                        </p:attrNameLst>
                                      </p:cBhvr>
                                      <p:to>
                                        <p:strVal val="visible"/>
                                      </p:to>
                                    </p:set>
                                    <p:anim calcmode="lin" valueType="num">
                                      <p:cBhvr>
                                        <p:cTn id="64" dur="250" fill="hold"/>
                                        <p:tgtEl>
                                          <p:spTgt spid="19"/>
                                        </p:tgtEl>
                                        <p:attrNameLst>
                                          <p:attrName>ppt_w</p:attrName>
                                        </p:attrNameLst>
                                      </p:cBhvr>
                                      <p:tavLst>
                                        <p:tav tm="0">
                                          <p:val>
                                            <p:strVal val="4*#ppt_w"/>
                                          </p:val>
                                        </p:tav>
                                        <p:tav tm="100000">
                                          <p:val>
                                            <p:strVal val="#ppt_w"/>
                                          </p:val>
                                        </p:tav>
                                      </p:tavLst>
                                    </p:anim>
                                    <p:anim calcmode="lin" valueType="num">
                                      <p:cBhvr>
                                        <p:cTn id="65" dur="250" fill="hold"/>
                                        <p:tgtEl>
                                          <p:spTgt spid="1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2"/>
                                            </p:cond>
                                          </p:stCondLst>
                                          <p:endCondLst>
                                            <p:cond evt="onStopAudio" delay="0">
                                              <p:tgtEl>
                                                <p:sldTgt/>
                                              </p:tgtEl>
                                            </p:cond>
                                          </p:endCondLst>
                                        </p:cTn>
                                        <p:tgtEl>
                                          <p:sndTgt r:embed="rId3" name="Wrong Buzzer.wav"/>
                                        </p:tgtEl>
                                      </p:cMediaNode>
                                    </p:audio>
                                  </p:subTnLst>
                                </p:cTn>
                              </p:par>
                              <p:par>
                                <p:cTn id="66" presetID="1" presetClass="emph" presetSubtype="2" fill="hold" nodeType="withEffect">
                                  <p:stCondLst>
                                    <p:cond delay="0"/>
                                  </p:stCondLst>
                                  <p:childTnLst>
                                    <p:animClr clrSpc="rgb" dir="cw">
                                      <p:cBhvr>
                                        <p:cTn id="67" dur="250" fill="hold"/>
                                        <p:tgtEl>
                                          <p:spTgt spid="14"/>
                                        </p:tgtEl>
                                        <p:attrNameLst>
                                          <p:attrName>fillcolor</p:attrName>
                                        </p:attrNameLst>
                                      </p:cBhvr>
                                      <p:to>
                                        <a:srgbClr val="FFFF00"/>
                                      </p:to>
                                    </p:animClr>
                                    <p:set>
                                      <p:cBhvr>
                                        <p:cTn id="68" dur="250" fill="hold"/>
                                        <p:tgtEl>
                                          <p:spTgt spid="14"/>
                                        </p:tgtEl>
                                        <p:attrNameLst>
                                          <p:attrName>fill.type</p:attrName>
                                        </p:attrNameLst>
                                      </p:cBhvr>
                                      <p:to>
                                        <p:strVal val="solid"/>
                                      </p:to>
                                    </p:set>
                                    <p:set>
                                      <p:cBhvr>
                                        <p:cTn id="69" dur="25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70" restart="whenNotActive" fill="hold" evtFilter="cancelBubble" nodeType="interactiveSeq">
                <p:stCondLst>
                  <p:cond evt="onClick" delay="0">
                    <p:tgtEl>
                      <p:spTgt spid="15"/>
                    </p:tgtEl>
                  </p:cond>
                </p:stCondLst>
                <p:endSync evt="end" delay="0">
                  <p:rtn val="all"/>
                </p:endSync>
                <p:childTnLst>
                  <p:par>
                    <p:cTn id="71" fill="hold">
                      <p:stCondLst>
                        <p:cond delay="0"/>
                      </p:stCondLst>
                      <p:childTnLst>
                        <p:par>
                          <p:cTn id="72" fill="hold">
                            <p:stCondLst>
                              <p:cond delay="0"/>
                            </p:stCondLst>
                            <p:childTnLst>
                              <p:par>
                                <p:cTn id="73" presetID="1" presetClass="emph" presetSubtype="2" fill="hold" nodeType="clickEffect">
                                  <p:stCondLst>
                                    <p:cond delay="0"/>
                                  </p:stCondLst>
                                  <p:childTnLst>
                                    <p:animClr clrSpc="rgb" dir="cw">
                                      <p:cBhvr>
                                        <p:cTn id="74" dur="250" fill="hold"/>
                                        <p:tgtEl>
                                          <p:spTgt spid="15"/>
                                        </p:tgtEl>
                                        <p:attrNameLst>
                                          <p:attrName>fillcolor</p:attrName>
                                        </p:attrNameLst>
                                      </p:cBhvr>
                                      <p:to>
                                        <a:srgbClr val="FFF2CC"/>
                                      </p:to>
                                    </p:animClr>
                                    <p:set>
                                      <p:cBhvr>
                                        <p:cTn id="75" dur="250" fill="hold"/>
                                        <p:tgtEl>
                                          <p:spTgt spid="15"/>
                                        </p:tgtEl>
                                        <p:attrNameLst>
                                          <p:attrName>fill.type</p:attrName>
                                        </p:attrNameLst>
                                      </p:cBhvr>
                                      <p:to>
                                        <p:strVal val="solid"/>
                                      </p:to>
                                    </p:set>
                                    <p:set>
                                      <p:cBhvr>
                                        <p:cTn id="76" dur="250" fill="hold"/>
                                        <p:tgtEl>
                                          <p:spTgt spid="15"/>
                                        </p:tgtEl>
                                        <p:attrNameLst>
                                          <p:attrName>fill.on</p:attrName>
                                        </p:attrNameLst>
                                      </p:cBhvr>
                                      <p:to>
                                        <p:strVal val="true"/>
                                      </p:to>
                                    </p:set>
                                  </p:childTnLst>
                                  <p:subTnLst>
                                    <p:audio>
                                      <p:cMediaNode>
                                        <p:cTn display="0" masterRel="sameClick">
                                          <p:stCondLst>
                                            <p:cond evt="begin" delay="0">
                                              <p:tn val="73"/>
                                            </p:cond>
                                          </p:stCondLst>
                                          <p:endCondLst>
                                            <p:cond evt="onStopAudio" delay="0">
                                              <p:tgtEl>
                                                <p:sldTgt/>
                                              </p:tgtEl>
                                            </p:cond>
                                          </p:endCondLst>
                                        </p:cTn>
                                        <p:tgtEl>
                                          <p:sndTgt r:embed="rId2" name="click.wav"/>
                                        </p:tgtEl>
                                      </p:cMediaNode>
                                    </p:audio>
                                  </p:subTnLst>
                                </p:cTn>
                              </p:par>
                              <p:par>
                                <p:cTn id="77" presetID="23" presetClass="entr" presetSubtype="32" fill="hold" nodeType="withEffect">
                                  <p:stCondLst>
                                    <p:cond delay="1000"/>
                                  </p:stCondLst>
                                  <p:childTnLst>
                                    <p:set>
                                      <p:cBhvr>
                                        <p:cTn id="78" dur="1" fill="hold">
                                          <p:stCondLst>
                                            <p:cond delay="0"/>
                                          </p:stCondLst>
                                        </p:cTn>
                                        <p:tgtEl>
                                          <p:spTgt spid="17"/>
                                        </p:tgtEl>
                                        <p:attrNameLst>
                                          <p:attrName>style.visibility</p:attrName>
                                        </p:attrNameLst>
                                      </p:cBhvr>
                                      <p:to>
                                        <p:strVal val="visible"/>
                                      </p:to>
                                    </p:set>
                                    <p:anim calcmode="lin" valueType="num">
                                      <p:cBhvr>
                                        <p:cTn id="79" dur="250" fill="hold"/>
                                        <p:tgtEl>
                                          <p:spTgt spid="17"/>
                                        </p:tgtEl>
                                        <p:attrNameLst>
                                          <p:attrName>ppt_w</p:attrName>
                                        </p:attrNameLst>
                                      </p:cBhvr>
                                      <p:tavLst>
                                        <p:tav tm="0">
                                          <p:val>
                                            <p:strVal val="4*#ppt_w"/>
                                          </p:val>
                                        </p:tav>
                                        <p:tav tm="100000">
                                          <p:val>
                                            <p:strVal val="#ppt_w"/>
                                          </p:val>
                                        </p:tav>
                                      </p:tavLst>
                                    </p:anim>
                                    <p:anim calcmode="lin" valueType="num">
                                      <p:cBhvr>
                                        <p:cTn id="80" dur="250" fill="hold"/>
                                        <p:tgtEl>
                                          <p:spTgt spid="1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77"/>
                                            </p:cond>
                                          </p:stCondLst>
                                          <p:endCondLst>
                                            <p:cond evt="onStopAudio" delay="0">
                                              <p:tgtEl>
                                                <p:sldTgt/>
                                              </p:tgtEl>
                                            </p:cond>
                                          </p:endCondLst>
                                        </p:cTn>
                                        <p:tgtEl>
                                          <p:sndTgt r:embed="rId3" name="Wrong Buzzer.wav"/>
                                        </p:tgtEl>
                                      </p:cMediaNode>
                                    </p:audio>
                                  </p:subTnLst>
                                </p:cTn>
                              </p:par>
                              <p:par>
                                <p:cTn id="81" presetID="1" presetClass="emph" presetSubtype="2" fill="hold" nodeType="withEffect">
                                  <p:stCondLst>
                                    <p:cond delay="1000"/>
                                  </p:stCondLst>
                                  <p:childTnLst>
                                    <p:animClr clrSpc="rgb" dir="cw">
                                      <p:cBhvr>
                                        <p:cTn id="82" dur="250" fill="hold"/>
                                        <p:tgtEl>
                                          <p:spTgt spid="15"/>
                                        </p:tgtEl>
                                        <p:attrNameLst>
                                          <p:attrName>fillcolor</p:attrName>
                                        </p:attrNameLst>
                                      </p:cBhvr>
                                      <p:to>
                                        <a:srgbClr val="FFFF00"/>
                                      </p:to>
                                    </p:animClr>
                                    <p:set>
                                      <p:cBhvr>
                                        <p:cTn id="83" dur="250" fill="hold"/>
                                        <p:tgtEl>
                                          <p:spTgt spid="15"/>
                                        </p:tgtEl>
                                        <p:attrNameLst>
                                          <p:attrName>fill.type</p:attrName>
                                        </p:attrNameLst>
                                      </p:cBhvr>
                                      <p:to>
                                        <p:strVal val="solid"/>
                                      </p:to>
                                    </p:set>
                                    <p:set>
                                      <p:cBhvr>
                                        <p:cTn id="84" dur="25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childTnLst>
        </p:cTn>
      </p:par>
    </p:tnLst>
    <p:bldLst>
      <p:bldP spid="12" grpId="0" bldLvl="0" animBg="1"/>
      <p:bldP spid="13" grpId="0" bldLvl="0" animBg="1"/>
      <p:bldP spid="14" grpId="0" bldLvl="0" animBg="1"/>
      <p:bldP spid="15" grpId="0" bldLvl="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Document 17"/>
          <p:cNvSpPr/>
          <p:nvPr/>
        </p:nvSpPr>
        <p:spPr>
          <a:xfrm>
            <a:off x="-20782" y="0"/>
            <a:ext cx="12268201" cy="2207432"/>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1" fmla="*/ 0 w 21600"/>
              <a:gd name="connsiteY0-2" fmla="*/ 0 h 17322"/>
              <a:gd name="connsiteX1-3" fmla="*/ 21600 w 21600"/>
              <a:gd name="connsiteY1-4" fmla="*/ 0 h 17322"/>
              <a:gd name="connsiteX2-5" fmla="*/ 21600 w 21600"/>
              <a:gd name="connsiteY2-6" fmla="*/ 17322 h 17322"/>
              <a:gd name="connsiteX3-7" fmla="*/ 50 w 21600"/>
              <a:gd name="connsiteY3-8" fmla="*/ 13503 h 17322"/>
              <a:gd name="connsiteX4-9" fmla="*/ 0 w 21600"/>
              <a:gd name="connsiteY4-10" fmla="*/ 0 h 17322"/>
              <a:gd name="connsiteX0-11" fmla="*/ 0 w 21600"/>
              <a:gd name="connsiteY0-12" fmla="*/ 0 h 18888"/>
              <a:gd name="connsiteX1-13" fmla="*/ 21600 w 21600"/>
              <a:gd name="connsiteY1-14" fmla="*/ 0 h 18888"/>
              <a:gd name="connsiteX2-15" fmla="*/ 21600 w 21600"/>
              <a:gd name="connsiteY2-16" fmla="*/ 17322 h 18888"/>
              <a:gd name="connsiteX3-17" fmla="*/ 50 w 21600"/>
              <a:gd name="connsiteY3-18" fmla="*/ 13503 h 18888"/>
              <a:gd name="connsiteX4-19" fmla="*/ 0 w 21600"/>
              <a:gd name="connsiteY4-20" fmla="*/ 0 h 18888"/>
              <a:gd name="connsiteX0-21" fmla="*/ 0 w 21600"/>
              <a:gd name="connsiteY0-22" fmla="*/ 0 h 18322"/>
              <a:gd name="connsiteX1-23" fmla="*/ 21600 w 21600"/>
              <a:gd name="connsiteY1-24" fmla="*/ 0 h 18322"/>
              <a:gd name="connsiteX2-25" fmla="*/ 21600 w 21600"/>
              <a:gd name="connsiteY2-26" fmla="*/ 17322 h 18322"/>
              <a:gd name="connsiteX3-27" fmla="*/ 15726 w 21600"/>
              <a:gd name="connsiteY3-28" fmla="*/ 14955 h 18322"/>
              <a:gd name="connsiteX4-29" fmla="*/ 50 w 21600"/>
              <a:gd name="connsiteY4-30" fmla="*/ 13503 h 18322"/>
              <a:gd name="connsiteX5" fmla="*/ 0 w 21600"/>
              <a:gd name="connsiteY5" fmla="*/ 0 h 18322"/>
              <a:gd name="connsiteX0-31" fmla="*/ 0 w 21600"/>
              <a:gd name="connsiteY0-32" fmla="*/ 0 h 18400"/>
              <a:gd name="connsiteX1-33" fmla="*/ 21600 w 21600"/>
              <a:gd name="connsiteY1-34" fmla="*/ 0 h 18400"/>
              <a:gd name="connsiteX2-35" fmla="*/ 21600 w 21600"/>
              <a:gd name="connsiteY2-36" fmla="*/ 17322 h 18400"/>
              <a:gd name="connsiteX3-37" fmla="*/ 15726 w 21600"/>
              <a:gd name="connsiteY3-38" fmla="*/ 14955 h 18400"/>
              <a:gd name="connsiteX4-39" fmla="*/ 5570 w 21600"/>
              <a:gd name="connsiteY4-40" fmla="*/ 18390 h 18400"/>
              <a:gd name="connsiteX5-41" fmla="*/ 50 w 21600"/>
              <a:gd name="connsiteY5-42" fmla="*/ 13503 h 18400"/>
              <a:gd name="connsiteX6" fmla="*/ 0 w 21600"/>
              <a:gd name="connsiteY6" fmla="*/ 0 h 18400"/>
              <a:gd name="connsiteX0-43" fmla="*/ 0 w 21600"/>
              <a:gd name="connsiteY0-44" fmla="*/ 0 h 18400"/>
              <a:gd name="connsiteX1-45" fmla="*/ 21600 w 21600"/>
              <a:gd name="connsiteY1-46" fmla="*/ 0 h 18400"/>
              <a:gd name="connsiteX2-47" fmla="*/ 21600 w 21600"/>
              <a:gd name="connsiteY2-48" fmla="*/ 17322 h 18400"/>
              <a:gd name="connsiteX3-49" fmla="*/ 15726 w 21600"/>
              <a:gd name="connsiteY3-50" fmla="*/ 14955 h 18400"/>
              <a:gd name="connsiteX4-51" fmla="*/ 5570 w 21600"/>
              <a:gd name="connsiteY4-52" fmla="*/ 18390 h 18400"/>
              <a:gd name="connsiteX5-53" fmla="*/ 50 w 21600"/>
              <a:gd name="connsiteY5-54" fmla="*/ 13503 h 18400"/>
              <a:gd name="connsiteX6-55" fmla="*/ 0 w 21600"/>
              <a:gd name="connsiteY6-56" fmla="*/ 0 h 18400"/>
              <a:gd name="connsiteX0-57" fmla="*/ 0 w 21600"/>
              <a:gd name="connsiteY0-58" fmla="*/ 0 h 18400"/>
              <a:gd name="connsiteX1-59" fmla="*/ 21600 w 21600"/>
              <a:gd name="connsiteY1-60" fmla="*/ 0 h 18400"/>
              <a:gd name="connsiteX2-61" fmla="*/ 21499 w 21600"/>
              <a:gd name="connsiteY2-62" fmla="*/ 15907 h 18400"/>
              <a:gd name="connsiteX3-63" fmla="*/ 15726 w 21600"/>
              <a:gd name="connsiteY3-64" fmla="*/ 14955 h 18400"/>
              <a:gd name="connsiteX4-65" fmla="*/ 5570 w 21600"/>
              <a:gd name="connsiteY4-66" fmla="*/ 18390 h 18400"/>
              <a:gd name="connsiteX5-67" fmla="*/ 50 w 21600"/>
              <a:gd name="connsiteY5-68" fmla="*/ 13503 h 18400"/>
              <a:gd name="connsiteX6-69" fmla="*/ 0 w 21600"/>
              <a:gd name="connsiteY6-70" fmla="*/ 0 h 18400"/>
              <a:gd name="connsiteX0-71" fmla="*/ 0 w 21600"/>
              <a:gd name="connsiteY0-72" fmla="*/ 0 h 18736"/>
              <a:gd name="connsiteX1-73" fmla="*/ 21600 w 21600"/>
              <a:gd name="connsiteY1-74" fmla="*/ 0 h 18736"/>
              <a:gd name="connsiteX2-75" fmla="*/ 21524 w 21600"/>
              <a:gd name="connsiteY2-76" fmla="*/ 18736 h 18736"/>
              <a:gd name="connsiteX3-77" fmla="*/ 15726 w 21600"/>
              <a:gd name="connsiteY3-78" fmla="*/ 14955 h 18736"/>
              <a:gd name="connsiteX4-79" fmla="*/ 5570 w 21600"/>
              <a:gd name="connsiteY4-80" fmla="*/ 18390 h 18736"/>
              <a:gd name="connsiteX5-81" fmla="*/ 50 w 21600"/>
              <a:gd name="connsiteY5-82" fmla="*/ 13503 h 18736"/>
              <a:gd name="connsiteX6-83" fmla="*/ 0 w 21600"/>
              <a:gd name="connsiteY6-84" fmla="*/ 0 h 18736"/>
              <a:gd name="connsiteX0-85" fmla="*/ 0 w 21600"/>
              <a:gd name="connsiteY0-86" fmla="*/ 0 h 18736"/>
              <a:gd name="connsiteX1-87" fmla="*/ 21600 w 21600"/>
              <a:gd name="connsiteY1-88" fmla="*/ 0 h 18736"/>
              <a:gd name="connsiteX2-89" fmla="*/ 21524 w 21600"/>
              <a:gd name="connsiteY2-90" fmla="*/ 18736 h 18736"/>
              <a:gd name="connsiteX3-91" fmla="*/ 15726 w 21600"/>
              <a:gd name="connsiteY3-92" fmla="*/ 14147 h 18736"/>
              <a:gd name="connsiteX4-93" fmla="*/ 5570 w 21600"/>
              <a:gd name="connsiteY4-94" fmla="*/ 18390 h 18736"/>
              <a:gd name="connsiteX5-95" fmla="*/ 50 w 21600"/>
              <a:gd name="connsiteY5-96" fmla="*/ 13503 h 18736"/>
              <a:gd name="connsiteX6-97" fmla="*/ 0 w 21600"/>
              <a:gd name="connsiteY6-98" fmla="*/ 0 h 18736"/>
              <a:gd name="connsiteX0-99" fmla="*/ 0 w 21600"/>
              <a:gd name="connsiteY0-100" fmla="*/ 0 h 19811"/>
              <a:gd name="connsiteX1-101" fmla="*/ 21600 w 21600"/>
              <a:gd name="connsiteY1-102" fmla="*/ 0 h 19811"/>
              <a:gd name="connsiteX2-103" fmla="*/ 21524 w 21600"/>
              <a:gd name="connsiteY2-104" fmla="*/ 18736 h 19811"/>
              <a:gd name="connsiteX3-105" fmla="*/ 15726 w 21600"/>
              <a:gd name="connsiteY3-106" fmla="*/ 14147 h 19811"/>
              <a:gd name="connsiteX4-107" fmla="*/ 5545 w 21600"/>
              <a:gd name="connsiteY4-108" fmla="*/ 19805 h 19811"/>
              <a:gd name="connsiteX5-109" fmla="*/ 50 w 21600"/>
              <a:gd name="connsiteY5-110" fmla="*/ 13503 h 19811"/>
              <a:gd name="connsiteX6-111" fmla="*/ 0 w 21600"/>
              <a:gd name="connsiteY6-112" fmla="*/ 0 h 19811"/>
              <a:gd name="connsiteX0-113" fmla="*/ 0 w 21600"/>
              <a:gd name="connsiteY0-114" fmla="*/ 0 h 19811"/>
              <a:gd name="connsiteX1-115" fmla="*/ 21600 w 21600"/>
              <a:gd name="connsiteY1-116" fmla="*/ 0 h 19811"/>
              <a:gd name="connsiteX2-117" fmla="*/ 21524 w 21600"/>
              <a:gd name="connsiteY2-118" fmla="*/ 18736 h 19811"/>
              <a:gd name="connsiteX3-119" fmla="*/ 15726 w 21600"/>
              <a:gd name="connsiteY3-120" fmla="*/ 14147 h 19811"/>
              <a:gd name="connsiteX4-121" fmla="*/ 5545 w 21600"/>
              <a:gd name="connsiteY4-122" fmla="*/ 19805 h 19811"/>
              <a:gd name="connsiteX5-123" fmla="*/ 25 w 21600"/>
              <a:gd name="connsiteY5-124" fmla="*/ 17343 h 19811"/>
              <a:gd name="connsiteX6-125" fmla="*/ 0 w 21600"/>
              <a:gd name="connsiteY6-126" fmla="*/ 0 h 19811"/>
              <a:gd name="connsiteX0-127" fmla="*/ 0 w 21600"/>
              <a:gd name="connsiteY0-128" fmla="*/ 0 h 19811"/>
              <a:gd name="connsiteX1-129" fmla="*/ 21600 w 21600"/>
              <a:gd name="connsiteY1-130" fmla="*/ 0 h 19811"/>
              <a:gd name="connsiteX2-131" fmla="*/ 21524 w 21600"/>
              <a:gd name="connsiteY2-132" fmla="*/ 18736 h 19811"/>
              <a:gd name="connsiteX3-133" fmla="*/ 15726 w 21600"/>
              <a:gd name="connsiteY3-134" fmla="*/ 14147 h 19811"/>
              <a:gd name="connsiteX4-135" fmla="*/ 5545 w 21600"/>
              <a:gd name="connsiteY4-136" fmla="*/ 19805 h 19811"/>
              <a:gd name="connsiteX5-137" fmla="*/ 25 w 21600"/>
              <a:gd name="connsiteY5-138" fmla="*/ 17343 h 19811"/>
              <a:gd name="connsiteX6-139" fmla="*/ 0 w 21600"/>
              <a:gd name="connsiteY6-140" fmla="*/ 0 h 19811"/>
              <a:gd name="connsiteX0-141" fmla="*/ 0 w 21600"/>
              <a:gd name="connsiteY0-142" fmla="*/ 0 h 20417"/>
              <a:gd name="connsiteX1-143" fmla="*/ 21600 w 21600"/>
              <a:gd name="connsiteY1-144" fmla="*/ 0 h 20417"/>
              <a:gd name="connsiteX2-145" fmla="*/ 21524 w 21600"/>
              <a:gd name="connsiteY2-146" fmla="*/ 18736 h 20417"/>
              <a:gd name="connsiteX3-147" fmla="*/ 15726 w 21600"/>
              <a:gd name="connsiteY3-148" fmla="*/ 14147 h 20417"/>
              <a:gd name="connsiteX4-149" fmla="*/ 8393 w 21600"/>
              <a:gd name="connsiteY4-150" fmla="*/ 20411 h 20417"/>
              <a:gd name="connsiteX5-151" fmla="*/ 25 w 21600"/>
              <a:gd name="connsiteY5-152" fmla="*/ 17343 h 20417"/>
              <a:gd name="connsiteX6-153" fmla="*/ 0 w 21600"/>
              <a:gd name="connsiteY6-154" fmla="*/ 0 h 20417"/>
              <a:gd name="connsiteX0-155" fmla="*/ 0 w 21600"/>
              <a:gd name="connsiteY0-156" fmla="*/ 0 h 20605"/>
              <a:gd name="connsiteX1-157" fmla="*/ 21600 w 21600"/>
              <a:gd name="connsiteY1-158" fmla="*/ 0 h 20605"/>
              <a:gd name="connsiteX2-159" fmla="*/ 21524 w 21600"/>
              <a:gd name="connsiteY2-160" fmla="*/ 18736 h 20605"/>
              <a:gd name="connsiteX3-161" fmla="*/ 15726 w 21600"/>
              <a:gd name="connsiteY3-162" fmla="*/ 14147 h 20605"/>
              <a:gd name="connsiteX4-163" fmla="*/ 8393 w 21600"/>
              <a:gd name="connsiteY4-164" fmla="*/ 20411 h 20605"/>
              <a:gd name="connsiteX5-165" fmla="*/ 25 w 21600"/>
              <a:gd name="connsiteY5-166" fmla="*/ 17343 h 20605"/>
              <a:gd name="connsiteX6-167" fmla="*/ 0 w 21600"/>
              <a:gd name="connsiteY6-168" fmla="*/ 0 h 20605"/>
              <a:gd name="connsiteX0-169" fmla="*/ 0 w 21600"/>
              <a:gd name="connsiteY0-170" fmla="*/ 0 h 20658"/>
              <a:gd name="connsiteX1-171" fmla="*/ 21600 w 21600"/>
              <a:gd name="connsiteY1-172" fmla="*/ 0 h 20658"/>
              <a:gd name="connsiteX2-173" fmla="*/ 21524 w 21600"/>
              <a:gd name="connsiteY2-174" fmla="*/ 18736 h 20658"/>
              <a:gd name="connsiteX3-175" fmla="*/ 15726 w 21600"/>
              <a:gd name="connsiteY3-176" fmla="*/ 14147 h 20658"/>
              <a:gd name="connsiteX4-177" fmla="*/ 8393 w 21600"/>
              <a:gd name="connsiteY4-178" fmla="*/ 20411 h 20658"/>
              <a:gd name="connsiteX5-179" fmla="*/ 101 w 21600"/>
              <a:gd name="connsiteY5-180" fmla="*/ 18151 h 20658"/>
              <a:gd name="connsiteX6-181" fmla="*/ 0 w 21600"/>
              <a:gd name="connsiteY6-182" fmla="*/ 0 h 20658"/>
              <a:gd name="connsiteX0-183" fmla="*/ 0 w 21600"/>
              <a:gd name="connsiteY0-184" fmla="*/ 0 h 20618"/>
              <a:gd name="connsiteX1-185" fmla="*/ 21600 w 21600"/>
              <a:gd name="connsiteY1-186" fmla="*/ 0 h 20618"/>
              <a:gd name="connsiteX2-187" fmla="*/ 21524 w 21600"/>
              <a:gd name="connsiteY2-188" fmla="*/ 18736 h 20618"/>
              <a:gd name="connsiteX3-189" fmla="*/ 15726 w 21600"/>
              <a:gd name="connsiteY3-190" fmla="*/ 14147 h 20618"/>
              <a:gd name="connsiteX4-191" fmla="*/ 8393 w 21600"/>
              <a:gd name="connsiteY4-192" fmla="*/ 20411 h 20618"/>
              <a:gd name="connsiteX5-193" fmla="*/ 101 w 21600"/>
              <a:gd name="connsiteY5-194" fmla="*/ 18151 h 20618"/>
              <a:gd name="connsiteX6-195" fmla="*/ 0 w 21600"/>
              <a:gd name="connsiteY6-196" fmla="*/ 0 h 20618"/>
              <a:gd name="connsiteX0-197" fmla="*/ 76 w 21676"/>
              <a:gd name="connsiteY0-198" fmla="*/ 0 h 20662"/>
              <a:gd name="connsiteX1-199" fmla="*/ 21676 w 21676"/>
              <a:gd name="connsiteY1-200" fmla="*/ 0 h 20662"/>
              <a:gd name="connsiteX2-201" fmla="*/ 21600 w 21676"/>
              <a:gd name="connsiteY2-202" fmla="*/ 18736 h 20662"/>
              <a:gd name="connsiteX3-203" fmla="*/ 15802 w 21676"/>
              <a:gd name="connsiteY3-204" fmla="*/ 14147 h 20662"/>
              <a:gd name="connsiteX4-205" fmla="*/ 8469 w 21676"/>
              <a:gd name="connsiteY4-206" fmla="*/ 20411 h 20662"/>
              <a:gd name="connsiteX5-207" fmla="*/ 1 w 21676"/>
              <a:gd name="connsiteY5-208" fmla="*/ 18757 h 20662"/>
              <a:gd name="connsiteX6-209" fmla="*/ 76 w 21676"/>
              <a:gd name="connsiteY6-210" fmla="*/ 0 h 20662"/>
              <a:gd name="connsiteX0-211" fmla="*/ 76 w 21676"/>
              <a:gd name="connsiteY0-212" fmla="*/ 0 h 23168"/>
              <a:gd name="connsiteX1-213" fmla="*/ 21676 w 21676"/>
              <a:gd name="connsiteY1-214" fmla="*/ 0 h 23168"/>
              <a:gd name="connsiteX2-215" fmla="*/ 21600 w 21676"/>
              <a:gd name="connsiteY2-216" fmla="*/ 18736 h 23168"/>
              <a:gd name="connsiteX3-217" fmla="*/ 15802 w 21676"/>
              <a:gd name="connsiteY3-218" fmla="*/ 14147 h 23168"/>
              <a:gd name="connsiteX4-219" fmla="*/ 8469 w 21676"/>
              <a:gd name="connsiteY4-220" fmla="*/ 23038 h 23168"/>
              <a:gd name="connsiteX5-221" fmla="*/ 1 w 21676"/>
              <a:gd name="connsiteY5-222" fmla="*/ 18757 h 23168"/>
              <a:gd name="connsiteX6-223" fmla="*/ 76 w 21676"/>
              <a:gd name="connsiteY6-224" fmla="*/ 0 h 23168"/>
              <a:gd name="connsiteX0-225" fmla="*/ 76 w 21676"/>
              <a:gd name="connsiteY0-226" fmla="*/ 0 h 23168"/>
              <a:gd name="connsiteX1-227" fmla="*/ 21676 w 21676"/>
              <a:gd name="connsiteY1-228" fmla="*/ 0 h 23168"/>
              <a:gd name="connsiteX2-229" fmla="*/ 21600 w 21676"/>
              <a:gd name="connsiteY2-230" fmla="*/ 18736 h 23168"/>
              <a:gd name="connsiteX3-231" fmla="*/ 15802 w 21676"/>
              <a:gd name="connsiteY3-232" fmla="*/ 15764 h 23168"/>
              <a:gd name="connsiteX4-233" fmla="*/ 8469 w 21676"/>
              <a:gd name="connsiteY4-234" fmla="*/ 23038 h 23168"/>
              <a:gd name="connsiteX5-235" fmla="*/ 1 w 21676"/>
              <a:gd name="connsiteY5-236" fmla="*/ 18757 h 23168"/>
              <a:gd name="connsiteX6-237" fmla="*/ 76 w 21676"/>
              <a:gd name="connsiteY6-238" fmla="*/ 0 h 23168"/>
              <a:gd name="connsiteX0-239" fmla="*/ 76 w 21676"/>
              <a:gd name="connsiteY0-240" fmla="*/ 0 h 23168"/>
              <a:gd name="connsiteX1-241" fmla="*/ 21676 w 21676"/>
              <a:gd name="connsiteY1-242" fmla="*/ 0 h 23168"/>
              <a:gd name="connsiteX2-243" fmla="*/ 21600 w 21676"/>
              <a:gd name="connsiteY2-244" fmla="*/ 18736 h 23168"/>
              <a:gd name="connsiteX3-245" fmla="*/ 15802 w 21676"/>
              <a:gd name="connsiteY3-246" fmla="*/ 15764 h 23168"/>
              <a:gd name="connsiteX4-247" fmla="*/ 8469 w 21676"/>
              <a:gd name="connsiteY4-248" fmla="*/ 23038 h 23168"/>
              <a:gd name="connsiteX5-249" fmla="*/ 1 w 21676"/>
              <a:gd name="connsiteY5-250" fmla="*/ 18757 h 23168"/>
              <a:gd name="connsiteX6-251" fmla="*/ 76 w 21676"/>
              <a:gd name="connsiteY6-252" fmla="*/ 0 h 23168"/>
              <a:gd name="connsiteX0-253" fmla="*/ 76 w 21676"/>
              <a:gd name="connsiteY0-254" fmla="*/ 0 h 23168"/>
              <a:gd name="connsiteX1-255" fmla="*/ 21676 w 21676"/>
              <a:gd name="connsiteY1-256" fmla="*/ 0 h 23168"/>
              <a:gd name="connsiteX2-257" fmla="*/ 21600 w 21676"/>
              <a:gd name="connsiteY2-258" fmla="*/ 18736 h 23168"/>
              <a:gd name="connsiteX3-259" fmla="*/ 15802 w 21676"/>
              <a:gd name="connsiteY3-260" fmla="*/ 15764 h 23168"/>
              <a:gd name="connsiteX4-261" fmla="*/ 8469 w 21676"/>
              <a:gd name="connsiteY4-262" fmla="*/ 23038 h 23168"/>
              <a:gd name="connsiteX5-263" fmla="*/ 1 w 21676"/>
              <a:gd name="connsiteY5-264" fmla="*/ 18757 h 23168"/>
              <a:gd name="connsiteX6-265" fmla="*/ 76 w 21676"/>
              <a:gd name="connsiteY6-266" fmla="*/ 0 h 23168"/>
              <a:gd name="connsiteX0-267" fmla="*/ 76 w 21676"/>
              <a:gd name="connsiteY0-268" fmla="*/ 0 h 23168"/>
              <a:gd name="connsiteX1-269" fmla="*/ 21676 w 21676"/>
              <a:gd name="connsiteY1-270" fmla="*/ 0 h 23168"/>
              <a:gd name="connsiteX2-271" fmla="*/ 21600 w 21676"/>
              <a:gd name="connsiteY2-272" fmla="*/ 18736 h 23168"/>
              <a:gd name="connsiteX3-273" fmla="*/ 17163 w 21676"/>
              <a:gd name="connsiteY3-274" fmla="*/ 16168 h 23168"/>
              <a:gd name="connsiteX4-275" fmla="*/ 8469 w 21676"/>
              <a:gd name="connsiteY4-276" fmla="*/ 23038 h 23168"/>
              <a:gd name="connsiteX5-277" fmla="*/ 1 w 21676"/>
              <a:gd name="connsiteY5-278" fmla="*/ 18757 h 23168"/>
              <a:gd name="connsiteX6-279" fmla="*/ 76 w 21676"/>
              <a:gd name="connsiteY6-280" fmla="*/ 0 h 23168"/>
              <a:gd name="connsiteX0-281" fmla="*/ 76 w 21676"/>
              <a:gd name="connsiteY0-282" fmla="*/ 0 h 23168"/>
              <a:gd name="connsiteX1-283" fmla="*/ 21676 w 21676"/>
              <a:gd name="connsiteY1-284" fmla="*/ 0 h 23168"/>
              <a:gd name="connsiteX2-285" fmla="*/ 21600 w 21676"/>
              <a:gd name="connsiteY2-286" fmla="*/ 18736 h 23168"/>
              <a:gd name="connsiteX3-287" fmla="*/ 17793 w 21676"/>
              <a:gd name="connsiteY3-288" fmla="*/ 17785 h 23168"/>
              <a:gd name="connsiteX4-289" fmla="*/ 8469 w 21676"/>
              <a:gd name="connsiteY4-290" fmla="*/ 23038 h 23168"/>
              <a:gd name="connsiteX5-291" fmla="*/ 1 w 21676"/>
              <a:gd name="connsiteY5-292" fmla="*/ 18757 h 23168"/>
              <a:gd name="connsiteX6-293" fmla="*/ 76 w 21676"/>
              <a:gd name="connsiteY6-294" fmla="*/ 0 h 23168"/>
              <a:gd name="connsiteX0-295" fmla="*/ 76 w 21676"/>
              <a:gd name="connsiteY0-296" fmla="*/ 0 h 23168"/>
              <a:gd name="connsiteX1-297" fmla="*/ 21676 w 21676"/>
              <a:gd name="connsiteY1-298" fmla="*/ 0 h 23168"/>
              <a:gd name="connsiteX2-299" fmla="*/ 21600 w 21676"/>
              <a:gd name="connsiteY2-300" fmla="*/ 20353 h 23168"/>
              <a:gd name="connsiteX3-301" fmla="*/ 17793 w 21676"/>
              <a:gd name="connsiteY3-302" fmla="*/ 17785 h 23168"/>
              <a:gd name="connsiteX4-303" fmla="*/ 8469 w 21676"/>
              <a:gd name="connsiteY4-304" fmla="*/ 23038 h 23168"/>
              <a:gd name="connsiteX5-305" fmla="*/ 1 w 21676"/>
              <a:gd name="connsiteY5-306" fmla="*/ 18757 h 23168"/>
              <a:gd name="connsiteX6-307" fmla="*/ 76 w 21676"/>
              <a:gd name="connsiteY6-308" fmla="*/ 0 h 23168"/>
              <a:gd name="connsiteX0-309" fmla="*/ 76 w 21676"/>
              <a:gd name="connsiteY0-310" fmla="*/ 0 h 23168"/>
              <a:gd name="connsiteX1-311" fmla="*/ 21676 w 21676"/>
              <a:gd name="connsiteY1-312" fmla="*/ 0 h 23168"/>
              <a:gd name="connsiteX2-313" fmla="*/ 21600 w 21676"/>
              <a:gd name="connsiteY2-314" fmla="*/ 20353 h 23168"/>
              <a:gd name="connsiteX3-315" fmla="*/ 17793 w 21676"/>
              <a:gd name="connsiteY3-316" fmla="*/ 17785 h 23168"/>
              <a:gd name="connsiteX4-317" fmla="*/ 8469 w 21676"/>
              <a:gd name="connsiteY4-318" fmla="*/ 23038 h 23168"/>
              <a:gd name="connsiteX5-319" fmla="*/ 1 w 21676"/>
              <a:gd name="connsiteY5-320" fmla="*/ 18757 h 23168"/>
              <a:gd name="connsiteX6-321" fmla="*/ 76 w 21676"/>
              <a:gd name="connsiteY6-322" fmla="*/ 0 h 23168"/>
              <a:gd name="connsiteX0-323" fmla="*/ 76 w 21676"/>
              <a:gd name="connsiteY0-324" fmla="*/ 0 h 23168"/>
              <a:gd name="connsiteX1-325" fmla="*/ 21676 w 21676"/>
              <a:gd name="connsiteY1-326" fmla="*/ 0 h 23168"/>
              <a:gd name="connsiteX2-327" fmla="*/ 21600 w 21676"/>
              <a:gd name="connsiteY2-328" fmla="*/ 20353 h 23168"/>
              <a:gd name="connsiteX3-329" fmla="*/ 17591 w 21676"/>
              <a:gd name="connsiteY3-330" fmla="*/ 19806 h 23168"/>
              <a:gd name="connsiteX4-331" fmla="*/ 8469 w 21676"/>
              <a:gd name="connsiteY4-332" fmla="*/ 23038 h 23168"/>
              <a:gd name="connsiteX5-333" fmla="*/ 1 w 21676"/>
              <a:gd name="connsiteY5-334" fmla="*/ 18757 h 23168"/>
              <a:gd name="connsiteX6-335" fmla="*/ 76 w 21676"/>
              <a:gd name="connsiteY6-336" fmla="*/ 0 h 23168"/>
              <a:gd name="connsiteX0-337" fmla="*/ 76 w 21676"/>
              <a:gd name="connsiteY0-338" fmla="*/ 0 h 23168"/>
              <a:gd name="connsiteX1-339" fmla="*/ 21676 w 21676"/>
              <a:gd name="connsiteY1-340" fmla="*/ 0 h 23168"/>
              <a:gd name="connsiteX2-341" fmla="*/ 21600 w 21676"/>
              <a:gd name="connsiteY2-342" fmla="*/ 20353 h 23168"/>
              <a:gd name="connsiteX3-343" fmla="*/ 17591 w 21676"/>
              <a:gd name="connsiteY3-344" fmla="*/ 19806 h 23168"/>
              <a:gd name="connsiteX4-345" fmla="*/ 8469 w 21676"/>
              <a:gd name="connsiteY4-346" fmla="*/ 23038 h 23168"/>
              <a:gd name="connsiteX5-347" fmla="*/ 1 w 21676"/>
              <a:gd name="connsiteY5-348" fmla="*/ 18757 h 23168"/>
              <a:gd name="connsiteX6-349" fmla="*/ 76 w 21676"/>
              <a:gd name="connsiteY6-350" fmla="*/ 0 h 23168"/>
              <a:gd name="connsiteX0-351" fmla="*/ 76 w 21676"/>
              <a:gd name="connsiteY0-352" fmla="*/ 0 h 23168"/>
              <a:gd name="connsiteX1-353" fmla="*/ 21676 w 21676"/>
              <a:gd name="connsiteY1-354" fmla="*/ 0 h 23168"/>
              <a:gd name="connsiteX2-355" fmla="*/ 21600 w 21676"/>
              <a:gd name="connsiteY2-356" fmla="*/ 20353 h 23168"/>
              <a:gd name="connsiteX3-357" fmla="*/ 17591 w 21676"/>
              <a:gd name="connsiteY3-358" fmla="*/ 19806 h 23168"/>
              <a:gd name="connsiteX4-359" fmla="*/ 8469 w 21676"/>
              <a:gd name="connsiteY4-360" fmla="*/ 23038 h 23168"/>
              <a:gd name="connsiteX5-361" fmla="*/ 1 w 21676"/>
              <a:gd name="connsiteY5-362" fmla="*/ 18757 h 23168"/>
              <a:gd name="connsiteX6-363" fmla="*/ 76 w 21676"/>
              <a:gd name="connsiteY6-364" fmla="*/ 0 h 23168"/>
              <a:gd name="connsiteX0-365" fmla="*/ 76 w 21676"/>
              <a:gd name="connsiteY0-366" fmla="*/ 0 h 23168"/>
              <a:gd name="connsiteX1-367" fmla="*/ 21676 w 21676"/>
              <a:gd name="connsiteY1-368" fmla="*/ 0 h 23168"/>
              <a:gd name="connsiteX2-369" fmla="*/ 21625 w 21676"/>
              <a:gd name="connsiteY2-370" fmla="*/ 20757 h 23168"/>
              <a:gd name="connsiteX3-371" fmla="*/ 17591 w 21676"/>
              <a:gd name="connsiteY3-372" fmla="*/ 19806 h 23168"/>
              <a:gd name="connsiteX4-373" fmla="*/ 8469 w 21676"/>
              <a:gd name="connsiteY4-374" fmla="*/ 23038 h 23168"/>
              <a:gd name="connsiteX5-375" fmla="*/ 1 w 21676"/>
              <a:gd name="connsiteY5-376" fmla="*/ 18757 h 23168"/>
              <a:gd name="connsiteX6-377" fmla="*/ 76 w 21676"/>
              <a:gd name="connsiteY6-378" fmla="*/ 0 h 23168"/>
              <a:gd name="connsiteX0-379" fmla="*/ 76 w 21676"/>
              <a:gd name="connsiteY0-380" fmla="*/ 0 h 23168"/>
              <a:gd name="connsiteX1-381" fmla="*/ 21676 w 21676"/>
              <a:gd name="connsiteY1-382" fmla="*/ 0 h 23168"/>
              <a:gd name="connsiteX2-383" fmla="*/ 21650 w 21676"/>
              <a:gd name="connsiteY2-384" fmla="*/ 17928 h 23168"/>
              <a:gd name="connsiteX3-385" fmla="*/ 17591 w 21676"/>
              <a:gd name="connsiteY3-386" fmla="*/ 19806 h 23168"/>
              <a:gd name="connsiteX4-387" fmla="*/ 8469 w 21676"/>
              <a:gd name="connsiteY4-388" fmla="*/ 23038 h 23168"/>
              <a:gd name="connsiteX5-389" fmla="*/ 1 w 21676"/>
              <a:gd name="connsiteY5-390" fmla="*/ 18757 h 23168"/>
              <a:gd name="connsiteX6-391" fmla="*/ 76 w 21676"/>
              <a:gd name="connsiteY6-392" fmla="*/ 0 h 23168"/>
              <a:gd name="connsiteX0-393" fmla="*/ 76 w 21676"/>
              <a:gd name="connsiteY0-394" fmla="*/ 0 h 23168"/>
              <a:gd name="connsiteX1-395" fmla="*/ 21676 w 21676"/>
              <a:gd name="connsiteY1-396" fmla="*/ 0 h 23168"/>
              <a:gd name="connsiteX2-397" fmla="*/ 21650 w 21676"/>
              <a:gd name="connsiteY2-398" fmla="*/ 17928 h 23168"/>
              <a:gd name="connsiteX3-399" fmla="*/ 17591 w 21676"/>
              <a:gd name="connsiteY3-400" fmla="*/ 19806 h 23168"/>
              <a:gd name="connsiteX4-401" fmla="*/ 8469 w 21676"/>
              <a:gd name="connsiteY4-402" fmla="*/ 23038 h 23168"/>
              <a:gd name="connsiteX5-403" fmla="*/ 1 w 21676"/>
              <a:gd name="connsiteY5-404" fmla="*/ 18757 h 23168"/>
              <a:gd name="connsiteX6-405" fmla="*/ 76 w 21676"/>
              <a:gd name="connsiteY6-406" fmla="*/ 0 h 23168"/>
              <a:gd name="connsiteX0-407" fmla="*/ 76 w 21676"/>
              <a:gd name="connsiteY0-408" fmla="*/ 0 h 23168"/>
              <a:gd name="connsiteX1-409" fmla="*/ 21676 w 21676"/>
              <a:gd name="connsiteY1-410" fmla="*/ 0 h 23168"/>
              <a:gd name="connsiteX2-411" fmla="*/ 21650 w 21676"/>
              <a:gd name="connsiteY2-412" fmla="*/ 17928 h 23168"/>
              <a:gd name="connsiteX3-413" fmla="*/ 17591 w 21676"/>
              <a:gd name="connsiteY3-414" fmla="*/ 19806 h 23168"/>
              <a:gd name="connsiteX4-415" fmla="*/ 8469 w 21676"/>
              <a:gd name="connsiteY4-416" fmla="*/ 23038 h 23168"/>
              <a:gd name="connsiteX5-417" fmla="*/ 1 w 21676"/>
              <a:gd name="connsiteY5-418" fmla="*/ 18757 h 23168"/>
              <a:gd name="connsiteX6-419" fmla="*/ 76 w 21676"/>
              <a:gd name="connsiteY6-420" fmla="*/ 0 h 23168"/>
              <a:gd name="connsiteX0-421" fmla="*/ 76 w 21676"/>
              <a:gd name="connsiteY0-422" fmla="*/ 0 h 23168"/>
              <a:gd name="connsiteX1-423" fmla="*/ 21676 w 21676"/>
              <a:gd name="connsiteY1-424" fmla="*/ 0 h 23168"/>
              <a:gd name="connsiteX2-425" fmla="*/ 21625 w 21676"/>
              <a:gd name="connsiteY2-426" fmla="*/ 18938 h 23168"/>
              <a:gd name="connsiteX3-427" fmla="*/ 17591 w 21676"/>
              <a:gd name="connsiteY3-428" fmla="*/ 19806 h 23168"/>
              <a:gd name="connsiteX4-429" fmla="*/ 8469 w 21676"/>
              <a:gd name="connsiteY4-430" fmla="*/ 23038 h 23168"/>
              <a:gd name="connsiteX5-431" fmla="*/ 1 w 21676"/>
              <a:gd name="connsiteY5-432" fmla="*/ 18757 h 23168"/>
              <a:gd name="connsiteX6-433" fmla="*/ 76 w 21676"/>
              <a:gd name="connsiteY6-434" fmla="*/ 0 h 23168"/>
              <a:gd name="connsiteX0-435" fmla="*/ 76 w 21676"/>
              <a:gd name="connsiteY0-436" fmla="*/ 0 h 23168"/>
              <a:gd name="connsiteX1-437" fmla="*/ 21676 w 21676"/>
              <a:gd name="connsiteY1-438" fmla="*/ 0 h 23168"/>
              <a:gd name="connsiteX2-439" fmla="*/ 21625 w 21676"/>
              <a:gd name="connsiteY2-440" fmla="*/ 18938 h 23168"/>
              <a:gd name="connsiteX3-441" fmla="*/ 17591 w 21676"/>
              <a:gd name="connsiteY3-442" fmla="*/ 19806 h 23168"/>
              <a:gd name="connsiteX4-443" fmla="*/ 8469 w 21676"/>
              <a:gd name="connsiteY4-444" fmla="*/ 23038 h 23168"/>
              <a:gd name="connsiteX5-445" fmla="*/ 1 w 21676"/>
              <a:gd name="connsiteY5-446" fmla="*/ 18757 h 23168"/>
              <a:gd name="connsiteX6-447" fmla="*/ 76 w 21676"/>
              <a:gd name="connsiteY6-448" fmla="*/ 0 h 23168"/>
              <a:gd name="connsiteX0-449" fmla="*/ 76 w 21676"/>
              <a:gd name="connsiteY0-450" fmla="*/ 0 h 23225"/>
              <a:gd name="connsiteX1-451" fmla="*/ 21676 w 21676"/>
              <a:gd name="connsiteY1-452" fmla="*/ 0 h 23225"/>
              <a:gd name="connsiteX2-453" fmla="*/ 21625 w 21676"/>
              <a:gd name="connsiteY2-454" fmla="*/ 18938 h 23225"/>
              <a:gd name="connsiteX3-455" fmla="*/ 17591 w 21676"/>
              <a:gd name="connsiteY3-456" fmla="*/ 19806 h 23225"/>
              <a:gd name="connsiteX4-457" fmla="*/ 8469 w 21676"/>
              <a:gd name="connsiteY4-458" fmla="*/ 23038 h 23225"/>
              <a:gd name="connsiteX5-459" fmla="*/ 1 w 21676"/>
              <a:gd name="connsiteY5-460" fmla="*/ 20416 h 23225"/>
              <a:gd name="connsiteX6-461" fmla="*/ 76 w 21676"/>
              <a:gd name="connsiteY6-462" fmla="*/ 0 h 23225"/>
              <a:gd name="connsiteX0-463" fmla="*/ 76 w 21676"/>
              <a:gd name="connsiteY0-464" fmla="*/ 0 h 23225"/>
              <a:gd name="connsiteX1-465" fmla="*/ 21676 w 21676"/>
              <a:gd name="connsiteY1-466" fmla="*/ 0 h 23225"/>
              <a:gd name="connsiteX2-467" fmla="*/ 21625 w 21676"/>
              <a:gd name="connsiteY2-468" fmla="*/ 18938 h 23225"/>
              <a:gd name="connsiteX3-469" fmla="*/ 17591 w 21676"/>
              <a:gd name="connsiteY3-470" fmla="*/ 19806 h 23225"/>
              <a:gd name="connsiteX4-471" fmla="*/ 8290 w 21676"/>
              <a:gd name="connsiteY4-472" fmla="*/ 23038 h 23225"/>
              <a:gd name="connsiteX5-473" fmla="*/ 1 w 21676"/>
              <a:gd name="connsiteY5-474" fmla="*/ 20416 h 23225"/>
              <a:gd name="connsiteX6-475" fmla="*/ 76 w 21676"/>
              <a:gd name="connsiteY6-476" fmla="*/ 0 h 23225"/>
              <a:gd name="connsiteX0-477" fmla="*/ 76 w 21676"/>
              <a:gd name="connsiteY0-478" fmla="*/ 0 h 23054"/>
              <a:gd name="connsiteX1-479" fmla="*/ 21676 w 21676"/>
              <a:gd name="connsiteY1-480" fmla="*/ 0 h 23054"/>
              <a:gd name="connsiteX2-481" fmla="*/ 21625 w 21676"/>
              <a:gd name="connsiteY2-482" fmla="*/ 18938 h 23054"/>
              <a:gd name="connsiteX3-483" fmla="*/ 17591 w 21676"/>
              <a:gd name="connsiteY3-484" fmla="*/ 19806 h 23054"/>
              <a:gd name="connsiteX4-485" fmla="*/ 8290 w 21676"/>
              <a:gd name="connsiteY4-486" fmla="*/ 23038 h 23054"/>
              <a:gd name="connsiteX5-487" fmla="*/ 1 w 21676"/>
              <a:gd name="connsiteY5-488" fmla="*/ 20416 h 23054"/>
              <a:gd name="connsiteX6-489" fmla="*/ 76 w 21676"/>
              <a:gd name="connsiteY6-490" fmla="*/ 0 h 23054"/>
              <a:gd name="connsiteX0-491" fmla="*/ 76 w 21676"/>
              <a:gd name="connsiteY0-492" fmla="*/ 0 h 23038"/>
              <a:gd name="connsiteX1-493" fmla="*/ 21676 w 21676"/>
              <a:gd name="connsiteY1-494" fmla="*/ 0 h 23038"/>
              <a:gd name="connsiteX2-495" fmla="*/ 21625 w 21676"/>
              <a:gd name="connsiteY2-496" fmla="*/ 18938 h 23038"/>
              <a:gd name="connsiteX3-497" fmla="*/ 17591 w 21676"/>
              <a:gd name="connsiteY3-498" fmla="*/ 19806 h 23038"/>
              <a:gd name="connsiteX4-499" fmla="*/ 8290 w 21676"/>
              <a:gd name="connsiteY4-500" fmla="*/ 23038 h 23038"/>
              <a:gd name="connsiteX5-501" fmla="*/ 1 w 21676"/>
              <a:gd name="connsiteY5-502" fmla="*/ 20416 h 23038"/>
              <a:gd name="connsiteX6-503" fmla="*/ 76 w 21676"/>
              <a:gd name="connsiteY6-504" fmla="*/ 0 h 23038"/>
              <a:gd name="connsiteX0-505" fmla="*/ 76 w 21676"/>
              <a:gd name="connsiteY0-506" fmla="*/ 0 h 23038"/>
              <a:gd name="connsiteX1-507" fmla="*/ 21676 w 21676"/>
              <a:gd name="connsiteY1-508" fmla="*/ 0 h 23038"/>
              <a:gd name="connsiteX2-509" fmla="*/ 21625 w 21676"/>
              <a:gd name="connsiteY2-510" fmla="*/ 18938 h 23038"/>
              <a:gd name="connsiteX3-511" fmla="*/ 18037 w 21676"/>
              <a:gd name="connsiteY3-512" fmla="*/ 19806 h 23038"/>
              <a:gd name="connsiteX4-513" fmla="*/ 8290 w 21676"/>
              <a:gd name="connsiteY4-514" fmla="*/ 23038 h 23038"/>
              <a:gd name="connsiteX5-515" fmla="*/ 1 w 21676"/>
              <a:gd name="connsiteY5-516" fmla="*/ 20416 h 23038"/>
              <a:gd name="connsiteX6-517" fmla="*/ 76 w 21676"/>
              <a:gd name="connsiteY6-518" fmla="*/ 0 h 23038"/>
              <a:gd name="connsiteX0-519" fmla="*/ 76 w 21676"/>
              <a:gd name="connsiteY0-520" fmla="*/ 0 h 23038"/>
              <a:gd name="connsiteX1-521" fmla="*/ 21676 w 21676"/>
              <a:gd name="connsiteY1-522" fmla="*/ 0 h 23038"/>
              <a:gd name="connsiteX2-523" fmla="*/ 21625 w 21676"/>
              <a:gd name="connsiteY2-524" fmla="*/ 19390 h 23038"/>
              <a:gd name="connsiteX3-525" fmla="*/ 18037 w 21676"/>
              <a:gd name="connsiteY3-526" fmla="*/ 19806 h 23038"/>
              <a:gd name="connsiteX4-527" fmla="*/ 8290 w 21676"/>
              <a:gd name="connsiteY4-528" fmla="*/ 23038 h 23038"/>
              <a:gd name="connsiteX5-529" fmla="*/ 1 w 21676"/>
              <a:gd name="connsiteY5-530" fmla="*/ 20416 h 23038"/>
              <a:gd name="connsiteX6-531" fmla="*/ 76 w 21676"/>
              <a:gd name="connsiteY6-532" fmla="*/ 0 h 23038"/>
              <a:gd name="connsiteX0-533" fmla="*/ 76 w 21676"/>
              <a:gd name="connsiteY0-534" fmla="*/ 0 h 23038"/>
              <a:gd name="connsiteX1-535" fmla="*/ 21676 w 21676"/>
              <a:gd name="connsiteY1-536" fmla="*/ 0 h 23038"/>
              <a:gd name="connsiteX2-537" fmla="*/ 21625 w 21676"/>
              <a:gd name="connsiteY2-538" fmla="*/ 19390 h 23038"/>
              <a:gd name="connsiteX3-539" fmla="*/ 18037 w 21676"/>
              <a:gd name="connsiteY3-540" fmla="*/ 19806 h 23038"/>
              <a:gd name="connsiteX4-541" fmla="*/ 8290 w 21676"/>
              <a:gd name="connsiteY4-542" fmla="*/ 23038 h 23038"/>
              <a:gd name="connsiteX5-543" fmla="*/ 1 w 21676"/>
              <a:gd name="connsiteY5-544" fmla="*/ 20416 h 23038"/>
              <a:gd name="connsiteX6-545" fmla="*/ 76 w 21676"/>
              <a:gd name="connsiteY6-546" fmla="*/ 0 h 23038"/>
              <a:gd name="connsiteX0-547" fmla="*/ 76 w 21676"/>
              <a:gd name="connsiteY0-548" fmla="*/ 0 h 23075"/>
              <a:gd name="connsiteX1-549" fmla="*/ 21676 w 21676"/>
              <a:gd name="connsiteY1-550" fmla="*/ 0 h 23075"/>
              <a:gd name="connsiteX2-551" fmla="*/ 21625 w 21676"/>
              <a:gd name="connsiteY2-552" fmla="*/ 19390 h 23075"/>
              <a:gd name="connsiteX3-553" fmla="*/ 18037 w 21676"/>
              <a:gd name="connsiteY3-554" fmla="*/ 19806 h 23075"/>
              <a:gd name="connsiteX4-555" fmla="*/ 8290 w 21676"/>
              <a:gd name="connsiteY4-556" fmla="*/ 23038 h 23075"/>
              <a:gd name="connsiteX5-557" fmla="*/ 1 w 21676"/>
              <a:gd name="connsiteY5-558" fmla="*/ 20416 h 23075"/>
              <a:gd name="connsiteX6-559" fmla="*/ 76 w 21676"/>
              <a:gd name="connsiteY6-560" fmla="*/ 0 h 2307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 ang="0">
                <a:pos x="connsiteX6-55" y="connsiteY6-56"/>
              </a:cxn>
            </a:cxnLst>
            <a:rect l="l" t="t" r="r" b="b"/>
            <a:pathLst>
              <a:path w="21676" h="23075">
                <a:moveTo>
                  <a:pt x="76" y="0"/>
                </a:moveTo>
                <a:lnTo>
                  <a:pt x="21676" y="0"/>
                </a:lnTo>
                <a:cubicBezTo>
                  <a:pt x="21642" y="5302"/>
                  <a:pt x="21659" y="14088"/>
                  <a:pt x="21625" y="19390"/>
                </a:cubicBezTo>
                <a:cubicBezTo>
                  <a:pt x="19315" y="19388"/>
                  <a:pt x="20217" y="19028"/>
                  <a:pt x="18037" y="19806"/>
                </a:cubicBezTo>
                <a:cubicBezTo>
                  <a:pt x="15320" y="20859"/>
                  <a:pt x="10963" y="22677"/>
                  <a:pt x="8290" y="23038"/>
                </a:cubicBezTo>
                <a:cubicBezTo>
                  <a:pt x="5677" y="23406"/>
                  <a:pt x="1035" y="20921"/>
                  <a:pt x="1" y="20416"/>
                </a:cubicBezTo>
                <a:cubicBezTo>
                  <a:pt x="-16" y="15915"/>
                  <a:pt x="93" y="4501"/>
                  <a:pt x="76" y="0"/>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algn="ctr"/>
            <a:endParaRPr lang="en-US"/>
          </a:p>
        </p:txBody>
      </p:sp>
      <p:sp>
        <p:nvSpPr>
          <p:cNvPr id="3" name="Flowchart: Document 17"/>
          <p:cNvSpPr/>
          <p:nvPr/>
        </p:nvSpPr>
        <p:spPr>
          <a:xfrm>
            <a:off x="-76199" y="-14642"/>
            <a:ext cx="12268199" cy="1861698"/>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1" fmla="*/ 0 w 21600"/>
              <a:gd name="connsiteY0-2" fmla="*/ 0 h 17322"/>
              <a:gd name="connsiteX1-3" fmla="*/ 21600 w 21600"/>
              <a:gd name="connsiteY1-4" fmla="*/ 0 h 17322"/>
              <a:gd name="connsiteX2-5" fmla="*/ 21600 w 21600"/>
              <a:gd name="connsiteY2-6" fmla="*/ 17322 h 17322"/>
              <a:gd name="connsiteX3-7" fmla="*/ 50 w 21600"/>
              <a:gd name="connsiteY3-8" fmla="*/ 13503 h 17322"/>
              <a:gd name="connsiteX4-9" fmla="*/ 0 w 21600"/>
              <a:gd name="connsiteY4-10" fmla="*/ 0 h 17322"/>
              <a:gd name="connsiteX0-11" fmla="*/ 0 w 21600"/>
              <a:gd name="connsiteY0-12" fmla="*/ 0 h 18888"/>
              <a:gd name="connsiteX1-13" fmla="*/ 21600 w 21600"/>
              <a:gd name="connsiteY1-14" fmla="*/ 0 h 18888"/>
              <a:gd name="connsiteX2-15" fmla="*/ 21600 w 21600"/>
              <a:gd name="connsiteY2-16" fmla="*/ 17322 h 18888"/>
              <a:gd name="connsiteX3-17" fmla="*/ 50 w 21600"/>
              <a:gd name="connsiteY3-18" fmla="*/ 13503 h 18888"/>
              <a:gd name="connsiteX4-19" fmla="*/ 0 w 21600"/>
              <a:gd name="connsiteY4-20" fmla="*/ 0 h 18888"/>
              <a:gd name="connsiteX0-21" fmla="*/ 0 w 21600"/>
              <a:gd name="connsiteY0-22" fmla="*/ 0 h 18322"/>
              <a:gd name="connsiteX1-23" fmla="*/ 21600 w 21600"/>
              <a:gd name="connsiteY1-24" fmla="*/ 0 h 18322"/>
              <a:gd name="connsiteX2-25" fmla="*/ 21600 w 21600"/>
              <a:gd name="connsiteY2-26" fmla="*/ 17322 h 18322"/>
              <a:gd name="connsiteX3-27" fmla="*/ 15726 w 21600"/>
              <a:gd name="connsiteY3-28" fmla="*/ 14955 h 18322"/>
              <a:gd name="connsiteX4-29" fmla="*/ 50 w 21600"/>
              <a:gd name="connsiteY4-30" fmla="*/ 13503 h 18322"/>
              <a:gd name="connsiteX5" fmla="*/ 0 w 21600"/>
              <a:gd name="connsiteY5" fmla="*/ 0 h 18322"/>
              <a:gd name="connsiteX0-31" fmla="*/ 0 w 21600"/>
              <a:gd name="connsiteY0-32" fmla="*/ 0 h 18400"/>
              <a:gd name="connsiteX1-33" fmla="*/ 21600 w 21600"/>
              <a:gd name="connsiteY1-34" fmla="*/ 0 h 18400"/>
              <a:gd name="connsiteX2-35" fmla="*/ 21600 w 21600"/>
              <a:gd name="connsiteY2-36" fmla="*/ 17322 h 18400"/>
              <a:gd name="connsiteX3-37" fmla="*/ 15726 w 21600"/>
              <a:gd name="connsiteY3-38" fmla="*/ 14955 h 18400"/>
              <a:gd name="connsiteX4-39" fmla="*/ 5570 w 21600"/>
              <a:gd name="connsiteY4-40" fmla="*/ 18390 h 18400"/>
              <a:gd name="connsiteX5-41" fmla="*/ 50 w 21600"/>
              <a:gd name="connsiteY5-42" fmla="*/ 13503 h 18400"/>
              <a:gd name="connsiteX6" fmla="*/ 0 w 21600"/>
              <a:gd name="connsiteY6" fmla="*/ 0 h 18400"/>
              <a:gd name="connsiteX0-43" fmla="*/ 0 w 21600"/>
              <a:gd name="connsiteY0-44" fmla="*/ 0 h 18400"/>
              <a:gd name="connsiteX1-45" fmla="*/ 21600 w 21600"/>
              <a:gd name="connsiteY1-46" fmla="*/ 0 h 18400"/>
              <a:gd name="connsiteX2-47" fmla="*/ 21600 w 21600"/>
              <a:gd name="connsiteY2-48" fmla="*/ 17322 h 18400"/>
              <a:gd name="connsiteX3-49" fmla="*/ 15726 w 21600"/>
              <a:gd name="connsiteY3-50" fmla="*/ 14955 h 18400"/>
              <a:gd name="connsiteX4-51" fmla="*/ 5570 w 21600"/>
              <a:gd name="connsiteY4-52" fmla="*/ 18390 h 18400"/>
              <a:gd name="connsiteX5-53" fmla="*/ 50 w 21600"/>
              <a:gd name="connsiteY5-54" fmla="*/ 13503 h 18400"/>
              <a:gd name="connsiteX6-55" fmla="*/ 0 w 21600"/>
              <a:gd name="connsiteY6-56" fmla="*/ 0 h 18400"/>
              <a:gd name="connsiteX0-57" fmla="*/ 0 w 21600"/>
              <a:gd name="connsiteY0-58" fmla="*/ 0 h 18400"/>
              <a:gd name="connsiteX1-59" fmla="*/ 21600 w 21600"/>
              <a:gd name="connsiteY1-60" fmla="*/ 0 h 18400"/>
              <a:gd name="connsiteX2-61" fmla="*/ 21499 w 21600"/>
              <a:gd name="connsiteY2-62" fmla="*/ 15907 h 18400"/>
              <a:gd name="connsiteX3-63" fmla="*/ 15726 w 21600"/>
              <a:gd name="connsiteY3-64" fmla="*/ 14955 h 18400"/>
              <a:gd name="connsiteX4-65" fmla="*/ 5570 w 21600"/>
              <a:gd name="connsiteY4-66" fmla="*/ 18390 h 18400"/>
              <a:gd name="connsiteX5-67" fmla="*/ 50 w 21600"/>
              <a:gd name="connsiteY5-68" fmla="*/ 13503 h 18400"/>
              <a:gd name="connsiteX6-69" fmla="*/ 0 w 21600"/>
              <a:gd name="connsiteY6-70" fmla="*/ 0 h 18400"/>
              <a:gd name="connsiteX0-71" fmla="*/ 0 w 21600"/>
              <a:gd name="connsiteY0-72" fmla="*/ 0 h 18736"/>
              <a:gd name="connsiteX1-73" fmla="*/ 21600 w 21600"/>
              <a:gd name="connsiteY1-74" fmla="*/ 0 h 18736"/>
              <a:gd name="connsiteX2-75" fmla="*/ 21524 w 21600"/>
              <a:gd name="connsiteY2-76" fmla="*/ 18736 h 18736"/>
              <a:gd name="connsiteX3-77" fmla="*/ 15726 w 21600"/>
              <a:gd name="connsiteY3-78" fmla="*/ 14955 h 18736"/>
              <a:gd name="connsiteX4-79" fmla="*/ 5570 w 21600"/>
              <a:gd name="connsiteY4-80" fmla="*/ 18390 h 18736"/>
              <a:gd name="connsiteX5-81" fmla="*/ 50 w 21600"/>
              <a:gd name="connsiteY5-82" fmla="*/ 13503 h 18736"/>
              <a:gd name="connsiteX6-83" fmla="*/ 0 w 21600"/>
              <a:gd name="connsiteY6-84" fmla="*/ 0 h 18736"/>
              <a:gd name="connsiteX0-85" fmla="*/ 0 w 21600"/>
              <a:gd name="connsiteY0-86" fmla="*/ 0 h 18736"/>
              <a:gd name="connsiteX1-87" fmla="*/ 21600 w 21600"/>
              <a:gd name="connsiteY1-88" fmla="*/ 0 h 18736"/>
              <a:gd name="connsiteX2-89" fmla="*/ 21524 w 21600"/>
              <a:gd name="connsiteY2-90" fmla="*/ 18736 h 18736"/>
              <a:gd name="connsiteX3-91" fmla="*/ 15726 w 21600"/>
              <a:gd name="connsiteY3-92" fmla="*/ 14147 h 18736"/>
              <a:gd name="connsiteX4-93" fmla="*/ 5570 w 21600"/>
              <a:gd name="connsiteY4-94" fmla="*/ 18390 h 18736"/>
              <a:gd name="connsiteX5-95" fmla="*/ 50 w 21600"/>
              <a:gd name="connsiteY5-96" fmla="*/ 13503 h 18736"/>
              <a:gd name="connsiteX6-97" fmla="*/ 0 w 21600"/>
              <a:gd name="connsiteY6-98" fmla="*/ 0 h 18736"/>
              <a:gd name="connsiteX0-99" fmla="*/ 0 w 21600"/>
              <a:gd name="connsiteY0-100" fmla="*/ 0 h 19811"/>
              <a:gd name="connsiteX1-101" fmla="*/ 21600 w 21600"/>
              <a:gd name="connsiteY1-102" fmla="*/ 0 h 19811"/>
              <a:gd name="connsiteX2-103" fmla="*/ 21524 w 21600"/>
              <a:gd name="connsiteY2-104" fmla="*/ 18736 h 19811"/>
              <a:gd name="connsiteX3-105" fmla="*/ 15726 w 21600"/>
              <a:gd name="connsiteY3-106" fmla="*/ 14147 h 19811"/>
              <a:gd name="connsiteX4-107" fmla="*/ 5545 w 21600"/>
              <a:gd name="connsiteY4-108" fmla="*/ 19805 h 19811"/>
              <a:gd name="connsiteX5-109" fmla="*/ 50 w 21600"/>
              <a:gd name="connsiteY5-110" fmla="*/ 13503 h 19811"/>
              <a:gd name="connsiteX6-111" fmla="*/ 0 w 21600"/>
              <a:gd name="connsiteY6-112" fmla="*/ 0 h 19811"/>
              <a:gd name="connsiteX0-113" fmla="*/ 0 w 21600"/>
              <a:gd name="connsiteY0-114" fmla="*/ 0 h 19811"/>
              <a:gd name="connsiteX1-115" fmla="*/ 21600 w 21600"/>
              <a:gd name="connsiteY1-116" fmla="*/ 0 h 19811"/>
              <a:gd name="connsiteX2-117" fmla="*/ 21524 w 21600"/>
              <a:gd name="connsiteY2-118" fmla="*/ 18736 h 19811"/>
              <a:gd name="connsiteX3-119" fmla="*/ 15726 w 21600"/>
              <a:gd name="connsiteY3-120" fmla="*/ 14147 h 19811"/>
              <a:gd name="connsiteX4-121" fmla="*/ 5545 w 21600"/>
              <a:gd name="connsiteY4-122" fmla="*/ 19805 h 19811"/>
              <a:gd name="connsiteX5-123" fmla="*/ 25 w 21600"/>
              <a:gd name="connsiteY5-124" fmla="*/ 17343 h 19811"/>
              <a:gd name="connsiteX6-125" fmla="*/ 0 w 21600"/>
              <a:gd name="connsiteY6-126" fmla="*/ 0 h 19811"/>
              <a:gd name="connsiteX0-127" fmla="*/ 0 w 21600"/>
              <a:gd name="connsiteY0-128" fmla="*/ 0 h 19811"/>
              <a:gd name="connsiteX1-129" fmla="*/ 21600 w 21600"/>
              <a:gd name="connsiteY1-130" fmla="*/ 0 h 19811"/>
              <a:gd name="connsiteX2-131" fmla="*/ 21524 w 21600"/>
              <a:gd name="connsiteY2-132" fmla="*/ 18736 h 19811"/>
              <a:gd name="connsiteX3-133" fmla="*/ 15726 w 21600"/>
              <a:gd name="connsiteY3-134" fmla="*/ 14147 h 19811"/>
              <a:gd name="connsiteX4-135" fmla="*/ 5545 w 21600"/>
              <a:gd name="connsiteY4-136" fmla="*/ 19805 h 19811"/>
              <a:gd name="connsiteX5-137" fmla="*/ 25 w 21600"/>
              <a:gd name="connsiteY5-138" fmla="*/ 17343 h 19811"/>
              <a:gd name="connsiteX6-139" fmla="*/ 0 w 21600"/>
              <a:gd name="connsiteY6-140" fmla="*/ 0 h 19811"/>
              <a:gd name="connsiteX0-141" fmla="*/ 0 w 21600"/>
              <a:gd name="connsiteY0-142" fmla="*/ 0 h 20417"/>
              <a:gd name="connsiteX1-143" fmla="*/ 21600 w 21600"/>
              <a:gd name="connsiteY1-144" fmla="*/ 0 h 20417"/>
              <a:gd name="connsiteX2-145" fmla="*/ 21524 w 21600"/>
              <a:gd name="connsiteY2-146" fmla="*/ 18736 h 20417"/>
              <a:gd name="connsiteX3-147" fmla="*/ 15726 w 21600"/>
              <a:gd name="connsiteY3-148" fmla="*/ 14147 h 20417"/>
              <a:gd name="connsiteX4-149" fmla="*/ 8393 w 21600"/>
              <a:gd name="connsiteY4-150" fmla="*/ 20411 h 20417"/>
              <a:gd name="connsiteX5-151" fmla="*/ 25 w 21600"/>
              <a:gd name="connsiteY5-152" fmla="*/ 17343 h 20417"/>
              <a:gd name="connsiteX6-153" fmla="*/ 0 w 21600"/>
              <a:gd name="connsiteY6-154" fmla="*/ 0 h 20417"/>
              <a:gd name="connsiteX0-155" fmla="*/ 0 w 21600"/>
              <a:gd name="connsiteY0-156" fmla="*/ 0 h 20605"/>
              <a:gd name="connsiteX1-157" fmla="*/ 21600 w 21600"/>
              <a:gd name="connsiteY1-158" fmla="*/ 0 h 20605"/>
              <a:gd name="connsiteX2-159" fmla="*/ 21524 w 21600"/>
              <a:gd name="connsiteY2-160" fmla="*/ 18736 h 20605"/>
              <a:gd name="connsiteX3-161" fmla="*/ 15726 w 21600"/>
              <a:gd name="connsiteY3-162" fmla="*/ 14147 h 20605"/>
              <a:gd name="connsiteX4-163" fmla="*/ 8393 w 21600"/>
              <a:gd name="connsiteY4-164" fmla="*/ 20411 h 20605"/>
              <a:gd name="connsiteX5-165" fmla="*/ 25 w 21600"/>
              <a:gd name="connsiteY5-166" fmla="*/ 17343 h 20605"/>
              <a:gd name="connsiteX6-167" fmla="*/ 0 w 21600"/>
              <a:gd name="connsiteY6-168" fmla="*/ 0 h 20605"/>
              <a:gd name="connsiteX0-169" fmla="*/ 0 w 21600"/>
              <a:gd name="connsiteY0-170" fmla="*/ 0 h 20658"/>
              <a:gd name="connsiteX1-171" fmla="*/ 21600 w 21600"/>
              <a:gd name="connsiteY1-172" fmla="*/ 0 h 20658"/>
              <a:gd name="connsiteX2-173" fmla="*/ 21524 w 21600"/>
              <a:gd name="connsiteY2-174" fmla="*/ 18736 h 20658"/>
              <a:gd name="connsiteX3-175" fmla="*/ 15726 w 21600"/>
              <a:gd name="connsiteY3-176" fmla="*/ 14147 h 20658"/>
              <a:gd name="connsiteX4-177" fmla="*/ 8393 w 21600"/>
              <a:gd name="connsiteY4-178" fmla="*/ 20411 h 20658"/>
              <a:gd name="connsiteX5-179" fmla="*/ 101 w 21600"/>
              <a:gd name="connsiteY5-180" fmla="*/ 18151 h 20658"/>
              <a:gd name="connsiteX6-181" fmla="*/ 0 w 21600"/>
              <a:gd name="connsiteY6-182" fmla="*/ 0 h 20658"/>
              <a:gd name="connsiteX0-183" fmla="*/ 0 w 21600"/>
              <a:gd name="connsiteY0-184" fmla="*/ 0 h 20618"/>
              <a:gd name="connsiteX1-185" fmla="*/ 21600 w 21600"/>
              <a:gd name="connsiteY1-186" fmla="*/ 0 h 20618"/>
              <a:gd name="connsiteX2-187" fmla="*/ 21524 w 21600"/>
              <a:gd name="connsiteY2-188" fmla="*/ 18736 h 20618"/>
              <a:gd name="connsiteX3-189" fmla="*/ 15726 w 21600"/>
              <a:gd name="connsiteY3-190" fmla="*/ 14147 h 20618"/>
              <a:gd name="connsiteX4-191" fmla="*/ 8393 w 21600"/>
              <a:gd name="connsiteY4-192" fmla="*/ 20411 h 20618"/>
              <a:gd name="connsiteX5-193" fmla="*/ 101 w 21600"/>
              <a:gd name="connsiteY5-194" fmla="*/ 18151 h 20618"/>
              <a:gd name="connsiteX6-195" fmla="*/ 0 w 21600"/>
              <a:gd name="connsiteY6-196" fmla="*/ 0 h 20618"/>
              <a:gd name="connsiteX0-197" fmla="*/ 76 w 21676"/>
              <a:gd name="connsiteY0-198" fmla="*/ 0 h 20662"/>
              <a:gd name="connsiteX1-199" fmla="*/ 21676 w 21676"/>
              <a:gd name="connsiteY1-200" fmla="*/ 0 h 20662"/>
              <a:gd name="connsiteX2-201" fmla="*/ 21600 w 21676"/>
              <a:gd name="connsiteY2-202" fmla="*/ 18736 h 20662"/>
              <a:gd name="connsiteX3-203" fmla="*/ 15802 w 21676"/>
              <a:gd name="connsiteY3-204" fmla="*/ 14147 h 20662"/>
              <a:gd name="connsiteX4-205" fmla="*/ 8469 w 21676"/>
              <a:gd name="connsiteY4-206" fmla="*/ 20411 h 20662"/>
              <a:gd name="connsiteX5-207" fmla="*/ 1 w 21676"/>
              <a:gd name="connsiteY5-208" fmla="*/ 18757 h 20662"/>
              <a:gd name="connsiteX6-209" fmla="*/ 76 w 21676"/>
              <a:gd name="connsiteY6-210" fmla="*/ 0 h 20662"/>
              <a:gd name="connsiteX0-211" fmla="*/ 76 w 21676"/>
              <a:gd name="connsiteY0-212" fmla="*/ 0 h 23168"/>
              <a:gd name="connsiteX1-213" fmla="*/ 21676 w 21676"/>
              <a:gd name="connsiteY1-214" fmla="*/ 0 h 23168"/>
              <a:gd name="connsiteX2-215" fmla="*/ 21600 w 21676"/>
              <a:gd name="connsiteY2-216" fmla="*/ 18736 h 23168"/>
              <a:gd name="connsiteX3-217" fmla="*/ 15802 w 21676"/>
              <a:gd name="connsiteY3-218" fmla="*/ 14147 h 23168"/>
              <a:gd name="connsiteX4-219" fmla="*/ 8469 w 21676"/>
              <a:gd name="connsiteY4-220" fmla="*/ 23038 h 23168"/>
              <a:gd name="connsiteX5-221" fmla="*/ 1 w 21676"/>
              <a:gd name="connsiteY5-222" fmla="*/ 18757 h 23168"/>
              <a:gd name="connsiteX6-223" fmla="*/ 76 w 21676"/>
              <a:gd name="connsiteY6-224" fmla="*/ 0 h 23168"/>
              <a:gd name="connsiteX0-225" fmla="*/ 76 w 21676"/>
              <a:gd name="connsiteY0-226" fmla="*/ 0 h 23168"/>
              <a:gd name="connsiteX1-227" fmla="*/ 21676 w 21676"/>
              <a:gd name="connsiteY1-228" fmla="*/ 0 h 23168"/>
              <a:gd name="connsiteX2-229" fmla="*/ 21600 w 21676"/>
              <a:gd name="connsiteY2-230" fmla="*/ 18736 h 23168"/>
              <a:gd name="connsiteX3-231" fmla="*/ 15802 w 21676"/>
              <a:gd name="connsiteY3-232" fmla="*/ 15764 h 23168"/>
              <a:gd name="connsiteX4-233" fmla="*/ 8469 w 21676"/>
              <a:gd name="connsiteY4-234" fmla="*/ 23038 h 23168"/>
              <a:gd name="connsiteX5-235" fmla="*/ 1 w 21676"/>
              <a:gd name="connsiteY5-236" fmla="*/ 18757 h 23168"/>
              <a:gd name="connsiteX6-237" fmla="*/ 76 w 21676"/>
              <a:gd name="connsiteY6-238" fmla="*/ 0 h 23168"/>
              <a:gd name="connsiteX0-239" fmla="*/ 76 w 21676"/>
              <a:gd name="connsiteY0-240" fmla="*/ 0 h 23168"/>
              <a:gd name="connsiteX1-241" fmla="*/ 21676 w 21676"/>
              <a:gd name="connsiteY1-242" fmla="*/ 0 h 23168"/>
              <a:gd name="connsiteX2-243" fmla="*/ 21600 w 21676"/>
              <a:gd name="connsiteY2-244" fmla="*/ 18736 h 23168"/>
              <a:gd name="connsiteX3-245" fmla="*/ 15802 w 21676"/>
              <a:gd name="connsiteY3-246" fmla="*/ 15764 h 23168"/>
              <a:gd name="connsiteX4-247" fmla="*/ 8469 w 21676"/>
              <a:gd name="connsiteY4-248" fmla="*/ 23038 h 23168"/>
              <a:gd name="connsiteX5-249" fmla="*/ 1 w 21676"/>
              <a:gd name="connsiteY5-250" fmla="*/ 18757 h 23168"/>
              <a:gd name="connsiteX6-251" fmla="*/ 76 w 21676"/>
              <a:gd name="connsiteY6-252" fmla="*/ 0 h 23168"/>
              <a:gd name="connsiteX0-253" fmla="*/ 76 w 21676"/>
              <a:gd name="connsiteY0-254" fmla="*/ 0 h 23168"/>
              <a:gd name="connsiteX1-255" fmla="*/ 21676 w 21676"/>
              <a:gd name="connsiteY1-256" fmla="*/ 0 h 23168"/>
              <a:gd name="connsiteX2-257" fmla="*/ 21600 w 21676"/>
              <a:gd name="connsiteY2-258" fmla="*/ 18736 h 23168"/>
              <a:gd name="connsiteX3-259" fmla="*/ 15802 w 21676"/>
              <a:gd name="connsiteY3-260" fmla="*/ 15764 h 23168"/>
              <a:gd name="connsiteX4-261" fmla="*/ 8469 w 21676"/>
              <a:gd name="connsiteY4-262" fmla="*/ 23038 h 23168"/>
              <a:gd name="connsiteX5-263" fmla="*/ 1 w 21676"/>
              <a:gd name="connsiteY5-264" fmla="*/ 18757 h 23168"/>
              <a:gd name="connsiteX6-265" fmla="*/ 76 w 21676"/>
              <a:gd name="connsiteY6-266" fmla="*/ 0 h 23168"/>
              <a:gd name="connsiteX0-267" fmla="*/ 76 w 21676"/>
              <a:gd name="connsiteY0-268" fmla="*/ 0 h 23168"/>
              <a:gd name="connsiteX1-269" fmla="*/ 21676 w 21676"/>
              <a:gd name="connsiteY1-270" fmla="*/ 0 h 23168"/>
              <a:gd name="connsiteX2-271" fmla="*/ 21600 w 21676"/>
              <a:gd name="connsiteY2-272" fmla="*/ 18736 h 23168"/>
              <a:gd name="connsiteX3-273" fmla="*/ 17163 w 21676"/>
              <a:gd name="connsiteY3-274" fmla="*/ 16168 h 23168"/>
              <a:gd name="connsiteX4-275" fmla="*/ 8469 w 21676"/>
              <a:gd name="connsiteY4-276" fmla="*/ 23038 h 23168"/>
              <a:gd name="connsiteX5-277" fmla="*/ 1 w 21676"/>
              <a:gd name="connsiteY5-278" fmla="*/ 18757 h 23168"/>
              <a:gd name="connsiteX6-279" fmla="*/ 76 w 21676"/>
              <a:gd name="connsiteY6-280" fmla="*/ 0 h 23168"/>
              <a:gd name="connsiteX0-281" fmla="*/ 76 w 21676"/>
              <a:gd name="connsiteY0-282" fmla="*/ 0 h 23168"/>
              <a:gd name="connsiteX1-283" fmla="*/ 21676 w 21676"/>
              <a:gd name="connsiteY1-284" fmla="*/ 0 h 23168"/>
              <a:gd name="connsiteX2-285" fmla="*/ 21600 w 21676"/>
              <a:gd name="connsiteY2-286" fmla="*/ 18736 h 23168"/>
              <a:gd name="connsiteX3-287" fmla="*/ 17793 w 21676"/>
              <a:gd name="connsiteY3-288" fmla="*/ 17785 h 23168"/>
              <a:gd name="connsiteX4-289" fmla="*/ 8469 w 21676"/>
              <a:gd name="connsiteY4-290" fmla="*/ 23038 h 23168"/>
              <a:gd name="connsiteX5-291" fmla="*/ 1 w 21676"/>
              <a:gd name="connsiteY5-292" fmla="*/ 18757 h 23168"/>
              <a:gd name="connsiteX6-293" fmla="*/ 76 w 21676"/>
              <a:gd name="connsiteY6-294" fmla="*/ 0 h 23168"/>
              <a:gd name="connsiteX0-295" fmla="*/ 76 w 21676"/>
              <a:gd name="connsiteY0-296" fmla="*/ 0 h 23168"/>
              <a:gd name="connsiteX1-297" fmla="*/ 21676 w 21676"/>
              <a:gd name="connsiteY1-298" fmla="*/ 0 h 23168"/>
              <a:gd name="connsiteX2-299" fmla="*/ 21600 w 21676"/>
              <a:gd name="connsiteY2-300" fmla="*/ 20353 h 23168"/>
              <a:gd name="connsiteX3-301" fmla="*/ 17793 w 21676"/>
              <a:gd name="connsiteY3-302" fmla="*/ 17785 h 23168"/>
              <a:gd name="connsiteX4-303" fmla="*/ 8469 w 21676"/>
              <a:gd name="connsiteY4-304" fmla="*/ 23038 h 23168"/>
              <a:gd name="connsiteX5-305" fmla="*/ 1 w 21676"/>
              <a:gd name="connsiteY5-306" fmla="*/ 18757 h 23168"/>
              <a:gd name="connsiteX6-307" fmla="*/ 76 w 21676"/>
              <a:gd name="connsiteY6-308" fmla="*/ 0 h 23168"/>
              <a:gd name="connsiteX0-309" fmla="*/ 76 w 21676"/>
              <a:gd name="connsiteY0-310" fmla="*/ 0 h 23168"/>
              <a:gd name="connsiteX1-311" fmla="*/ 21676 w 21676"/>
              <a:gd name="connsiteY1-312" fmla="*/ 0 h 23168"/>
              <a:gd name="connsiteX2-313" fmla="*/ 21600 w 21676"/>
              <a:gd name="connsiteY2-314" fmla="*/ 20353 h 23168"/>
              <a:gd name="connsiteX3-315" fmla="*/ 17793 w 21676"/>
              <a:gd name="connsiteY3-316" fmla="*/ 17785 h 23168"/>
              <a:gd name="connsiteX4-317" fmla="*/ 8469 w 21676"/>
              <a:gd name="connsiteY4-318" fmla="*/ 23038 h 23168"/>
              <a:gd name="connsiteX5-319" fmla="*/ 1 w 21676"/>
              <a:gd name="connsiteY5-320" fmla="*/ 18757 h 23168"/>
              <a:gd name="connsiteX6-321" fmla="*/ 76 w 21676"/>
              <a:gd name="connsiteY6-322" fmla="*/ 0 h 23168"/>
              <a:gd name="connsiteX0-323" fmla="*/ 76 w 21676"/>
              <a:gd name="connsiteY0-324" fmla="*/ 0 h 23168"/>
              <a:gd name="connsiteX1-325" fmla="*/ 21676 w 21676"/>
              <a:gd name="connsiteY1-326" fmla="*/ 0 h 23168"/>
              <a:gd name="connsiteX2-327" fmla="*/ 21600 w 21676"/>
              <a:gd name="connsiteY2-328" fmla="*/ 20353 h 23168"/>
              <a:gd name="connsiteX3-329" fmla="*/ 17591 w 21676"/>
              <a:gd name="connsiteY3-330" fmla="*/ 19806 h 23168"/>
              <a:gd name="connsiteX4-331" fmla="*/ 8469 w 21676"/>
              <a:gd name="connsiteY4-332" fmla="*/ 23038 h 23168"/>
              <a:gd name="connsiteX5-333" fmla="*/ 1 w 21676"/>
              <a:gd name="connsiteY5-334" fmla="*/ 18757 h 23168"/>
              <a:gd name="connsiteX6-335" fmla="*/ 76 w 21676"/>
              <a:gd name="connsiteY6-336" fmla="*/ 0 h 23168"/>
              <a:gd name="connsiteX0-337" fmla="*/ 76 w 21676"/>
              <a:gd name="connsiteY0-338" fmla="*/ 0 h 23168"/>
              <a:gd name="connsiteX1-339" fmla="*/ 21676 w 21676"/>
              <a:gd name="connsiteY1-340" fmla="*/ 0 h 23168"/>
              <a:gd name="connsiteX2-341" fmla="*/ 21600 w 21676"/>
              <a:gd name="connsiteY2-342" fmla="*/ 20353 h 23168"/>
              <a:gd name="connsiteX3-343" fmla="*/ 17591 w 21676"/>
              <a:gd name="connsiteY3-344" fmla="*/ 19806 h 23168"/>
              <a:gd name="connsiteX4-345" fmla="*/ 8469 w 21676"/>
              <a:gd name="connsiteY4-346" fmla="*/ 23038 h 23168"/>
              <a:gd name="connsiteX5-347" fmla="*/ 1 w 21676"/>
              <a:gd name="connsiteY5-348" fmla="*/ 18757 h 23168"/>
              <a:gd name="connsiteX6-349" fmla="*/ 76 w 21676"/>
              <a:gd name="connsiteY6-350" fmla="*/ 0 h 23168"/>
              <a:gd name="connsiteX0-351" fmla="*/ 76 w 21676"/>
              <a:gd name="connsiteY0-352" fmla="*/ 0 h 23168"/>
              <a:gd name="connsiteX1-353" fmla="*/ 21676 w 21676"/>
              <a:gd name="connsiteY1-354" fmla="*/ 0 h 23168"/>
              <a:gd name="connsiteX2-355" fmla="*/ 21600 w 21676"/>
              <a:gd name="connsiteY2-356" fmla="*/ 20353 h 23168"/>
              <a:gd name="connsiteX3-357" fmla="*/ 17591 w 21676"/>
              <a:gd name="connsiteY3-358" fmla="*/ 19806 h 23168"/>
              <a:gd name="connsiteX4-359" fmla="*/ 8469 w 21676"/>
              <a:gd name="connsiteY4-360" fmla="*/ 23038 h 23168"/>
              <a:gd name="connsiteX5-361" fmla="*/ 1 w 21676"/>
              <a:gd name="connsiteY5-362" fmla="*/ 18757 h 23168"/>
              <a:gd name="connsiteX6-363" fmla="*/ 76 w 21676"/>
              <a:gd name="connsiteY6-364" fmla="*/ 0 h 23168"/>
              <a:gd name="connsiteX0-365" fmla="*/ 76 w 21676"/>
              <a:gd name="connsiteY0-366" fmla="*/ 0 h 23168"/>
              <a:gd name="connsiteX1-367" fmla="*/ 21676 w 21676"/>
              <a:gd name="connsiteY1-368" fmla="*/ 0 h 23168"/>
              <a:gd name="connsiteX2-369" fmla="*/ 21625 w 21676"/>
              <a:gd name="connsiteY2-370" fmla="*/ 20757 h 23168"/>
              <a:gd name="connsiteX3-371" fmla="*/ 17591 w 21676"/>
              <a:gd name="connsiteY3-372" fmla="*/ 19806 h 23168"/>
              <a:gd name="connsiteX4-373" fmla="*/ 8469 w 21676"/>
              <a:gd name="connsiteY4-374" fmla="*/ 23038 h 23168"/>
              <a:gd name="connsiteX5-375" fmla="*/ 1 w 21676"/>
              <a:gd name="connsiteY5-376" fmla="*/ 18757 h 23168"/>
              <a:gd name="connsiteX6-377" fmla="*/ 76 w 21676"/>
              <a:gd name="connsiteY6-378" fmla="*/ 0 h 23168"/>
              <a:gd name="connsiteX0-379" fmla="*/ 76 w 21676"/>
              <a:gd name="connsiteY0-380" fmla="*/ 0 h 23168"/>
              <a:gd name="connsiteX1-381" fmla="*/ 21676 w 21676"/>
              <a:gd name="connsiteY1-382" fmla="*/ 0 h 23168"/>
              <a:gd name="connsiteX2-383" fmla="*/ 21650 w 21676"/>
              <a:gd name="connsiteY2-384" fmla="*/ 17928 h 23168"/>
              <a:gd name="connsiteX3-385" fmla="*/ 17591 w 21676"/>
              <a:gd name="connsiteY3-386" fmla="*/ 19806 h 23168"/>
              <a:gd name="connsiteX4-387" fmla="*/ 8469 w 21676"/>
              <a:gd name="connsiteY4-388" fmla="*/ 23038 h 23168"/>
              <a:gd name="connsiteX5-389" fmla="*/ 1 w 21676"/>
              <a:gd name="connsiteY5-390" fmla="*/ 18757 h 23168"/>
              <a:gd name="connsiteX6-391" fmla="*/ 76 w 21676"/>
              <a:gd name="connsiteY6-392" fmla="*/ 0 h 23168"/>
              <a:gd name="connsiteX0-393" fmla="*/ 76 w 21676"/>
              <a:gd name="connsiteY0-394" fmla="*/ 0 h 23168"/>
              <a:gd name="connsiteX1-395" fmla="*/ 21676 w 21676"/>
              <a:gd name="connsiteY1-396" fmla="*/ 0 h 23168"/>
              <a:gd name="connsiteX2-397" fmla="*/ 21650 w 21676"/>
              <a:gd name="connsiteY2-398" fmla="*/ 17928 h 23168"/>
              <a:gd name="connsiteX3-399" fmla="*/ 17591 w 21676"/>
              <a:gd name="connsiteY3-400" fmla="*/ 19806 h 23168"/>
              <a:gd name="connsiteX4-401" fmla="*/ 8469 w 21676"/>
              <a:gd name="connsiteY4-402" fmla="*/ 23038 h 23168"/>
              <a:gd name="connsiteX5-403" fmla="*/ 1 w 21676"/>
              <a:gd name="connsiteY5-404" fmla="*/ 18757 h 23168"/>
              <a:gd name="connsiteX6-405" fmla="*/ 76 w 21676"/>
              <a:gd name="connsiteY6-406" fmla="*/ 0 h 23168"/>
              <a:gd name="connsiteX0-407" fmla="*/ 76 w 21676"/>
              <a:gd name="connsiteY0-408" fmla="*/ 0 h 23168"/>
              <a:gd name="connsiteX1-409" fmla="*/ 21676 w 21676"/>
              <a:gd name="connsiteY1-410" fmla="*/ 0 h 23168"/>
              <a:gd name="connsiteX2-411" fmla="*/ 21650 w 21676"/>
              <a:gd name="connsiteY2-412" fmla="*/ 17928 h 23168"/>
              <a:gd name="connsiteX3-413" fmla="*/ 17591 w 21676"/>
              <a:gd name="connsiteY3-414" fmla="*/ 19806 h 23168"/>
              <a:gd name="connsiteX4-415" fmla="*/ 8469 w 21676"/>
              <a:gd name="connsiteY4-416" fmla="*/ 23038 h 23168"/>
              <a:gd name="connsiteX5-417" fmla="*/ 1 w 21676"/>
              <a:gd name="connsiteY5-418" fmla="*/ 18757 h 23168"/>
              <a:gd name="connsiteX6-419" fmla="*/ 76 w 21676"/>
              <a:gd name="connsiteY6-420" fmla="*/ 0 h 23168"/>
              <a:gd name="connsiteX0-421" fmla="*/ 76 w 21676"/>
              <a:gd name="connsiteY0-422" fmla="*/ 0 h 23168"/>
              <a:gd name="connsiteX1-423" fmla="*/ 21676 w 21676"/>
              <a:gd name="connsiteY1-424" fmla="*/ 0 h 23168"/>
              <a:gd name="connsiteX2-425" fmla="*/ 21625 w 21676"/>
              <a:gd name="connsiteY2-426" fmla="*/ 18938 h 23168"/>
              <a:gd name="connsiteX3-427" fmla="*/ 17591 w 21676"/>
              <a:gd name="connsiteY3-428" fmla="*/ 19806 h 23168"/>
              <a:gd name="connsiteX4-429" fmla="*/ 8469 w 21676"/>
              <a:gd name="connsiteY4-430" fmla="*/ 23038 h 23168"/>
              <a:gd name="connsiteX5-431" fmla="*/ 1 w 21676"/>
              <a:gd name="connsiteY5-432" fmla="*/ 18757 h 23168"/>
              <a:gd name="connsiteX6-433" fmla="*/ 76 w 21676"/>
              <a:gd name="connsiteY6-434" fmla="*/ 0 h 23168"/>
              <a:gd name="connsiteX0-435" fmla="*/ 76 w 21676"/>
              <a:gd name="connsiteY0-436" fmla="*/ 0 h 23168"/>
              <a:gd name="connsiteX1-437" fmla="*/ 21676 w 21676"/>
              <a:gd name="connsiteY1-438" fmla="*/ 0 h 23168"/>
              <a:gd name="connsiteX2-439" fmla="*/ 21625 w 21676"/>
              <a:gd name="connsiteY2-440" fmla="*/ 18938 h 23168"/>
              <a:gd name="connsiteX3-441" fmla="*/ 17591 w 21676"/>
              <a:gd name="connsiteY3-442" fmla="*/ 19806 h 23168"/>
              <a:gd name="connsiteX4-443" fmla="*/ 8469 w 21676"/>
              <a:gd name="connsiteY4-444" fmla="*/ 23038 h 23168"/>
              <a:gd name="connsiteX5-445" fmla="*/ 1 w 21676"/>
              <a:gd name="connsiteY5-446" fmla="*/ 18757 h 23168"/>
              <a:gd name="connsiteX6-447" fmla="*/ 76 w 21676"/>
              <a:gd name="connsiteY6-448" fmla="*/ 0 h 2316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 ang="0">
                <a:pos x="connsiteX6-55" y="connsiteY6-56"/>
              </a:cxn>
            </a:cxnLst>
            <a:rect l="l" t="t" r="r" b="b"/>
            <a:pathLst>
              <a:path w="21676" h="23168">
                <a:moveTo>
                  <a:pt x="76" y="0"/>
                </a:moveTo>
                <a:lnTo>
                  <a:pt x="21676" y="0"/>
                </a:lnTo>
                <a:cubicBezTo>
                  <a:pt x="21642" y="5302"/>
                  <a:pt x="21659" y="13636"/>
                  <a:pt x="21625" y="18938"/>
                </a:cubicBezTo>
                <a:cubicBezTo>
                  <a:pt x="19315" y="18936"/>
                  <a:pt x="19771" y="19028"/>
                  <a:pt x="17591" y="19806"/>
                </a:cubicBezTo>
                <a:cubicBezTo>
                  <a:pt x="14874" y="20859"/>
                  <a:pt x="11082" y="23280"/>
                  <a:pt x="8469" y="23038"/>
                </a:cubicBezTo>
                <a:cubicBezTo>
                  <a:pt x="5856" y="24009"/>
                  <a:pt x="1035" y="19262"/>
                  <a:pt x="1" y="18757"/>
                </a:cubicBezTo>
                <a:cubicBezTo>
                  <a:pt x="-16" y="14256"/>
                  <a:pt x="93" y="4501"/>
                  <a:pt x="76" y="0"/>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algn="ctr"/>
            <a:endParaRPr lang="en-US"/>
          </a:p>
        </p:txBody>
      </p:sp>
      <p:sp>
        <p:nvSpPr>
          <p:cNvPr id="9" name="TextBox 8"/>
          <p:cNvSpPr txBox="1"/>
          <p:nvPr/>
        </p:nvSpPr>
        <p:spPr>
          <a:xfrm>
            <a:off x="1800225" y="275590"/>
            <a:ext cx="9233535" cy="1197610"/>
          </a:xfrm>
          <a:prstGeom prst="rect">
            <a:avLst/>
          </a:prstGeom>
          <a:noFill/>
        </p:spPr>
        <p:txBody>
          <a:bodyPr wrap="square" lIns="91391" tIns="45696" rIns="91391" bIns="45696" rtlCol="0">
            <a:spAutoFit/>
          </a:bodyPr>
          <a:lstStyle/>
          <a:p>
            <a:pPr algn="ctr"/>
            <a:r>
              <a:rPr lang="en-US" sz="7200" b="1" dirty="0">
                <a:ln w="3175">
                  <a:solidFill>
                    <a:schemeClr val="bg1"/>
                  </a:solidFill>
                </a:ln>
                <a:solidFill>
                  <a:schemeClr val="bg1"/>
                </a:solidFill>
                <a:latin typeface="Arial-Rounded" panose="020B0500000000000000" pitchFamily="34" charset="0"/>
                <a:ea typeface="Arial-Rounded" panose="020B0500000000000000" pitchFamily="34" charset="0"/>
                <a:cs typeface="Arial-Rounded" panose="020B0500000000000000" pitchFamily="34" charset="0"/>
              </a:rPr>
              <a:t>Thứ....ngày....tháng....</a:t>
            </a:r>
          </a:p>
        </p:txBody>
      </p:sp>
      <p:grpSp>
        <p:nvGrpSpPr>
          <p:cNvPr id="10" name="Group 9"/>
          <p:cNvGrpSpPr/>
          <p:nvPr/>
        </p:nvGrpSpPr>
        <p:grpSpPr>
          <a:xfrm>
            <a:off x="1938020" y="3429000"/>
            <a:ext cx="9443085" cy="1383665"/>
            <a:chOff x="2052684" y="2617912"/>
            <a:chExt cx="5768788" cy="1092595"/>
          </a:xfrm>
        </p:grpSpPr>
        <p:pic>
          <p:nvPicPr>
            <p:cNvPr id="1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2684" y="2617912"/>
              <a:ext cx="5768788" cy="10925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extBox 11"/>
            <p:cNvSpPr txBox="1"/>
            <p:nvPr/>
          </p:nvSpPr>
          <p:spPr>
            <a:xfrm>
              <a:off x="2057479" y="2772823"/>
              <a:ext cx="5121462" cy="653351"/>
            </a:xfrm>
            <a:prstGeom prst="rect">
              <a:avLst/>
            </a:prstGeom>
            <a:noFill/>
          </p:spPr>
          <p:txBody>
            <a:bodyPr wrap="square" lIns="89301" tIns="44651" rIns="89301" bIns="44651" rtlCol="0">
              <a:spAutoFit/>
            </a:bodyPr>
            <a:lstStyle/>
            <a:p>
              <a:pPr algn="ctr"/>
              <a:r>
                <a:rPr lang="en-US" sz="4800" b="1" dirty="0">
                  <a:solidFill>
                    <a:srgbClr val="00863D"/>
                  </a:solidFill>
                  <a:latin typeface="Arial-Rounded" panose="020B0500000000000000" pitchFamily="34" charset="0"/>
                  <a:ea typeface="Arial-Rounded" panose="020B0500000000000000" pitchFamily="34" charset="0"/>
                  <a:cs typeface="Arial-Rounded" panose="020B0500000000000000" pitchFamily="34" charset="0"/>
                </a:rPr>
                <a:t>Thả Diều</a:t>
              </a:r>
            </a:p>
          </p:txBody>
        </p:sp>
      </p:grpSp>
      <p:sp>
        <p:nvSpPr>
          <p:cNvPr id="13" name="Rectangle 16"/>
          <p:cNvSpPr/>
          <p:nvPr/>
        </p:nvSpPr>
        <p:spPr>
          <a:xfrm rot="269291">
            <a:off x="985163" y="3614125"/>
            <a:ext cx="1448268" cy="1127520"/>
          </a:xfrm>
          <a:custGeom>
            <a:avLst/>
            <a:gdLst>
              <a:gd name="connsiteX0" fmla="*/ 0 w 1322292"/>
              <a:gd name="connsiteY0" fmla="*/ 0 h 1023843"/>
              <a:gd name="connsiteX1" fmla="*/ 1322292 w 1322292"/>
              <a:gd name="connsiteY1" fmla="*/ 0 h 1023843"/>
              <a:gd name="connsiteX2" fmla="*/ 1322292 w 1322292"/>
              <a:gd name="connsiteY2" fmla="*/ 1023843 h 1023843"/>
              <a:gd name="connsiteX3" fmla="*/ 0 w 1322292"/>
              <a:gd name="connsiteY3" fmla="*/ 1023843 h 1023843"/>
              <a:gd name="connsiteX4" fmla="*/ 0 w 1322292"/>
              <a:gd name="connsiteY4" fmla="*/ 0 h 1023843"/>
              <a:gd name="connsiteX0-1" fmla="*/ 38 w 1322330"/>
              <a:gd name="connsiteY0-2" fmla="*/ 0 h 1023843"/>
              <a:gd name="connsiteX1-3" fmla="*/ 1322330 w 1322330"/>
              <a:gd name="connsiteY1-4" fmla="*/ 0 h 1023843"/>
              <a:gd name="connsiteX2-5" fmla="*/ 1322330 w 1322330"/>
              <a:gd name="connsiteY2-6" fmla="*/ 1023843 h 1023843"/>
              <a:gd name="connsiteX3-7" fmla="*/ 38 w 1322330"/>
              <a:gd name="connsiteY3-8" fmla="*/ 1023843 h 1023843"/>
              <a:gd name="connsiteX4-9" fmla="*/ 401820 w 1322330"/>
              <a:gd name="connsiteY4-10" fmla="*/ 432335 h 1023843"/>
              <a:gd name="connsiteX5" fmla="*/ 38 w 1322330"/>
              <a:gd name="connsiteY5" fmla="*/ 0 h 102384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 y="connsiteY5"/>
              </a:cxn>
            </a:cxnLst>
            <a:rect l="l" t="t" r="r" b="b"/>
            <a:pathLst>
              <a:path w="1322330" h="1023843">
                <a:moveTo>
                  <a:pt x="38" y="0"/>
                </a:moveTo>
                <a:lnTo>
                  <a:pt x="1322330" y="0"/>
                </a:lnTo>
                <a:lnTo>
                  <a:pt x="1322330" y="1023843"/>
                </a:lnTo>
                <a:lnTo>
                  <a:pt x="38" y="1023843"/>
                </a:lnTo>
                <a:cubicBezTo>
                  <a:pt x="-4580" y="845146"/>
                  <a:pt x="406438" y="611032"/>
                  <a:pt x="401820" y="432335"/>
                </a:cubicBezTo>
                <a:lnTo>
                  <a:pt x="38" y="0"/>
                </a:lnTo>
                <a:close/>
              </a:path>
            </a:pathLst>
          </a:custGeom>
          <a:solidFill>
            <a:srgbClr val="78B832"/>
          </a:solidFill>
          <a:ln>
            <a:solidFill>
              <a:srgbClr val="78B8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6"/>
          <p:cNvSpPr/>
          <p:nvPr/>
        </p:nvSpPr>
        <p:spPr>
          <a:xfrm rot="489815">
            <a:off x="1159679" y="3735310"/>
            <a:ext cx="1135945" cy="905568"/>
          </a:xfrm>
          <a:custGeom>
            <a:avLst/>
            <a:gdLst>
              <a:gd name="connsiteX0" fmla="*/ 0 w 1322292"/>
              <a:gd name="connsiteY0" fmla="*/ 0 h 1023843"/>
              <a:gd name="connsiteX1" fmla="*/ 1322292 w 1322292"/>
              <a:gd name="connsiteY1" fmla="*/ 0 h 1023843"/>
              <a:gd name="connsiteX2" fmla="*/ 1322292 w 1322292"/>
              <a:gd name="connsiteY2" fmla="*/ 1023843 h 1023843"/>
              <a:gd name="connsiteX3" fmla="*/ 0 w 1322292"/>
              <a:gd name="connsiteY3" fmla="*/ 1023843 h 1023843"/>
              <a:gd name="connsiteX4" fmla="*/ 0 w 1322292"/>
              <a:gd name="connsiteY4" fmla="*/ 0 h 1023843"/>
              <a:gd name="connsiteX0-1" fmla="*/ 38 w 1322330"/>
              <a:gd name="connsiteY0-2" fmla="*/ 0 h 1023843"/>
              <a:gd name="connsiteX1-3" fmla="*/ 1322330 w 1322330"/>
              <a:gd name="connsiteY1-4" fmla="*/ 0 h 1023843"/>
              <a:gd name="connsiteX2-5" fmla="*/ 1322330 w 1322330"/>
              <a:gd name="connsiteY2-6" fmla="*/ 1023843 h 1023843"/>
              <a:gd name="connsiteX3-7" fmla="*/ 38 w 1322330"/>
              <a:gd name="connsiteY3-8" fmla="*/ 1023843 h 1023843"/>
              <a:gd name="connsiteX4-9" fmla="*/ 401820 w 1322330"/>
              <a:gd name="connsiteY4-10" fmla="*/ 432335 h 1023843"/>
              <a:gd name="connsiteX5" fmla="*/ 38 w 1322330"/>
              <a:gd name="connsiteY5" fmla="*/ 0 h 102384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 y="connsiteY5"/>
              </a:cxn>
            </a:cxnLst>
            <a:rect l="l" t="t" r="r" b="b"/>
            <a:pathLst>
              <a:path w="1322330" h="1023843">
                <a:moveTo>
                  <a:pt x="38" y="0"/>
                </a:moveTo>
                <a:lnTo>
                  <a:pt x="1322330" y="0"/>
                </a:lnTo>
                <a:lnTo>
                  <a:pt x="1322330" y="1023843"/>
                </a:lnTo>
                <a:lnTo>
                  <a:pt x="38" y="1023843"/>
                </a:lnTo>
                <a:cubicBezTo>
                  <a:pt x="-4580" y="845146"/>
                  <a:pt x="406438" y="611032"/>
                  <a:pt x="401820" y="432335"/>
                </a:cubicBezTo>
                <a:lnTo>
                  <a:pt x="38" y="0"/>
                </a:lnTo>
                <a:close/>
              </a:path>
            </a:pathLst>
          </a:custGeom>
          <a:solidFill>
            <a:srgbClr val="92D050"/>
          </a:solidFill>
          <a:ln>
            <a:solidFill>
              <a:srgbClr val="78B8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12641" y="3271097"/>
            <a:ext cx="1416718" cy="13675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TextBox 15"/>
          <p:cNvSpPr txBox="1"/>
          <p:nvPr/>
        </p:nvSpPr>
        <p:spPr>
          <a:xfrm>
            <a:off x="1944727" y="3338628"/>
            <a:ext cx="967557" cy="1231900"/>
          </a:xfrm>
          <a:prstGeom prst="rect">
            <a:avLst/>
          </a:prstGeom>
          <a:noFill/>
        </p:spPr>
        <p:txBody>
          <a:bodyPr wrap="square" lIns="89301" tIns="44651" rIns="89301" bIns="44651" rtlCol="0">
            <a:spAutoFit/>
          </a:bodyPr>
          <a:lstStyle/>
          <a:p>
            <a:pPr algn="ctr"/>
            <a:r>
              <a:rPr lang="en-US" sz="3125" b="1"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Bài</a:t>
            </a:r>
            <a:endParaRPr lang="en-US" sz="3125"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a:p>
            <a:pPr algn="ctr"/>
            <a:r>
              <a:rPr lang="en-US" sz="4295" b="1" dirty="0">
                <a:solidFill>
                  <a:schemeClr val="bg1"/>
                </a:solidFill>
                <a:latin typeface="Arial Rounded MT Bold" panose="020F0704030504030204" pitchFamily="34" charset="0"/>
                <a:ea typeface="Arial-Rounded" panose="020B0500000000000000" pitchFamily="34" charset="0"/>
                <a:cs typeface="Times New Roman" panose="02020603050405020304" pitchFamily="18" charset="0"/>
              </a:rPr>
              <a:t>21</a:t>
            </a:r>
          </a:p>
        </p:txBody>
      </p:sp>
      <p:sp>
        <p:nvSpPr>
          <p:cNvPr id="17" name="Rectangle 16"/>
          <p:cNvSpPr/>
          <p:nvPr/>
        </p:nvSpPr>
        <p:spPr>
          <a:xfrm>
            <a:off x="1" y="6629400"/>
            <a:ext cx="12192000" cy="22860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algn="ctr"/>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867660" y="1442085"/>
            <a:ext cx="645668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defRPr/>
              </a:pPr>
              <a:endParaRPr lang="zh-CN" altLang="en-US" sz="2400">
                <a:solidFill>
                  <a:srgbClr val="3992B5"/>
                </a:solidFill>
                <a:latin typeface="Calibri" panose="020F0502020204030204"/>
                <a:ea typeface="SimSun" panose="02010600030101010101" pitchFamily="2" charset="-122"/>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lvl="1" defTabSz="1219200">
                <a:defRPr/>
              </a:pPr>
              <a:r>
                <a:rPr lang="en-US" altLang="zh-CN" sz="8000" spc="300" dirty="0">
                  <a:solidFill>
                    <a:srgbClr val="FFFFFF"/>
                  </a:solidFill>
                  <a:latin typeface="Arial Rounded MT Bold" panose="020F0704030504030204" pitchFamily="34" charset="0"/>
                  <a:ea typeface="Microsoft YaHei" panose="020B0503020204020204" charset="-122"/>
                  <a:cs typeface="Arial Rounded MT Bold" panose="020F0704030504030204" pitchFamily="34" charset="0"/>
                </a:rPr>
                <a:t>Tiết 1 + 2</a:t>
              </a:r>
              <a:endParaRPr lang="zh-CN" altLang="en-US" sz="8000" spc="300" dirty="0">
                <a:solidFill>
                  <a:srgbClr val="FFFFFF"/>
                </a:solidFill>
                <a:latin typeface="Arial Rounded MT Bold" panose="020F0704030504030204" pitchFamily="34" charset="0"/>
                <a:ea typeface="Microsoft YaHei" panose="020B0503020204020204" charset="-122"/>
                <a:cs typeface="Arial Rounded MT Bold" panose="020F0704030504030204" pitchFamily="3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21" name="Content Placeholder 20" descr="logo"/>
          <p:cNvPicPr>
            <a:picLocks noGrp="1" noChangeAspect="1"/>
          </p:cNvPicPr>
          <p:nvPr>
            <p:ph sz="half" idx="2"/>
          </p:nvPr>
        </p:nvPicPr>
        <p:blipFill>
          <a:blip r:embed="rId5"/>
          <a:stretch>
            <a:fillRect/>
          </a:stretch>
        </p:blipFill>
        <p:spPr>
          <a:xfrm>
            <a:off x="10700385" y="-88265"/>
            <a:ext cx="1564640" cy="159829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6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1385</Words>
  <Application>Microsoft Office PowerPoint</Application>
  <PresentationFormat>Widescreen</PresentationFormat>
  <Paragraphs>253</Paragraphs>
  <Slides>38</Slides>
  <Notes>18</Notes>
  <HiddenSlides>0</HiddenSlides>
  <MMClips>2</MMClips>
  <ScaleCrop>false</ScaleCrop>
  <HeadingPairs>
    <vt:vector size="6" baseType="variant">
      <vt:variant>
        <vt:lpstr>Fonts Used</vt:lpstr>
      </vt:variant>
      <vt:variant>
        <vt:i4>9</vt:i4>
      </vt:variant>
      <vt:variant>
        <vt:lpstr>Theme</vt:lpstr>
      </vt:variant>
      <vt:variant>
        <vt:i4>7</vt:i4>
      </vt:variant>
      <vt:variant>
        <vt:lpstr>Slide Titles</vt:lpstr>
      </vt:variant>
      <vt:variant>
        <vt:i4>38</vt:i4>
      </vt:variant>
    </vt:vector>
  </HeadingPairs>
  <TitlesOfParts>
    <vt:vector size="54" baseType="lpstr">
      <vt:lpstr>Microsoft YaHei</vt:lpstr>
      <vt:lpstr>Arial</vt:lpstr>
      <vt:lpstr>Arial Rounded MT Bold</vt:lpstr>
      <vt:lpstr>Arial-Rounded</vt:lpstr>
      <vt:lpstr>Calibri</vt:lpstr>
      <vt:lpstr>Calibri Light</vt:lpstr>
      <vt:lpstr>HP001 4 hàng</vt:lpstr>
      <vt:lpstr>Times New Roman</vt:lpstr>
      <vt:lpstr>Verdana</vt:lpstr>
      <vt:lpstr>1_Office Theme</vt:lpstr>
      <vt:lpstr>2_Office Theme</vt:lpstr>
      <vt:lpstr>2_Office 主题​​</vt:lpstr>
      <vt:lpstr>3_Office Theme</vt:lpstr>
      <vt:lpstr>4_Office Theme</vt:lpstr>
      <vt:lpstr>5_Office Theme</vt:lpstr>
      <vt:lpstr>6_Office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1. Các bạn trong tranh đang chơi trò chơi gì?</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2. 2 câu thơ “Sao trời trôi qua/Thuyền thành trăng vàng” tả cánh diều vào lúc nào?</vt:lpstr>
      <vt:lpstr>3. Khổ thơ cuối muốn nói điều gì?</vt:lpstr>
      <vt:lpstr>3. Em thích nhất khổ thơ nào trong bài? Vì sao?</vt:lpstr>
      <vt:lpstr>PowerPoint Presentation</vt:lpstr>
      <vt:lpstr>1. Từ ngữ được dùng để nói về âm thanh của sáo diều: </vt:lpstr>
      <vt:lpstr>2. Dựa vào khổ thơ thứ tư, nói một câu tả cánh diều</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Chọn kể 1-2 đoạn của câu chuyện theo tranh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WPS Presentation</dc:title>
  <dc:creator/>
  <cp:lastModifiedBy>tran thao</cp:lastModifiedBy>
  <cp:revision>4</cp:revision>
  <dcterms:created xsi:type="dcterms:W3CDTF">2021-05-27T05:02:00Z</dcterms:created>
  <dcterms:modified xsi:type="dcterms:W3CDTF">2021-05-27T05:43:36Z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1033-11.2.0.10132</vt:lpwstr>
  </property>
</Properties>
</file>