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10" r:id="rId5"/>
    <p:sldMasterId id="2147483722" r:id="rId6"/>
    <p:sldMasterId id="2147483734" r:id="rId7"/>
    <p:sldMasterId id="2147483748" r:id="rId8"/>
    <p:sldMasterId id="2147483760" r:id="rId9"/>
    <p:sldMasterId id="2147483772" r:id="rId10"/>
  </p:sldMasterIdLst>
  <p:notesMasterIdLst>
    <p:notesMasterId r:id="rId52"/>
  </p:notesMasterIdLst>
  <p:sldIdLst>
    <p:sldId id="257" r:id="rId11"/>
    <p:sldId id="263" r:id="rId12"/>
    <p:sldId id="264" r:id="rId13"/>
    <p:sldId id="258" r:id="rId14"/>
    <p:sldId id="259" r:id="rId15"/>
    <p:sldId id="260" r:id="rId16"/>
    <p:sldId id="261" r:id="rId17"/>
    <p:sldId id="266" r:id="rId18"/>
    <p:sldId id="268" r:id="rId19"/>
    <p:sldId id="267" r:id="rId20"/>
    <p:sldId id="270" r:id="rId21"/>
    <p:sldId id="271" r:id="rId22"/>
    <p:sldId id="491" r:id="rId23"/>
    <p:sldId id="492" r:id="rId24"/>
    <p:sldId id="477" r:id="rId25"/>
    <p:sldId id="493" r:id="rId26"/>
    <p:sldId id="304" r:id="rId27"/>
    <p:sldId id="494" r:id="rId28"/>
    <p:sldId id="495" r:id="rId29"/>
    <p:sldId id="496" r:id="rId30"/>
    <p:sldId id="497" r:id="rId31"/>
    <p:sldId id="278" r:id="rId32"/>
    <p:sldId id="325" r:id="rId33"/>
    <p:sldId id="276" r:id="rId34"/>
    <p:sldId id="279" r:id="rId35"/>
    <p:sldId id="280" r:id="rId36"/>
    <p:sldId id="498" r:id="rId37"/>
    <p:sldId id="282" r:id="rId38"/>
    <p:sldId id="285" r:id="rId39"/>
    <p:sldId id="286" r:id="rId40"/>
    <p:sldId id="499" r:id="rId41"/>
    <p:sldId id="505" r:id="rId42"/>
    <p:sldId id="500" r:id="rId43"/>
    <p:sldId id="501" r:id="rId44"/>
    <p:sldId id="256" r:id="rId45"/>
    <p:sldId id="502" r:id="rId46"/>
    <p:sldId id="503" r:id="rId47"/>
    <p:sldId id="504" r:id="rId48"/>
    <p:sldId id="328" r:id="rId49"/>
    <p:sldId id="487" r:id="rId50"/>
    <p:sldId id="298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C20E2-6A4F-4649-8FEE-6F86815BC5FD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35D4B-7987-4B4D-B5BA-F73137048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36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35D4B-7987-4B4D-B5BA-F731370483F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63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349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466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989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226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207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18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4467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388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7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70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9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05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57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58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82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99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2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77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38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09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84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183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93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04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50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12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18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49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47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1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99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7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399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960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8352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0842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90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4137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634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6156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168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61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5452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0787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35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162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839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54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89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258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921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838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32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43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778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33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105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27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68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496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40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806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191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57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953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5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29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923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78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318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8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125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106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225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74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463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1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75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220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5627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2948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9869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7933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5155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743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626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559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15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669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5124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5594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727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0840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431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35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480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990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4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7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9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9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89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1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7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3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3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5.wdp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10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24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8.png"/><Relationship Id="rId10" Type="http://schemas.openxmlformats.org/officeDocument/2006/relationships/image" Target="../media/image9.png"/><Relationship Id="rId19" Type="http://schemas.microsoft.com/office/2007/relationships/hdphoto" Target="../media/hdphoto8.wdp"/><Relationship Id="rId31" Type="http://schemas.openxmlformats.org/officeDocument/2006/relationships/image" Target="../media/image20.png"/><Relationship Id="rId4" Type="http://schemas.openxmlformats.org/officeDocument/2006/relationships/image" Target="../media/image6.jpeg"/><Relationship Id="rId9" Type="http://schemas.microsoft.com/office/2007/relationships/hdphoto" Target="../media/hdphoto3.wdp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microsoft.com/office/2007/relationships/hdphoto" Target="../media/hdphoto12.wdp"/><Relationship Id="rId30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5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hdphoto" Target="../media/hdphoto1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44.png"/><Relationship Id="rId5" Type="http://schemas.openxmlformats.org/officeDocument/2006/relationships/image" Target="../media/image61.GIF"/><Relationship Id="rId4" Type="http://schemas.openxmlformats.org/officeDocument/2006/relationships/image" Target="../media/image60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9.png"/><Relationship Id="rId18" Type="http://schemas.openxmlformats.org/officeDocument/2006/relationships/slide" Target="slide6.xml"/><Relationship Id="rId26" Type="http://schemas.openxmlformats.org/officeDocument/2006/relationships/image" Target="../media/image16.png"/><Relationship Id="rId39" Type="http://schemas.openxmlformats.org/officeDocument/2006/relationships/image" Target="../media/image38.png"/><Relationship Id="rId3" Type="http://schemas.openxmlformats.org/officeDocument/2006/relationships/image" Target="../media/image24.png"/><Relationship Id="rId21" Type="http://schemas.openxmlformats.org/officeDocument/2006/relationships/image" Target="../media/image13.png"/><Relationship Id="rId34" Type="http://schemas.openxmlformats.org/officeDocument/2006/relationships/image" Target="../media/image35.png"/><Relationship Id="rId42" Type="http://schemas.microsoft.com/office/2007/relationships/hdphoto" Target="../media/hdphoto26.wdp"/><Relationship Id="rId7" Type="http://schemas.openxmlformats.org/officeDocument/2006/relationships/image" Target="../media/image26.png"/><Relationship Id="rId12" Type="http://schemas.microsoft.com/office/2007/relationships/hdphoto" Target="../media/hdphoto19.wdp"/><Relationship Id="rId17" Type="http://schemas.openxmlformats.org/officeDocument/2006/relationships/image" Target="../media/image30.png"/><Relationship Id="rId25" Type="http://schemas.microsoft.com/office/2007/relationships/hdphoto" Target="../media/hdphoto20.wdp"/><Relationship Id="rId33" Type="http://schemas.microsoft.com/office/2007/relationships/hdphoto" Target="../media/hdphoto12.wdp"/><Relationship Id="rId38" Type="http://schemas.microsoft.com/office/2007/relationships/hdphoto" Target="../media/hdphoto24.wdp"/><Relationship Id="rId46" Type="http://schemas.microsoft.com/office/2007/relationships/hdphoto" Target="../media/hdphoto28.wdp"/><Relationship Id="rId2" Type="http://schemas.openxmlformats.org/officeDocument/2006/relationships/image" Target="../media/image21.jpeg"/><Relationship Id="rId16" Type="http://schemas.microsoft.com/office/2007/relationships/hdphoto" Target="../media/hdphoto9.wdp"/><Relationship Id="rId20" Type="http://schemas.openxmlformats.org/officeDocument/2006/relationships/slide" Target="slide5.xml"/><Relationship Id="rId29" Type="http://schemas.microsoft.com/office/2007/relationships/hdphoto" Target="../media/hdphoto21.wdp"/><Relationship Id="rId41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28.png"/><Relationship Id="rId24" Type="http://schemas.openxmlformats.org/officeDocument/2006/relationships/image" Target="../media/image32.png"/><Relationship Id="rId32" Type="http://schemas.openxmlformats.org/officeDocument/2006/relationships/image" Target="../media/image17.png"/><Relationship Id="rId37" Type="http://schemas.openxmlformats.org/officeDocument/2006/relationships/image" Target="../media/image37.png"/><Relationship Id="rId40" Type="http://schemas.microsoft.com/office/2007/relationships/hdphoto" Target="../media/hdphoto25.wdp"/><Relationship Id="rId45" Type="http://schemas.openxmlformats.org/officeDocument/2006/relationships/image" Target="../media/image41.png"/><Relationship Id="rId5" Type="http://schemas.openxmlformats.org/officeDocument/2006/relationships/image" Target="../media/image25.png"/><Relationship Id="rId15" Type="http://schemas.openxmlformats.org/officeDocument/2006/relationships/image" Target="../media/image14.png"/><Relationship Id="rId23" Type="http://schemas.openxmlformats.org/officeDocument/2006/relationships/slide" Target="slide7.xml"/><Relationship Id="rId28" Type="http://schemas.openxmlformats.org/officeDocument/2006/relationships/image" Target="../media/image33.png"/><Relationship Id="rId36" Type="http://schemas.microsoft.com/office/2007/relationships/hdphoto" Target="../media/hdphoto23.wdp"/><Relationship Id="rId10" Type="http://schemas.microsoft.com/office/2007/relationships/hdphoto" Target="../media/hdphoto18.wdp"/><Relationship Id="rId19" Type="http://schemas.openxmlformats.org/officeDocument/2006/relationships/image" Target="../media/image31.png"/><Relationship Id="rId31" Type="http://schemas.microsoft.com/office/2007/relationships/hdphoto" Target="../media/hdphoto22.wdp"/><Relationship Id="rId44" Type="http://schemas.microsoft.com/office/2007/relationships/hdphoto" Target="../media/hdphoto27.wdp"/><Relationship Id="rId4" Type="http://schemas.microsoft.com/office/2007/relationships/hdphoto" Target="../media/hdphoto15.wdp"/><Relationship Id="rId9" Type="http://schemas.openxmlformats.org/officeDocument/2006/relationships/image" Target="../media/image27.png"/><Relationship Id="rId14" Type="http://schemas.openxmlformats.org/officeDocument/2006/relationships/slide" Target="slide4.xml"/><Relationship Id="rId22" Type="http://schemas.microsoft.com/office/2007/relationships/hdphoto" Target="../media/hdphoto8.wdp"/><Relationship Id="rId27" Type="http://schemas.microsoft.com/office/2007/relationships/hdphoto" Target="../media/hdphoto11.wdp"/><Relationship Id="rId30" Type="http://schemas.openxmlformats.org/officeDocument/2006/relationships/image" Target="../media/image34.png"/><Relationship Id="rId35" Type="http://schemas.openxmlformats.org/officeDocument/2006/relationships/image" Target="../media/image36.png"/><Relationship Id="rId43" Type="http://schemas.openxmlformats.org/officeDocument/2006/relationships/image" Target="../media/image4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7" Type="http://schemas.openxmlformats.org/officeDocument/2006/relationships/image" Target="../media/image7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30.wdp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slide" Target="slide38.xml"/><Relationship Id="rId3" Type="http://schemas.openxmlformats.org/officeDocument/2006/relationships/image" Target="../media/image72.jpeg"/><Relationship Id="rId7" Type="http://schemas.openxmlformats.org/officeDocument/2006/relationships/slide" Target="slide36.xml"/><Relationship Id="rId12" Type="http://schemas.openxmlformats.org/officeDocument/2006/relationships/image" Target="../media/image78.png"/><Relationship Id="rId2" Type="http://schemas.openxmlformats.org/officeDocument/2006/relationships/image" Target="../media/image71.jpg"/><Relationship Id="rId16" Type="http://schemas.openxmlformats.org/officeDocument/2006/relationships/image" Target="../media/image81.gif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4.png"/><Relationship Id="rId11" Type="http://schemas.openxmlformats.org/officeDocument/2006/relationships/image" Target="../media/image77.png"/><Relationship Id="rId5" Type="http://schemas.openxmlformats.org/officeDocument/2006/relationships/image" Target="../media/image73.png"/><Relationship Id="rId15" Type="http://schemas.openxmlformats.org/officeDocument/2006/relationships/image" Target="../media/image80.png"/><Relationship Id="rId10" Type="http://schemas.openxmlformats.org/officeDocument/2006/relationships/slide" Target="slide37.xml"/><Relationship Id="rId4" Type="http://schemas.openxmlformats.org/officeDocument/2006/relationships/slide" Target="slide35.xml"/><Relationship Id="rId9" Type="http://schemas.openxmlformats.org/officeDocument/2006/relationships/image" Target="../media/image76.png"/><Relationship Id="rId14" Type="http://schemas.openxmlformats.org/officeDocument/2006/relationships/image" Target="../media/image7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8.gif"/><Relationship Id="rId3" Type="http://schemas.openxmlformats.org/officeDocument/2006/relationships/audio" Target="../media/audio2.wav"/><Relationship Id="rId7" Type="http://schemas.openxmlformats.org/officeDocument/2006/relationships/image" Target="../media/image74.png"/><Relationship Id="rId12" Type="http://schemas.openxmlformats.org/officeDocument/2006/relationships/image" Target="../media/image8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3.png"/><Relationship Id="rId11" Type="http://schemas.openxmlformats.org/officeDocument/2006/relationships/image" Target="../media/image86.gif"/><Relationship Id="rId5" Type="http://schemas.openxmlformats.org/officeDocument/2006/relationships/image" Target="../media/image83.gif"/><Relationship Id="rId15" Type="http://schemas.openxmlformats.org/officeDocument/2006/relationships/image" Target="../media/image90.gif"/><Relationship Id="rId10" Type="http://schemas.openxmlformats.org/officeDocument/2006/relationships/image" Target="../media/image85.gif"/><Relationship Id="rId4" Type="http://schemas.openxmlformats.org/officeDocument/2006/relationships/image" Target="../media/image82.PNG"/><Relationship Id="rId9" Type="http://schemas.openxmlformats.org/officeDocument/2006/relationships/slide" Target="slide34.xml"/><Relationship Id="rId14" Type="http://schemas.openxmlformats.org/officeDocument/2006/relationships/image" Target="../media/image89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8.gif"/><Relationship Id="rId3" Type="http://schemas.openxmlformats.org/officeDocument/2006/relationships/audio" Target="../media/audio2.wav"/><Relationship Id="rId7" Type="http://schemas.openxmlformats.org/officeDocument/2006/relationships/image" Target="../media/image76.png"/><Relationship Id="rId12" Type="http://schemas.openxmlformats.org/officeDocument/2006/relationships/image" Target="../media/image8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5.png"/><Relationship Id="rId11" Type="http://schemas.openxmlformats.org/officeDocument/2006/relationships/image" Target="../media/image86.gif"/><Relationship Id="rId5" Type="http://schemas.openxmlformats.org/officeDocument/2006/relationships/image" Target="../media/image83.gif"/><Relationship Id="rId15" Type="http://schemas.openxmlformats.org/officeDocument/2006/relationships/image" Target="../media/image90.gif"/><Relationship Id="rId10" Type="http://schemas.openxmlformats.org/officeDocument/2006/relationships/image" Target="../media/image85.gif"/><Relationship Id="rId4" Type="http://schemas.openxmlformats.org/officeDocument/2006/relationships/image" Target="../media/image82.PNG"/><Relationship Id="rId9" Type="http://schemas.openxmlformats.org/officeDocument/2006/relationships/slide" Target="slide34.xml"/><Relationship Id="rId14" Type="http://schemas.openxmlformats.org/officeDocument/2006/relationships/image" Target="../media/image89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8.gif"/><Relationship Id="rId3" Type="http://schemas.openxmlformats.org/officeDocument/2006/relationships/audio" Target="../media/audio2.wav"/><Relationship Id="rId7" Type="http://schemas.openxmlformats.org/officeDocument/2006/relationships/image" Target="../media/image78.png"/><Relationship Id="rId12" Type="http://schemas.openxmlformats.org/officeDocument/2006/relationships/image" Target="../media/image8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7.png"/><Relationship Id="rId11" Type="http://schemas.openxmlformats.org/officeDocument/2006/relationships/image" Target="../media/image86.gif"/><Relationship Id="rId5" Type="http://schemas.openxmlformats.org/officeDocument/2006/relationships/image" Target="../media/image83.gif"/><Relationship Id="rId15" Type="http://schemas.openxmlformats.org/officeDocument/2006/relationships/image" Target="../media/image90.gif"/><Relationship Id="rId10" Type="http://schemas.openxmlformats.org/officeDocument/2006/relationships/image" Target="../media/image85.gif"/><Relationship Id="rId4" Type="http://schemas.openxmlformats.org/officeDocument/2006/relationships/image" Target="../media/image82.PNG"/><Relationship Id="rId9" Type="http://schemas.openxmlformats.org/officeDocument/2006/relationships/slide" Target="slide34.xml"/><Relationship Id="rId14" Type="http://schemas.openxmlformats.org/officeDocument/2006/relationships/image" Target="../media/image89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8.gif"/><Relationship Id="rId3" Type="http://schemas.openxmlformats.org/officeDocument/2006/relationships/audio" Target="../media/audio2.wav"/><Relationship Id="rId7" Type="http://schemas.openxmlformats.org/officeDocument/2006/relationships/image" Target="../media/image80.png"/><Relationship Id="rId12" Type="http://schemas.openxmlformats.org/officeDocument/2006/relationships/image" Target="../media/image87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9.png"/><Relationship Id="rId11" Type="http://schemas.openxmlformats.org/officeDocument/2006/relationships/image" Target="../media/image86.gif"/><Relationship Id="rId5" Type="http://schemas.openxmlformats.org/officeDocument/2006/relationships/image" Target="../media/image83.gif"/><Relationship Id="rId15" Type="http://schemas.openxmlformats.org/officeDocument/2006/relationships/image" Target="../media/image90.gif"/><Relationship Id="rId10" Type="http://schemas.openxmlformats.org/officeDocument/2006/relationships/image" Target="../media/image85.gif"/><Relationship Id="rId4" Type="http://schemas.openxmlformats.org/officeDocument/2006/relationships/image" Target="../media/image82.PNG"/><Relationship Id="rId9" Type="http://schemas.openxmlformats.org/officeDocument/2006/relationships/slide" Target="slide34.xml"/><Relationship Id="rId14" Type="http://schemas.openxmlformats.org/officeDocument/2006/relationships/image" Target="../media/image89.gi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4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565" y="1305004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1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BA4014-9C98-40BF-AAB9-AAC20316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622" y="487680"/>
            <a:ext cx="87915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950944" y="886276"/>
            <a:ext cx="6916419" cy="2315210"/>
            <a:chOff x="3815445" y="140918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311048" y="1553831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Nắng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oi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Nắng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nóng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và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gây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chịu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C44A66A-CFBC-4185-A688-03B3CA2D55C7}"/>
              </a:ext>
            </a:extLst>
          </p:cNvPr>
          <p:cNvGrpSpPr/>
          <p:nvPr/>
        </p:nvGrpSpPr>
        <p:grpSpPr>
          <a:xfrm>
            <a:off x="3840097" y="3120911"/>
            <a:ext cx="6916419" cy="2315210"/>
            <a:chOff x="3815445" y="140918"/>
            <a:chExt cx="3822655" cy="231519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539DEE3-0D31-4D4B-B17C-13F497CFC2B4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3EEDFF07-C64F-4FF0-923E-4B48D1B444BF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84C34AA-C2BA-4DD7-9967-7C7586E86BEC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Giấc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tròn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Giấc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ngủ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ngon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(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ngủ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sâu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),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thức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giấc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26" name="10">
              <a:extLst>
                <a:ext uri="{FF2B5EF4-FFF2-40B4-BE49-F238E27FC236}">
                  <a16:creationId xmlns:a16="http://schemas.microsoft.com/office/drawing/2014/main" id="{A116BEF2-535D-41B5-BB8D-B674141EBBC4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783205" cy="118008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ECF701-BA49-4CCC-B3CD-4D5510C6C6EC}"/>
              </a:ext>
            </a:extLst>
          </p:cNvPr>
          <p:cNvCxnSpPr/>
          <p:nvPr/>
        </p:nvCxnSpPr>
        <p:spPr>
          <a:xfrm flipH="1">
            <a:off x="5186828" y="128871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7AE0AD-C890-4B75-9F94-FDB4C4ED77A7}"/>
              </a:ext>
            </a:extLst>
          </p:cNvPr>
          <p:cNvCxnSpPr/>
          <p:nvPr/>
        </p:nvCxnSpPr>
        <p:spPr>
          <a:xfrm flipH="1">
            <a:off x="5652283" y="168653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CF8B2F-CEDC-4C59-9438-D94A43119917}"/>
              </a:ext>
            </a:extLst>
          </p:cNvPr>
          <p:cNvCxnSpPr/>
          <p:nvPr/>
        </p:nvCxnSpPr>
        <p:spPr>
          <a:xfrm flipH="1">
            <a:off x="4909333" y="21266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151D7B-F36E-4288-A6C3-A6B5E5C7CDC1}"/>
              </a:ext>
            </a:extLst>
          </p:cNvPr>
          <p:cNvCxnSpPr/>
          <p:nvPr/>
        </p:nvCxnSpPr>
        <p:spPr>
          <a:xfrm flipH="1">
            <a:off x="6146239" y="256670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6C08549-03D0-4163-931F-1789163229B3}"/>
              </a:ext>
            </a:extLst>
          </p:cNvPr>
          <p:cNvCxnSpPr/>
          <p:nvPr/>
        </p:nvCxnSpPr>
        <p:spPr>
          <a:xfrm flipH="1">
            <a:off x="4740349" y="29961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E556AA-2D03-48DB-A23F-0F5E235DBDBA}"/>
              </a:ext>
            </a:extLst>
          </p:cNvPr>
          <p:cNvCxnSpPr/>
          <p:nvPr/>
        </p:nvCxnSpPr>
        <p:spPr>
          <a:xfrm flipH="1">
            <a:off x="5883349" y="343627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B556A9-3AF9-4800-B49E-A971CB42783A}"/>
              </a:ext>
            </a:extLst>
          </p:cNvPr>
          <p:cNvCxnSpPr/>
          <p:nvPr/>
        </p:nvCxnSpPr>
        <p:spPr>
          <a:xfrm flipH="1">
            <a:off x="6146239" y="4164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23B696-4B4A-4479-AF0E-0B09CA9B433F}"/>
              </a:ext>
            </a:extLst>
          </p:cNvPr>
          <p:cNvCxnSpPr/>
          <p:nvPr/>
        </p:nvCxnSpPr>
        <p:spPr>
          <a:xfrm flipH="1">
            <a:off x="6802792" y="460507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E6E98E-D007-4557-B646-5AB84BCD499F}"/>
              </a:ext>
            </a:extLst>
          </p:cNvPr>
          <p:cNvCxnSpPr/>
          <p:nvPr/>
        </p:nvCxnSpPr>
        <p:spPr>
          <a:xfrm flipH="1">
            <a:off x="5559181" y="516356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C5995E8-E1D3-4FE5-A490-27D932BF493A}"/>
              </a:ext>
            </a:extLst>
          </p:cNvPr>
          <p:cNvCxnSpPr/>
          <p:nvPr/>
        </p:nvCxnSpPr>
        <p:spPr>
          <a:xfrm flipH="1">
            <a:off x="6019800" y="556866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313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931795" cy="105435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13037F56-719D-46B3-A01E-44550F5B6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8" y="792125"/>
            <a:ext cx="527050" cy="30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C282405-ECF6-469A-A56B-4A194FA56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8" y="3725378"/>
            <a:ext cx="527050" cy="257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625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457200" y="1508759"/>
            <a:ext cx="374265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chẫm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vang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3DD3ED-C7F1-46B7-A163-A11F71034BB5}"/>
              </a:ext>
            </a:extLst>
          </p:cNvPr>
          <p:cNvSpPr txBox="1"/>
          <p:nvPr/>
        </p:nvSpPr>
        <p:spPr>
          <a:xfrm>
            <a:off x="4223609" y="1906026"/>
            <a:ext cx="4195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(Minh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02D7C2-03A0-4757-824D-16C11982A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305" y="1817103"/>
            <a:ext cx="3658058" cy="2862322"/>
          </a:xfrm>
          <a:prstGeom prst="rect">
            <a:avLst/>
          </a:prstGeom>
        </p:spPr>
      </p:pic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803758" y="5011698"/>
            <a:ext cx="2678947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62A58FDF-36D1-45DB-898F-618811ADB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" y="1095153"/>
            <a:ext cx="527050" cy="263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3EED9072-B076-4AC3-9991-E736E857C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5" y="3639002"/>
            <a:ext cx="527050" cy="194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EFC5D5F6-0E07-4454-8A35-F84528D70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696" y="1508759"/>
            <a:ext cx="527050" cy="194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73466248-618D-4132-AE3C-0F3BC1E47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020" y="3406149"/>
            <a:ext cx="527050" cy="194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689849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429510" cy="13681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44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388620" y="5691678"/>
            <a:ext cx="11204665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oi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ngon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4000500" y="3017520"/>
            <a:ext cx="2095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16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137160" y="5691678"/>
            <a:ext cx="11864340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dòng thơ nào cho thấy mẹ đã thức rất nhiều vì con?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1394460" y="4732020"/>
            <a:ext cx="47015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79EBEA-802B-46DF-ABEF-58A4F9048276}"/>
              </a:ext>
            </a:extLst>
          </p:cNvPr>
          <p:cNvCxnSpPr>
            <a:cxnSpLocks/>
          </p:cNvCxnSpPr>
          <p:nvPr/>
        </p:nvCxnSpPr>
        <p:spPr>
          <a:xfrm>
            <a:off x="1223010" y="5132070"/>
            <a:ext cx="56007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377191" y="1081296"/>
            <a:ext cx="9704070" cy="70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em, câu thơ cuối trong bài nói lên điều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4000500" y="3017520"/>
            <a:ext cx="2095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C36A1B2D-CBBF-4678-8B78-F239F672D379}"/>
              </a:ext>
            </a:extLst>
          </p:cNvPr>
          <p:cNvSpPr/>
          <p:nvPr/>
        </p:nvSpPr>
        <p:spPr>
          <a:xfrm>
            <a:off x="7703820" y="5330288"/>
            <a:ext cx="3943350" cy="120142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hạnh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phúc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6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0AEC8-7838-4E77-A6B7-18E7F082B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vi-V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 một câu thể hiện lòng biết ơn của con đối với cha mẹ.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83649-4BD8-4711-9557-A6174A45A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280" y="5234939"/>
            <a:ext cx="10515600" cy="1715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 ơn bố mẹ đã sinh ra và nuôi con lớn khôn.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0046CD-43C9-4F0B-AC9E-38F6A79CE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757" y="1690688"/>
            <a:ext cx="694372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4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386241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54" y="1371599"/>
            <a:ext cx="75666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5728855" y="4876800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9544" y="1238142"/>
            <a:ext cx="6560076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Lời ru có gió mùa thu,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Bàn tay mẹ quạt mẹ đưa gió về.</a:t>
            </a:r>
          </a:p>
          <a:p>
            <a:pPr lvl="0">
              <a:defRPr/>
            </a:pP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cs typeface="Arial-Rounded" panose="020B0500000000000000" pitchFamily="34" charset="0"/>
              <a:sym typeface="+mn-ea"/>
            </a:endParaRP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Những ngôi sao thức ngoài kia,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Chẳng bằng mẹ đã thức vì chúng con.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Đêm nay con ngủ giấc tròn,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Mẹ là ngọn gió của con suốt đời.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3"/>
          <p:cNvSpPr/>
          <p:nvPr/>
        </p:nvSpPr>
        <p:spPr>
          <a:xfrm>
            <a:off x="239544" y="1383977"/>
            <a:ext cx="7132806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Hoạt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động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4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Content Placeholder 10" descr="logo">
            <a:extLst>
              <a:ext uri="{FF2B5EF4-FFF2-40B4-BE49-F238E27FC236}">
                <a16:creationId xmlns:a16="http://schemas.microsoft.com/office/drawing/2014/main" id="{C259FF2B-8791-4C0A-94BD-921E28189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3C35C90-0D48-400D-BD0D-64BCB91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41849A-E163-4641-8AD1-020CCB42A438}"/>
              </a:ext>
            </a:extLst>
          </p:cNvPr>
          <p:cNvSpPr txBox="1"/>
          <p:nvPr/>
        </p:nvSpPr>
        <p:spPr>
          <a:xfrm>
            <a:off x="3542666" y="1508760"/>
            <a:ext cx="615505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7CF2BAA-0550-4653-BB42-F3F39C756519}"/>
              </a:ext>
            </a:extLst>
          </p:cNvPr>
          <p:cNvCxnSpPr/>
          <p:nvPr/>
        </p:nvCxnSpPr>
        <p:spPr>
          <a:xfrm>
            <a:off x="7006590" y="3257550"/>
            <a:ext cx="58293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D0129D-3946-44EE-B8E6-1A85AE6F8C23}"/>
              </a:ext>
            </a:extLst>
          </p:cNvPr>
          <p:cNvCxnSpPr>
            <a:cxnSpLocks/>
          </p:cNvCxnSpPr>
          <p:nvPr/>
        </p:nvCxnSpPr>
        <p:spPr>
          <a:xfrm>
            <a:off x="8241030" y="3257550"/>
            <a:ext cx="44577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3A79476-D200-4AC0-A4B7-14EF54C7211A}"/>
              </a:ext>
            </a:extLst>
          </p:cNvPr>
          <p:cNvCxnSpPr>
            <a:cxnSpLocks/>
          </p:cNvCxnSpPr>
          <p:nvPr/>
        </p:nvCxnSpPr>
        <p:spPr>
          <a:xfrm>
            <a:off x="5463540" y="4140249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EC3B2A-51AD-423F-B942-A431657556A3}"/>
              </a:ext>
            </a:extLst>
          </p:cNvPr>
          <p:cNvCxnSpPr>
            <a:cxnSpLocks/>
          </p:cNvCxnSpPr>
          <p:nvPr/>
        </p:nvCxnSpPr>
        <p:spPr>
          <a:xfrm>
            <a:off x="6374130" y="4963209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5987733" y="5820459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35751F0-6D67-4C3A-BC5E-ACEF051801E3}"/>
              </a:ext>
            </a:extLst>
          </p:cNvPr>
          <p:cNvSpPr txBox="1"/>
          <p:nvPr/>
        </p:nvSpPr>
        <p:spPr>
          <a:xfrm>
            <a:off x="902970" y="308610"/>
            <a:ext cx="958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B03A08A-E49E-4C61-A282-05F8F98DE2EF}"/>
              </a:ext>
            </a:extLst>
          </p:cNvPr>
          <p:cNvSpPr/>
          <p:nvPr/>
        </p:nvSpPr>
        <p:spPr>
          <a:xfrm>
            <a:off x="228600" y="1690688"/>
            <a:ext cx="3314066" cy="26870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Người mẹ thức cả đêm để chăm con bị ốm.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13">
        <p14:ripple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O">
            <a:hlinkClick r:id="" action="ppaction://media"/>
            <a:extLst>
              <a:ext uri="{FF2B5EF4-FFF2-40B4-BE49-F238E27FC236}">
                <a16:creationId xmlns:a16="http://schemas.microsoft.com/office/drawing/2014/main" id="{71F43ECA-3914-4506-A7D7-B694CD9705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Ong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chăm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chỉ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tìm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mật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prism isInverted="1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4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38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ai 27">
            <a:hlinkClick r:id="" action="ppaction://media"/>
            <a:extLst>
              <a:ext uri="{FF2B5EF4-FFF2-40B4-BE49-F238E27FC236}">
                <a16:creationId xmlns:a16="http://schemas.microsoft.com/office/drawing/2014/main" id="{DD95A089-6771-4DB6-B6C0-9458EABA32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9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80D0EB7-DF85-47E0-B213-35FEB9394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168" y="643466"/>
            <a:ext cx="698566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giận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dỗi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vườn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lòng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Nhìn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kia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hoe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mắt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chờ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20" descr="logo">
            <a:extLst>
              <a:ext uri="{FF2B5EF4-FFF2-40B4-BE49-F238E27FC236}">
                <a16:creationId xmlns:a16="http://schemas.microsoft.com/office/drawing/2014/main" id="{4A8E2FBD-F0BF-40FF-AA39-6D91E2854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892" y="-249990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A2EDBD-34C3-42B9-8A4D-2A8751B7423A}"/>
              </a:ext>
            </a:extLst>
          </p:cNvPr>
          <p:cNvSpPr txBox="1"/>
          <p:nvPr/>
        </p:nvSpPr>
        <p:spPr>
          <a:xfrm>
            <a:off x="1783080" y="582930"/>
            <a:ext cx="9041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E04FDEBC-5EB7-4148-B63F-2F433DE0C91C}"/>
              </a:ext>
            </a:extLst>
          </p:cNvPr>
          <p:cNvSpPr/>
          <p:nvPr/>
        </p:nvSpPr>
        <p:spPr>
          <a:xfrm>
            <a:off x="3589020" y="1840230"/>
            <a:ext cx="4354830" cy="26517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hiếu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6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149600" y="1391047"/>
            <a:ext cx="589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663172D5-DCDA-4E7F-BFFA-96275A19B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892" y="-249990"/>
            <a:ext cx="1564640" cy="15982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1BC347-3775-4456-A4B9-9504BABA2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434" y="2075497"/>
            <a:ext cx="7595235" cy="162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492647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492647"/>
            <a:ext cx="772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vang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438400" y="840200"/>
            <a:ext cx="711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dạy bé hát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Chải tóc hàng ngày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kể chuyện hay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 bé đừng khóc?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3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76201" y="-14642"/>
            <a:ext cx="1242060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76199" y="-14642"/>
            <a:ext cx="12420599" cy="16764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77838" y="2582835"/>
            <a:ext cx="8187023" cy="1254880"/>
            <a:chOff x="1021645" y="2277584"/>
            <a:chExt cx="6674556" cy="1284766"/>
          </a:xfrm>
        </p:grpSpPr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413" y="2469755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645" y="2277584"/>
              <a:ext cx="1154994" cy="1284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905001" y="2579060"/>
              <a:ext cx="5121462" cy="785556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Mẹ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745105" y="378460"/>
            <a:ext cx="7770495" cy="92075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2418" y="2582835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" y="6705600"/>
            <a:ext cx="12192000" cy="2190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1583</Words>
  <Application>Microsoft Office PowerPoint</Application>
  <PresentationFormat>Widescreen</PresentationFormat>
  <Paragraphs>255</Paragraphs>
  <Slides>41</Slides>
  <Notes>16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41</vt:i4>
      </vt:variant>
    </vt:vector>
  </HeadingPairs>
  <TitlesOfParts>
    <vt:vector size="61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1_Office Theme</vt:lpstr>
      <vt:lpstr>2_Office Theme</vt:lpstr>
      <vt:lpstr>3_Office Theme</vt:lpstr>
      <vt:lpstr>2_Office 主题​​</vt:lpstr>
      <vt:lpstr>4_Office Theme</vt:lpstr>
      <vt:lpstr>6_Office Theme</vt:lpstr>
      <vt:lpstr>5_Office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Nói một câu thể hiện lòng biết ơn của con đối với cha mẹ.</vt:lpstr>
      <vt:lpstr>PowerPoint Presentation</vt:lpstr>
      <vt:lpstr>PowerPoint Presentation</vt:lpstr>
      <vt:lpstr>1. Tìm từ ngữ chỉ hoạt động có trong bài thơ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tran thao</cp:lastModifiedBy>
  <cp:revision>5</cp:revision>
  <dcterms:created xsi:type="dcterms:W3CDTF">2021-05-27T07:23:15Z</dcterms:created>
  <dcterms:modified xsi:type="dcterms:W3CDTF">2021-05-27T08:00:34Z</dcterms:modified>
</cp:coreProperties>
</file>