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87C9D-7614-4F5A-BC02-F62374092E85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4D477-5097-4CE9-98EA-1F6C46CBD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316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4D477-5097-4CE9-98EA-1F6C46CBD0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56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5AF6C3F-9E89-4EAA-A838-160B36002728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D6D5208-9343-48F2-BAA2-A593A2A0279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533400"/>
            <a:ext cx="8458200" cy="1222375"/>
          </a:xfrm>
        </p:spPr>
        <p:txBody>
          <a:bodyPr/>
          <a:lstStyle/>
          <a:p>
            <a:r>
              <a:rPr lang="en-US" sz="4000" b="1" dirty="0">
                <a:effectLst/>
              </a:rPr>
              <a:t>Unit 15 </a:t>
            </a:r>
            <a:r>
              <a:rPr lang="en-US" sz="4000" b="1" dirty="0" smtClean="0">
                <a:effectLst/>
              </a:rPr>
              <a:t>: </a:t>
            </a:r>
            <a:r>
              <a:rPr lang="en-US" sz="4000" b="1" dirty="0">
                <a:effectLst/>
              </a:rPr>
              <a:t>When's Children's Day</a:t>
            </a:r>
            <a:r>
              <a:rPr lang="en-US" sz="4000" b="1" dirty="0" smtClean="0">
                <a:effectLst/>
              </a:rPr>
              <a:t>?</a:t>
            </a:r>
            <a:r>
              <a:rPr lang="en-US" b="1" dirty="0" smtClean="0">
                <a:effectLst/>
              </a:rPr>
              <a:t/>
            </a:r>
            <a:br>
              <a:rPr lang="en-US" b="1" dirty="0" smtClean="0">
                <a:effectLst/>
              </a:rPr>
            </a:br>
            <a:r>
              <a:rPr lang="en-US" sz="2400" b="1" dirty="0" smtClean="0">
                <a:effectLst/>
              </a:rPr>
              <a:t>Revision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Grade 4</a:t>
            </a:r>
          </a:p>
          <a:p>
            <a:r>
              <a:rPr lang="en-US" dirty="0" smtClean="0"/>
              <a:t>Teacher: Cao </a:t>
            </a:r>
            <a:r>
              <a:rPr lang="en-US" dirty="0" err="1" smtClean="0"/>
              <a:t>Thanh</a:t>
            </a:r>
            <a:r>
              <a:rPr lang="en-US" dirty="0" smtClean="0"/>
              <a:t> </a:t>
            </a:r>
            <a:r>
              <a:rPr lang="en-US" dirty="0" err="1" smtClean="0"/>
              <a:t>Thuy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28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GrAMMAR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33260"/>
            <a:ext cx="8229600" cy="2027237"/>
          </a:xfrm>
        </p:spPr>
        <p:txBody>
          <a:bodyPr/>
          <a:lstStyle/>
          <a:p>
            <a:r>
              <a:rPr lang="en-US" dirty="0" smtClean="0"/>
              <a:t>When is……………………………….?</a:t>
            </a:r>
          </a:p>
          <a:p>
            <a:pPr marL="0" indent="0">
              <a:buNone/>
            </a:pPr>
            <a:r>
              <a:rPr lang="en-US" dirty="0" smtClean="0"/>
              <a:t>It’s on……………………………………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67000" y="1733260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n</a:t>
            </a:r>
            <a:r>
              <a:rPr lang="en-US" sz="3200" dirty="0" smtClean="0">
                <a:solidFill>
                  <a:srgbClr val="FF0000"/>
                </a:solidFill>
              </a:rPr>
              <a:t>ew year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46564" y="2318034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>
                <a:solidFill>
                  <a:srgbClr val="FF0000"/>
                </a:solidFill>
              </a:rPr>
              <a:t>t</a:t>
            </a:r>
            <a:r>
              <a:rPr lang="en-US" sz="3200" u="sng" dirty="0" smtClean="0">
                <a:solidFill>
                  <a:srgbClr val="FF0000"/>
                </a:solidFill>
              </a:rPr>
              <a:t>he first </a:t>
            </a:r>
            <a:r>
              <a:rPr lang="en-US" sz="3200" dirty="0" smtClean="0">
                <a:solidFill>
                  <a:srgbClr val="FF0000"/>
                </a:solidFill>
              </a:rPr>
              <a:t>of </a:t>
            </a:r>
            <a:r>
              <a:rPr lang="en-US" sz="3200" u="sng" dirty="0" smtClean="0">
                <a:solidFill>
                  <a:srgbClr val="FF0000"/>
                </a:solidFill>
              </a:rPr>
              <a:t>January</a:t>
            </a:r>
            <a:endParaRPr lang="en-US" sz="3200" u="sng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3962400"/>
            <a:ext cx="541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What do you to at </a:t>
            </a:r>
            <a:r>
              <a:rPr lang="en-US" sz="3200" dirty="0" err="1" smtClean="0">
                <a:solidFill>
                  <a:schemeClr val="accent6">
                    <a:lumMod val="50000"/>
                  </a:schemeClr>
                </a:solidFill>
              </a:rPr>
              <a:t>Tet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I ……………………………………….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23109" y="4454840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m</a:t>
            </a:r>
            <a:r>
              <a:rPr lang="en-US" sz="3200" dirty="0" smtClean="0">
                <a:solidFill>
                  <a:srgbClr val="FF0000"/>
                </a:solidFill>
              </a:rPr>
              <a:t>ake </a:t>
            </a:r>
            <a:r>
              <a:rPr lang="en-US" sz="3200" dirty="0" err="1" smtClean="0">
                <a:solidFill>
                  <a:srgbClr val="FF0000"/>
                </a:solidFill>
              </a:rPr>
              <a:t>banh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chung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71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effectLst/>
              </a:rPr>
              <a:t>1.COMPLETE THE WORDS.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1. C_R_STMAS</a:t>
            </a:r>
          </a:p>
          <a:p>
            <a:r>
              <a:rPr lang="en-US" dirty="0"/>
              <a:t>2. </a:t>
            </a:r>
            <a:r>
              <a:rPr lang="en-US" dirty="0" smtClean="0"/>
              <a:t>TEAC_ER</a:t>
            </a:r>
            <a:r>
              <a:rPr lang="en-US" dirty="0"/>
              <a:t>_</a:t>
            </a:r>
            <a:r>
              <a:rPr lang="en-US" dirty="0" smtClean="0"/>
              <a:t>’ </a:t>
            </a:r>
            <a:r>
              <a:rPr lang="en-US" dirty="0"/>
              <a:t>DAY</a:t>
            </a:r>
          </a:p>
          <a:p>
            <a:r>
              <a:rPr lang="en-US" dirty="0"/>
              <a:t>3. _HILDREN’S D_Y</a:t>
            </a:r>
          </a:p>
          <a:p>
            <a:r>
              <a:rPr lang="en-US" dirty="0"/>
              <a:t>4. LU_KY MO_EY</a:t>
            </a:r>
          </a:p>
          <a:p>
            <a:r>
              <a:rPr lang="en-US" dirty="0"/>
              <a:t>5. _EW YEA_</a:t>
            </a:r>
          </a:p>
          <a:p>
            <a:r>
              <a:rPr lang="en-US" dirty="0"/>
              <a:t>6. FI_EWO_K</a:t>
            </a:r>
          </a:p>
          <a:p>
            <a:r>
              <a:rPr lang="en-US" dirty="0"/>
              <a:t>7. _ECOR_TE</a:t>
            </a:r>
          </a:p>
          <a:p>
            <a:r>
              <a:rPr lang="en-US" dirty="0"/>
              <a:t>8. SHO_PI_G</a:t>
            </a:r>
          </a:p>
          <a:p>
            <a:r>
              <a:rPr lang="en-US" dirty="0"/>
              <a:t>9. M_K_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1524000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H    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0" y="1985665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H</a:t>
            </a:r>
            <a:r>
              <a:rPr lang="en-US" sz="2400" dirty="0" smtClean="0">
                <a:solidFill>
                  <a:srgbClr val="FF0000"/>
                </a:solidFill>
              </a:rPr>
              <a:t>      S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2460263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                            A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0" y="2858501"/>
            <a:ext cx="3699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              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49482" y="3356805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N                 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1600" y="381847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R          </a:t>
            </a:r>
            <a:r>
              <a:rPr lang="en-US" sz="2400" dirty="0" err="1" smtClean="0">
                <a:solidFill>
                  <a:srgbClr val="FF0000"/>
                </a:solidFill>
              </a:rPr>
              <a:t>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16825" y="4280135"/>
            <a:ext cx="434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            A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70743" y="4741799"/>
            <a:ext cx="6438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    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94196" y="5203464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A    E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6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effectLst/>
              </a:rPr>
              <a:t>2.Choose the odd one out. (</a:t>
            </a:r>
            <a:r>
              <a:rPr lang="en-US" sz="2000" b="1" dirty="0" err="1">
                <a:effectLst/>
              </a:rPr>
              <a:t>Khoanh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tròn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vào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từ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khác</a:t>
            </a:r>
            <a:r>
              <a:rPr lang="en-US" sz="2000" b="1" dirty="0">
                <a:effectLst/>
              </a:rPr>
              <a:t> </a:t>
            </a:r>
            <a:r>
              <a:rPr lang="en-US" sz="2000" b="1" dirty="0" err="1">
                <a:effectLst/>
              </a:rPr>
              <a:t>loại</a:t>
            </a:r>
            <a:r>
              <a:rPr lang="en-US" sz="2000" b="1" dirty="0">
                <a:effectLst/>
              </a:rPr>
              <a:t>.)</a:t>
            </a:r>
            <a:r>
              <a:rPr lang="en-US" sz="2000" dirty="0">
                <a:effectLst/>
              </a:rPr>
              <a:t/>
            </a:r>
            <a:br>
              <a:rPr lang="en-US" sz="2000" dirty="0">
                <a:effectLst/>
              </a:rPr>
            </a:b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2982537"/>
              </p:ext>
            </p:extLst>
          </p:nvPr>
        </p:nvGraphicFramePr>
        <p:xfrm>
          <a:off x="0" y="1295400"/>
          <a:ext cx="9144001" cy="381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8722"/>
                <a:gridCol w="2158583"/>
                <a:gridCol w="2518348"/>
                <a:gridCol w="2518348"/>
              </a:tblGrid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1.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Chrismas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Children’s day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Teacher’s day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festival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2.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mooncake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sweet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banana 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food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3. get present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eat nice food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make a lantern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Tet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</a:tr>
              <a:tr h="952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4. happy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cheerful </a:t>
                      </a:r>
                      <a:endParaRPr lang="en-US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birthday 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funny</a:t>
                      </a:r>
                      <a:endParaRPr lang="en-US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6477000" y="1524000"/>
            <a:ext cx="1600200" cy="5334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28600" y="2438400"/>
            <a:ext cx="1447800" cy="609600"/>
          </a:xfrm>
          <a:prstGeom prst="ellipse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477000" y="3505200"/>
            <a:ext cx="1600200" cy="5334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962400" y="4343400"/>
            <a:ext cx="1905000" cy="76200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5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3. </a:t>
            </a:r>
            <a:r>
              <a:rPr lang="en-US" b="1" dirty="0" smtClean="0">
                <a:effectLst/>
              </a:rPr>
              <a:t>Make A </a:t>
            </a:r>
            <a:r>
              <a:rPr lang="en-US" b="1" dirty="0" err="1" smtClean="0">
                <a:effectLst/>
              </a:rPr>
              <a:t>sENtence</a:t>
            </a:r>
            <a:r>
              <a:rPr lang="en-US" b="1" dirty="0" smtClean="0">
                <a:effectLst/>
              </a:rPr>
              <a:t>.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Autofit/>
          </a:bodyPr>
          <a:lstStyle/>
          <a:p>
            <a:r>
              <a:rPr lang="en-US" sz="2400" dirty="0"/>
              <a:t>1, likes/ My/ </a:t>
            </a:r>
            <a:r>
              <a:rPr lang="en-US" sz="2400" dirty="0" err="1"/>
              <a:t>mooncakes</a:t>
            </a:r>
            <a:r>
              <a:rPr lang="en-US" sz="2400" dirty="0"/>
              <a:t>/ grandfather/ ./</a:t>
            </a:r>
          </a:p>
          <a:p>
            <a:pPr marL="0" indent="0">
              <a:buNone/>
            </a:pPr>
            <a:r>
              <a:rPr lang="en-US" sz="2400" dirty="0" smtClean="0"/>
              <a:t>...........................................................................................................</a:t>
            </a:r>
            <a:endParaRPr lang="en-US" sz="2400" dirty="0"/>
          </a:p>
          <a:p>
            <a:r>
              <a:rPr lang="en-US" sz="2400" dirty="0"/>
              <a:t>2, Mid – Autumn/ I/ festival/ like/ ./</a:t>
            </a:r>
          </a:p>
          <a:p>
            <a:pPr marL="0" indent="0">
              <a:buNone/>
            </a:pPr>
            <a:r>
              <a:rPr lang="en-US" sz="2400" dirty="0"/>
              <a:t>.............................................................................................................</a:t>
            </a:r>
          </a:p>
          <a:p>
            <a:r>
              <a:rPr lang="en-US" sz="2400" dirty="0"/>
              <a:t>3, got/ I/ a lantern/ have/ ./</a:t>
            </a:r>
          </a:p>
          <a:p>
            <a:pPr marL="0" indent="0">
              <a:buNone/>
            </a:pPr>
            <a:r>
              <a:rPr lang="en-US" sz="2400" dirty="0"/>
              <a:t>.............................................................................................................</a:t>
            </a:r>
          </a:p>
          <a:p>
            <a:r>
              <a:rPr lang="en-US" sz="2400" dirty="0"/>
              <a:t>4, Children/ and/ wear new clothes/ on </a:t>
            </a:r>
            <a:r>
              <a:rPr lang="en-US" sz="2400" dirty="0" err="1"/>
              <a:t>Tet</a:t>
            </a:r>
            <a:r>
              <a:rPr lang="en-US" sz="2400" dirty="0"/>
              <a:t> festival/ get lucky money/ ./</a:t>
            </a:r>
          </a:p>
          <a:p>
            <a:pPr marL="0" indent="0">
              <a:buNone/>
            </a:pPr>
            <a:r>
              <a:rPr lang="en-US" sz="2400" dirty="0"/>
              <a:t>.............................................................................................................</a:t>
            </a:r>
          </a:p>
          <a:p>
            <a:r>
              <a:rPr lang="en-US" sz="2400" dirty="0"/>
              <a:t>5, can/ Santa Claus/ You/ see/ at Christmas/ ./</a:t>
            </a:r>
          </a:p>
          <a:p>
            <a:pPr marL="0" indent="0">
              <a:buNone/>
            </a:pPr>
            <a:r>
              <a:rPr lang="en-US" sz="2400" dirty="0"/>
              <a:t>.............................................................................................................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1981200"/>
            <a:ext cx="7162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B050"/>
                </a:solidFill>
              </a:rPr>
              <a:t>My grandfather likes </a:t>
            </a:r>
            <a:r>
              <a:rPr lang="en-US" sz="2000" dirty="0" err="1" smtClean="0">
                <a:solidFill>
                  <a:srgbClr val="00B050"/>
                </a:solidFill>
              </a:rPr>
              <a:t>mooncakes</a:t>
            </a:r>
            <a:r>
              <a:rPr lang="en-US" sz="2000" dirty="0" smtClean="0">
                <a:solidFill>
                  <a:srgbClr val="00B050"/>
                </a:solidFill>
              </a:rPr>
              <a:t>.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819400"/>
            <a:ext cx="632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B050"/>
                </a:solidFill>
              </a:rPr>
              <a:t>I like Mid- Autumn festival.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3733800"/>
            <a:ext cx="57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B050"/>
                </a:solidFill>
              </a:rPr>
              <a:t>I have got a lantern.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4953000"/>
            <a:ext cx="693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B050"/>
                </a:solidFill>
              </a:rPr>
              <a:t>Children wear new clothes and get lucky money on </a:t>
            </a:r>
            <a:r>
              <a:rPr lang="en-US" sz="2000" dirty="0" err="1" smtClean="0">
                <a:solidFill>
                  <a:srgbClr val="00B050"/>
                </a:solidFill>
              </a:rPr>
              <a:t>Tet</a:t>
            </a:r>
            <a:r>
              <a:rPr lang="en-US" sz="2000" dirty="0" smtClean="0">
                <a:solidFill>
                  <a:srgbClr val="00B050"/>
                </a:solidFill>
              </a:rPr>
              <a:t> festival.</a:t>
            </a:r>
            <a:endParaRPr lang="en-US" sz="20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9655" y="5846618"/>
            <a:ext cx="609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B050"/>
                </a:solidFill>
              </a:rPr>
              <a:t>You can see Santa Claus at Christmas.</a:t>
            </a:r>
            <a:endParaRPr lang="en-US" sz="2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38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4.Nối </a:t>
            </a:r>
            <a:r>
              <a:rPr lang="en-US" b="1" dirty="0" err="1">
                <a:effectLst/>
              </a:rPr>
              <a:t>câu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hỏi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với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câu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trả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lời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cho</a:t>
            </a:r>
            <a:r>
              <a:rPr lang="en-US" b="1" dirty="0">
                <a:effectLst/>
              </a:rPr>
              <a:t> </a:t>
            </a:r>
            <a:r>
              <a:rPr lang="en-US" b="1" dirty="0" err="1">
                <a:effectLst/>
              </a:rPr>
              <a:t>đúng</a:t>
            </a:r>
            <a:r>
              <a:rPr lang="en-US" b="1" dirty="0">
                <a:effectLst/>
              </a:rPr>
              <a:t>.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6712828"/>
              </p:ext>
            </p:extLst>
          </p:nvPr>
        </p:nvGraphicFramePr>
        <p:xfrm>
          <a:off x="-20782" y="1524000"/>
          <a:ext cx="9144000" cy="38128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77486"/>
                <a:gridCol w="4566514"/>
              </a:tblGrid>
              <a:tr h="101185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1, What is Christmas? 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a, a big festival in Viet Nam at the </a:t>
                      </a:r>
                      <a:r>
                        <a:rPr lang="en-US" sz="2400" b="1" dirty="0" smtClean="0">
                          <a:solidFill>
                            <a:schemeClr val="bg1"/>
                          </a:solidFill>
                          <a:effectLst/>
                        </a:rPr>
                        <a:t>beginning 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of the year.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</a:tr>
              <a:tr h="101185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2, What’s </a:t>
                      </a:r>
                      <a:r>
                        <a:rPr lang="en-US" sz="2400" b="1" dirty="0" err="1" smtClean="0">
                          <a:solidFill>
                            <a:schemeClr val="bg1"/>
                          </a:solidFill>
                          <a:effectLst/>
                        </a:rPr>
                        <a:t>mooncake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? 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</a:rPr>
                        <a:t>b, a big festival in many countries.</a:t>
                      </a:r>
                      <a:endParaRPr lang="en-US" sz="2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</a:tr>
              <a:tr h="7772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</a:rPr>
                        <a:t>3, What is Tet?</a:t>
                      </a:r>
                      <a:endParaRPr lang="en-US" sz="2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c, a festival for children.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</a:tr>
              <a:tr h="101185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chemeClr val="bg1"/>
                          </a:solidFill>
                          <a:effectLst/>
                        </a:rPr>
                        <a:t>4, What’s children’s day? </a:t>
                      </a:r>
                      <a:endParaRPr lang="en-US" sz="24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</a:rPr>
                        <a:t>d, a cake for Mid – Autumn festival.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3505200" y="1981200"/>
            <a:ext cx="1600200" cy="10668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505200" y="3048000"/>
            <a:ext cx="1219200" cy="14478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657600" y="1981200"/>
            <a:ext cx="1066800" cy="20574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505200" y="3771900"/>
            <a:ext cx="1219200" cy="12573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58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62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5. Read and tick √ T (True) or F (False).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4" name="Content Placeholder 3" descr="Bài tập tiếng Anh lớp 4 Unit 15: When's Children's Day? có đáp án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534400" y="39624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772400" y="4438195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534400" y="5012707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794171" y="5715391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801428" y="6270171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5473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</TotalTime>
  <Words>356</Words>
  <Application>Microsoft Office PowerPoint</Application>
  <PresentationFormat>On-screen Show (4:3)</PresentationFormat>
  <Paragraphs>79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Trek</vt:lpstr>
      <vt:lpstr>Unit 15 : When's Children's Day? Revision</vt:lpstr>
      <vt:lpstr>GrAMMAR</vt:lpstr>
      <vt:lpstr>1.COMPLETE THE WORDS. </vt:lpstr>
      <vt:lpstr>2.Choose the odd one out. (Khoanh tròn vào từ khác loại.) </vt:lpstr>
      <vt:lpstr>3. Make A sENtence. </vt:lpstr>
      <vt:lpstr>4.Nối câu hỏi với câu trả lời cho đúng. </vt:lpstr>
      <vt:lpstr>5. Read and tick √ T (True) or F (False).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15 : When's Children's Day? Revision</dc:title>
  <dc:creator>Windows User</dc:creator>
  <cp:lastModifiedBy>Windows User</cp:lastModifiedBy>
  <cp:revision>6</cp:revision>
  <dcterms:created xsi:type="dcterms:W3CDTF">2020-04-23T08:43:08Z</dcterms:created>
  <dcterms:modified xsi:type="dcterms:W3CDTF">2020-04-24T08:05:38Z</dcterms:modified>
</cp:coreProperties>
</file>