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DAB420D-2466-45D5-876A-AE470BFF2F3B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32A86C5-CD96-4926-B381-31760FB0128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14400"/>
            <a:ext cx="7772400" cy="1470025"/>
          </a:xfrm>
        </p:spPr>
        <p:txBody>
          <a:bodyPr/>
          <a:lstStyle/>
          <a:p>
            <a:r>
              <a:rPr lang="en-US" dirty="0" smtClean="0"/>
              <a:t>Unit 13 : Would you like some milk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648200"/>
            <a:ext cx="64770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</a:p>
          <a:p>
            <a:endParaRPr lang="en-US" dirty="0"/>
          </a:p>
          <a:p>
            <a:pPr algn="l"/>
            <a:r>
              <a:rPr lang="en-US" dirty="0" smtClean="0"/>
              <a:t>Phuong </a:t>
            </a:r>
            <a:r>
              <a:rPr lang="en-US" dirty="0" err="1" smtClean="0"/>
              <a:t>Liet</a:t>
            </a:r>
            <a:r>
              <a:rPr lang="en-US" dirty="0" smtClean="0"/>
              <a:t> Primary school</a:t>
            </a:r>
          </a:p>
          <a:p>
            <a:pPr algn="l"/>
            <a:r>
              <a:rPr lang="en-US" dirty="0" smtClean="0"/>
              <a:t>Grade 4</a:t>
            </a:r>
          </a:p>
          <a:p>
            <a:pPr algn="l"/>
            <a:r>
              <a:rPr lang="en-US" dirty="0" smtClean="0"/>
              <a:t>Teacher : Cao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Thuy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943600" y="25146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Revision </a:t>
            </a:r>
            <a:endParaRPr lang="en-US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1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8145" y="762000"/>
            <a:ext cx="769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Model 1: </a:t>
            </a:r>
          </a:p>
          <a:p>
            <a:r>
              <a:rPr lang="en-US" sz="2800" dirty="0" smtClean="0"/>
              <a:t>What is your </a:t>
            </a:r>
            <a:r>
              <a:rPr lang="en-US" sz="2800" dirty="0" err="1" smtClean="0"/>
              <a:t>favourite</a:t>
            </a:r>
            <a:r>
              <a:rPr lang="en-US" sz="2800" dirty="0" smtClean="0"/>
              <a:t> ……………………...? </a:t>
            </a:r>
          </a:p>
          <a:p>
            <a:endParaRPr lang="en-US" sz="2800" dirty="0"/>
          </a:p>
          <a:p>
            <a:r>
              <a:rPr lang="en-US" sz="2800" dirty="0" smtClean="0"/>
              <a:t>It’s……………………………………………….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181600" y="1089677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/>
                </a:solidFill>
              </a:rPr>
              <a:t>food</a:t>
            </a:r>
            <a:endParaRPr lang="en-US" sz="3200" dirty="0">
              <a:solidFill>
                <a:schemeClr val="accent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1993107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/>
                </a:solidFill>
              </a:rPr>
              <a:t>chicken</a:t>
            </a:r>
            <a:endParaRPr lang="en-US" sz="3200" dirty="0">
              <a:solidFill>
                <a:schemeClr val="accent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1089677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</a:rPr>
              <a:t>/drink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2300" y="1903052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</a:rPr>
              <a:t>/milk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8145" y="3505200"/>
            <a:ext cx="73290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Model 2 </a:t>
            </a:r>
            <a:r>
              <a:rPr lang="en-US" sz="3200" dirty="0" smtClean="0">
                <a:solidFill>
                  <a:srgbClr val="FF0000"/>
                </a:solidFill>
              </a:rPr>
              <a:t>: </a:t>
            </a:r>
          </a:p>
          <a:p>
            <a:r>
              <a:rPr lang="en-US" dirty="0"/>
              <a:t> </a:t>
            </a:r>
            <a:r>
              <a:rPr lang="en-US" sz="2800" dirty="0" smtClean="0"/>
              <a:t>Would you like some………………….?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53000" y="3866722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bread</a:t>
            </a:r>
            <a:endParaRPr lang="en-U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9036" y="4572000"/>
            <a:ext cx="411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Yes, please. </a:t>
            </a:r>
          </a:p>
          <a:p>
            <a:r>
              <a:rPr lang="en-US" sz="2800" dirty="0" smtClean="0"/>
              <a:t>No, thanks.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876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od Drink and English Name Wall Art Mural Decor Kitchen Room Wall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2" t="3951" r="3182" b="3988"/>
          <a:stretch/>
        </p:blipFill>
        <p:spPr bwMode="auto">
          <a:xfrm>
            <a:off x="1219200" y="980420"/>
            <a:ext cx="6747163" cy="550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72145" y="4572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FOOD AND DRINKS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08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Ex1: Put a word under each picture: </a:t>
            </a:r>
            <a:r>
              <a:rPr lang="en-US" i="1" dirty="0"/>
              <a:t>Vegetables, lemonade, noodles, apple, orange, rice, fish, bread, water, milk, chicken, banana</a:t>
            </a:r>
            <a:endParaRPr lang="en-US" dirty="0"/>
          </a:p>
          <a:p>
            <a:r>
              <a:rPr lang="en-US" dirty="0"/>
              <a:t> </a:t>
            </a:r>
          </a:p>
        </p:txBody>
      </p:sp>
      <p:pic>
        <p:nvPicPr>
          <p:cNvPr id="3" name="Picture 2" descr="Bài tập tiếng Anh lớp 4 Unit 13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87582"/>
            <a:ext cx="8382000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85800" y="2514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Lemonade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33700" y="25146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Orange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05400" y="251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86600" y="2514600"/>
            <a:ext cx="1745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19792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Banana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933700" y="4230193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Noodles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77691" y="4271756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Rice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86600" y="4230193"/>
            <a:ext cx="189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Chicken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6204466"/>
            <a:ext cx="209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933700" y="6204466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Bread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6204466"/>
            <a:ext cx="1686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Milk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6600" y="620446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Vegetables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0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9906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696976"/>
              </p:ext>
            </p:extLst>
          </p:nvPr>
        </p:nvGraphicFramePr>
        <p:xfrm>
          <a:off x="381000" y="1223757"/>
          <a:ext cx="8382000" cy="46809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9758"/>
                <a:gridCol w="2136977"/>
                <a:gridCol w="2139255"/>
                <a:gridCol w="1866010"/>
              </a:tblGrid>
              <a:tr h="11384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1. a. fish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b. pork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c. beef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d. </a:t>
                      </a:r>
                      <a:r>
                        <a:rPr lang="en-US" sz="1800" b="1" dirty="0" err="1">
                          <a:effectLst/>
                        </a:rPr>
                        <a:t>fruitjuice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914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2. a. bread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b. nurse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c. noodles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d.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</a:rPr>
                        <a:t>food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3. a. doctor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b. worker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c. rubber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d. teacher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4. a. clerk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b. field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c. factory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d. office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</a:tr>
              <a:tr h="494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5. a. drink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b. milk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c. water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d. apple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09600" y="531168"/>
            <a:ext cx="29161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itchFamily="18" charset="0"/>
                <a:cs typeface="Arial" pitchFamily="34" charset="0"/>
              </a:rPr>
              <a:t>Ex 2: Odd one out: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975764" y="1524000"/>
            <a:ext cx="16002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514600" y="2590800"/>
            <a:ext cx="16764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724400" y="3657600"/>
            <a:ext cx="16002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4909" y="4779818"/>
            <a:ext cx="1610491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975764" y="5417127"/>
            <a:ext cx="1253836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1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76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 3: Put the words in correct order:</a:t>
            </a:r>
            <a:endParaRPr lang="en-US" dirty="0"/>
          </a:p>
          <a:p>
            <a:r>
              <a:rPr lang="en-US" dirty="0" smtClean="0"/>
              <a:t>1. like</a:t>
            </a:r>
            <a:r>
              <a:rPr lang="en-US" dirty="0"/>
              <a:t>/ I/ apple juice/ would/some</a:t>
            </a:r>
            <a:r>
              <a:rPr lang="en-US" dirty="0" smtClean="0"/>
              <a:t>/</a:t>
            </a:r>
          </a:p>
          <a:p>
            <a:endParaRPr lang="en-US" dirty="0"/>
          </a:p>
          <a:p>
            <a:r>
              <a:rPr lang="en-US" dirty="0" smtClean="0"/>
              <a:t>..........................................................................................</a:t>
            </a:r>
            <a:endParaRPr lang="en-US" dirty="0"/>
          </a:p>
          <a:p>
            <a:r>
              <a:rPr lang="en-US" dirty="0"/>
              <a:t>2. what/ your/ drink/ </a:t>
            </a:r>
            <a:r>
              <a:rPr lang="en-US" dirty="0" err="1"/>
              <a:t>favourite</a:t>
            </a:r>
            <a:r>
              <a:rPr lang="en-US" dirty="0"/>
              <a:t>/is/ 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..........................................................................................</a:t>
            </a:r>
            <a:endParaRPr lang="en-US" dirty="0"/>
          </a:p>
          <a:p>
            <a:r>
              <a:rPr lang="en-US" dirty="0"/>
              <a:t>3. Mary’s/ food/ is/ what/ </a:t>
            </a:r>
            <a:r>
              <a:rPr lang="en-US" dirty="0" err="1"/>
              <a:t>favourite</a:t>
            </a:r>
            <a:r>
              <a:rPr lang="en-US" dirty="0" smtClean="0"/>
              <a:t>/?</a:t>
            </a:r>
          </a:p>
          <a:p>
            <a:endParaRPr lang="en-US" dirty="0"/>
          </a:p>
          <a:p>
            <a:r>
              <a:rPr lang="en-US" dirty="0" smtClean="0"/>
              <a:t>..........................................................................................</a:t>
            </a:r>
            <a:endParaRPr lang="en-US" dirty="0"/>
          </a:p>
          <a:p>
            <a:r>
              <a:rPr lang="en-US" dirty="0"/>
              <a:t>4. drink/ is/ juice/ </a:t>
            </a:r>
            <a:r>
              <a:rPr lang="en-US" dirty="0" err="1"/>
              <a:t>favourite</a:t>
            </a:r>
            <a:r>
              <a:rPr lang="en-US" dirty="0"/>
              <a:t>/ my/orange</a:t>
            </a:r>
            <a:r>
              <a:rPr lang="en-US" dirty="0" smtClean="0"/>
              <a:t>/</a:t>
            </a:r>
          </a:p>
          <a:p>
            <a:endParaRPr lang="en-US" dirty="0"/>
          </a:p>
          <a:p>
            <a:r>
              <a:rPr lang="en-US" dirty="0" smtClean="0"/>
              <a:t>..........................................................................................</a:t>
            </a:r>
            <a:endParaRPr lang="en-US" dirty="0"/>
          </a:p>
          <a:p>
            <a:r>
              <a:rPr lang="en-US" dirty="0"/>
              <a:t>5. parents/ fish/ rice/ like/ my/ and</a:t>
            </a:r>
            <a:r>
              <a:rPr lang="en-US" dirty="0" smtClean="0"/>
              <a:t>/</a:t>
            </a:r>
          </a:p>
          <a:p>
            <a:endParaRPr lang="en-US" dirty="0"/>
          </a:p>
          <a:p>
            <a:r>
              <a:rPr lang="en-US" dirty="0" smtClean="0"/>
              <a:t>..........................................................................................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600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I would like some apple juice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2396837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What is your </a:t>
            </a:r>
            <a:r>
              <a:rPr lang="en-US" dirty="0" err="1" smtClean="0">
                <a:solidFill>
                  <a:srgbClr val="00B050"/>
                </a:solidFill>
              </a:rPr>
              <a:t>favourite</a:t>
            </a:r>
            <a:r>
              <a:rPr lang="en-US" dirty="0" smtClean="0">
                <a:solidFill>
                  <a:srgbClr val="00B050"/>
                </a:solidFill>
              </a:rPr>
              <a:t> drink?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255" y="3276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What is Mary’s </a:t>
            </a:r>
            <a:r>
              <a:rPr lang="en-US" dirty="0" err="1" smtClean="0">
                <a:solidFill>
                  <a:srgbClr val="00B050"/>
                </a:solidFill>
              </a:rPr>
              <a:t>favourite</a:t>
            </a:r>
            <a:r>
              <a:rPr lang="en-US" dirty="0" smtClean="0">
                <a:solidFill>
                  <a:srgbClr val="00B050"/>
                </a:solidFill>
              </a:rPr>
              <a:t> food?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255" y="4050084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My </a:t>
            </a:r>
            <a:r>
              <a:rPr lang="en-US" dirty="0" err="1" smtClean="0">
                <a:solidFill>
                  <a:srgbClr val="00B050"/>
                </a:solidFill>
              </a:rPr>
              <a:t>favourite</a:t>
            </a:r>
            <a:r>
              <a:rPr lang="en-US" dirty="0" smtClean="0">
                <a:solidFill>
                  <a:srgbClr val="00B050"/>
                </a:solidFill>
              </a:rPr>
              <a:t> drink is orange juice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255" y="4837814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My parents like fish and rice. 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97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7255" y="838199"/>
            <a:ext cx="8153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 4: Choose the correct answer</a:t>
            </a:r>
            <a:r>
              <a:rPr lang="en-US" b="1" dirty="0" smtClean="0"/>
              <a:t>:</a:t>
            </a:r>
          </a:p>
          <a:p>
            <a:endParaRPr lang="en-US" b="1" dirty="0"/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Would </a:t>
            </a:r>
            <a:r>
              <a:rPr lang="en-US" dirty="0"/>
              <a:t>you like ................. beef? (an/ a/ some/ any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2. My ................. drink is lemonade. (like/ </a:t>
            </a:r>
            <a:r>
              <a:rPr lang="en-US" dirty="0" err="1"/>
              <a:t>favourite</a:t>
            </a:r>
            <a:r>
              <a:rPr lang="en-US" dirty="0"/>
              <a:t>/ love/ drink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3. His </a:t>
            </a:r>
            <a:r>
              <a:rPr lang="en-US" dirty="0" err="1"/>
              <a:t>favourite</a:t>
            </a:r>
            <a:r>
              <a:rPr lang="en-US" dirty="0"/>
              <a:t> drink is </a:t>
            </a:r>
            <a:r>
              <a:rPr lang="en-US" dirty="0" smtClean="0"/>
              <a:t>................ .(</a:t>
            </a:r>
            <a:r>
              <a:rPr lang="en-US" dirty="0"/>
              <a:t>chicken/ beef/ </a:t>
            </a:r>
            <a:r>
              <a:rPr lang="en-US" dirty="0" err="1"/>
              <a:t>fruitjuice</a:t>
            </a:r>
            <a:r>
              <a:rPr lang="en-US" dirty="0"/>
              <a:t>/ beef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4. Sometimes I have some bread with milk for ................. . (school/ breakfast/ class/ friend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5. I am hungry. I would like some ................. . (water/ milk/ coffee/ noodles)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95600" y="1676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some</a:t>
            </a:r>
            <a:endParaRPr lang="en-US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21336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chemeClr val="accent5">
                    <a:lumMod val="75000"/>
                  </a:schemeClr>
                </a:solidFill>
              </a:rPr>
              <a:t>favourite</a:t>
            </a:r>
            <a:endParaRPr lang="en-US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2855" y="2777191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solidFill>
                  <a:schemeClr val="accent5">
                    <a:lumMod val="75000"/>
                  </a:schemeClr>
                </a:solidFill>
              </a:rPr>
              <a:t>f</a:t>
            </a:r>
            <a:r>
              <a:rPr lang="en-US" b="1" i="1" dirty="0" err="1" smtClean="0">
                <a:solidFill>
                  <a:schemeClr val="accent5">
                    <a:lumMod val="75000"/>
                  </a:schemeClr>
                </a:solidFill>
              </a:rPr>
              <a:t>ruitjuice</a:t>
            </a: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0" y="32766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breakfast</a:t>
            </a:r>
            <a:endParaRPr lang="en-US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3955" y="41148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noodles</a:t>
            </a:r>
            <a:endParaRPr lang="en-US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27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63</TotalTime>
  <Words>367</Words>
  <Application>Microsoft Office PowerPoint</Application>
  <PresentationFormat>On-screen Show (4:3)</PresentationFormat>
  <Paragraphs>94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Aspect</vt:lpstr>
      <vt:lpstr>Unit 13 : Would you like some milk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13 : Would you like some milk ?</dc:title>
  <dc:creator>Windows User</dc:creator>
  <cp:lastModifiedBy>Windows User</cp:lastModifiedBy>
  <cp:revision>11</cp:revision>
  <dcterms:created xsi:type="dcterms:W3CDTF">2020-04-03T08:28:49Z</dcterms:created>
  <dcterms:modified xsi:type="dcterms:W3CDTF">2021-02-04T06:44:14Z</dcterms:modified>
</cp:coreProperties>
</file>