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4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2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8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3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1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7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4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7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7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2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86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763D3-A1CE-4105-8172-BB17A8C0492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D74B3-BD27-4D30-AA68-B6FE3728E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TC\Desktop\Powerpoint-Templates-Ki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93273" y="1295400"/>
            <a:ext cx="5562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Unit 14: What does he look like?</a:t>
            </a:r>
          </a:p>
          <a:p>
            <a:pPr algn="r"/>
            <a:r>
              <a:rPr lang="en-US" sz="2400" b="1" dirty="0" smtClean="0"/>
              <a:t>Revision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42672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Phuong </a:t>
            </a:r>
            <a:r>
              <a:rPr lang="en-US" dirty="0" err="1" smtClean="0"/>
              <a:t>Liet</a:t>
            </a:r>
            <a:r>
              <a:rPr lang="en-US" dirty="0" smtClean="0"/>
              <a:t> Primary school </a:t>
            </a:r>
          </a:p>
          <a:p>
            <a:r>
              <a:rPr lang="en-US" dirty="0" smtClean="0"/>
              <a:t>Grade 4</a:t>
            </a:r>
          </a:p>
          <a:p>
            <a:r>
              <a:rPr lang="en-US" dirty="0" smtClean="0"/>
              <a:t>Teacher : Cao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Thuy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43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Tall : Cao</a:t>
            </a:r>
          </a:p>
          <a:p>
            <a:r>
              <a:rPr lang="en-US" dirty="0" smtClean="0"/>
              <a:t>Short : </a:t>
            </a:r>
            <a:r>
              <a:rPr lang="en-US" dirty="0" err="1" smtClean="0"/>
              <a:t>Thấp</a:t>
            </a:r>
            <a:r>
              <a:rPr lang="en-US" dirty="0" smtClean="0"/>
              <a:t> </a:t>
            </a:r>
          </a:p>
          <a:p>
            <a:r>
              <a:rPr lang="en-US" dirty="0" smtClean="0"/>
              <a:t>Old:  </a:t>
            </a:r>
            <a:r>
              <a:rPr lang="en-US" dirty="0" err="1" smtClean="0"/>
              <a:t>Già</a:t>
            </a:r>
            <a:endParaRPr lang="en-US" dirty="0" smtClean="0"/>
          </a:p>
          <a:p>
            <a:r>
              <a:rPr lang="en-US" dirty="0" smtClean="0"/>
              <a:t>Young : </a:t>
            </a:r>
            <a:r>
              <a:rPr lang="en-US" dirty="0" err="1" smtClean="0"/>
              <a:t>Trẻ</a:t>
            </a:r>
            <a:endParaRPr lang="en-US" dirty="0" smtClean="0"/>
          </a:p>
          <a:p>
            <a:r>
              <a:rPr lang="en-US" dirty="0" smtClean="0"/>
              <a:t>Slim: </a:t>
            </a:r>
            <a:r>
              <a:rPr lang="en-US" dirty="0" err="1" smtClean="0"/>
              <a:t>Mảnh</a:t>
            </a:r>
            <a:r>
              <a:rPr lang="en-US" dirty="0" smtClean="0"/>
              <a:t> </a:t>
            </a:r>
            <a:r>
              <a:rPr lang="en-US" dirty="0" err="1" smtClean="0"/>
              <a:t>dẻ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98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475142" cy="2133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Model 1 : </a:t>
            </a:r>
          </a:p>
          <a:p>
            <a:pPr marL="0" indent="0">
              <a:buNone/>
            </a:pPr>
            <a:r>
              <a:rPr lang="en-US" dirty="0" smtClean="0"/>
              <a:t>What does </a:t>
            </a:r>
            <a:r>
              <a:rPr lang="en-US" u="sng" dirty="0" smtClean="0"/>
              <a:t>he/ she </a:t>
            </a:r>
            <a:r>
              <a:rPr lang="en-US" dirty="0" smtClean="0"/>
              <a:t>look like?</a:t>
            </a:r>
          </a:p>
          <a:p>
            <a:pPr marL="0" indent="0">
              <a:buNone/>
            </a:pPr>
            <a:r>
              <a:rPr lang="en-US" dirty="0" smtClean="0"/>
              <a:t>He’s/ She’s ………………………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13716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tall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742" y="3658812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Model 2: </a:t>
            </a:r>
          </a:p>
          <a:p>
            <a:r>
              <a:rPr lang="en-US" sz="3200" dirty="0" smtClean="0"/>
              <a:t>Who’s …………………………….?</a:t>
            </a:r>
          </a:p>
          <a:p>
            <a:r>
              <a:rPr lang="en-US" sz="3200" dirty="0" smtClean="0"/>
              <a:t>………………..is…………………….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937904" y="4151254"/>
            <a:ext cx="1153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tall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507672" y="4151253"/>
            <a:ext cx="2561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B050"/>
                </a:solidFill>
              </a:rPr>
              <a:t>er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64008" y="4604556"/>
            <a:ext cx="2105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taller</a:t>
            </a:r>
            <a:endParaRPr lang="en-US" sz="32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Brother Sister Illustrations, Royalty-Free Vector Graphics &amp; Clip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" r="4456"/>
          <a:stretch/>
        </p:blipFill>
        <p:spPr bwMode="auto">
          <a:xfrm>
            <a:off x="5340927" y="1219200"/>
            <a:ext cx="3713018" cy="419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09855" y="5413968"/>
            <a:ext cx="455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Peter                Daisy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60038" y="4604556"/>
            <a:ext cx="13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Peter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3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63735"/>
              </p:ext>
            </p:extLst>
          </p:nvPr>
        </p:nvGraphicFramePr>
        <p:xfrm>
          <a:off x="838200" y="1817132"/>
          <a:ext cx="7688580" cy="427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2145"/>
                <a:gridCol w="1922145"/>
                <a:gridCol w="1922145"/>
                <a:gridCol w="1922145"/>
              </a:tblGrid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1. a. old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b. young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c. fish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d. slim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2. a. smaller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b. thinner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c. thicker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d. sister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3. a. banana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b. strong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c. thin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d. thick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4. a. short 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b. tall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c. milk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d. weak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5. a. big 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b. milk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c. water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d. lemonade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6. a. bigger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b. taller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c. fatter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d. short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7. a. noodles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b. slimmer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c. younger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d. older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34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8. a. strong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</a:rPr>
                        <a:t>b. brother</a:t>
                      </a:r>
                      <a:endParaRPr lang="en-US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c. tall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d. small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09600" y="1078468"/>
            <a:ext cx="286007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Ex 1: Odd one out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613564" y="1817132"/>
            <a:ext cx="304800" cy="316468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629400" y="2313709"/>
            <a:ext cx="304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41273" y="3429000"/>
            <a:ext cx="304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66800" y="2857500"/>
            <a:ext cx="304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066800" y="3962400"/>
            <a:ext cx="304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601691" y="4495800"/>
            <a:ext cx="304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011382" y="5029200"/>
            <a:ext cx="304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743200" y="5562600"/>
            <a:ext cx="304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7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Ex 2: Put the words in correct order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1. like/ mother/ what/ your/ does/ look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/?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2. me/ brother/ is/ older/ my/ than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/.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3. what/ grandparents/ do/ like/ your/ look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/?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4. is/ father/ strong/ my/ and/ big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/.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5. slim/ brother/ my/ is/ tall/ and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/.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6. parents/ young/ my/ are/ strong/ and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7. father/ my/ is/ brother/ than/ taller/ my/.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498991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What does your mother look like?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2098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My brother is older than me.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2945" y="29718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What do your grandparents look like?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6576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My father is big and strong.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7582" y="44196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My brother is tall and slim.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2182" y="51816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My parents are young and strong.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7581" y="5867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My father is taller than my brother.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21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Ex 3: Translate into English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1.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Quyển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sách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này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dày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quyển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sách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kia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Chị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gái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tôi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cao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tôi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3.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cô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ấy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thấp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béo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4. Mary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một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cô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gái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cao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ráo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xinh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xắn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5.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Lớp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tôi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to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lớn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lớp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8472" y="1676400"/>
            <a:ext cx="656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This book is thicker than that book.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646218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My sister is taller than me. 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3505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Her brother is short and big.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9254" y="434340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Mary is a tall and beautiful girl.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5345" y="525780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My class is bigger than your class.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53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Tall : people</a:t>
            </a:r>
            <a:br>
              <a:rPr lang="en-US" dirty="0" smtClean="0"/>
            </a:br>
            <a:r>
              <a:rPr lang="en-US" dirty="0" smtClean="0"/>
              <a:t>ex: Peter is </a:t>
            </a:r>
            <a:r>
              <a:rPr lang="en-US" dirty="0" smtClean="0">
                <a:solidFill>
                  <a:srgbClr val="FF0000"/>
                </a:solidFill>
              </a:rPr>
              <a:t>tall</a:t>
            </a:r>
            <a:r>
              <a:rPr lang="en-US" dirty="0" smtClean="0"/>
              <a:t>er than Daisy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High : things</a:t>
            </a:r>
            <a:br>
              <a:rPr lang="en-US" dirty="0" smtClean="0"/>
            </a:br>
            <a:r>
              <a:rPr lang="en-US" dirty="0" smtClean="0"/>
              <a:t>ex: this tree is </a:t>
            </a:r>
            <a:r>
              <a:rPr lang="en-US" dirty="0" smtClean="0">
                <a:solidFill>
                  <a:srgbClr val="FF0000"/>
                </a:solidFill>
              </a:rPr>
              <a:t>high</a:t>
            </a:r>
            <a:r>
              <a:rPr lang="en-US" dirty="0" smtClean="0"/>
              <a:t>er than that tree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your building is </a:t>
            </a:r>
            <a:r>
              <a:rPr lang="en-US" dirty="0" smtClean="0">
                <a:solidFill>
                  <a:srgbClr val="FF0000"/>
                </a:solidFill>
              </a:rPr>
              <a:t>high</a:t>
            </a:r>
            <a:r>
              <a:rPr lang="en-US" dirty="0" smtClean="0"/>
              <a:t>er than mine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96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Ex 4: Read and write: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Dear Jane,</a:t>
            </a:r>
          </a:p>
          <a:p>
            <a:pPr marL="0" indent="0">
              <a:buNone/>
            </a:pPr>
            <a:r>
              <a:rPr lang="en-US" sz="2000" dirty="0"/>
              <a:t>My name’s Marry. I’m nine years old and I live in Da Nang. There are four people in my family: my father, my mother, my brother and me. My father’s 34 years old. He’s a teacher; and he’s tall and slim. My mother’s 31 years old. She’s a doctor. I think she’s very beautiful. My brother and I are pupils at </a:t>
            </a:r>
            <a:r>
              <a:rPr lang="en-US" sz="2000" dirty="0" err="1"/>
              <a:t>Hoa</a:t>
            </a:r>
            <a:r>
              <a:rPr lang="en-US" sz="2000" dirty="0"/>
              <a:t> Hong Primary School. I’m older than my brother but he’s taller than me.</a:t>
            </a:r>
          </a:p>
          <a:p>
            <a:pPr marL="0" indent="0">
              <a:buNone/>
            </a:pPr>
            <a:r>
              <a:rPr lang="en-US" sz="2000" dirty="0"/>
              <a:t>Best wishes,</a:t>
            </a:r>
          </a:p>
          <a:p>
            <a:pPr marL="0" indent="0">
              <a:buNone/>
            </a:pPr>
            <a:r>
              <a:rPr lang="en-US" sz="2000" dirty="0"/>
              <a:t>Marry</a:t>
            </a:r>
          </a:p>
          <a:p>
            <a:r>
              <a:rPr lang="en-US" sz="2000" dirty="0"/>
              <a:t>1. What does </a:t>
            </a:r>
            <a:r>
              <a:rPr lang="en-US" sz="2000" dirty="0" err="1"/>
              <a:t>Marry’s</a:t>
            </a:r>
            <a:r>
              <a:rPr lang="en-US" sz="2000" dirty="0"/>
              <a:t> father do?</a:t>
            </a:r>
          </a:p>
          <a:p>
            <a:r>
              <a:rPr lang="en-US" sz="2000" dirty="0"/>
              <a:t>2. What does her father look like?</a:t>
            </a:r>
          </a:p>
          <a:p>
            <a:r>
              <a:rPr lang="en-US" sz="2000" dirty="0"/>
              <a:t>3. What does her mother do?</a:t>
            </a:r>
          </a:p>
          <a:p>
            <a:r>
              <a:rPr lang="en-US" sz="2000" dirty="0"/>
              <a:t>4. What does her mother look like?</a:t>
            </a:r>
          </a:p>
          <a:p>
            <a:r>
              <a:rPr lang="en-US" sz="2000" dirty="0"/>
              <a:t>5. What do Marry and her brother do?</a:t>
            </a:r>
          </a:p>
          <a:p>
            <a:r>
              <a:rPr lang="en-US" sz="2000" dirty="0"/>
              <a:t>6. How old is Marry?</a:t>
            </a:r>
          </a:p>
          <a:p>
            <a:r>
              <a:rPr lang="en-US" sz="2000" dirty="0"/>
              <a:t>7. Who is younger, Marry or her brother?</a:t>
            </a:r>
          </a:p>
          <a:p>
            <a:r>
              <a:rPr lang="en-US" sz="2000" dirty="0"/>
              <a:t>8. Who is shorter, Marry or her brother?)</a:t>
            </a:r>
          </a:p>
          <a:p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419600" y="33528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 </a:t>
            </a:r>
            <a:r>
              <a:rPr lang="en-US" dirty="0" smtClean="0">
                <a:solidFill>
                  <a:srgbClr val="0070C0"/>
                </a:solidFill>
              </a:rPr>
              <a:t>He’s a teacher.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3722132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 </a:t>
            </a:r>
            <a:r>
              <a:rPr lang="en-US" dirty="0" smtClean="0">
                <a:solidFill>
                  <a:srgbClr val="0070C0"/>
                </a:solidFill>
              </a:rPr>
              <a:t>He’s tall and slim.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409146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 </a:t>
            </a:r>
            <a:r>
              <a:rPr lang="en-US" dirty="0" smtClean="0">
                <a:solidFill>
                  <a:srgbClr val="0070C0"/>
                </a:solidFill>
              </a:rPr>
              <a:t>She’s a doctor.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4460796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</a:t>
            </a:r>
            <a:r>
              <a:rPr lang="en-US" dirty="0" smtClean="0">
                <a:solidFill>
                  <a:srgbClr val="0070C0"/>
                </a:solidFill>
              </a:rPr>
              <a:t>She’s beautiful.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4848539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</a:t>
            </a:r>
            <a:r>
              <a:rPr lang="en-US" dirty="0" smtClean="0">
                <a:solidFill>
                  <a:srgbClr val="0070C0"/>
                </a:solidFill>
              </a:rPr>
              <a:t>They are pupils.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96771" y="5217871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</a:t>
            </a:r>
            <a:r>
              <a:rPr lang="en-US" dirty="0" smtClean="0">
                <a:solidFill>
                  <a:srgbClr val="0070C0"/>
                </a:solidFill>
              </a:rPr>
              <a:t> She is 9 years old.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57800" y="559769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 </a:t>
            </a:r>
            <a:r>
              <a:rPr lang="en-US" dirty="0" smtClean="0">
                <a:solidFill>
                  <a:srgbClr val="0070C0"/>
                </a:solidFill>
              </a:rPr>
              <a:t>Her brother is younger.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5988019"/>
            <a:ext cx="457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 </a:t>
            </a:r>
            <a:r>
              <a:rPr lang="en-US" dirty="0" smtClean="0">
                <a:solidFill>
                  <a:srgbClr val="0070C0"/>
                </a:solidFill>
              </a:rPr>
              <a:t>She is shorter.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7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1676400"/>
          </a:xfrm>
        </p:spPr>
        <p:txBody>
          <a:bodyPr/>
          <a:lstStyle/>
          <a:p>
            <a:r>
              <a:rPr lang="en-US" b="1" dirty="0"/>
              <a:t>Ex 5: Write a </a:t>
            </a:r>
            <a:r>
              <a:rPr lang="en-US" b="1" dirty="0" err="1"/>
              <a:t>pagragraph</a:t>
            </a:r>
            <a:r>
              <a:rPr lang="en-US" b="1" dirty="0"/>
              <a:t> to describe your family members ( 5-10 sentences)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47+ Family Clipart... Family Clipart | ClipartL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55" y="1676400"/>
            <a:ext cx="7010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76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686</Words>
  <Application>Microsoft Office PowerPoint</Application>
  <PresentationFormat>On-screen Show (4:3)</PresentationFormat>
  <Paragraphs>118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New word</vt:lpstr>
      <vt:lpstr>PowerPoint Presentation</vt:lpstr>
      <vt:lpstr>EXERCISES</vt:lpstr>
      <vt:lpstr>PowerPoint Presentation</vt:lpstr>
      <vt:lpstr>PowerPoint Presentation</vt:lpstr>
      <vt:lpstr>Tall : people ex: Peter is taller than Daisy  High : things ex: this tree is higher than that tree       your building is higher than mine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15</cp:revision>
  <dcterms:created xsi:type="dcterms:W3CDTF">2020-04-09T04:33:12Z</dcterms:created>
  <dcterms:modified xsi:type="dcterms:W3CDTF">2021-02-24T03:55:31Z</dcterms:modified>
</cp:coreProperties>
</file>