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62" autoAdjust="0"/>
  </p:normalViewPr>
  <p:slideViewPr>
    <p:cSldViewPr>
      <p:cViewPr varScale="1">
        <p:scale>
          <a:sx n="70" d="100"/>
          <a:sy n="70" d="100"/>
        </p:scale>
        <p:origin x="-137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1DF13-88A7-45CD-BD9B-C948751994FB}" type="datetimeFigureOut">
              <a:rPr lang="en-US" smtClean="0"/>
              <a:t>4/3/2020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7460C-4825-4A1A-8C6D-D136B346288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1DF13-88A7-45CD-BD9B-C948751994FB}" type="datetimeFigureOut">
              <a:rPr lang="en-US" smtClean="0"/>
              <a:t>4/3/2020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7460C-4825-4A1A-8C6D-D136B346288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1DF13-88A7-45CD-BD9B-C948751994FB}" type="datetimeFigureOut">
              <a:rPr lang="en-US" smtClean="0"/>
              <a:t>4/3/2020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7460C-4825-4A1A-8C6D-D136B346288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1DF13-88A7-45CD-BD9B-C948751994FB}" type="datetimeFigureOut">
              <a:rPr lang="en-US" smtClean="0"/>
              <a:t>4/3/2020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7460C-4825-4A1A-8C6D-D136B346288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1DF13-88A7-45CD-BD9B-C948751994FB}" type="datetimeFigureOut">
              <a:rPr lang="en-US" smtClean="0"/>
              <a:t>4/3/2020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7460C-4825-4A1A-8C6D-D136B346288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1DF13-88A7-45CD-BD9B-C948751994FB}" type="datetimeFigureOut">
              <a:rPr lang="en-US" smtClean="0"/>
              <a:t>4/3/2020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7460C-4825-4A1A-8C6D-D136B346288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1DF13-88A7-45CD-BD9B-C948751994FB}" type="datetimeFigureOut">
              <a:rPr lang="en-US" smtClean="0"/>
              <a:t>4/3/2020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7460C-4825-4A1A-8C6D-D136B346288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1DF13-88A7-45CD-BD9B-C948751994FB}" type="datetimeFigureOut">
              <a:rPr lang="en-US" smtClean="0"/>
              <a:t>4/3/2020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7460C-4825-4A1A-8C6D-D136B346288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1DF13-88A7-45CD-BD9B-C948751994FB}" type="datetimeFigureOut">
              <a:rPr lang="en-US" smtClean="0"/>
              <a:t>4/3/2020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7460C-4825-4A1A-8C6D-D136B346288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1DF13-88A7-45CD-BD9B-C948751994FB}" type="datetimeFigureOut">
              <a:rPr lang="en-US" smtClean="0"/>
              <a:t>4/3/2020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B7460C-4825-4A1A-8C6D-D136B346288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B1DF13-88A7-45CD-BD9B-C948751994FB}" type="datetimeFigureOut">
              <a:rPr lang="en-US" smtClean="0"/>
              <a:t>4/3/2020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66B7460C-4825-4A1A-8C6D-D136B346288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66B7460C-4825-4A1A-8C6D-D136B346288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11B1DF13-88A7-45CD-BD9B-C948751994FB}" type="datetimeFigureOut">
              <a:rPr lang="en-US" smtClean="0"/>
              <a:t>4/3/2020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8200" y="1905000"/>
            <a:ext cx="7772400" cy="1470025"/>
          </a:xfrm>
        </p:spPr>
        <p:txBody>
          <a:bodyPr/>
          <a:lstStyle/>
          <a:p>
            <a:r>
              <a:rPr lang="en-US" dirty="0" smtClean="0"/>
              <a:t>Unit 13 : What do you do in your free time?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5029200"/>
            <a:ext cx="6858000" cy="1219200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Phuong </a:t>
            </a:r>
            <a:r>
              <a:rPr lang="en-US" dirty="0" err="1" smtClean="0">
                <a:solidFill>
                  <a:schemeClr val="tx1"/>
                </a:solidFill>
              </a:rPr>
              <a:t>Liet</a:t>
            </a:r>
            <a:r>
              <a:rPr lang="en-US" dirty="0" smtClean="0">
                <a:solidFill>
                  <a:schemeClr val="tx1"/>
                </a:solidFill>
              </a:rPr>
              <a:t> Primary school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Grade 5 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Teacher : Cao </a:t>
            </a:r>
            <a:r>
              <a:rPr lang="en-US" dirty="0" err="1" smtClean="0">
                <a:solidFill>
                  <a:schemeClr val="tx1"/>
                </a:solidFill>
              </a:rPr>
              <a:t>Thanh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Thuy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048000" y="3352800"/>
            <a:ext cx="4419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Revision </a:t>
            </a: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7280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0"/>
            <a:ext cx="6781800" cy="2593975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Model 1: </a:t>
            </a:r>
            <a:r>
              <a:rPr lang="en-US" sz="4000" dirty="0" smtClean="0">
                <a:solidFill>
                  <a:schemeClr val="tx1"/>
                </a:solidFill>
              </a:rPr>
              <a:t>What do you do in your free time?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819400"/>
            <a:ext cx="6461760" cy="1752600"/>
          </a:xfrm>
        </p:spPr>
        <p:txBody>
          <a:bodyPr>
            <a:normAutofit/>
          </a:bodyPr>
          <a:lstStyle/>
          <a:p>
            <a:r>
              <a:rPr lang="en-US" sz="4400" dirty="0" smtClean="0">
                <a:solidFill>
                  <a:schemeClr val="tx1"/>
                </a:solidFill>
              </a:rPr>
              <a:t> 		I………………………..</a:t>
            </a:r>
            <a:endParaRPr lang="en-US" sz="4400" dirty="0">
              <a:solidFill>
                <a:schemeClr val="tx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95400" y="4267200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781300" y="2895600"/>
            <a:ext cx="480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surf the internet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21570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600200" y="838200"/>
            <a:ext cx="457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3200" dirty="0" smtClean="0"/>
              <a:t>Go to the cinema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62100" y="2895600"/>
            <a:ext cx="441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-   Clean the house </a:t>
            </a:r>
            <a:endParaRPr 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1623515" y="3537466"/>
            <a:ext cx="472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-   Do karate </a:t>
            </a:r>
            <a:endParaRPr lang="en-US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1600200" y="1524000"/>
            <a:ext cx="457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-  Go to the bookshop</a:t>
            </a:r>
            <a:endParaRPr lang="en-US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1562100" y="2209800"/>
            <a:ext cx="5105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-   Go to the zoo</a:t>
            </a:r>
            <a:endParaRPr lang="en-US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1675547" y="4200815"/>
            <a:ext cx="35677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-   Watch TV</a:t>
            </a:r>
            <a:endParaRPr lang="en-US" sz="3200" dirty="0"/>
          </a:p>
        </p:txBody>
      </p:sp>
      <p:sp>
        <p:nvSpPr>
          <p:cNvPr id="12" name="TextBox 11"/>
          <p:cNvSpPr txBox="1"/>
          <p:nvPr/>
        </p:nvSpPr>
        <p:spPr>
          <a:xfrm>
            <a:off x="1675547" y="4785984"/>
            <a:ext cx="45953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-   Ride my bike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573693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66800" y="990600"/>
            <a:ext cx="62484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solidFill>
                  <a:srgbClr val="FF0000"/>
                </a:solidFill>
              </a:rPr>
              <a:t>Model 2</a:t>
            </a:r>
            <a:r>
              <a:rPr lang="en-US" sz="4000" dirty="0" smtClean="0"/>
              <a:t>: What does your ………………………do in </a:t>
            </a:r>
            <a:r>
              <a:rPr lang="en-US" sz="4000" i="1" dirty="0" smtClean="0"/>
              <a:t>his / her </a:t>
            </a:r>
            <a:r>
              <a:rPr lang="en-US" sz="4000" dirty="0" smtClean="0"/>
              <a:t>free time?</a:t>
            </a:r>
            <a:endParaRPr lang="en-US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1066800" y="3379857"/>
            <a:ext cx="6477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He/ She ……………………………</a:t>
            </a:r>
            <a:endParaRPr lang="en-US" sz="4000" dirty="0"/>
          </a:p>
        </p:txBody>
      </p:sp>
      <p:sp>
        <p:nvSpPr>
          <p:cNvPr id="5" name="TextBox 4"/>
          <p:cNvSpPr txBox="1"/>
          <p:nvPr/>
        </p:nvSpPr>
        <p:spPr>
          <a:xfrm>
            <a:off x="2819400" y="3379857"/>
            <a:ext cx="5029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g</a:t>
            </a:r>
            <a:r>
              <a:rPr lang="en-US" sz="4000" dirty="0" smtClean="0"/>
              <a:t>oes fishing</a:t>
            </a:r>
            <a:endParaRPr lang="en-US" sz="4000" dirty="0"/>
          </a:p>
        </p:txBody>
      </p:sp>
      <p:sp>
        <p:nvSpPr>
          <p:cNvPr id="4" name="TextBox 3"/>
          <p:cNvSpPr txBox="1"/>
          <p:nvPr/>
        </p:nvSpPr>
        <p:spPr>
          <a:xfrm>
            <a:off x="1216925" y="1636930"/>
            <a:ext cx="2971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/>
              <a:t>f</a:t>
            </a:r>
            <a:r>
              <a:rPr lang="en-US" sz="3600" dirty="0" smtClean="0"/>
              <a:t>ather/ mother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173721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46495" y="671016"/>
            <a:ext cx="6172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- Go  camping</a:t>
            </a:r>
            <a:endParaRPr lang="en-US" sz="3200" dirty="0"/>
          </a:p>
        </p:txBody>
      </p:sp>
      <p:sp>
        <p:nvSpPr>
          <p:cNvPr id="3" name="TextBox 2"/>
          <p:cNvSpPr txBox="1"/>
          <p:nvPr/>
        </p:nvSpPr>
        <p:spPr>
          <a:xfrm>
            <a:off x="1245358" y="1745873"/>
            <a:ext cx="3886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- Go skating 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1268104" y="2819398"/>
            <a:ext cx="4800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- Go swimming </a:t>
            </a:r>
            <a:endParaRPr lang="en-US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246495" y="3886200"/>
            <a:ext cx="403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- Go shopping </a:t>
            </a:r>
            <a:endParaRPr lang="en-US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1287438" y="4908634"/>
            <a:ext cx="411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- Go running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132627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8428941"/>
              </p:ext>
            </p:extLst>
          </p:nvPr>
        </p:nvGraphicFramePr>
        <p:xfrm>
          <a:off x="457200" y="914401"/>
          <a:ext cx="7620000" cy="502919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10000"/>
                <a:gridCol w="3810000"/>
              </a:tblGrid>
              <a:tr h="5029199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1. S_RF T_E IN_E_NE_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2. C_NE_A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3. _L_AN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4. K_R_TE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5. W_T_H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6. DR_W 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7. FR_E T_M_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348" marR="33348" marT="33348" marB="33348" anchor="ctr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8. PL_Y C_ES_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9. P_RK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10. SP_RT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11. PR_GR_M_E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12. D_N_E</a:t>
                      </a: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13. </a:t>
                      </a:r>
                      <a:r>
                        <a:rPr lang="en-US" sz="2800" dirty="0" smtClean="0">
                          <a:effectLst/>
                        </a:rPr>
                        <a:t>S_RVEY</a:t>
                      </a:r>
                      <a:endParaRPr lang="en-US" sz="2800" dirty="0">
                        <a:effectLst/>
                      </a:endParaRPr>
                    </a:p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</a:rPr>
                        <a:t>14. CA_T_ _N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3348" marR="33348" marT="33348" marB="33348" anchor="ctr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57200" y="945922"/>
            <a:ext cx="309732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inherit"/>
                <a:ea typeface="Times New Roman" pitchFamily="18" charset="0"/>
                <a:cs typeface="Arial" pitchFamily="34" charset="0"/>
              </a:rPr>
              <a:t>I. Fill in the blank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913262" y="1752598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U         H         T   R      T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90600" y="2214263"/>
            <a:ext cx="2743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FF0000"/>
                </a:solidFill>
              </a:rPr>
              <a:t>I</a:t>
            </a:r>
            <a:r>
              <a:rPr lang="en-US" sz="2400" dirty="0" smtClean="0">
                <a:solidFill>
                  <a:srgbClr val="FF0000"/>
                </a:solidFill>
              </a:rPr>
              <a:t>       </a:t>
            </a:r>
            <a:r>
              <a:rPr lang="en-US" sz="2000" dirty="0" smtClean="0">
                <a:solidFill>
                  <a:srgbClr val="FF0000"/>
                </a:solidFill>
              </a:rPr>
              <a:t>M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22762" y="2713530"/>
            <a:ext cx="2209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</a:rPr>
              <a:t>C </a:t>
            </a:r>
            <a:r>
              <a:rPr lang="en-US" sz="2000" dirty="0" smtClean="0">
                <a:solidFill>
                  <a:srgbClr val="FF0000"/>
                </a:solidFill>
              </a:rPr>
              <a:t>   </a:t>
            </a:r>
            <a:r>
              <a:rPr lang="en-US" sz="2400" dirty="0" smtClean="0">
                <a:solidFill>
                  <a:srgbClr val="FF0000"/>
                </a:solidFill>
              </a:rPr>
              <a:t>E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74678" y="3209020"/>
            <a:ext cx="2667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A    </a:t>
            </a:r>
            <a:r>
              <a:rPr lang="en-US" sz="2000" dirty="0" err="1" smtClean="0">
                <a:solidFill>
                  <a:srgbClr val="FF0000"/>
                </a:solidFill>
              </a:rPr>
              <a:t>A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72127" y="3756840"/>
            <a:ext cx="17133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A    </a:t>
            </a:r>
            <a:r>
              <a:rPr lang="en-US" sz="2000" dirty="0" smtClean="0">
                <a:solidFill>
                  <a:srgbClr val="FF0000"/>
                </a:solidFill>
              </a:rPr>
              <a:t> </a:t>
            </a:r>
            <a:r>
              <a:rPr lang="en-US" sz="2000" dirty="0">
                <a:solidFill>
                  <a:srgbClr val="FF0000"/>
                </a:solidFill>
              </a:rPr>
              <a:t>C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190766" y="4276299"/>
            <a:ext cx="1905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17544" y="4698931"/>
            <a:ext cx="2667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E         I       E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921155" y="1810741"/>
            <a:ext cx="2438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A         H       S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749421" y="2275818"/>
            <a:ext cx="15683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A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092321" y="2786358"/>
            <a:ext cx="2667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O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149186" y="3260859"/>
            <a:ext cx="23371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O        A     M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951862" y="3787841"/>
            <a:ext cx="18037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A     C</a:t>
            </a:r>
            <a:endParaRPr lang="en-US" sz="200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921155" y="4220640"/>
            <a:ext cx="240769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</a:rPr>
              <a:t>U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178756" y="4714887"/>
            <a:ext cx="3733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</a:rPr>
              <a:t>R    O </a:t>
            </a:r>
            <a:r>
              <a:rPr lang="en-US" sz="2000" dirty="0" err="1" smtClean="0">
                <a:solidFill>
                  <a:srgbClr val="FF0000"/>
                </a:solidFill>
              </a:rPr>
              <a:t>O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778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7" grpId="0"/>
      <p:bldP spid="9" grpId="0"/>
      <p:bldP spid="10" grpId="0"/>
      <p:bldP spid="11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609600"/>
            <a:ext cx="7239000" cy="52937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/>
              <a:t>II. Fill in the blank with suitable word</a:t>
            </a:r>
            <a:endParaRPr lang="en-US" sz="2000" dirty="0"/>
          </a:p>
          <a:p>
            <a:r>
              <a:rPr lang="en-US" sz="2000" dirty="0"/>
              <a:t>1. What do </a:t>
            </a:r>
            <a:r>
              <a:rPr lang="en-US" sz="2000" dirty="0" err="1" smtClean="0"/>
              <a:t>you______</a:t>
            </a:r>
            <a:r>
              <a:rPr lang="en-US" sz="2000" dirty="0" err="1"/>
              <a:t>in</a:t>
            </a:r>
            <a:r>
              <a:rPr lang="en-US" sz="2000" dirty="0"/>
              <a:t> your ______time ? I __________ cartoons on TV.</a:t>
            </a:r>
          </a:p>
          <a:p>
            <a:r>
              <a:rPr lang="en-US" sz="2000" dirty="0"/>
              <a:t>2. What ___ you doing? – I’m __________chess.</a:t>
            </a:r>
          </a:p>
          <a:p>
            <a:r>
              <a:rPr lang="en-US" sz="2000" dirty="0"/>
              <a:t>3. </a:t>
            </a:r>
            <a:r>
              <a:rPr lang="en-US" sz="2000" dirty="0" err="1"/>
              <a:t>Hoa</a:t>
            </a:r>
            <a:r>
              <a:rPr lang="en-US" sz="2000" dirty="0"/>
              <a:t> and </a:t>
            </a:r>
            <a:r>
              <a:rPr lang="en-US" sz="2000" dirty="0" err="1"/>
              <a:t>I_______to</a:t>
            </a:r>
            <a:r>
              <a:rPr lang="en-US" sz="2000" dirty="0"/>
              <a:t> the music club and _______ many songs.</a:t>
            </a:r>
          </a:p>
          <a:p>
            <a:r>
              <a:rPr lang="en-US" sz="2000" dirty="0"/>
              <a:t>4. Do you like________ sport </a:t>
            </a:r>
            <a:r>
              <a:rPr lang="en-US" sz="2000" dirty="0" err="1"/>
              <a:t>programmes</a:t>
            </a:r>
            <a:r>
              <a:rPr lang="en-US" sz="2000" dirty="0"/>
              <a:t>? </a:t>
            </a:r>
            <a:endParaRPr lang="en-US" sz="2000" dirty="0" smtClean="0"/>
          </a:p>
          <a:p>
            <a:r>
              <a:rPr lang="en-US" sz="2000" dirty="0" smtClean="0"/>
              <a:t>– </a:t>
            </a:r>
            <a:r>
              <a:rPr lang="en-US" sz="2000" dirty="0"/>
              <a:t>No, I ______. I like _________books.</a:t>
            </a:r>
          </a:p>
          <a:p>
            <a:r>
              <a:rPr lang="en-US" sz="2000" dirty="0"/>
              <a:t>5. What do you do in your free______? – I often ride a ______in the park.</a:t>
            </a:r>
          </a:p>
          <a:p>
            <a:r>
              <a:rPr lang="en-US" sz="2000" dirty="0"/>
              <a:t>6. What ____ your father do in _____ free time? - _______ goes fishing.</a:t>
            </a:r>
          </a:p>
          <a:p>
            <a:r>
              <a:rPr lang="en-US" sz="2000" dirty="0"/>
              <a:t>7. My sister __________ to music and _______ the Internet in her free time.</a:t>
            </a:r>
          </a:p>
          <a:p>
            <a:r>
              <a:rPr lang="en-US" sz="2000" dirty="0"/>
              <a:t>8. His </a:t>
            </a:r>
            <a:r>
              <a:rPr lang="en-US" sz="2000" dirty="0" err="1"/>
              <a:t>mother</a:t>
            </a:r>
            <a:r>
              <a:rPr lang="en-US" sz="2000" dirty="0" err="1" smtClean="0"/>
              <a:t>___________</a:t>
            </a:r>
            <a:r>
              <a:rPr lang="en-US" sz="2000" dirty="0" err="1"/>
              <a:t>shopping</a:t>
            </a:r>
            <a:r>
              <a:rPr lang="en-US" sz="2000" dirty="0"/>
              <a:t> _____weekends.</a:t>
            </a:r>
          </a:p>
          <a:p>
            <a:r>
              <a:rPr lang="en-US" sz="2000" dirty="0"/>
              <a:t>9. I _____ my house every day.</a:t>
            </a:r>
          </a:p>
          <a:p>
            <a:r>
              <a:rPr lang="en-US" sz="2000" dirty="0"/>
              <a:t>10. My friends often______ karate in the evening.</a:t>
            </a: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514600" y="914400"/>
            <a:ext cx="5181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d</a:t>
            </a:r>
            <a:r>
              <a:rPr lang="en-US" dirty="0" smtClean="0">
                <a:solidFill>
                  <a:srgbClr val="FF0000"/>
                </a:solidFill>
              </a:rPr>
              <a:t>o </a:t>
            </a:r>
            <a:r>
              <a:rPr lang="en-US" dirty="0" smtClean="0"/>
              <a:t>                        </a:t>
            </a:r>
            <a:r>
              <a:rPr lang="en-US" dirty="0" smtClean="0">
                <a:solidFill>
                  <a:srgbClr val="FF0000"/>
                </a:solidFill>
              </a:rPr>
              <a:t>free </a:t>
            </a:r>
            <a:r>
              <a:rPr lang="en-US" dirty="0" smtClean="0"/>
              <a:t>                     </a:t>
            </a:r>
            <a:r>
              <a:rPr lang="en-US" dirty="0" smtClean="0">
                <a:solidFill>
                  <a:srgbClr val="FF0000"/>
                </a:solidFill>
              </a:rPr>
              <a:t>watch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67787" y="1489881"/>
            <a:ext cx="464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are                                     playing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019300" y="1835878"/>
            <a:ext cx="617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    go                                                      </a:t>
            </a:r>
            <a:r>
              <a:rPr lang="en-US" dirty="0" smtClean="0">
                <a:solidFill>
                  <a:srgbClr val="FF0000"/>
                </a:solidFill>
              </a:rPr>
              <a:t>sing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91887" y="609600"/>
            <a:ext cx="4413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079009" y="2178590"/>
            <a:ext cx="1828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watching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67787" y="2432632"/>
            <a:ext cx="358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d</a:t>
            </a:r>
            <a:r>
              <a:rPr lang="en-US" dirty="0" smtClean="0">
                <a:solidFill>
                  <a:srgbClr val="FF0000"/>
                </a:solidFill>
              </a:rPr>
              <a:t>on’t                   reading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962400" y="2792489"/>
            <a:ext cx="396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t</a:t>
            </a:r>
            <a:r>
              <a:rPr lang="en-US" dirty="0" smtClean="0">
                <a:solidFill>
                  <a:srgbClr val="FF0000"/>
                </a:solidFill>
              </a:rPr>
              <a:t>ime                                        bike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00200" y="3302874"/>
            <a:ext cx="632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d</a:t>
            </a:r>
            <a:r>
              <a:rPr lang="en-US" dirty="0" smtClean="0">
                <a:solidFill>
                  <a:srgbClr val="FF0000"/>
                </a:solidFill>
              </a:rPr>
              <a:t>oes                                      his                                He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235959" y="3937379"/>
            <a:ext cx="54807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l</a:t>
            </a:r>
            <a:r>
              <a:rPr lang="en-US" dirty="0" smtClean="0">
                <a:solidFill>
                  <a:srgbClr val="FF0000"/>
                </a:solidFill>
              </a:rPr>
              <a:t>istens                                      surfs         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514600" y="4572000"/>
            <a:ext cx="487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goes                               at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212375" y="4881181"/>
            <a:ext cx="4566313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clean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065627" y="5128779"/>
            <a:ext cx="1123950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do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7920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7" grpId="0"/>
      <p:bldP spid="8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380999"/>
            <a:ext cx="6934200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III. Make sentences from given words</a:t>
            </a:r>
            <a:endParaRPr lang="en-US" dirty="0"/>
          </a:p>
          <a:p>
            <a:r>
              <a:rPr lang="en-US" dirty="0"/>
              <a:t>Ex: Father/ go fishing.</a:t>
            </a:r>
          </a:p>
          <a:p>
            <a:r>
              <a:rPr lang="en-US" dirty="0"/>
              <a:t>What does your father do in your free time? – He goes fishing.</a:t>
            </a:r>
          </a:p>
          <a:p>
            <a:r>
              <a:rPr lang="en-US" dirty="0"/>
              <a:t>1. mother/ go to the cinema.</a:t>
            </a:r>
          </a:p>
          <a:p>
            <a:r>
              <a:rPr lang="en-US" dirty="0"/>
              <a:t>……………………………………………………………………………</a:t>
            </a:r>
          </a:p>
          <a:p>
            <a:r>
              <a:rPr lang="en-US" dirty="0"/>
              <a:t>2. you / surf the Internet.</a:t>
            </a:r>
          </a:p>
          <a:p>
            <a:r>
              <a:rPr lang="en-US" dirty="0"/>
              <a:t>……………………………………………………………………………</a:t>
            </a:r>
          </a:p>
          <a:p>
            <a:r>
              <a:rPr lang="en-US" dirty="0"/>
              <a:t>3. sister / camping.</a:t>
            </a:r>
          </a:p>
          <a:p>
            <a:r>
              <a:rPr lang="en-US" dirty="0"/>
              <a:t>……………………………………………………………………………</a:t>
            </a:r>
          </a:p>
          <a:p>
            <a:r>
              <a:rPr lang="en-US" dirty="0"/>
              <a:t>4. brother/play chess?</a:t>
            </a:r>
          </a:p>
          <a:p>
            <a:r>
              <a:rPr lang="en-US" dirty="0"/>
              <a:t>……………………………………………………………………………</a:t>
            </a:r>
          </a:p>
          <a:p>
            <a:r>
              <a:rPr lang="en-US" dirty="0"/>
              <a:t>5. parents/read books.</a:t>
            </a:r>
          </a:p>
          <a:p>
            <a:r>
              <a:rPr lang="en-US" dirty="0"/>
              <a:t>……………………………………………………………………………</a:t>
            </a:r>
          </a:p>
          <a:p>
            <a:r>
              <a:rPr lang="en-US" dirty="0"/>
              <a:t>6. </a:t>
            </a:r>
            <a:r>
              <a:rPr lang="en-US" dirty="0" err="1"/>
              <a:t>Lan</a:t>
            </a:r>
            <a:r>
              <a:rPr lang="en-US" dirty="0"/>
              <a:t> / go skating.</a:t>
            </a:r>
          </a:p>
          <a:p>
            <a:r>
              <a:rPr lang="en-US" dirty="0"/>
              <a:t>……………………………………………………………………………</a:t>
            </a:r>
          </a:p>
          <a:p>
            <a:r>
              <a:rPr lang="en-US" dirty="0"/>
              <a:t>7. brother and sister/go to the zoo.</a:t>
            </a:r>
          </a:p>
          <a:p>
            <a:r>
              <a:rPr lang="en-US" dirty="0"/>
              <a:t>……………………………………………………………………………</a:t>
            </a:r>
          </a:p>
          <a:p>
            <a:r>
              <a:rPr lang="en-US" dirty="0"/>
              <a:t>8. you/ music</a:t>
            </a:r>
          </a:p>
          <a:p>
            <a:r>
              <a:rPr lang="en-US" dirty="0"/>
              <a:t>……………………………………………………………………………</a:t>
            </a:r>
          </a:p>
          <a:p>
            <a:r>
              <a:rPr lang="en-US" dirty="0"/>
              <a:t>9. friends/football</a:t>
            </a:r>
          </a:p>
          <a:p>
            <a:r>
              <a:rPr lang="en-US" dirty="0"/>
              <a:t>……………………………………………………………………………</a:t>
            </a:r>
          </a:p>
          <a:p>
            <a:r>
              <a:rPr lang="en-US" dirty="0"/>
              <a:t>10. </a:t>
            </a:r>
            <a:r>
              <a:rPr lang="en-US" dirty="0" err="1"/>
              <a:t>Hoa</a:t>
            </a:r>
            <a:r>
              <a:rPr lang="en-US" dirty="0"/>
              <a:t>/ draw/picture</a:t>
            </a:r>
          </a:p>
          <a:p>
            <a:r>
              <a:rPr lang="en-US" dirty="0"/>
              <a:t>……………………………………………………………………………</a:t>
            </a: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38200" y="1412965"/>
            <a:ext cx="4876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What does your mother do in her free time? 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125872" y="1412965"/>
            <a:ext cx="3657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 She goes to the cinema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88243" y="1981200"/>
            <a:ext cx="4191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What do you do in your free time?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419600" y="1994848"/>
            <a:ext cx="259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 I surf the Internet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88243" y="2514600"/>
            <a:ext cx="464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What does your sister do in her free time?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079243" y="251460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- She goes camping.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002543" y="3048000"/>
            <a:ext cx="441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What does your brother do in his free time?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89161" y="3048000"/>
            <a:ext cx="396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- He plays chess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1002543" y="3593395"/>
            <a:ext cx="474430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What do your parents do in their free time?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033750" y="3614427"/>
            <a:ext cx="373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- They read books 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957052" y="4191000"/>
            <a:ext cx="43479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What does </a:t>
            </a:r>
            <a:r>
              <a:rPr lang="en-US" dirty="0" err="1" smtClean="0"/>
              <a:t>Lan</a:t>
            </a:r>
            <a:r>
              <a:rPr lang="en-US" dirty="0" smtClean="0"/>
              <a:t> do in her free time?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4627161" y="4191000"/>
            <a:ext cx="2743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- She goes skating 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888243" y="4720272"/>
            <a:ext cx="5562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What do your brother and sister do in their free time?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998761" y="4720272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 They go to the zoo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970698" y="5274860"/>
            <a:ext cx="36024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What do you do in your free time?</a:t>
            </a:r>
            <a:endParaRPr lang="en-US" dirty="0"/>
          </a:p>
        </p:txBody>
      </p:sp>
      <p:sp>
        <p:nvSpPr>
          <p:cNvPr id="19" name="TextBox 18"/>
          <p:cNvSpPr txBox="1"/>
          <p:nvPr/>
        </p:nvSpPr>
        <p:spPr>
          <a:xfrm>
            <a:off x="4419600" y="5274860"/>
            <a:ext cx="3886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 I listen to the music </a:t>
            </a:r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943404" y="5828858"/>
            <a:ext cx="426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What do your friends do in their free time?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5210604" y="5828858"/>
            <a:ext cx="3124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 They play football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897056" y="6400800"/>
            <a:ext cx="37497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What does </a:t>
            </a:r>
            <a:r>
              <a:rPr lang="en-US" dirty="0" err="1" smtClean="0"/>
              <a:t>Hoa</a:t>
            </a:r>
            <a:r>
              <a:rPr lang="en-US" dirty="0" smtClean="0"/>
              <a:t> do in her free time?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4800600" y="6400800"/>
            <a:ext cx="335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- She draws a picture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8171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914400"/>
            <a:ext cx="73152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IV. Read and answer the questions.</a:t>
            </a:r>
            <a:endParaRPr lang="en-US" dirty="0"/>
          </a:p>
          <a:p>
            <a:r>
              <a:rPr lang="en-US" dirty="0"/>
              <a:t>My name is </a:t>
            </a:r>
            <a:r>
              <a:rPr lang="en-US" dirty="0" err="1"/>
              <a:t>Nga</a:t>
            </a:r>
            <a:r>
              <a:rPr lang="en-US" dirty="0"/>
              <a:t>. I’m 13 years old. In my free time, I often go swimming with my brothers. We often go swimming at weekends. My mother likes reading. She usually reads books in the morning. My father plays chess and watches sport </a:t>
            </a:r>
            <a:r>
              <a:rPr lang="en-US" dirty="0" err="1"/>
              <a:t>programmes</a:t>
            </a:r>
            <a:r>
              <a:rPr lang="en-US" dirty="0"/>
              <a:t> in his free time. My brothers and I like sports, so we often go hiking in the </a:t>
            </a:r>
            <a:r>
              <a:rPr lang="en-US" dirty="0" smtClean="0"/>
              <a:t>forest.</a:t>
            </a:r>
            <a:endParaRPr lang="en-US" dirty="0"/>
          </a:p>
          <a:p>
            <a:r>
              <a:rPr lang="en-US" dirty="0"/>
              <a:t>1. How old is </a:t>
            </a:r>
            <a:r>
              <a:rPr lang="en-US" dirty="0" err="1"/>
              <a:t>Nga</a:t>
            </a:r>
            <a:r>
              <a:rPr lang="en-US" dirty="0"/>
              <a:t>?</a:t>
            </a:r>
          </a:p>
          <a:p>
            <a:r>
              <a:rPr lang="en-US" dirty="0"/>
              <a:t>.........................................................................</a:t>
            </a:r>
          </a:p>
          <a:p>
            <a:r>
              <a:rPr lang="en-US" dirty="0"/>
              <a:t>2. What does she do in her free time?</a:t>
            </a:r>
          </a:p>
          <a:p>
            <a:r>
              <a:rPr lang="en-US" dirty="0"/>
              <a:t>......................................................................</a:t>
            </a:r>
          </a:p>
          <a:p>
            <a:r>
              <a:rPr lang="en-US" dirty="0"/>
              <a:t>3. What does </a:t>
            </a:r>
            <a:r>
              <a:rPr lang="en-US" dirty="0" err="1"/>
              <a:t>Nga’s</a:t>
            </a:r>
            <a:r>
              <a:rPr lang="en-US" dirty="0"/>
              <a:t> mother like?</a:t>
            </a:r>
          </a:p>
          <a:p>
            <a:r>
              <a:rPr lang="en-US" dirty="0"/>
              <a:t>........................................................................................</a:t>
            </a:r>
          </a:p>
          <a:p>
            <a:r>
              <a:rPr lang="en-US" dirty="0"/>
              <a:t>4. What does </a:t>
            </a:r>
            <a:r>
              <a:rPr lang="en-US" dirty="0" err="1"/>
              <a:t>Nga’s</a:t>
            </a:r>
            <a:r>
              <a:rPr lang="en-US" dirty="0"/>
              <a:t> father do in his free time?</a:t>
            </a:r>
          </a:p>
          <a:p>
            <a:r>
              <a:rPr lang="en-US" dirty="0"/>
              <a:t>....................................................................</a:t>
            </a:r>
          </a:p>
          <a:p>
            <a:r>
              <a:rPr lang="en-US" dirty="0"/>
              <a:t>5. What do </a:t>
            </a:r>
            <a:r>
              <a:rPr lang="en-US" dirty="0" err="1"/>
              <a:t>Nga</a:t>
            </a:r>
            <a:r>
              <a:rPr lang="en-US" dirty="0"/>
              <a:t> and her brothers like?</a:t>
            </a:r>
          </a:p>
          <a:p>
            <a:r>
              <a:rPr lang="en-US" dirty="0"/>
              <a:t>.................................................................................</a:t>
            </a:r>
          </a:p>
          <a:p>
            <a:r>
              <a:rPr lang="en-US" dirty="0"/>
              <a:t>6. Where do they often go hiking?</a:t>
            </a:r>
          </a:p>
          <a:p>
            <a:r>
              <a:rPr lang="en-US" dirty="0"/>
              <a:t>.......................................................................................</a:t>
            </a:r>
          </a:p>
          <a:p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862084" y="2771338"/>
            <a:ext cx="510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She is 13 years old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609600" y="3319260"/>
            <a:ext cx="4343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She goes swimming with her brother.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709684" y="3873258"/>
            <a:ext cx="5410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She likes reading 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862084" y="4427256"/>
            <a:ext cx="464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He plays chess and watches sport </a:t>
            </a:r>
            <a:r>
              <a:rPr lang="en-US" dirty="0" err="1" smtClean="0"/>
              <a:t>programmes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883693" y="4990530"/>
            <a:ext cx="32527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They like sports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848436" y="5562600"/>
            <a:ext cx="3962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They often go hiking in the forest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507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8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190</TotalTime>
  <Words>787</Words>
  <Application>Microsoft Office PowerPoint</Application>
  <PresentationFormat>On-screen Show (4:3)</PresentationFormat>
  <Paragraphs>139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Adjacency</vt:lpstr>
      <vt:lpstr>Unit 13 : What do you do in your free time?</vt:lpstr>
      <vt:lpstr>Model 1: What do you do in your free time?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 13 : What do you do in your free time?</dc:title>
  <dc:creator>Windows User</dc:creator>
  <cp:lastModifiedBy>Windows User</cp:lastModifiedBy>
  <cp:revision>30</cp:revision>
  <dcterms:created xsi:type="dcterms:W3CDTF">2020-04-02T12:32:23Z</dcterms:created>
  <dcterms:modified xsi:type="dcterms:W3CDTF">2020-04-03T08:19:53Z</dcterms:modified>
</cp:coreProperties>
</file>