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9074-BF46-4097-94B1-13AE02E35F5E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A11B657-C97F-4201-B885-5118FBF194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9074-BF46-4097-94B1-13AE02E35F5E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1B657-C97F-4201-B885-5118FBF194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9074-BF46-4097-94B1-13AE02E35F5E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1B657-C97F-4201-B885-5118FBF194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9074-BF46-4097-94B1-13AE02E35F5E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A11B657-C97F-4201-B885-5118FBF194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9074-BF46-4097-94B1-13AE02E35F5E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1B657-C97F-4201-B885-5118FBF1943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9074-BF46-4097-94B1-13AE02E35F5E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1B657-C97F-4201-B885-5118FBF194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9074-BF46-4097-94B1-13AE02E35F5E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A11B657-C97F-4201-B885-5118FBF1943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9074-BF46-4097-94B1-13AE02E35F5E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1B657-C97F-4201-B885-5118FBF194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9074-BF46-4097-94B1-13AE02E35F5E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1B657-C97F-4201-B885-5118FBF194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9074-BF46-4097-94B1-13AE02E35F5E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1B657-C97F-4201-B885-5118FBF194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9074-BF46-4097-94B1-13AE02E35F5E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1B657-C97F-4201-B885-5118FBF1943E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3609074-BF46-4097-94B1-13AE02E35F5E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A11B657-C97F-4201-B885-5118FBF1943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457200"/>
            <a:ext cx="8458200" cy="2362200"/>
          </a:xfrm>
        </p:spPr>
        <p:txBody>
          <a:bodyPr>
            <a:normAutofit/>
          </a:bodyPr>
          <a:lstStyle/>
          <a:p>
            <a:r>
              <a:rPr lang="en-US" dirty="0" smtClean="0"/>
              <a:t>Unit 15: What Would you like to be in the future? </a:t>
            </a:r>
            <a:br>
              <a:rPr lang="en-US" dirty="0" smtClean="0"/>
            </a:br>
            <a:r>
              <a:rPr lang="en-US" sz="2800" dirty="0" smtClean="0"/>
              <a:t>Revision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4419600"/>
            <a:ext cx="8458200" cy="914400"/>
          </a:xfrm>
        </p:spPr>
        <p:txBody>
          <a:bodyPr/>
          <a:lstStyle/>
          <a:p>
            <a:r>
              <a:rPr lang="en-US" dirty="0" smtClean="0"/>
              <a:t>Grade 5:</a:t>
            </a:r>
          </a:p>
          <a:p>
            <a:r>
              <a:rPr lang="en-US" dirty="0" smtClean="0"/>
              <a:t>Teacher : Cao </a:t>
            </a:r>
            <a:r>
              <a:rPr lang="en-US" dirty="0" err="1" smtClean="0"/>
              <a:t>Thanh</a:t>
            </a:r>
            <a:r>
              <a:rPr lang="en-US" dirty="0" smtClean="0"/>
              <a:t> </a:t>
            </a:r>
            <a:r>
              <a:rPr lang="en-US" dirty="0" err="1" smtClean="0"/>
              <a:t>Thuy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20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Grammar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1"/>
            <a:ext cx="8686800" cy="2057399"/>
          </a:xfrm>
        </p:spPr>
        <p:txBody>
          <a:bodyPr/>
          <a:lstStyle/>
          <a:p>
            <a:r>
              <a:rPr lang="en-US" dirty="0" smtClean="0"/>
              <a:t>What would you like to be in the future?</a:t>
            </a:r>
          </a:p>
          <a:p>
            <a:pPr marL="0" indent="0">
              <a:buNone/>
            </a:pPr>
            <a:r>
              <a:rPr lang="en-US" dirty="0" smtClean="0"/>
              <a:t>I’d like to be a / an ………………………..……….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962400" y="2167952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teacher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0" y="2167952"/>
            <a:ext cx="647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/ architect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3851564"/>
            <a:ext cx="990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Why would you like to be ………………….?</a:t>
            </a:r>
          </a:p>
          <a:p>
            <a:endParaRPr lang="en-US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2673" y="4613564"/>
            <a:ext cx="769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Because I’d like to …………………………….</a:t>
            </a:r>
            <a:endParaRPr lang="en-US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05400" y="3812325"/>
            <a:ext cx="411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</a:rPr>
              <a:t>a nurse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62400" y="4613563"/>
            <a:ext cx="579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</a:rPr>
              <a:t>l</a:t>
            </a:r>
            <a:r>
              <a:rPr lang="en-US" sz="3200" dirty="0" smtClean="0">
                <a:solidFill>
                  <a:srgbClr val="0070C0"/>
                </a:solidFill>
              </a:rPr>
              <a:t>ook after patients</a:t>
            </a:r>
            <a:endParaRPr lang="en-US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904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828800"/>
          </a:xfrm>
        </p:spPr>
        <p:txBody>
          <a:bodyPr>
            <a:normAutofit/>
          </a:bodyPr>
          <a:lstStyle/>
          <a:p>
            <a:r>
              <a:rPr lang="en-US" sz="3600" b="1" dirty="0"/>
              <a:t>1.Complete the word. (</a:t>
            </a:r>
            <a:r>
              <a:rPr lang="en-US" sz="3600" b="1" dirty="0" err="1"/>
              <a:t>Hoàn</a:t>
            </a:r>
            <a:r>
              <a:rPr lang="en-US" sz="3600" b="1" dirty="0"/>
              <a:t> </a:t>
            </a:r>
            <a:r>
              <a:rPr lang="en-US" sz="3600" b="1" dirty="0" err="1"/>
              <a:t>thành</a:t>
            </a:r>
            <a:r>
              <a:rPr lang="en-US" sz="3600" b="1" dirty="0"/>
              <a:t> </a:t>
            </a:r>
            <a:r>
              <a:rPr lang="en-US" sz="3600" b="1" dirty="0" err="1"/>
              <a:t>các</a:t>
            </a:r>
            <a:r>
              <a:rPr lang="en-US" sz="3600" b="1" dirty="0"/>
              <a:t> </a:t>
            </a:r>
            <a:r>
              <a:rPr lang="en-US" sz="3600" b="1" dirty="0" err="1"/>
              <a:t>từ</a:t>
            </a:r>
            <a:r>
              <a:rPr lang="en-US" sz="3600" b="1" dirty="0"/>
              <a:t> </a:t>
            </a:r>
            <a:r>
              <a:rPr lang="en-US" sz="3600" b="1" dirty="0" err="1"/>
              <a:t>sau</a:t>
            </a:r>
            <a:r>
              <a:rPr lang="en-US" sz="3600" b="1" dirty="0" smtClean="0"/>
              <a:t>)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1. D_C_OR</a:t>
            </a:r>
          </a:p>
          <a:p>
            <a:r>
              <a:rPr lang="en-US" dirty="0"/>
              <a:t>2. _E_TI_T</a:t>
            </a:r>
          </a:p>
          <a:p>
            <a:r>
              <a:rPr lang="en-US" dirty="0"/>
              <a:t>3. _AR_ER</a:t>
            </a:r>
          </a:p>
          <a:p>
            <a:r>
              <a:rPr lang="en-US" dirty="0"/>
              <a:t>4.SI_G_R</a:t>
            </a:r>
          </a:p>
          <a:p>
            <a:r>
              <a:rPr lang="en-US" dirty="0"/>
              <a:t>5. W_I_ER</a:t>
            </a:r>
          </a:p>
          <a:p>
            <a:r>
              <a:rPr lang="en-US" dirty="0"/>
              <a:t>6. _OR_E_</a:t>
            </a:r>
          </a:p>
          <a:p>
            <a:r>
              <a:rPr lang="en-US" dirty="0"/>
              <a:t>7. _IL_T</a:t>
            </a:r>
          </a:p>
          <a:p>
            <a:r>
              <a:rPr lang="en-US" dirty="0"/>
              <a:t>8. NU_S_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12718" y="1554027"/>
            <a:ext cx="23899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rgbClr val="FF0000"/>
                </a:solidFill>
              </a:rPr>
              <a:t>O   T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0600" y="2100122"/>
            <a:ext cx="3352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rgbClr val="FF0000"/>
                </a:solidFill>
              </a:rPr>
              <a:t> D  N   S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7190" y="2632178"/>
            <a:ext cx="21959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rgbClr val="FF0000"/>
                </a:solidFill>
              </a:rPr>
              <a:t>B     </a:t>
            </a:r>
            <a:r>
              <a:rPr lang="en-US" sz="3000" dirty="0" err="1" smtClean="0">
                <a:solidFill>
                  <a:srgbClr val="FF0000"/>
                </a:solidFill>
              </a:rPr>
              <a:t>B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12718" y="3185257"/>
            <a:ext cx="381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rgbClr val="FF0000"/>
                </a:solidFill>
              </a:rPr>
              <a:t>N  E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1820" y="3683834"/>
            <a:ext cx="15066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rgbClr val="FF0000"/>
                </a:solidFill>
              </a:rPr>
              <a:t>R T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81148" y="5291702"/>
            <a:ext cx="1981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rgbClr val="FF0000"/>
                </a:solidFill>
              </a:rPr>
              <a:t>R   E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39091" y="4737704"/>
            <a:ext cx="2286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rgbClr val="FF0000"/>
                </a:solidFill>
              </a:rPr>
              <a:t>P   O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4455" y="4236911"/>
            <a:ext cx="529936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rgbClr val="FF0000"/>
                </a:solidFill>
              </a:rPr>
              <a:t>W     K  R</a:t>
            </a:r>
            <a:endParaRPr lang="en-US" sz="3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66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219200"/>
          </a:xfrm>
        </p:spPr>
        <p:txBody>
          <a:bodyPr>
            <a:noAutofit/>
          </a:bodyPr>
          <a:lstStyle/>
          <a:p>
            <a:r>
              <a:rPr lang="en-US" sz="2400" b="1" dirty="0">
                <a:effectLst/>
              </a:rPr>
              <a:t>2.Complete the sentence with words given. (</a:t>
            </a:r>
            <a:r>
              <a:rPr lang="en-US" sz="2400" b="1" dirty="0" err="1">
                <a:effectLst/>
              </a:rPr>
              <a:t>Hoàn</a:t>
            </a:r>
            <a:r>
              <a:rPr lang="en-US" sz="2400" b="1" dirty="0">
                <a:effectLst/>
              </a:rPr>
              <a:t> </a:t>
            </a:r>
            <a:r>
              <a:rPr lang="en-US" sz="2400" b="1" dirty="0" err="1">
                <a:effectLst/>
              </a:rPr>
              <a:t>thành</a:t>
            </a:r>
            <a:r>
              <a:rPr lang="en-US" sz="2400" b="1" dirty="0">
                <a:effectLst/>
              </a:rPr>
              <a:t> </a:t>
            </a:r>
            <a:r>
              <a:rPr lang="en-US" sz="2400" b="1" dirty="0" err="1">
                <a:effectLst/>
              </a:rPr>
              <a:t>câu</a:t>
            </a:r>
            <a:r>
              <a:rPr lang="en-US" sz="2400" b="1" dirty="0">
                <a:effectLst/>
              </a:rPr>
              <a:t> </a:t>
            </a:r>
            <a:r>
              <a:rPr lang="en-US" sz="2400" b="1" dirty="0" err="1">
                <a:effectLst/>
              </a:rPr>
              <a:t>bằng</a:t>
            </a:r>
            <a:r>
              <a:rPr lang="en-US" sz="2400" b="1" dirty="0">
                <a:effectLst/>
              </a:rPr>
              <a:t> </a:t>
            </a:r>
            <a:r>
              <a:rPr lang="en-US" sz="2400" b="1" dirty="0" err="1">
                <a:effectLst/>
              </a:rPr>
              <a:t>những</a:t>
            </a:r>
            <a:r>
              <a:rPr lang="en-US" sz="2400" b="1" dirty="0">
                <a:effectLst/>
              </a:rPr>
              <a:t> </a:t>
            </a:r>
            <a:r>
              <a:rPr lang="en-US" sz="2400" b="1" dirty="0" err="1">
                <a:effectLst/>
              </a:rPr>
              <a:t>từ</a:t>
            </a:r>
            <a:r>
              <a:rPr lang="en-US" sz="2400" b="1" dirty="0">
                <a:effectLst/>
              </a:rPr>
              <a:t> </a:t>
            </a:r>
            <a:r>
              <a:rPr lang="en-US" sz="2400" b="1" dirty="0" err="1">
                <a:effectLst/>
              </a:rPr>
              <a:t>cho</a:t>
            </a:r>
            <a:r>
              <a:rPr lang="en-US" sz="2400" b="1" dirty="0">
                <a:effectLst/>
              </a:rPr>
              <a:t> </a:t>
            </a:r>
            <a:r>
              <a:rPr lang="en-US" sz="2400" b="1" dirty="0" err="1">
                <a:effectLst/>
              </a:rPr>
              <a:t>sẵn</a:t>
            </a:r>
            <a:r>
              <a:rPr lang="en-US" sz="2400" b="1" dirty="0">
                <a:effectLst/>
              </a:rPr>
              <a:t>).</a:t>
            </a:r>
            <a:r>
              <a:rPr lang="en-US" sz="2400" dirty="0">
                <a:effectLst/>
              </a:rPr>
              <a:t/>
            </a:r>
            <a:br>
              <a:rPr lang="en-US" sz="2400" dirty="0">
                <a:effectLst/>
              </a:rPr>
            </a:br>
            <a:r>
              <a:rPr lang="en-US" sz="2400" b="1" i="1" dirty="0">
                <a:effectLst/>
              </a:rPr>
              <a:t>gym; popular; engineer; working; become;</a:t>
            </a:r>
            <a:r>
              <a:rPr lang="en-US" sz="2400" dirty="0">
                <a:effectLst/>
              </a:rPr>
              <a:t/>
            </a:r>
            <a:br>
              <a:rPr lang="en-US" sz="2400" dirty="0">
                <a:effectLst/>
              </a:rPr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686800" cy="4327525"/>
          </a:xfrm>
        </p:spPr>
        <p:txBody>
          <a:bodyPr/>
          <a:lstStyle/>
          <a:p>
            <a:r>
              <a:rPr lang="en-US" dirty="0"/>
              <a:t>1.Why do you want to be an (1)...................?</a:t>
            </a:r>
          </a:p>
          <a:p>
            <a:r>
              <a:rPr lang="en-US" dirty="0"/>
              <a:t>2. Jimmy is </a:t>
            </a:r>
            <a:r>
              <a:rPr lang="en-US" dirty="0" err="1"/>
              <a:t>practising</a:t>
            </a:r>
            <a:r>
              <a:rPr lang="en-US" dirty="0"/>
              <a:t> in the (2) ..................</a:t>
            </a:r>
          </a:p>
          <a:p>
            <a:r>
              <a:rPr lang="en-US" dirty="0"/>
              <a:t>3. I study hard to (3).................... a doctor.</a:t>
            </a:r>
          </a:p>
          <a:p>
            <a:r>
              <a:rPr lang="en-US" dirty="0"/>
              <a:t>4. This comic book is very (4) </a:t>
            </a:r>
            <a:r>
              <a:rPr lang="en-US" dirty="0" smtClean="0"/>
              <a:t>...................... among </a:t>
            </a:r>
            <a:r>
              <a:rPr lang="en-US" dirty="0"/>
              <a:t>children.</a:t>
            </a:r>
          </a:p>
          <a:p>
            <a:r>
              <a:rPr lang="en-US" dirty="0"/>
              <a:t>5. My brother and sister like (5) ...................... in the countryside.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19800" y="1752600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</a:rPr>
              <a:t>engineer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34100" y="2298412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</a:rPr>
              <a:t>gym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91000" y="2883187"/>
            <a:ext cx="251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</a:rPr>
              <a:t>become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3467962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</a:rPr>
              <a:t>popular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54882" y="4572000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</a:rPr>
              <a:t>working</a:t>
            </a:r>
            <a:endParaRPr lang="en-US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24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86800" cy="1143000"/>
          </a:xfrm>
        </p:spPr>
        <p:txBody>
          <a:bodyPr>
            <a:noAutofit/>
          </a:bodyPr>
          <a:lstStyle/>
          <a:p>
            <a:r>
              <a:rPr lang="en-US" sz="2400" b="1" dirty="0">
                <a:effectLst/>
              </a:rPr>
              <a:t>3.Mark the sentence in column A with an appropriate response in column B. ( </a:t>
            </a:r>
            <a:r>
              <a:rPr lang="en-US" sz="2400" b="1" dirty="0" err="1">
                <a:effectLst/>
              </a:rPr>
              <a:t>Nối</a:t>
            </a:r>
            <a:r>
              <a:rPr lang="en-US" sz="2400" b="1" dirty="0">
                <a:effectLst/>
              </a:rPr>
              <a:t> </a:t>
            </a:r>
            <a:r>
              <a:rPr lang="en-US" sz="2400" b="1" dirty="0" err="1">
                <a:effectLst/>
              </a:rPr>
              <a:t>các</a:t>
            </a:r>
            <a:r>
              <a:rPr lang="en-US" sz="2400" b="1" dirty="0">
                <a:effectLst/>
              </a:rPr>
              <a:t> </a:t>
            </a:r>
            <a:r>
              <a:rPr lang="en-US" sz="2400" b="1" dirty="0" err="1">
                <a:effectLst/>
              </a:rPr>
              <a:t>câu</a:t>
            </a:r>
            <a:r>
              <a:rPr lang="en-US" sz="2400" b="1" dirty="0">
                <a:effectLst/>
              </a:rPr>
              <a:t> ở </a:t>
            </a:r>
            <a:r>
              <a:rPr lang="en-US" sz="2400" b="1" dirty="0" err="1">
                <a:effectLst/>
              </a:rPr>
              <a:t>cột</a:t>
            </a:r>
            <a:r>
              <a:rPr lang="en-US" sz="2400" b="1" dirty="0">
                <a:effectLst/>
              </a:rPr>
              <a:t> A </a:t>
            </a:r>
            <a:r>
              <a:rPr lang="en-US" sz="2400" b="1" dirty="0" err="1">
                <a:effectLst/>
              </a:rPr>
              <a:t>với</a:t>
            </a:r>
            <a:r>
              <a:rPr lang="en-US" sz="2400" b="1" dirty="0">
                <a:effectLst/>
              </a:rPr>
              <a:t> </a:t>
            </a:r>
            <a:r>
              <a:rPr lang="en-US" sz="2400" b="1" dirty="0" err="1">
                <a:effectLst/>
              </a:rPr>
              <a:t>các</a:t>
            </a:r>
            <a:r>
              <a:rPr lang="en-US" sz="2400" b="1" dirty="0">
                <a:effectLst/>
              </a:rPr>
              <a:t> </a:t>
            </a:r>
            <a:r>
              <a:rPr lang="en-US" sz="2400" b="1" dirty="0" err="1">
                <a:effectLst/>
              </a:rPr>
              <a:t>câu</a:t>
            </a:r>
            <a:r>
              <a:rPr lang="en-US" sz="2400" b="1" dirty="0">
                <a:effectLst/>
              </a:rPr>
              <a:t> ở </a:t>
            </a:r>
            <a:r>
              <a:rPr lang="en-US" sz="2400" b="1" dirty="0" err="1">
                <a:effectLst/>
              </a:rPr>
              <a:t>cột</a:t>
            </a:r>
            <a:r>
              <a:rPr lang="en-US" sz="2400" b="1" dirty="0">
                <a:effectLst/>
              </a:rPr>
              <a:t> B).</a:t>
            </a:r>
            <a:r>
              <a:rPr lang="en-US" sz="2400" dirty="0">
                <a:effectLst/>
              </a:rPr>
              <a:t/>
            </a:r>
            <a:br>
              <a:rPr lang="en-US" sz="2400" dirty="0">
                <a:effectLst/>
              </a:rPr>
            </a:b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0628973"/>
              </p:ext>
            </p:extLst>
          </p:nvPr>
        </p:nvGraphicFramePr>
        <p:xfrm>
          <a:off x="228600" y="1447800"/>
          <a:ext cx="8686800" cy="44382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43400"/>
                <a:gridCol w="4343400"/>
              </a:tblGrid>
              <a:tr h="87400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1. What would she like to be in the future?</a:t>
                      </a:r>
                      <a:endParaRPr lang="en-US" sz="2000" b="1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a. Because I want to teach children.</a:t>
                      </a:r>
                      <a:endParaRPr lang="en-US" sz="2000" b="1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2"/>
                    </a:solidFill>
                  </a:tcPr>
                </a:tc>
              </a:tr>
              <a:tr h="87400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2. What does your father do? </a:t>
                      </a:r>
                      <a:endParaRPr lang="en-US" sz="2000" b="1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b. They work on a farm.</a:t>
                      </a:r>
                      <a:endParaRPr lang="en-US" sz="2000" b="1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2"/>
                    </a:solidFill>
                  </a:tcPr>
                </a:tc>
              </a:tr>
              <a:tr h="94219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3. Why would you like to be a teacher?</a:t>
                      </a:r>
                      <a:endParaRPr lang="en-US" sz="2000" b="1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c. I am reading science</a:t>
                      </a:r>
                      <a:endParaRPr lang="en-US" sz="2000" b="1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2"/>
                    </a:solidFill>
                  </a:tcPr>
                </a:tc>
              </a:tr>
              <a:tr h="87400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4. What are you reading?  </a:t>
                      </a:r>
                      <a:endParaRPr lang="en-US" sz="2000" b="1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d. She would like to be a doctor.</a:t>
                      </a:r>
                      <a:endParaRPr lang="en-US" sz="2000" b="1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2"/>
                    </a:solidFill>
                  </a:tcPr>
                </a:tc>
              </a:tr>
              <a:tr h="87400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5. Where do the farmers work?</a:t>
                      </a:r>
                      <a:endParaRPr lang="en-US" sz="2000" b="1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e. He's an architect.</a:t>
                      </a:r>
                      <a:endParaRPr lang="en-US" sz="2000" b="1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cxnSp>
        <p:nvCxnSpPr>
          <p:cNvPr id="18" name="Straight Connector 17"/>
          <p:cNvCxnSpPr/>
          <p:nvPr/>
        </p:nvCxnSpPr>
        <p:spPr>
          <a:xfrm>
            <a:off x="4114800" y="1905000"/>
            <a:ext cx="457200" cy="25908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733800" y="2895600"/>
            <a:ext cx="914400" cy="25908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3733800" y="1905000"/>
            <a:ext cx="1066800" cy="19812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886200" y="3810000"/>
            <a:ext cx="1143000" cy="9906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4114800" y="2971800"/>
            <a:ext cx="533400" cy="25146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151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4. Read and complete.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pic>
        <p:nvPicPr>
          <p:cNvPr id="4" name="Content Placeholder 3" descr="Đề luyện tập cuối tuần môn Tiếng Anh lớp 5 Unit 1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457200" y="2895600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</a:rPr>
              <a:t>future</a:t>
            </a:r>
            <a:endParaRPr lang="en-US" sz="3200" b="1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53200" y="2819400"/>
            <a:ext cx="297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</a:rPr>
              <a:t>teacher</a:t>
            </a:r>
            <a:endParaRPr lang="en-US" sz="3200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342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</a:rPr>
              <a:t>would</a:t>
            </a:r>
            <a:endParaRPr lang="en-US" sz="3200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0686" y="4934857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</a:rPr>
              <a:t>look</a:t>
            </a:r>
            <a:endParaRPr lang="en-US" sz="3200" b="1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8200" y="563880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</a:rPr>
              <a:t>architect</a:t>
            </a:r>
            <a:endParaRPr lang="en-US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920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5. Write about your friends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pic>
        <p:nvPicPr>
          <p:cNvPr id="4" name="Content Placeholder 3" descr="Đề luyện tập cuối tuần môn Tiếng Anh lớp 5 Unit 1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9144000" cy="5791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727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48</TotalTime>
  <Words>332</Words>
  <Application>Microsoft Office PowerPoint</Application>
  <PresentationFormat>On-screen Show (4:3)</PresentationFormat>
  <Paragraphs>58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Trek</vt:lpstr>
      <vt:lpstr>Unit 15: What Would you like to be in the future?  Revision</vt:lpstr>
      <vt:lpstr>Grammar </vt:lpstr>
      <vt:lpstr>1.Complete the word. (Hoàn thành các từ sau) </vt:lpstr>
      <vt:lpstr>2.Complete the sentence with words given. (Hoàn thành câu bằng những từ cho sẵn). gym; popular; engineer; working; become; </vt:lpstr>
      <vt:lpstr>3.Mark the sentence in column A with an appropriate response in column B. ( Nối các câu ở cột A với các câu ở cột B). </vt:lpstr>
      <vt:lpstr>4. Read and complete. </vt:lpstr>
      <vt:lpstr>5. Write about your friends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7</cp:revision>
  <dcterms:created xsi:type="dcterms:W3CDTF">2020-04-23T07:51:10Z</dcterms:created>
  <dcterms:modified xsi:type="dcterms:W3CDTF">2020-04-23T08:40:09Z</dcterms:modified>
</cp:coreProperties>
</file>