
<file path=[Content_Types].xml><?xml version="1.0" encoding="utf-8"?>
<Types xmlns="http://schemas.openxmlformats.org/package/2006/content-types">
  <Default Extension="gif" ContentType="image/gif"/>
  <Default Extension="jfif" ContentType="image/jpeg"/>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 id="2147483696" r:id="rId5"/>
    <p:sldMasterId id="2147483708" r:id="rId6"/>
    <p:sldMasterId id="2147483721" r:id="rId7"/>
  </p:sldMasterIdLst>
  <p:notesMasterIdLst>
    <p:notesMasterId r:id="rId44"/>
  </p:notesMasterIdLst>
  <p:sldIdLst>
    <p:sldId id="257" r:id="rId8"/>
    <p:sldId id="261" r:id="rId9"/>
    <p:sldId id="276" r:id="rId10"/>
    <p:sldId id="277" r:id="rId11"/>
    <p:sldId id="438" r:id="rId12"/>
    <p:sldId id="264" r:id="rId13"/>
    <p:sldId id="311" r:id="rId14"/>
    <p:sldId id="441" r:id="rId15"/>
    <p:sldId id="283" r:id="rId16"/>
    <p:sldId id="440" r:id="rId17"/>
    <p:sldId id="316" r:id="rId18"/>
    <p:sldId id="433" r:id="rId19"/>
    <p:sldId id="435" r:id="rId20"/>
    <p:sldId id="437" r:id="rId21"/>
    <p:sldId id="406" r:id="rId22"/>
    <p:sldId id="290" r:id="rId23"/>
    <p:sldId id="295" r:id="rId24"/>
    <p:sldId id="291" r:id="rId25"/>
    <p:sldId id="293" r:id="rId26"/>
    <p:sldId id="302" r:id="rId27"/>
    <p:sldId id="443" r:id="rId28"/>
    <p:sldId id="397" r:id="rId29"/>
    <p:sldId id="444" r:id="rId30"/>
    <p:sldId id="445" r:id="rId31"/>
    <p:sldId id="303" r:id="rId32"/>
    <p:sldId id="299" r:id="rId33"/>
    <p:sldId id="447" r:id="rId34"/>
    <p:sldId id="301" r:id="rId35"/>
    <p:sldId id="398" r:id="rId36"/>
    <p:sldId id="306" r:id="rId37"/>
    <p:sldId id="408" r:id="rId38"/>
    <p:sldId id="449" r:id="rId39"/>
    <p:sldId id="448" r:id="rId40"/>
    <p:sldId id="402" r:id="rId41"/>
    <p:sldId id="312" r:id="rId42"/>
    <p:sldId id="367" r:id="rId43"/>
  </p:sldIdLst>
  <p:sldSz cx="9144000" cy="6858000" type="screen4x3"/>
  <p:notesSz cx="6858000" cy="9144000"/>
  <p:custDataLst>
    <p:tags r:id="rId4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9" d="100"/>
          <a:sy n="79" d="100"/>
        </p:scale>
        <p:origin x="944" y="5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ags" Target="tags/tag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theme" Target="theme/theme1.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presProps" Target="presProps.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F06AA3-F6E4-4079-AC5B-A27847EE25CF}" type="datetimeFigureOut">
              <a:rPr lang="en-US" smtClean="0"/>
              <a:t>7/23/2023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672EB8-0FFE-44E8-A9C7-29F3CC1148C0}" type="slidenum">
              <a:rPr lang="en-US" smtClean="0"/>
              <a:t>‹#›</a:t>
            </a:fld>
            <a:endParaRPr lang="en-US"/>
          </a:p>
        </p:txBody>
      </p:sp>
    </p:spTree>
    <p:extLst>
      <p:ext uri="{BB962C8B-B14F-4D97-AF65-F5344CB8AC3E}">
        <p14:creationId xmlns:p14="http://schemas.microsoft.com/office/powerpoint/2010/main" val="3582241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Calibri"/>
                <a:ea typeface="宋体"/>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Calibri"/>
              <a:ea typeface="宋体"/>
              <a:cs typeface="+mn-cs"/>
            </a:endParaRPr>
          </a:p>
        </p:txBody>
      </p:sp>
    </p:spTree>
    <p:extLst>
      <p:ext uri="{BB962C8B-B14F-4D97-AF65-F5344CB8AC3E}">
        <p14:creationId xmlns:p14="http://schemas.microsoft.com/office/powerpoint/2010/main" val="909458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Calibri"/>
                <a:ea typeface="宋体"/>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Calibri"/>
              <a:ea typeface="宋体"/>
              <a:cs typeface="+mn-cs"/>
            </a:endParaRPr>
          </a:p>
        </p:txBody>
      </p:sp>
    </p:spTree>
    <p:extLst>
      <p:ext uri="{BB962C8B-B14F-4D97-AF65-F5344CB8AC3E}">
        <p14:creationId xmlns:p14="http://schemas.microsoft.com/office/powerpoint/2010/main" val="33430494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vi-VN"/>
              <a:t>Bấm để sửa kiểu tiêu đề Bản cái</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93FE7CC1-971B-4666-AD91-FD99974FBFB7}" type="datetimeFigureOut">
              <a:rPr lang="vi-VN" smtClean="0"/>
              <a:t>23/07/2023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27C251EC-5ABE-4381-98FC-BEC42D79A1ED}" type="slidenum">
              <a:rPr lang="vi-VN" smtClean="0"/>
              <a:t>‹#›</a:t>
            </a:fld>
            <a:endParaRPr lang="vi-VN"/>
          </a:p>
        </p:txBody>
      </p:sp>
    </p:spTree>
    <p:extLst>
      <p:ext uri="{BB962C8B-B14F-4D97-AF65-F5344CB8AC3E}">
        <p14:creationId xmlns:p14="http://schemas.microsoft.com/office/powerpoint/2010/main" val="3925083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vi-VN"/>
              <a:t>Bấm để sửa kiểu tiêu đề Bản cái</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93FE7CC1-971B-4666-AD91-FD99974FBFB7}" type="datetimeFigureOut">
              <a:rPr lang="vi-VN" smtClean="0"/>
              <a:t>23/07/2023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27C251EC-5ABE-4381-98FC-BEC42D79A1ED}" type="slidenum">
              <a:rPr lang="vi-VN" smtClean="0"/>
              <a:t>‹#›</a:t>
            </a:fld>
            <a:endParaRPr lang="vi-VN"/>
          </a:p>
        </p:txBody>
      </p:sp>
    </p:spTree>
    <p:extLst>
      <p:ext uri="{BB962C8B-B14F-4D97-AF65-F5344CB8AC3E}">
        <p14:creationId xmlns:p14="http://schemas.microsoft.com/office/powerpoint/2010/main" val="1152311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vi-VN"/>
              <a:t>Bấm để sửa kiểu tiêu đề Bản cái</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vi-VN"/>
              <a:t>Bấm biểu tượng để thêm hình ảnh</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93FE7CC1-971B-4666-AD91-FD99974FBFB7}" type="datetimeFigureOut">
              <a:rPr lang="vi-VN" smtClean="0"/>
              <a:t>23/07/2023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27C251EC-5ABE-4381-98FC-BEC42D79A1ED}" type="slidenum">
              <a:rPr lang="vi-VN" smtClean="0"/>
              <a:t>‹#›</a:t>
            </a:fld>
            <a:endParaRPr lang="vi-VN"/>
          </a:p>
        </p:txBody>
      </p:sp>
    </p:spTree>
    <p:extLst>
      <p:ext uri="{BB962C8B-B14F-4D97-AF65-F5344CB8AC3E}">
        <p14:creationId xmlns:p14="http://schemas.microsoft.com/office/powerpoint/2010/main" val="527741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Vertical Text Placeholder 2"/>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93FE7CC1-971B-4666-AD91-FD99974FBFB7}" type="datetimeFigureOut">
              <a:rPr lang="vi-VN" smtClean="0"/>
              <a:t>23/07/2023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27C251EC-5ABE-4381-98FC-BEC42D79A1ED}" type="slidenum">
              <a:rPr lang="vi-VN" smtClean="0"/>
              <a:t>‹#›</a:t>
            </a:fld>
            <a:endParaRPr lang="vi-VN"/>
          </a:p>
        </p:txBody>
      </p:sp>
    </p:spTree>
    <p:extLst>
      <p:ext uri="{BB962C8B-B14F-4D97-AF65-F5344CB8AC3E}">
        <p14:creationId xmlns:p14="http://schemas.microsoft.com/office/powerpoint/2010/main" val="32541125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vi-VN"/>
              <a:t>Bấm để sửa kiểu tiêu đề Bản cái</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93FE7CC1-971B-4666-AD91-FD99974FBFB7}" type="datetimeFigureOut">
              <a:rPr lang="vi-VN" smtClean="0"/>
              <a:t>23/07/2023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27C251EC-5ABE-4381-98FC-BEC42D79A1ED}" type="slidenum">
              <a:rPr lang="vi-VN" smtClean="0"/>
              <a:t>‹#›</a:t>
            </a:fld>
            <a:endParaRPr lang="vi-VN"/>
          </a:p>
        </p:txBody>
      </p:sp>
    </p:spTree>
    <p:extLst>
      <p:ext uri="{BB962C8B-B14F-4D97-AF65-F5344CB8AC3E}">
        <p14:creationId xmlns:p14="http://schemas.microsoft.com/office/powerpoint/2010/main" val="1292856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CDC28-E078-4A4D-9243-9DE74DAC16EE}"/>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1127D3E5-AA5F-410A-90FB-EE0E466C0765}"/>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61CF801C-35D8-4166-ADD5-C857CFD6808D}"/>
              </a:ext>
            </a:extLst>
          </p:cNvPr>
          <p:cNvSpPr>
            <a:spLocks noGrp="1"/>
          </p:cNvSpPr>
          <p:nvPr>
            <p:ph type="dt" sz="half" idx="10"/>
          </p:nvPr>
        </p:nvSpPr>
        <p:spPr/>
        <p:txBody>
          <a:bodyPr/>
          <a:lstStyle/>
          <a:p>
            <a:fld id="{3473BE37-8F4F-4EB2-886F-9FD41BC89595}" type="datetimeFigureOut">
              <a:rPr lang="en-US" smtClean="0"/>
              <a:t>7/23/2023</a:t>
            </a:fld>
            <a:endParaRPr lang="en-US"/>
          </a:p>
        </p:txBody>
      </p:sp>
      <p:sp>
        <p:nvSpPr>
          <p:cNvPr id="5" name="Footer Placeholder 4">
            <a:extLst>
              <a:ext uri="{FF2B5EF4-FFF2-40B4-BE49-F238E27FC236}">
                <a16:creationId xmlns:a16="http://schemas.microsoft.com/office/drawing/2014/main" id="{53EC63D6-F6E1-49AF-8B94-31A2CFB2E4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3E5469-3F20-4C5D-A99C-B4036A872487}"/>
              </a:ext>
            </a:extLst>
          </p:cNvPr>
          <p:cNvSpPr>
            <a:spLocks noGrp="1"/>
          </p:cNvSpPr>
          <p:nvPr>
            <p:ph type="sldNum" sz="quarter" idx="12"/>
          </p:nvPr>
        </p:nvSpPr>
        <p:spPr/>
        <p:txBody>
          <a:bodyPr/>
          <a:lstStyle/>
          <a:p>
            <a:fld id="{66F1D6A2-3DF6-469D-96E9-A00A1DB88B7E}" type="slidenum">
              <a:rPr lang="en-US" smtClean="0"/>
              <a:t>‹#›</a:t>
            </a:fld>
            <a:endParaRPr lang="en-US"/>
          </a:p>
        </p:txBody>
      </p:sp>
    </p:spTree>
    <p:extLst>
      <p:ext uri="{BB962C8B-B14F-4D97-AF65-F5344CB8AC3E}">
        <p14:creationId xmlns:p14="http://schemas.microsoft.com/office/powerpoint/2010/main" val="1532886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BA8B3-957B-412F-8303-36C2F820987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432F51-6D39-42D3-8A76-8481EE6E4E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611F55-B62F-485E-8928-6A4442C8682D}"/>
              </a:ext>
            </a:extLst>
          </p:cNvPr>
          <p:cNvSpPr>
            <a:spLocks noGrp="1"/>
          </p:cNvSpPr>
          <p:nvPr>
            <p:ph type="dt" sz="half" idx="10"/>
          </p:nvPr>
        </p:nvSpPr>
        <p:spPr/>
        <p:txBody>
          <a:bodyPr/>
          <a:lstStyle/>
          <a:p>
            <a:fld id="{3473BE37-8F4F-4EB2-886F-9FD41BC89595}" type="datetimeFigureOut">
              <a:rPr lang="en-US" smtClean="0"/>
              <a:t>7/23/2023</a:t>
            </a:fld>
            <a:endParaRPr lang="en-US"/>
          </a:p>
        </p:txBody>
      </p:sp>
      <p:sp>
        <p:nvSpPr>
          <p:cNvPr id="5" name="Footer Placeholder 4">
            <a:extLst>
              <a:ext uri="{FF2B5EF4-FFF2-40B4-BE49-F238E27FC236}">
                <a16:creationId xmlns:a16="http://schemas.microsoft.com/office/drawing/2014/main" id="{526CE63C-E53A-47DA-A8E8-82FF157DE4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B3E9FC-D3DC-4D13-B1CD-8E4A0938B878}"/>
              </a:ext>
            </a:extLst>
          </p:cNvPr>
          <p:cNvSpPr>
            <a:spLocks noGrp="1"/>
          </p:cNvSpPr>
          <p:nvPr>
            <p:ph type="sldNum" sz="quarter" idx="12"/>
          </p:nvPr>
        </p:nvSpPr>
        <p:spPr/>
        <p:txBody>
          <a:bodyPr/>
          <a:lstStyle/>
          <a:p>
            <a:fld id="{66F1D6A2-3DF6-469D-96E9-A00A1DB88B7E}" type="slidenum">
              <a:rPr lang="en-US" smtClean="0"/>
              <a:t>‹#›</a:t>
            </a:fld>
            <a:endParaRPr lang="en-US"/>
          </a:p>
        </p:txBody>
      </p:sp>
    </p:spTree>
    <p:extLst>
      <p:ext uri="{BB962C8B-B14F-4D97-AF65-F5344CB8AC3E}">
        <p14:creationId xmlns:p14="http://schemas.microsoft.com/office/powerpoint/2010/main" val="41048159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953C2-6B7E-4A52-9677-EC2909D6F6CD}"/>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4E1229AA-77CF-4699-BCE7-2E180CC0EBD5}"/>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E45BC8-AA51-4CA6-9953-C68B874D4234}"/>
              </a:ext>
            </a:extLst>
          </p:cNvPr>
          <p:cNvSpPr>
            <a:spLocks noGrp="1"/>
          </p:cNvSpPr>
          <p:nvPr>
            <p:ph type="dt" sz="half" idx="10"/>
          </p:nvPr>
        </p:nvSpPr>
        <p:spPr/>
        <p:txBody>
          <a:bodyPr/>
          <a:lstStyle/>
          <a:p>
            <a:fld id="{3473BE37-8F4F-4EB2-886F-9FD41BC89595}" type="datetimeFigureOut">
              <a:rPr lang="en-US" smtClean="0"/>
              <a:t>7/23/2023</a:t>
            </a:fld>
            <a:endParaRPr lang="en-US"/>
          </a:p>
        </p:txBody>
      </p:sp>
      <p:sp>
        <p:nvSpPr>
          <p:cNvPr id="5" name="Footer Placeholder 4">
            <a:extLst>
              <a:ext uri="{FF2B5EF4-FFF2-40B4-BE49-F238E27FC236}">
                <a16:creationId xmlns:a16="http://schemas.microsoft.com/office/drawing/2014/main" id="{6EEB84CA-E31D-4C79-9DE0-93C925A105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DC262B-AB79-40EE-99A8-7A8DE3E7980C}"/>
              </a:ext>
            </a:extLst>
          </p:cNvPr>
          <p:cNvSpPr>
            <a:spLocks noGrp="1"/>
          </p:cNvSpPr>
          <p:nvPr>
            <p:ph type="sldNum" sz="quarter" idx="12"/>
          </p:nvPr>
        </p:nvSpPr>
        <p:spPr/>
        <p:txBody>
          <a:bodyPr/>
          <a:lstStyle/>
          <a:p>
            <a:fld id="{66F1D6A2-3DF6-469D-96E9-A00A1DB88B7E}" type="slidenum">
              <a:rPr lang="en-US" smtClean="0"/>
              <a:t>‹#›</a:t>
            </a:fld>
            <a:endParaRPr lang="en-US"/>
          </a:p>
        </p:txBody>
      </p:sp>
    </p:spTree>
    <p:extLst>
      <p:ext uri="{BB962C8B-B14F-4D97-AF65-F5344CB8AC3E}">
        <p14:creationId xmlns:p14="http://schemas.microsoft.com/office/powerpoint/2010/main" val="20073147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E9B6A-1C77-4F71-A48C-63D2C400539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5560F2D-8730-4767-AF25-4CE7F84E9B67}"/>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E4D9F0A-76F7-4DBF-B534-61F7AA67DD0D}"/>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9D08D48-2340-43FA-A546-AE43B9558605}"/>
              </a:ext>
            </a:extLst>
          </p:cNvPr>
          <p:cNvSpPr>
            <a:spLocks noGrp="1"/>
          </p:cNvSpPr>
          <p:nvPr>
            <p:ph type="dt" sz="half" idx="10"/>
          </p:nvPr>
        </p:nvSpPr>
        <p:spPr/>
        <p:txBody>
          <a:bodyPr/>
          <a:lstStyle/>
          <a:p>
            <a:fld id="{3473BE37-8F4F-4EB2-886F-9FD41BC89595}" type="datetimeFigureOut">
              <a:rPr lang="en-US" smtClean="0"/>
              <a:t>7/23/2023</a:t>
            </a:fld>
            <a:endParaRPr lang="en-US"/>
          </a:p>
        </p:txBody>
      </p:sp>
      <p:sp>
        <p:nvSpPr>
          <p:cNvPr id="6" name="Footer Placeholder 5">
            <a:extLst>
              <a:ext uri="{FF2B5EF4-FFF2-40B4-BE49-F238E27FC236}">
                <a16:creationId xmlns:a16="http://schemas.microsoft.com/office/drawing/2014/main" id="{0170D5D0-FDDC-4E5A-B3B2-CBEDD7A2D5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891D99-0EE9-4D70-9B0A-08DC16213D58}"/>
              </a:ext>
            </a:extLst>
          </p:cNvPr>
          <p:cNvSpPr>
            <a:spLocks noGrp="1"/>
          </p:cNvSpPr>
          <p:nvPr>
            <p:ph type="sldNum" sz="quarter" idx="12"/>
          </p:nvPr>
        </p:nvSpPr>
        <p:spPr/>
        <p:txBody>
          <a:bodyPr/>
          <a:lstStyle/>
          <a:p>
            <a:fld id="{66F1D6A2-3DF6-469D-96E9-A00A1DB88B7E}" type="slidenum">
              <a:rPr lang="en-US" smtClean="0"/>
              <a:t>‹#›</a:t>
            </a:fld>
            <a:endParaRPr lang="en-US"/>
          </a:p>
        </p:txBody>
      </p:sp>
    </p:spTree>
    <p:extLst>
      <p:ext uri="{BB962C8B-B14F-4D97-AF65-F5344CB8AC3E}">
        <p14:creationId xmlns:p14="http://schemas.microsoft.com/office/powerpoint/2010/main" val="8370071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A6D92-E3CD-4F79-8DF5-F2BD727B327A}"/>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AE5ECD3-809F-4E3B-943E-6C7002EE3BCE}"/>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C8EF81D-7886-4298-B63E-515ABA43EB89}"/>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DB8E71-B570-4C77-BE89-0DD120C0D927}"/>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32D1DC8-B32F-4EE1-933F-F83C368828A0}"/>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8F33C0-A245-46F7-8A0D-984375964F18}"/>
              </a:ext>
            </a:extLst>
          </p:cNvPr>
          <p:cNvSpPr>
            <a:spLocks noGrp="1"/>
          </p:cNvSpPr>
          <p:nvPr>
            <p:ph type="dt" sz="half" idx="10"/>
          </p:nvPr>
        </p:nvSpPr>
        <p:spPr/>
        <p:txBody>
          <a:bodyPr/>
          <a:lstStyle/>
          <a:p>
            <a:fld id="{3473BE37-8F4F-4EB2-886F-9FD41BC89595}" type="datetimeFigureOut">
              <a:rPr lang="en-US" smtClean="0"/>
              <a:t>7/23/2023</a:t>
            </a:fld>
            <a:endParaRPr lang="en-US"/>
          </a:p>
        </p:txBody>
      </p:sp>
      <p:sp>
        <p:nvSpPr>
          <p:cNvPr id="8" name="Footer Placeholder 7">
            <a:extLst>
              <a:ext uri="{FF2B5EF4-FFF2-40B4-BE49-F238E27FC236}">
                <a16:creationId xmlns:a16="http://schemas.microsoft.com/office/drawing/2014/main" id="{A244C387-C90C-4E83-87CC-C4B637A12FC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E176383-5235-46D1-9050-F2F476D24BF0}"/>
              </a:ext>
            </a:extLst>
          </p:cNvPr>
          <p:cNvSpPr>
            <a:spLocks noGrp="1"/>
          </p:cNvSpPr>
          <p:nvPr>
            <p:ph type="sldNum" sz="quarter" idx="12"/>
          </p:nvPr>
        </p:nvSpPr>
        <p:spPr/>
        <p:txBody>
          <a:bodyPr/>
          <a:lstStyle/>
          <a:p>
            <a:fld id="{66F1D6A2-3DF6-469D-96E9-A00A1DB88B7E}" type="slidenum">
              <a:rPr lang="en-US" smtClean="0"/>
              <a:t>‹#›</a:t>
            </a:fld>
            <a:endParaRPr lang="en-US"/>
          </a:p>
        </p:txBody>
      </p:sp>
    </p:spTree>
    <p:extLst>
      <p:ext uri="{BB962C8B-B14F-4D97-AF65-F5344CB8AC3E}">
        <p14:creationId xmlns:p14="http://schemas.microsoft.com/office/powerpoint/2010/main" val="40749388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02741-EF34-4082-B155-473D6AC68CE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AE2935B-E050-42EF-8F21-D9D756487D32}"/>
              </a:ext>
            </a:extLst>
          </p:cNvPr>
          <p:cNvSpPr>
            <a:spLocks noGrp="1"/>
          </p:cNvSpPr>
          <p:nvPr>
            <p:ph type="dt" sz="half" idx="10"/>
          </p:nvPr>
        </p:nvSpPr>
        <p:spPr/>
        <p:txBody>
          <a:bodyPr/>
          <a:lstStyle/>
          <a:p>
            <a:fld id="{3473BE37-8F4F-4EB2-886F-9FD41BC89595}" type="datetimeFigureOut">
              <a:rPr lang="en-US" smtClean="0"/>
              <a:t>7/23/2023</a:t>
            </a:fld>
            <a:endParaRPr lang="en-US"/>
          </a:p>
        </p:txBody>
      </p:sp>
      <p:sp>
        <p:nvSpPr>
          <p:cNvPr id="4" name="Footer Placeholder 3">
            <a:extLst>
              <a:ext uri="{FF2B5EF4-FFF2-40B4-BE49-F238E27FC236}">
                <a16:creationId xmlns:a16="http://schemas.microsoft.com/office/drawing/2014/main" id="{495E9B39-2E5E-4974-A7E5-0D4CDAB7B0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DF99A67-658F-4373-AF49-22EB66359504}"/>
              </a:ext>
            </a:extLst>
          </p:cNvPr>
          <p:cNvSpPr>
            <a:spLocks noGrp="1"/>
          </p:cNvSpPr>
          <p:nvPr>
            <p:ph type="sldNum" sz="quarter" idx="12"/>
          </p:nvPr>
        </p:nvSpPr>
        <p:spPr/>
        <p:txBody>
          <a:bodyPr/>
          <a:lstStyle/>
          <a:p>
            <a:fld id="{66F1D6A2-3DF6-469D-96E9-A00A1DB88B7E}" type="slidenum">
              <a:rPr lang="en-US" smtClean="0"/>
              <a:t>‹#›</a:t>
            </a:fld>
            <a:endParaRPr lang="en-US"/>
          </a:p>
        </p:txBody>
      </p:sp>
    </p:spTree>
    <p:extLst>
      <p:ext uri="{BB962C8B-B14F-4D97-AF65-F5344CB8AC3E}">
        <p14:creationId xmlns:p14="http://schemas.microsoft.com/office/powerpoint/2010/main" val="1316512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93FE7CC1-971B-4666-AD91-FD99974FBFB7}" type="datetimeFigureOut">
              <a:rPr lang="vi-VN" smtClean="0"/>
              <a:t>23/07/2023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27C251EC-5ABE-4381-98FC-BEC42D79A1ED}" type="slidenum">
              <a:rPr lang="vi-VN" smtClean="0"/>
              <a:t>‹#›</a:t>
            </a:fld>
            <a:endParaRPr lang="vi-VN"/>
          </a:p>
        </p:txBody>
      </p:sp>
    </p:spTree>
    <p:extLst>
      <p:ext uri="{BB962C8B-B14F-4D97-AF65-F5344CB8AC3E}">
        <p14:creationId xmlns:p14="http://schemas.microsoft.com/office/powerpoint/2010/main" val="6311022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EAE44B3-C926-4B89-A61B-B9C90A123C28}"/>
              </a:ext>
            </a:extLst>
          </p:cNvPr>
          <p:cNvSpPr>
            <a:spLocks noGrp="1"/>
          </p:cNvSpPr>
          <p:nvPr>
            <p:ph type="dt" sz="half" idx="10"/>
          </p:nvPr>
        </p:nvSpPr>
        <p:spPr/>
        <p:txBody>
          <a:bodyPr/>
          <a:lstStyle/>
          <a:p>
            <a:fld id="{3473BE37-8F4F-4EB2-886F-9FD41BC89595}" type="datetimeFigureOut">
              <a:rPr lang="en-US" smtClean="0"/>
              <a:t>7/23/2023</a:t>
            </a:fld>
            <a:endParaRPr lang="en-US"/>
          </a:p>
        </p:txBody>
      </p:sp>
      <p:sp>
        <p:nvSpPr>
          <p:cNvPr id="3" name="Footer Placeholder 2">
            <a:extLst>
              <a:ext uri="{FF2B5EF4-FFF2-40B4-BE49-F238E27FC236}">
                <a16:creationId xmlns:a16="http://schemas.microsoft.com/office/drawing/2014/main" id="{E0B58BFA-DB3F-4547-9315-8383F35B77A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00D86E-B235-4B2F-93EC-E71FB62C8932}"/>
              </a:ext>
            </a:extLst>
          </p:cNvPr>
          <p:cNvSpPr>
            <a:spLocks noGrp="1"/>
          </p:cNvSpPr>
          <p:nvPr>
            <p:ph type="sldNum" sz="quarter" idx="12"/>
          </p:nvPr>
        </p:nvSpPr>
        <p:spPr/>
        <p:txBody>
          <a:bodyPr/>
          <a:lstStyle/>
          <a:p>
            <a:fld id="{66F1D6A2-3DF6-469D-96E9-A00A1DB88B7E}" type="slidenum">
              <a:rPr lang="en-US" smtClean="0"/>
              <a:t>‹#›</a:t>
            </a:fld>
            <a:endParaRPr lang="en-US"/>
          </a:p>
        </p:txBody>
      </p:sp>
    </p:spTree>
    <p:extLst>
      <p:ext uri="{BB962C8B-B14F-4D97-AF65-F5344CB8AC3E}">
        <p14:creationId xmlns:p14="http://schemas.microsoft.com/office/powerpoint/2010/main" val="6626175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726FA-F31D-4ED6-87CE-739EC5E705A3}"/>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39C7CBD6-A5BA-482E-8223-08DEA6BCB6A5}"/>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7FBEF3D-91B9-4A25-B582-09A10A24CFBD}"/>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A89E1C9-2C74-41BF-A130-7ADE20BF4347}"/>
              </a:ext>
            </a:extLst>
          </p:cNvPr>
          <p:cNvSpPr>
            <a:spLocks noGrp="1"/>
          </p:cNvSpPr>
          <p:nvPr>
            <p:ph type="dt" sz="half" idx="10"/>
          </p:nvPr>
        </p:nvSpPr>
        <p:spPr/>
        <p:txBody>
          <a:bodyPr/>
          <a:lstStyle/>
          <a:p>
            <a:fld id="{3473BE37-8F4F-4EB2-886F-9FD41BC89595}" type="datetimeFigureOut">
              <a:rPr lang="en-US" smtClean="0"/>
              <a:t>7/23/2023</a:t>
            </a:fld>
            <a:endParaRPr lang="en-US"/>
          </a:p>
        </p:txBody>
      </p:sp>
      <p:sp>
        <p:nvSpPr>
          <p:cNvPr id="6" name="Footer Placeholder 5">
            <a:extLst>
              <a:ext uri="{FF2B5EF4-FFF2-40B4-BE49-F238E27FC236}">
                <a16:creationId xmlns:a16="http://schemas.microsoft.com/office/drawing/2014/main" id="{96CC0E27-D22D-49B4-A0B9-DC207E485C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96DF30-FC88-4D63-B231-FF5361545B98}"/>
              </a:ext>
            </a:extLst>
          </p:cNvPr>
          <p:cNvSpPr>
            <a:spLocks noGrp="1"/>
          </p:cNvSpPr>
          <p:nvPr>
            <p:ph type="sldNum" sz="quarter" idx="12"/>
          </p:nvPr>
        </p:nvSpPr>
        <p:spPr/>
        <p:txBody>
          <a:bodyPr/>
          <a:lstStyle/>
          <a:p>
            <a:fld id="{66F1D6A2-3DF6-469D-96E9-A00A1DB88B7E}" type="slidenum">
              <a:rPr lang="en-US" smtClean="0"/>
              <a:t>‹#›</a:t>
            </a:fld>
            <a:endParaRPr lang="en-US"/>
          </a:p>
        </p:txBody>
      </p:sp>
    </p:spTree>
    <p:extLst>
      <p:ext uri="{BB962C8B-B14F-4D97-AF65-F5344CB8AC3E}">
        <p14:creationId xmlns:p14="http://schemas.microsoft.com/office/powerpoint/2010/main" val="6056719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07427-A081-4BEB-B428-E73DDA7E17A1}"/>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5931BED6-1B96-4F35-943E-8C31E908AE4B}"/>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D5D91405-41BE-4600-BB15-087873F4397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47392E7-09BC-4B6A-9108-B1E439C16D7D}"/>
              </a:ext>
            </a:extLst>
          </p:cNvPr>
          <p:cNvSpPr>
            <a:spLocks noGrp="1"/>
          </p:cNvSpPr>
          <p:nvPr>
            <p:ph type="dt" sz="half" idx="10"/>
          </p:nvPr>
        </p:nvSpPr>
        <p:spPr/>
        <p:txBody>
          <a:bodyPr/>
          <a:lstStyle/>
          <a:p>
            <a:fld id="{3473BE37-8F4F-4EB2-886F-9FD41BC89595}" type="datetimeFigureOut">
              <a:rPr lang="en-US" smtClean="0"/>
              <a:t>7/23/2023</a:t>
            </a:fld>
            <a:endParaRPr lang="en-US"/>
          </a:p>
        </p:txBody>
      </p:sp>
      <p:sp>
        <p:nvSpPr>
          <p:cNvPr id="6" name="Footer Placeholder 5">
            <a:extLst>
              <a:ext uri="{FF2B5EF4-FFF2-40B4-BE49-F238E27FC236}">
                <a16:creationId xmlns:a16="http://schemas.microsoft.com/office/drawing/2014/main" id="{0B9E9603-4393-4EF0-81B6-9F7946B736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CD3D54-AD14-4306-B04E-B4F6CD18DC5A}"/>
              </a:ext>
            </a:extLst>
          </p:cNvPr>
          <p:cNvSpPr>
            <a:spLocks noGrp="1"/>
          </p:cNvSpPr>
          <p:nvPr>
            <p:ph type="sldNum" sz="quarter" idx="12"/>
          </p:nvPr>
        </p:nvSpPr>
        <p:spPr/>
        <p:txBody>
          <a:bodyPr/>
          <a:lstStyle/>
          <a:p>
            <a:fld id="{66F1D6A2-3DF6-469D-96E9-A00A1DB88B7E}" type="slidenum">
              <a:rPr lang="en-US" smtClean="0"/>
              <a:t>‹#›</a:t>
            </a:fld>
            <a:endParaRPr lang="en-US"/>
          </a:p>
        </p:txBody>
      </p:sp>
    </p:spTree>
    <p:extLst>
      <p:ext uri="{BB962C8B-B14F-4D97-AF65-F5344CB8AC3E}">
        <p14:creationId xmlns:p14="http://schemas.microsoft.com/office/powerpoint/2010/main" val="11754003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50F64-2121-42FF-A84F-515A8F190B3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8331071-6319-4FC6-ACA8-DBE4971E8E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A81827-3EA8-4A7D-A6EF-C9BF45459611}"/>
              </a:ext>
            </a:extLst>
          </p:cNvPr>
          <p:cNvSpPr>
            <a:spLocks noGrp="1"/>
          </p:cNvSpPr>
          <p:nvPr>
            <p:ph type="dt" sz="half" idx="10"/>
          </p:nvPr>
        </p:nvSpPr>
        <p:spPr/>
        <p:txBody>
          <a:bodyPr/>
          <a:lstStyle/>
          <a:p>
            <a:fld id="{3473BE37-8F4F-4EB2-886F-9FD41BC89595}" type="datetimeFigureOut">
              <a:rPr lang="en-US" smtClean="0"/>
              <a:t>7/23/2023</a:t>
            </a:fld>
            <a:endParaRPr lang="en-US"/>
          </a:p>
        </p:txBody>
      </p:sp>
      <p:sp>
        <p:nvSpPr>
          <p:cNvPr id="5" name="Footer Placeholder 4">
            <a:extLst>
              <a:ext uri="{FF2B5EF4-FFF2-40B4-BE49-F238E27FC236}">
                <a16:creationId xmlns:a16="http://schemas.microsoft.com/office/drawing/2014/main" id="{523C7462-991E-4E11-8631-5317F7997A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5F9F13-002C-4AB9-AD2F-653577E2B836}"/>
              </a:ext>
            </a:extLst>
          </p:cNvPr>
          <p:cNvSpPr>
            <a:spLocks noGrp="1"/>
          </p:cNvSpPr>
          <p:nvPr>
            <p:ph type="sldNum" sz="quarter" idx="12"/>
          </p:nvPr>
        </p:nvSpPr>
        <p:spPr/>
        <p:txBody>
          <a:bodyPr/>
          <a:lstStyle/>
          <a:p>
            <a:fld id="{66F1D6A2-3DF6-469D-96E9-A00A1DB88B7E}" type="slidenum">
              <a:rPr lang="en-US" smtClean="0"/>
              <a:t>‹#›</a:t>
            </a:fld>
            <a:endParaRPr lang="en-US"/>
          </a:p>
        </p:txBody>
      </p:sp>
    </p:spTree>
    <p:extLst>
      <p:ext uri="{BB962C8B-B14F-4D97-AF65-F5344CB8AC3E}">
        <p14:creationId xmlns:p14="http://schemas.microsoft.com/office/powerpoint/2010/main" val="8301463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C9F31F-2BA5-481E-BD2E-FFA8DDFE65D5}"/>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6D668AC-4001-49AD-8941-FE1BDC4E5B12}"/>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3CE127-0228-49FE-96C4-861D15035840}"/>
              </a:ext>
            </a:extLst>
          </p:cNvPr>
          <p:cNvSpPr>
            <a:spLocks noGrp="1"/>
          </p:cNvSpPr>
          <p:nvPr>
            <p:ph type="dt" sz="half" idx="10"/>
          </p:nvPr>
        </p:nvSpPr>
        <p:spPr/>
        <p:txBody>
          <a:bodyPr/>
          <a:lstStyle/>
          <a:p>
            <a:fld id="{3473BE37-8F4F-4EB2-886F-9FD41BC89595}" type="datetimeFigureOut">
              <a:rPr lang="en-US" smtClean="0"/>
              <a:t>7/23/2023</a:t>
            </a:fld>
            <a:endParaRPr lang="en-US"/>
          </a:p>
        </p:txBody>
      </p:sp>
      <p:sp>
        <p:nvSpPr>
          <p:cNvPr id="5" name="Footer Placeholder 4">
            <a:extLst>
              <a:ext uri="{FF2B5EF4-FFF2-40B4-BE49-F238E27FC236}">
                <a16:creationId xmlns:a16="http://schemas.microsoft.com/office/drawing/2014/main" id="{55A21846-2DA3-46CC-AB97-4B9C126D3E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366C71-84BA-4025-B709-8F5D46F65BC3}"/>
              </a:ext>
            </a:extLst>
          </p:cNvPr>
          <p:cNvSpPr>
            <a:spLocks noGrp="1"/>
          </p:cNvSpPr>
          <p:nvPr>
            <p:ph type="sldNum" sz="quarter" idx="12"/>
          </p:nvPr>
        </p:nvSpPr>
        <p:spPr/>
        <p:txBody>
          <a:bodyPr/>
          <a:lstStyle/>
          <a:p>
            <a:fld id="{66F1D6A2-3DF6-469D-96E9-A00A1DB88B7E}" type="slidenum">
              <a:rPr lang="en-US" smtClean="0"/>
              <a:t>‹#›</a:t>
            </a:fld>
            <a:endParaRPr lang="en-US"/>
          </a:p>
        </p:txBody>
      </p:sp>
    </p:spTree>
    <p:extLst>
      <p:ext uri="{BB962C8B-B14F-4D97-AF65-F5344CB8AC3E}">
        <p14:creationId xmlns:p14="http://schemas.microsoft.com/office/powerpoint/2010/main" val="1776316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3FE7CC1-971B-4666-AD91-FD99974FBFB7}" type="datetimeFigureOut">
              <a:rPr lang="vi-VN" smtClean="0"/>
              <a:t>23/07/2023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27C251EC-5ABE-4381-98FC-BEC42D79A1ED}" type="slidenum">
              <a:rPr lang="vi-VN" smtClean="0"/>
              <a:t>‹#›</a:t>
            </a:fld>
            <a:endParaRPr lang="vi-VN"/>
          </a:p>
        </p:txBody>
      </p:sp>
    </p:spTree>
    <p:extLst>
      <p:ext uri="{BB962C8B-B14F-4D97-AF65-F5344CB8AC3E}">
        <p14:creationId xmlns:p14="http://schemas.microsoft.com/office/powerpoint/2010/main" val="29603668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FE7CC1-971B-4666-AD91-FD99974FBFB7}" type="datetimeFigureOut">
              <a:rPr lang="vi-VN" smtClean="0"/>
              <a:t>23/07/2023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27C251EC-5ABE-4381-98FC-BEC42D79A1ED}" type="slidenum">
              <a:rPr lang="vi-VN" smtClean="0"/>
              <a:t>‹#›</a:t>
            </a:fld>
            <a:endParaRPr lang="vi-VN"/>
          </a:p>
        </p:txBody>
      </p:sp>
    </p:spTree>
    <p:extLst>
      <p:ext uri="{BB962C8B-B14F-4D97-AF65-F5344CB8AC3E}">
        <p14:creationId xmlns:p14="http://schemas.microsoft.com/office/powerpoint/2010/main" val="10070087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3FE7CC1-971B-4666-AD91-FD99974FBFB7}" type="datetimeFigureOut">
              <a:rPr lang="vi-VN" smtClean="0"/>
              <a:t>23/07/2023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27C251EC-5ABE-4381-98FC-BEC42D79A1ED}" type="slidenum">
              <a:rPr lang="vi-VN" smtClean="0"/>
              <a:t>‹#›</a:t>
            </a:fld>
            <a:endParaRPr lang="vi-VN"/>
          </a:p>
        </p:txBody>
      </p:sp>
    </p:spTree>
    <p:extLst>
      <p:ext uri="{BB962C8B-B14F-4D97-AF65-F5344CB8AC3E}">
        <p14:creationId xmlns:p14="http://schemas.microsoft.com/office/powerpoint/2010/main" val="21791739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FE7CC1-971B-4666-AD91-FD99974FBFB7}" type="datetimeFigureOut">
              <a:rPr lang="vi-VN" smtClean="0"/>
              <a:t>23/07/2023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27C251EC-5ABE-4381-98FC-BEC42D79A1ED}" type="slidenum">
              <a:rPr lang="vi-VN" smtClean="0"/>
              <a:t>‹#›</a:t>
            </a:fld>
            <a:endParaRPr lang="vi-VN"/>
          </a:p>
        </p:txBody>
      </p:sp>
    </p:spTree>
    <p:extLst>
      <p:ext uri="{BB962C8B-B14F-4D97-AF65-F5344CB8AC3E}">
        <p14:creationId xmlns:p14="http://schemas.microsoft.com/office/powerpoint/2010/main" val="20833475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FE7CC1-971B-4666-AD91-FD99974FBFB7}" type="datetimeFigureOut">
              <a:rPr lang="vi-VN" smtClean="0"/>
              <a:t>23/07/2023</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27C251EC-5ABE-4381-98FC-BEC42D79A1ED}" type="slidenum">
              <a:rPr lang="vi-VN" smtClean="0"/>
              <a:t>‹#›</a:t>
            </a:fld>
            <a:endParaRPr lang="vi-VN"/>
          </a:p>
        </p:txBody>
      </p:sp>
    </p:spTree>
    <p:extLst>
      <p:ext uri="{BB962C8B-B14F-4D97-AF65-F5344CB8AC3E}">
        <p14:creationId xmlns:p14="http://schemas.microsoft.com/office/powerpoint/2010/main" val="3956974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93FE7CC1-971B-4666-AD91-FD99974FBFB7}" type="datetimeFigureOut">
              <a:rPr lang="vi-VN" smtClean="0"/>
              <a:t>23/07/2023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27C251EC-5ABE-4381-98FC-BEC42D79A1ED}" type="slidenum">
              <a:rPr lang="vi-VN" smtClean="0"/>
              <a:t>‹#›</a:t>
            </a:fld>
            <a:endParaRPr lang="vi-VN"/>
          </a:p>
        </p:txBody>
      </p:sp>
    </p:spTree>
    <p:extLst>
      <p:ext uri="{BB962C8B-B14F-4D97-AF65-F5344CB8AC3E}">
        <p14:creationId xmlns:p14="http://schemas.microsoft.com/office/powerpoint/2010/main" val="13256286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3FE7CC1-971B-4666-AD91-FD99974FBFB7}" type="datetimeFigureOut">
              <a:rPr lang="vi-VN" smtClean="0"/>
              <a:t>23/07/2023</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27C251EC-5ABE-4381-98FC-BEC42D79A1ED}" type="slidenum">
              <a:rPr lang="vi-VN" smtClean="0"/>
              <a:t>‹#›</a:t>
            </a:fld>
            <a:endParaRPr lang="vi-VN"/>
          </a:p>
        </p:txBody>
      </p:sp>
    </p:spTree>
    <p:extLst>
      <p:ext uri="{BB962C8B-B14F-4D97-AF65-F5344CB8AC3E}">
        <p14:creationId xmlns:p14="http://schemas.microsoft.com/office/powerpoint/2010/main" val="29690823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FE7CC1-971B-4666-AD91-FD99974FBFB7}" type="datetimeFigureOut">
              <a:rPr lang="vi-VN" smtClean="0"/>
              <a:t>23/07/2023</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27C251EC-5ABE-4381-98FC-BEC42D79A1ED}" type="slidenum">
              <a:rPr lang="vi-VN" smtClean="0"/>
              <a:t>‹#›</a:t>
            </a:fld>
            <a:endParaRPr lang="vi-VN"/>
          </a:p>
        </p:txBody>
      </p:sp>
    </p:spTree>
    <p:extLst>
      <p:ext uri="{BB962C8B-B14F-4D97-AF65-F5344CB8AC3E}">
        <p14:creationId xmlns:p14="http://schemas.microsoft.com/office/powerpoint/2010/main" val="18204494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93FE7CC1-971B-4666-AD91-FD99974FBFB7}" type="datetimeFigureOut">
              <a:rPr lang="vi-VN" smtClean="0"/>
              <a:t>23/07/2023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27C251EC-5ABE-4381-98FC-BEC42D79A1ED}" type="slidenum">
              <a:rPr lang="vi-VN" smtClean="0"/>
              <a:t>‹#›</a:t>
            </a:fld>
            <a:endParaRPr lang="vi-VN"/>
          </a:p>
        </p:txBody>
      </p:sp>
    </p:spTree>
    <p:extLst>
      <p:ext uri="{BB962C8B-B14F-4D97-AF65-F5344CB8AC3E}">
        <p14:creationId xmlns:p14="http://schemas.microsoft.com/office/powerpoint/2010/main" val="38293509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93FE7CC1-971B-4666-AD91-FD99974FBFB7}" type="datetimeFigureOut">
              <a:rPr lang="vi-VN" smtClean="0"/>
              <a:t>23/07/2023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27C251EC-5ABE-4381-98FC-BEC42D79A1ED}" type="slidenum">
              <a:rPr lang="vi-VN" smtClean="0"/>
              <a:t>‹#›</a:t>
            </a:fld>
            <a:endParaRPr lang="vi-VN"/>
          </a:p>
        </p:txBody>
      </p:sp>
    </p:spTree>
    <p:extLst>
      <p:ext uri="{BB962C8B-B14F-4D97-AF65-F5344CB8AC3E}">
        <p14:creationId xmlns:p14="http://schemas.microsoft.com/office/powerpoint/2010/main" val="264653644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FE7CC1-971B-4666-AD91-FD99974FBFB7}" type="datetimeFigureOut">
              <a:rPr lang="vi-VN" smtClean="0"/>
              <a:t>23/07/2023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27C251EC-5ABE-4381-98FC-BEC42D79A1ED}" type="slidenum">
              <a:rPr lang="vi-VN" smtClean="0"/>
              <a:t>‹#›</a:t>
            </a:fld>
            <a:endParaRPr lang="vi-VN"/>
          </a:p>
        </p:txBody>
      </p:sp>
    </p:spTree>
    <p:extLst>
      <p:ext uri="{BB962C8B-B14F-4D97-AF65-F5344CB8AC3E}">
        <p14:creationId xmlns:p14="http://schemas.microsoft.com/office/powerpoint/2010/main" val="27273709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FE7CC1-971B-4666-AD91-FD99974FBFB7}" type="datetimeFigureOut">
              <a:rPr lang="vi-VN" smtClean="0"/>
              <a:t>23/07/2023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27C251EC-5ABE-4381-98FC-BEC42D79A1ED}" type="slidenum">
              <a:rPr lang="vi-VN" smtClean="0"/>
              <a:t>‹#›</a:t>
            </a:fld>
            <a:endParaRPr lang="vi-VN"/>
          </a:p>
        </p:txBody>
      </p:sp>
    </p:spTree>
    <p:extLst>
      <p:ext uri="{BB962C8B-B14F-4D97-AF65-F5344CB8AC3E}">
        <p14:creationId xmlns:p14="http://schemas.microsoft.com/office/powerpoint/2010/main" val="13613460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134"/>
        <p:cNvGrpSpPr/>
        <p:nvPr/>
      </p:nvGrpSpPr>
      <p:grpSpPr>
        <a:xfrm>
          <a:off x="0" y="0"/>
          <a:ext cx="0" cy="0"/>
          <a:chOff x="0" y="0"/>
          <a:chExt cx="0" cy="0"/>
        </a:xfrm>
      </p:grpSpPr>
      <p:sp>
        <p:nvSpPr>
          <p:cNvPr id="135" name="Google Shape;135;p28"/>
          <p:cNvSpPr txBox="1">
            <a:spLocks noGrp="1"/>
          </p:cNvSpPr>
          <p:nvPr>
            <p:ph type="title"/>
          </p:nvPr>
        </p:nvSpPr>
        <p:spPr>
          <a:xfrm>
            <a:off x="1001850" y="643567"/>
            <a:ext cx="71403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extLst>
      <p:ext uri="{BB962C8B-B14F-4D97-AF65-F5344CB8AC3E}">
        <p14:creationId xmlns:p14="http://schemas.microsoft.com/office/powerpoint/2010/main" val="7091508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24149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96975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两项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948762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93FE7CC1-971B-4666-AD91-FD99974FBFB7}" type="datetimeFigureOut">
              <a:rPr lang="vi-VN" smtClean="0"/>
              <a:t>23/07/2023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27C251EC-5ABE-4381-98FC-BEC42D79A1ED}" type="slidenum">
              <a:rPr lang="vi-VN" smtClean="0"/>
              <a:t>‹#›</a:t>
            </a:fld>
            <a:endParaRPr lang="vi-VN"/>
          </a:p>
        </p:txBody>
      </p:sp>
    </p:spTree>
    <p:extLst>
      <p:ext uri="{BB962C8B-B14F-4D97-AF65-F5344CB8AC3E}">
        <p14:creationId xmlns:p14="http://schemas.microsoft.com/office/powerpoint/2010/main" val="27721277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77302192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747149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134"/>
        <p:cNvGrpSpPr/>
        <p:nvPr/>
      </p:nvGrpSpPr>
      <p:grpSpPr>
        <a:xfrm>
          <a:off x="0" y="0"/>
          <a:ext cx="0" cy="0"/>
          <a:chOff x="0" y="0"/>
          <a:chExt cx="0" cy="0"/>
        </a:xfrm>
      </p:grpSpPr>
      <p:sp>
        <p:nvSpPr>
          <p:cNvPr id="135" name="Google Shape;135;p28"/>
          <p:cNvSpPr txBox="1">
            <a:spLocks noGrp="1"/>
          </p:cNvSpPr>
          <p:nvPr>
            <p:ph type="title"/>
          </p:nvPr>
        </p:nvSpPr>
        <p:spPr>
          <a:xfrm>
            <a:off x="1001850" y="643567"/>
            <a:ext cx="71403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extLst>
      <p:ext uri="{BB962C8B-B14F-4D97-AF65-F5344CB8AC3E}">
        <p14:creationId xmlns:p14="http://schemas.microsoft.com/office/powerpoint/2010/main" val="3957603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vi-VN"/>
              <a:t>Bấm để sửa kiểu tiêu đề Bản cái</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Date Placeholder 3"/>
          <p:cNvSpPr>
            <a:spLocks noGrp="1"/>
          </p:cNvSpPr>
          <p:nvPr>
            <p:ph type="dt" sz="half" idx="10"/>
          </p:nvPr>
        </p:nvSpPr>
        <p:spPr/>
        <p:txBody>
          <a:bodyPr/>
          <a:lstStyle/>
          <a:p>
            <a:fld id="{93FE7CC1-971B-4666-AD91-FD99974FBFB7}" type="datetimeFigureOut">
              <a:rPr lang="vi-VN" smtClean="0"/>
              <a:t>23/07/2023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27C251EC-5ABE-4381-98FC-BEC42D79A1ED}" type="slidenum">
              <a:rPr lang="vi-VN" smtClean="0"/>
              <a:t>‹#›</a:t>
            </a:fld>
            <a:endParaRPr lang="vi-VN"/>
          </a:p>
        </p:txBody>
      </p:sp>
    </p:spTree>
    <p:extLst>
      <p:ext uri="{BB962C8B-B14F-4D97-AF65-F5344CB8AC3E}">
        <p14:creationId xmlns:p14="http://schemas.microsoft.com/office/powerpoint/2010/main" val="3214720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Date Placeholder 4"/>
          <p:cNvSpPr>
            <a:spLocks noGrp="1"/>
          </p:cNvSpPr>
          <p:nvPr>
            <p:ph type="dt" sz="half" idx="10"/>
          </p:nvPr>
        </p:nvSpPr>
        <p:spPr/>
        <p:txBody>
          <a:bodyPr/>
          <a:lstStyle/>
          <a:p>
            <a:fld id="{93FE7CC1-971B-4666-AD91-FD99974FBFB7}" type="datetimeFigureOut">
              <a:rPr lang="vi-VN" smtClean="0"/>
              <a:t>23/07/2023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27C251EC-5ABE-4381-98FC-BEC42D79A1ED}" type="slidenum">
              <a:rPr lang="vi-VN" smtClean="0"/>
              <a:t>‹#›</a:t>
            </a:fld>
            <a:endParaRPr lang="vi-VN"/>
          </a:p>
        </p:txBody>
      </p:sp>
    </p:spTree>
    <p:extLst>
      <p:ext uri="{BB962C8B-B14F-4D97-AF65-F5344CB8AC3E}">
        <p14:creationId xmlns:p14="http://schemas.microsoft.com/office/powerpoint/2010/main" val="3770817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vi-VN"/>
              <a:t>Bấm để sửa kiểu tiêu đề Bản cái</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ontent Placeholder 3"/>
          <p:cNvSpPr>
            <a:spLocks noGrp="1"/>
          </p:cNvSpPr>
          <p:nvPr>
            <p:ph sz="half" idx="2"/>
          </p:nvPr>
        </p:nvSpPr>
        <p:spPr>
          <a:xfrm>
            <a:off x="629842" y="2505075"/>
            <a:ext cx="3868340"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ontent Placeholder 5"/>
          <p:cNvSpPr>
            <a:spLocks noGrp="1"/>
          </p:cNvSpPr>
          <p:nvPr>
            <p:ph sz="quarter" idx="4"/>
          </p:nvPr>
        </p:nvSpPr>
        <p:spPr>
          <a:xfrm>
            <a:off x="4629150" y="2505075"/>
            <a:ext cx="3887391"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7" name="Date Placeholder 6"/>
          <p:cNvSpPr>
            <a:spLocks noGrp="1"/>
          </p:cNvSpPr>
          <p:nvPr>
            <p:ph type="dt" sz="half" idx="10"/>
          </p:nvPr>
        </p:nvSpPr>
        <p:spPr/>
        <p:txBody>
          <a:bodyPr/>
          <a:lstStyle/>
          <a:p>
            <a:fld id="{93FE7CC1-971B-4666-AD91-FD99974FBFB7}" type="datetimeFigureOut">
              <a:rPr lang="vi-VN" smtClean="0"/>
              <a:t>23/07/2023</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27C251EC-5ABE-4381-98FC-BEC42D79A1ED}" type="slidenum">
              <a:rPr lang="vi-VN" smtClean="0"/>
              <a:t>‹#›</a:t>
            </a:fld>
            <a:endParaRPr lang="vi-VN"/>
          </a:p>
        </p:txBody>
      </p:sp>
    </p:spTree>
    <p:extLst>
      <p:ext uri="{BB962C8B-B14F-4D97-AF65-F5344CB8AC3E}">
        <p14:creationId xmlns:p14="http://schemas.microsoft.com/office/powerpoint/2010/main" val="2611378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Date Placeholder 2"/>
          <p:cNvSpPr>
            <a:spLocks noGrp="1"/>
          </p:cNvSpPr>
          <p:nvPr>
            <p:ph type="dt" sz="half" idx="10"/>
          </p:nvPr>
        </p:nvSpPr>
        <p:spPr/>
        <p:txBody>
          <a:bodyPr/>
          <a:lstStyle/>
          <a:p>
            <a:fld id="{93FE7CC1-971B-4666-AD91-FD99974FBFB7}" type="datetimeFigureOut">
              <a:rPr lang="vi-VN" smtClean="0"/>
              <a:t>23/07/2023</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27C251EC-5ABE-4381-98FC-BEC42D79A1ED}" type="slidenum">
              <a:rPr lang="vi-VN" smtClean="0"/>
              <a:t>‹#›</a:t>
            </a:fld>
            <a:endParaRPr lang="vi-VN"/>
          </a:p>
        </p:txBody>
      </p:sp>
    </p:spTree>
    <p:extLst>
      <p:ext uri="{BB962C8B-B14F-4D97-AF65-F5344CB8AC3E}">
        <p14:creationId xmlns:p14="http://schemas.microsoft.com/office/powerpoint/2010/main" val="976356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FE7CC1-971B-4666-AD91-FD99974FBFB7}" type="datetimeFigureOut">
              <a:rPr lang="vi-VN" smtClean="0"/>
              <a:t>23/07/2023</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27C251EC-5ABE-4381-98FC-BEC42D79A1ED}" type="slidenum">
              <a:rPr lang="vi-VN" smtClean="0"/>
              <a:t>‹#›</a:t>
            </a:fld>
            <a:endParaRPr lang="vi-VN"/>
          </a:p>
        </p:txBody>
      </p:sp>
    </p:spTree>
    <p:extLst>
      <p:ext uri="{BB962C8B-B14F-4D97-AF65-F5344CB8AC3E}">
        <p14:creationId xmlns:p14="http://schemas.microsoft.com/office/powerpoint/2010/main" val="3931206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9.xml"/><Relationship Id="rId7"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5" Type="http://schemas.openxmlformats.org/officeDocument/2006/relationships/slideLayout" Target="../slideLayouts/slideLayout41.xml"/><Relationship Id="rId4"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vi-VN"/>
              <a:t>Bấm để sửa kiểu tiêu đề Bản cái</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FE7CC1-971B-4666-AD91-FD99974FBFB7}" type="datetimeFigureOut">
              <a:rPr lang="vi-VN" smtClean="0"/>
              <a:t>23/07/2023</a:t>
            </a:fld>
            <a:endParaRPr lang="vi-VN"/>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C251EC-5ABE-4381-98FC-BEC42D79A1ED}" type="slidenum">
              <a:rPr lang="vi-VN" smtClean="0"/>
              <a:t>‹#›</a:t>
            </a:fld>
            <a:endParaRPr lang="vi-VN"/>
          </a:p>
        </p:txBody>
      </p:sp>
    </p:spTree>
    <p:extLst>
      <p:ext uri="{BB962C8B-B14F-4D97-AF65-F5344CB8AC3E}">
        <p14:creationId xmlns:p14="http://schemas.microsoft.com/office/powerpoint/2010/main" val="256469004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729" r:id="rId3"/>
    <p:sldLayoutId id="2147483728"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178880-3BC1-4995-90F0-7215CC346156}"/>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B39CAA6-07C7-4DF1-826E-94755928AC7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33DDFC-96BA-4CF2-8738-921A099BBFAF}"/>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473BE37-8F4F-4EB2-886F-9FD41BC89595}" type="datetimeFigureOut">
              <a:rPr lang="en-US" smtClean="0"/>
              <a:t>7/23/2023</a:t>
            </a:fld>
            <a:endParaRPr lang="en-US"/>
          </a:p>
        </p:txBody>
      </p:sp>
      <p:sp>
        <p:nvSpPr>
          <p:cNvPr id="5" name="Footer Placeholder 4">
            <a:extLst>
              <a:ext uri="{FF2B5EF4-FFF2-40B4-BE49-F238E27FC236}">
                <a16:creationId xmlns:a16="http://schemas.microsoft.com/office/drawing/2014/main" id="{C340AB21-1316-439F-A23A-83C18C1D4AD5}"/>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9E87FA4-FC38-4E4D-AB78-3467984C1219}"/>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6F1D6A2-3DF6-469D-96E9-A00A1DB88B7E}" type="slidenum">
              <a:rPr lang="en-US" smtClean="0"/>
              <a:t>‹#›</a:t>
            </a:fld>
            <a:endParaRPr lang="en-US"/>
          </a:p>
        </p:txBody>
      </p:sp>
    </p:spTree>
    <p:extLst>
      <p:ext uri="{BB962C8B-B14F-4D97-AF65-F5344CB8AC3E}">
        <p14:creationId xmlns:p14="http://schemas.microsoft.com/office/powerpoint/2010/main" val="20769715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3FE7CC1-971B-4666-AD91-FD99974FBFB7}" type="datetimeFigureOut">
              <a:rPr lang="vi-VN" smtClean="0"/>
              <a:t>23/07/2023</a:t>
            </a:fld>
            <a:endParaRPr lang="vi-VN"/>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7C251EC-5ABE-4381-98FC-BEC42D79A1ED}" type="slidenum">
              <a:rPr lang="vi-VN" smtClean="0"/>
              <a:t>‹#›</a:t>
            </a:fld>
            <a:endParaRPr lang="vi-VN"/>
          </a:p>
        </p:txBody>
      </p:sp>
    </p:spTree>
    <p:extLst>
      <p:ext uri="{BB962C8B-B14F-4D97-AF65-F5344CB8AC3E}">
        <p14:creationId xmlns:p14="http://schemas.microsoft.com/office/powerpoint/2010/main" val="39206561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709550"/>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Lst>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fif"/><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slideLayout" Target="../slideLayouts/slideLayout26.xml"/><Relationship Id="rId1" Type="http://schemas.openxmlformats.org/officeDocument/2006/relationships/tags" Target="../tags/tag2.xml"/><Relationship Id="rId5" Type="http://schemas.openxmlformats.org/officeDocument/2006/relationships/image" Target="../media/image11.jfif"/><Relationship Id="rId4" Type="http://schemas.openxmlformats.org/officeDocument/2006/relationships/image" Target="../media/image10.jfif"/></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17.jpg"/><Relationship Id="rId1" Type="http://schemas.openxmlformats.org/officeDocument/2006/relationships/slideLayout" Target="../slideLayouts/slideLayout2.xml"/><Relationship Id="rId4" Type="http://schemas.openxmlformats.org/officeDocument/2006/relationships/image" Target="../media/image3.jfif"/></Relationships>
</file>

<file path=ppt/slides/_rels/slide1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17.jpg"/><Relationship Id="rId1" Type="http://schemas.openxmlformats.org/officeDocument/2006/relationships/slideLayout" Target="../slideLayouts/slideLayout2.xml"/><Relationship Id="rId4" Type="http://schemas.openxmlformats.org/officeDocument/2006/relationships/image" Target="../media/image3.jfif"/></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0.xml"/><Relationship Id="rId1" Type="http://schemas.openxmlformats.org/officeDocument/2006/relationships/tags" Target="../tags/tag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jpg"/></Relationships>
</file>

<file path=ppt/slides/_rels/slide23.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17.jpg"/><Relationship Id="rId1" Type="http://schemas.openxmlformats.org/officeDocument/2006/relationships/slideLayout" Target="../slideLayouts/slideLayout2.xml"/><Relationship Id="rId4" Type="http://schemas.openxmlformats.org/officeDocument/2006/relationships/image" Target="../media/image3.jfif"/></Relationships>
</file>

<file path=ppt/slides/_rels/slide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27.png"/><Relationship Id="rId2" Type="http://schemas.openxmlformats.org/officeDocument/2006/relationships/slideLayout" Target="../slideLayouts/slideLayout40.xml"/><Relationship Id="rId1" Type="http://schemas.openxmlformats.org/officeDocument/2006/relationships/tags" Target="../tags/tag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0.jpg"/></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6.xml"/><Relationship Id="rId1" Type="http://schemas.openxmlformats.org/officeDocument/2006/relationships/tags" Target="../tags/tag5.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6.xml"/><Relationship Id="rId1" Type="http://schemas.openxmlformats.org/officeDocument/2006/relationships/tags" Target="../tags/tag6.xml"/></Relationships>
</file>

<file path=ppt/slides/_rels/slide3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0.png"/></Relationships>
</file>

<file path=ppt/slides/_rels/slide35.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hyperlink" Target="file:///E:\ClipArt\Anhdong\Vuicuoi\HEART.GIF" TargetMode="External"/><Relationship Id="rId3" Type="http://schemas.openxmlformats.org/officeDocument/2006/relationships/image" Target="../media/image31.jpeg"/><Relationship Id="rId7" Type="http://schemas.openxmlformats.org/officeDocument/2006/relationships/image" Target="../media/image33.gif"/><Relationship Id="rId2" Type="http://schemas.openxmlformats.org/officeDocument/2006/relationships/slideLayout" Target="../slideLayouts/slideLayout20.xml"/><Relationship Id="rId1" Type="http://schemas.openxmlformats.org/officeDocument/2006/relationships/audio" Target="file:///C:\Documents%20and%20Settings\Administrator\My%20Documents\My%20eBooks\Removable%20Disk%20(G)\Con_chim_hay_hot_(Melody).mp3" TargetMode="External"/><Relationship Id="rId6" Type="http://schemas.openxmlformats.org/officeDocument/2006/relationships/hyperlink" Target="file:///E:\ClipArt\Anhdong\kyhieu\STARS.GIF" TargetMode="External"/><Relationship Id="rId5" Type="http://schemas.openxmlformats.org/officeDocument/2006/relationships/image" Target="../media/image32.gif"/><Relationship Id="rId10" Type="http://schemas.openxmlformats.org/officeDocument/2006/relationships/image" Target="../media/image35.png"/><Relationship Id="rId4" Type="http://schemas.openxmlformats.org/officeDocument/2006/relationships/hyperlink" Target="file:///E:\ClipArt\Anhdong\kyhieu\BALBLINK.GIF" TargetMode="External"/><Relationship Id="rId9" Type="http://schemas.openxmlformats.org/officeDocument/2006/relationships/image" Target="../media/image34.gif"/></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Hình ảnh 6">
            <a:extLst>
              <a:ext uri="{FF2B5EF4-FFF2-40B4-BE49-F238E27FC236}">
                <a16:creationId xmlns:a16="http://schemas.microsoft.com/office/drawing/2014/main" id="{8E580BAA-2273-4FA8-A57F-4B997C6E10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606" y="3287789"/>
            <a:ext cx="2372747" cy="3198735"/>
          </a:xfrm>
          <a:prstGeom prst="rect">
            <a:avLst/>
          </a:prstGeom>
        </p:spPr>
      </p:pic>
      <p:sp>
        <p:nvSpPr>
          <p:cNvPr id="9" name="Bong bóng Ý nghĩ: Hình đám mây 8">
            <a:extLst>
              <a:ext uri="{FF2B5EF4-FFF2-40B4-BE49-F238E27FC236}">
                <a16:creationId xmlns:a16="http://schemas.microsoft.com/office/drawing/2014/main" id="{0987F2B6-D6E5-4CA1-AE51-38361C27B50C}"/>
              </a:ext>
            </a:extLst>
          </p:cNvPr>
          <p:cNvSpPr/>
          <p:nvPr/>
        </p:nvSpPr>
        <p:spPr>
          <a:xfrm>
            <a:off x="1038688" y="369672"/>
            <a:ext cx="7759084" cy="1521622"/>
          </a:xfrm>
          <a:prstGeom prst="cloudCallout">
            <a:avLst>
              <a:gd name="adj1" fmla="val -53829"/>
              <a:gd name="adj2" fmla="val 86914"/>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rgbClr val="0000FF"/>
                </a:solidFill>
                <a:latin typeface="HP001 4 hàng" panose="020B0603050302020204" pitchFamily="34" charset="-93"/>
              </a:rPr>
              <a:t>Cùng</a:t>
            </a:r>
            <a:r>
              <a:rPr lang="en-US" sz="4000" b="1" dirty="0">
                <a:solidFill>
                  <a:srgbClr val="0000FF"/>
                </a:solidFill>
                <a:latin typeface="HP001 4 hàng" panose="020B0603050302020204" pitchFamily="34" charset="-93"/>
              </a:rPr>
              <a:t> </a:t>
            </a:r>
            <a:r>
              <a:rPr lang="en-US" sz="4000" b="1" dirty="0" err="1">
                <a:solidFill>
                  <a:srgbClr val="0000FF"/>
                </a:solidFill>
                <a:latin typeface="HP001 4 hàng" panose="020B0603050302020204" pitchFamily="34" charset="-93"/>
              </a:rPr>
              <a:t>ôn</a:t>
            </a:r>
            <a:r>
              <a:rPr lang="en-US" sz="4000" b="1" dirty="0">
                <a:solidFill>
                  <a:srgbClr val="0000FF"/>
                </a:solidFill>
                <a:latin typeface="HP001 4 hàng" panose="020B0603050302020204" pitchFamily="34" charset="-93"/>
              </a:rPr>
              <a:t> </a:t>
            </a:r>
            <a:r>
              <a:rPr lang="vi-VN" sz="4000" b="1" dirty="0">
                <a:solidFill>
                  <a:srgbClr val="0000FF"/>
                </a:solidFill>
                <a:latin typeface="HP001 4 hàng" panose="020B0603050302020204" pitchFamily="34" charset="-93"/>
              </a:rPr>
              <a:t>bài cũ</a:t>
            </a:r>
            <a:r>
              <a:rPr lang="en-US" sz="4000" b="1" dirty="0">
                <a:solidFill>
                  <a:srgbClr val="0000FF"/>
                </a:solidFill>
                <a:latin typeface="HP001 4 hàng" panose="020B0603050302020204" pitchFamily="34" charset="-93"/>
              </a:rPr>
              <a:t> </a:t>
            </a:r>
            <a:r>
              <a:rPr lang="en-US" sz="4000" b="1" dirty="0" err="1">
                <a:solidFill>
                  <a:srgbClr val="0000FF"/>
                </a:solidFill>
                <a:latin typeface="HP001 4 hàng" panose="020B0603050302020204" pitchFamily="34" charset="-93"/>
              </a:rPr>
              <a:t>nào</a:t>
            </a:r>
            <a:r>
              <a:rPr lang="en-US" sz="4000" b="1" dirty="0">
                <a:solidFill>
                  <a:srgbClr val="0000FF"/>
                </a:solidFill>
                <a:latin typeface="HP001 4 hàng" panose="020B0603050302020204" pitchFamily="34" charset="-93"/>
              </a:rPr>
              <a:t>!</a:t>
            </a:r>
            <a:endParaRPr lang="vi-VN" sz="4000" b="1" dirty="0">
              <a:solidFill>
                <a:srgbClr val="0000FF"/>
              </a:solidFill>
              <a:latin typeface="HP001 4 hàng" panose="020B0603050302020204" pitchFamily="34" charset="-93"/>
            </a:endParaRPr>
          </a:p>
        </p:txBody>
      </p:sp>
      <p:sp>
        <p:nvSpPr>
          <p:cNvPr id="10" name="Hình chữ nhật: Góc Tròn 9">
            <a:extLst>
              <a:ext uri="{FF2B5EF4-FFF2-40B4-BE49-F238E27FC236}">
                <a16:creationId xmlns:a16="http://schemas.microsoft.com/office/drawing/2014/main" id="{2B974BCF-3C11-46B1-945B-2E02A7328C7E}"/>
              </a:ext>
            </a:extLst>
          </p:cNvPr>
          <p:cNvSpPr/>
          <p:nvPr/>
        </p:nvSpPr>
        <p:spPr>
          <a:xfrm>
            <a:off x="3522950" y="3429000"/>
            <a:ext cx="4458999" cy="2214563"/>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dirty="0">
                <a:solidFill>
                  <a:schemeClr val="tx1"/>
                </a:solidFill>
                <a:latin typeface="HP001 4 hàng" panose="020B0603050302020204" pitchFamily="34" charset="-93"/>
              </a:rPr>
              <a:t>Nỗi dằn vặt của An </a:t>
            </a:r>
            <a:r>
              <a:rPr lang="en-US" sz="4000" b="1" dirty="0">
                <a:solidFill>
                  <a:schemeClr val="tx1"/>
                </a:solidFill>
                <a:latin typeface="HP001 4 hàng" panose="020B0603050302020204" pitchFamily="34" charset="-93"/>
              </a:rPr>
              <a:t>-</a:t>
            </a:r>
            <a:r>
              <a:rPr lang="vi-VN" sz="4000" b="1" dirty="0">
                <a:solidFill>
                  <a:schemeClr val="tx1"/>
                </a:solidFill>
                <a:latin typeface="HP001 4 hàng" panose="020B0603050302020204" pitchFamily="34" charset="-93"/>
              </a:rPr>
              <a:t> đrây - ca</a:t>
            </a:r>
          </a:p>
        </p:txBody>
      </p:sp>
      <p:sp>
        <p:nvSpPr>
          <p:cNvPr id="11" name="Mũi tên: Phải 10">
            <a:extLst>
              <a:ext uri="{FF2B5EF4-FFF2-40B4-BE49-F238E27FC236}">
                <a16:creationId xmlns:a16="http://schemas.microsoft.com/office/drawing/2014/main" id="{7453F762-E8D3-403A-A94E-767C27E1A819}"/>
              </a:ext>
            </a:extLst>
          </p:cNvPr>
          <p:cNvSpPr/>
          <p:nvPr/>
        </p:nvSpPr>
        <p:spPr>
          <a:xfrm>
            <a:off x="2974127" y="4322682"/>
            <a:ext cx="400050" cy="391477"/>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350"/>
          </a:p>
        </p:txBody>
      </p:sp>
    </p:spTree>
    <p:extLst>
      <p:ext uri="{BB962C8B-B14F-4D97-AF65-F5344CB8AC3E}">
        <p14:creationId xmlns:p14="http://schemas.microsoft.com/office/powerpoint/2010/main" val="1631096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randombar(horizontal)">
                                      <p:cBhvr>
                                        <p:cTn id="17" dur="500"/>
                                        <p:tgtEl>
                                          <p:spTgt spid="11"/>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randombar(horizontal)">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51204D35-9FBD-4C14-9707-CFF4ED23F32E}"/>
              </a:ext>
            </a:extLst>
          </p:cNvPr>
          <p:cNvSpPr>
            <a:spLocks noChangeArrowheads="1"/>
          </p:cNvSpPr>
          <p:nvPr/>
        </p:nvSpPr>
        <p:spPr bwMode="auto">
          <a:xfrm>
            <a:off x="133165" y="0"/>
            <a:ext cx="8877670" cy="6801862"/>
          </a:xfrm>
          <a:prstGeom prst="rect">
            <a:avLst/>
          </a:prstGeom>
          <a:solidFill>
            <a:schemeClr val="accent5">
              <a:lumMod val="40000"/>
              <a:lumOff val="60000"/>
            </a:schemeClr>
          </a:solidFill>
          <a:ln>
            <a:noFill/>
          </a:ln>
          <a:effec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err="1">
                <a:ln>
                  <a:noFill/>
                </a:ln>
                <a:solidFill>
                  <a:srgbClr val="0000FF"/>
                </a:solidFill>
                <a:effectLst/>
                <a:highlight>
                  <a:srgbClr val="FFFF00"/>
                </a:highlight>
                <a:uLnTx/>
                <a:uFillTx/>
                <a:latin typeface="Arial" panose="020B0604020202020204" pitchFamily="34" charset="0"/>
                <a:ea typeface="+mn-ea"/>
                <a:cs typeface="Arial" panose="020B0604020202020204" pitchFamily="34" charset="0"/>
              </a:rPr>
              <a:t>Chị</a:t>
            </a:r>
            <a:r>
              <a:rPr kumimoji="0" lang="en-US" altLang="en-US" sz="1800" b="1" i="0" u="none" strike="noStrike" kern="1200" cap="none" spc="0" normalizeH="0" baseline="0" noProof="0" dirty="0">
                <a:ln>
                  <a:noFill/>
                </a:ln>
                <a:solidFill>
                  <a:srgbClr val="0000FF"/>
                </a:solidFill>
                <a:effectLst/>
                <a:highlight>
                  <a:srgbClr val="FFFF00"/>
                </a:highlight>
                <a:uLnTx/>
                <a:uFillTx/>
                <a:latin typeface="Arial" panose="020B0604020202020204" pitchFamily="34" charset="0"/>
                <a:ea typeface="+mn-ea"/>
                <a:cs typeface="Arial" panose="020B0604020202020204" pitchFamily="34" charset="0"/>
              </a:rPr>
              <a:t> </a:t>
            </a:r>
            <a:r>
              <a:rPr kumimoji="0" lang="en-US" altLang="en-US" sz="1800" b="1" i="0" u="none" strike="noStrike" kern="1200" cap="none" spc="0" normalizeH="0" baseline="0" noProof="0" dirty="0" err="1">
                <a:ln>
                  <a:noFill/>
                </a:ln>
                <a:solidFill>
                  <a:srgbClr val="0000FF"/>
                </a:solidFill>
                <a:effectLst/>
                <a:highlight>
                  <a:srgbClr val="FFFF00"/>
                </a:highlight>
                <a:uLnTx/>
                <a:uFillTx/>
                <a:latin typeface="Arial" panose="020B0604020202020204" pitchFamily="34" charset="0"/>
                <a:ea typeface="+mn-ea"/>
                <a:cs typeface="Arial" panose="020B0604020202020204" pitchFamily="34" charset="0"/>
              </a:rPr>
              <a:t>em</a:t>
            </a:r>
            <a:r>
              <a:rPr kumimoji="0" lang="en-US" altLang="en-US" sz="1800" b="1" i="0" u="none" strike="noStrike" kern="1200" cap="none" spc="0" normalizeH="0" baseline="0" noProof="0" dirty="0">
                <a:ln>
                  <a:noFill/>
                </a:ln>
                <a:solidFill>
                  <a:srgbClr val="0000FF"/>
                </a:solidFill>
                <a:effectLst/>
                <a:highlight>
                  <a:srgbClr val="FFFF00"/>
                </a:highlight>
                <a:uLnTx/>
                <a:uFillTx/>
                <a:latin typeface="Arial" panose="020B0604020202020204" pitchFamily="34" charset="0"/>
                <a:ea typeface="+mn-ea"/>
                <a:cs typeface="Arial" panose="020B0604020202020204" pitchFamily="34" charset="0"/>
              </a:rPr>
              <a:t> </a:t>
            </a:r>
            <a:r>
              <a:rPr kumimoji="0" lang="en-US" altLang="en-US" sz="1800" b="1" i="0" u="none" strike="noStrike" kern="1200" cap="none" spc="0" normalizeH="0" baseline="0" noProof="0" dirty="0" err="1">
                <a:ln>
                  <a:noFill/>
                </a:ln>
                <a:solidFill>
                  <a:srgbClr val="0000FF"/>
                </a:solidFill>
                <a:effectLst/>
                <a:highlight>
                  <a:srgbClr val="FFFF00"/>
                </a:highlight>
                <a:uLnTx/>
                <a:uFillTx/>
                <a:latin typeface="Arial" panose="020B0604020202020204" pitchFamily="34" charset="0"/>
                <a:ea typeface="+mn-ea"/>
                <a:cs typeface="Arial" panose="020B0604020202020204" pitchFamily="34" charset="0"/>
              </a:rPr>
              <a:t>tôi</a:t>
            </a:r>
            <a:endParaRPr kumimoji="0" lang="en-US" altLang="en-US" sz="1800" b="1" i="0" u="none" strike="noStrike" kern="1200" cap="none" spc="0" normalizeH="0" baseline="0" noProof="0" dirty="0">
              <a:ln>
                <a:noFill/>
              </a:ln>
              <a:solidFill>
                <a:srgbClr val="0000FF"/>
              </a:solidFill>
              <a:effectLst/>
              <a:highlight>
                <a:srgbClr val="FFFF00"/>
              </a:highlight>
              <a:uLnTx/>
              <a:uFillTx/>
              <a:latin typeface="Arial" panose="020B0604020202020204" pitchFamily="34" charset="0"/>
              <a:ea typeface="+mn-ea"/>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Dắt</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xe</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ra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cửa</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lễ</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phép</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thưa</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Thưa</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ba</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xin</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phép</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học</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nhóm</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Ba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mỉm</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cười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Ờ,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nhớ</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về</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sớm</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nghe</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Không</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biết</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lần</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thứ</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bao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nhiêu</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đã</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nói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dối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ba</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Mỗi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lần</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nói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dối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đều</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ân</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hận,nhưng</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đều</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tặc</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lưỡi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qua.</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Cho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đến</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một</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hôm</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vừa</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yên</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vị</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trong</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rạp</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chiếu</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bóng</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chợt</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thấy</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em</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gái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mình</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lướt</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qua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cùng</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một</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đưa</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bạn</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Từ</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ngạc</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nhiên</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chuyến</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sang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giận</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giữ</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mặc</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lời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năn</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nỉ</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bạn</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bỏ</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về</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Hai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chị</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em</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về</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đến</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nhà</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mắng</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em</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gái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dám</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nói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dối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ba</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bỏ</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học</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chơi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không</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chịu</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học</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hành</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Nhưng</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đáp</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lại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sự</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giận</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dữ</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nó</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chỉ</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thủng</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thẳng</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Em</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tập</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văn</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nghệ</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Mày</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tập</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văn</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nghệ</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ở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rạp</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chiếu</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bóng</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à?</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Nó</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cười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giả</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bộ</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ngây</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thơ</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Ủa</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chị</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cũng</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ở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đó</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sao</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Hồi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nãy</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chị</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bảo</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chị</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học</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nhóm</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mà</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sững</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sờ</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đứng</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im</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như</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phỗng</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Ngước</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nhìn</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ba</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đợi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một</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trận</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cuồng</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phong</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Nhưng</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ba</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chỉ</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buồm</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rầu</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bảo</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Các</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ráng</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bảo</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ban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nhau</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mà</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học</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nên</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người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Từ</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đó</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không</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bao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giờ</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nói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dối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ba</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chơi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nữa</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Thỉnh</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thoảng</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hai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chị</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em</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lại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cười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phá</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lên</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nhắc</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lại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chuyện</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nó</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rủ</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bạn</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rạp</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chiếu</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bóng</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chọc</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tức</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làm</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tỉnh</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ngộ</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Theo LIÊN HƯƠNG</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1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altLang="en-US" sz="16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Chú</a:t>
            </a:r>
            <a:r>
              <a:rPr kumimoji="0" lang="en-US" altLang="en-US" sz="1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altLang="en-US" sz="16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thích</a:t>
            </a:r>
            <a:r>
              <a:rPr kumimoji="0" lang="en-US" altLang="en-US" sz="1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Tặc</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lưỡi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bật</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lưỡi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thành</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tiếng</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để</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tỏ</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ý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bỏ</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qua,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dù</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còn</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phân</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vân</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áy</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náy</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Yên</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vị</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ngồi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yên</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chỗ</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Giả</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bộ</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giả</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vờ</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Im</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như</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phỗng</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không</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động</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cựa</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hoặc</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nói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năng</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gì</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như</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một</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bức</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tượng</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Cuồng</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phong</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gió</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to,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bão</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Nghĩa</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trong</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bài</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cơn</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giận</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Ráng</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tiếng</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Nam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Bộ</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cố</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gắng</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endParaRPr lang="en-US" altLang="en-US" sz="1400" b="1" dirty="0">
              <a:solidFill>
                <a:prstClr val="black"/>
              </a:solidFill>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en-US" alt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 name="Oval 1">
            <a:extLst>
              <a:ext uri="{FF2B5EF4-FFF2-40B4-BE49-F238E27FC236}">
                <a16:creationId xmlns:a16="http://schemas.microsoft.com/office/drawing/2014/main" id="{71F491A1-74A4-40F1-A15E-833483AC9454}"/>
              </a:ext>
            </a:extLst>
          </p:cNvPr>
          <p:cNvSpPr/>
          <p:nvPr/>
        </p:nvSpPr>
        <p:spPr>
          <a:xfrm>
            <a:off x="506027" y="248576"/>
            <a:ext cx="452762" cy="2426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1</a:t>
            </a:r>
          </a:p>
        </p:txBody>
      </p:sp>
      <p:sp>
        <p:nvSpPr>
          <p:cNvPr id="4" name="Oval 3">
            <a:extLst>
              <a:ext uri="{FF2B5EF4-FFF2-40B4-BE49-F238E27FC236}">
                <a16:creationId xmlns:a16="http://schemas.microsoft.com/office/drawing/2014/main" id="{73C07897-D918-4F48-B9C1-DDF7B4F7920A}"/>
              </a:ext>
            </a:extLst>
          </p:cNvPr>
          <p:cNvSpPr/>
          <p:nvPr/>
        </p:nvSpPr>
        <p:spPr>
          <a:xfrm>
            <a:off x="506027" y="1593541"/>
            <a:ext cx="452762" cy="2426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2</a:t>
            </a:r>
          </a:p>
        </p:txBody>
      </p:sp>
      <p:sp>
        <p:nvSpPr>
          <p:cNvPr id="5" name="Oval 4">
            <a:extLst>
              <a:ext uri="{FF2B5EF4-FFF2-40B4-BE49-F238E27FC236}">
                <a16:creationId xmlns:a16="http://schemas.microsoft.com/office/drawing/2014/main" id="{65375749-63B6-4404-B452-4501C84DF86A}"/>
              </a:ext>
            </a:extLst>
          </p:cNvPr>
          <p:cNvSpPr/>
          <p:nvPr/>
        </p:nvSpPr>
        <p:spPr>
          <a:xfrm>
            <a:off x="489751" y="3915053"/>
            <a:ext cx="568172" cy="2426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3</a:t>
            </a:r>
          </a:p>
        </p:txBody>
      </p:sp>
    </p:spTree>
    <p:extLst>
      <p:ext uri="{BB962C8B-B14F-4D97-AF65-F5344CB8AC3E}">
        <p14:creationId xmlns:p14="http://schemas.microsoft.com/office/powerpoint/2010/main" val="37265266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120F18F-9BB1-405D-BEC4-87F98F410B2D}"/>
              </a:ext>
            </a:extLst>
          </p:cNvPr>
          <p:cNvSpPr/>
          <p:nvPr/>
        </p:nvSpPr>
        <p:spPr>
          <a:xfrm>
            <a:off x="3073527" y="912114"/>
            <a:ext cx="2996946" cy="6240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2400" dirty="0">
                <a:solidFill>
                  <a:prstClr val="white"/>
                </a:solidFill>
                <a:latin typeface="Times New Roman" panose="02020603050405020304" pitchFamily="18" charset="0"/>
                <a:cs typeface="Times New Roman" panose="02020603050405020304" pitchFamily="18" charset="0"/>
              </a:rPr>
              <a:t>GIẢI NGHĨA TỪ</a:t>
            </a:r>
          </a:p>
        </p:txBody>
      </p:sp>
      <p:cxnSp>
        <p:nvCxnSpPr>
          <p:cNvPr id="4" name="Straight Connector 3">
            <a:extLst>
              <a:ext uri="{FF2B5EF4-FFF2-40B4-BE49-F238E27FC236}">
                <a16:creationId xmlns:a16="http://schemas.microsoft.com/office/drawing/2014/main" id="{2A9C2E6B-76FC-4C34-BE2A-AF416546ACC3}"/>
              </a:ext>
            </a:extLst>
          </p:cNvPr>
          <p:cNvCxnSpPr/>
          <p:nvPr/>
        </p:nvCxnSpPr>
        <p:spPr>
          <a:xfrm>
            <a:off x="96012" y="1165860"/>
            <a:ext cx="276377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CEE5C66-D37A-42BA-9E4E-FDD42DB7A18F}"/>
              </a:ext>
            </a:extLst>
          </p:cNvPr>
          <p:cNvCxnSpPr>
            <a:cxnSpLocks/>
          </p:cNvCxnSpPr>
          <p:nvPr/>
        </p:nvCxnSpPr>
        <p:spPr>
          <a:xfrm>
            <a:off x="6240780" y="1172718"/>
            <a:ext cx="2695194"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1C21922-22E2-4C4C-8A9D-35D245EF18DE}"/>
              </a:ext>
            </a:extLst>
          </p:cNvPr>
          <p:cNvSpPr txBox="1"/>
          <p:nvPr/>
        </p:nvSpPr>
        <p:spPr>
          <a:xfrm>
            <a:off x="507492" y="1584033"/>
            <a:ext cx="8723376" cy="415498"/>
          </a:xfrm>
          <a:prstGeom prst="rect">
            <a:avLst/>
          </a:prstGeom>
          <a:noFill/>
        </p:spPr>
        <p:txBody>
          <a:bodyPr wrap="square" rtlCol="0">
            <a:spAutoFit/>
          </a:bodyPr>
          <a:lstStyle/>
          <a:p>
            <a:pPr defTabSz="342900"/>
            <a:r>
              <a:rPr lang="en-US" sz="2100" dirty="0" err="1">
                <a:solidFill>
                  <a:srgbClr val="5B9BD5">
                    <a:lumMod val="75000"/>
                  </a:srgbClr>
                </a:solidFill>
                <a:latin typeface="Times New Roman" panose="02020603050405020304" pitchFamily="18" charset="0"/>
                <a:cs typeface="Times New Roman" panose="02020603050405020304" pitchFamily="18" charset="0"/>
              </a:rPr>
              <a:t>Tặc</a:t>
            </a:r>
            <a:r>
              <a:rPr lang="en-US" sz="2100" dirty="0">
                <a:solidFill>
                  <a:srgbClr val="5B9BD5">
                    <a:lumMod val="75000"/>
                  </a:srgbClr>
                </a:solidFill>
                <a:latin typeface="Times New Roman" panose="02020603050405020304" pitchFamily="18" charset="0"/>
                <a:cs typeface="Times New Roman" panose="02020603050405020304" pitchFamily="18" charset="0"/>
              </a:rPr>
              <a:t> l</a:t>
            </a:r>
            <a:r>
              <a:rPr lang="vi-VN" sz="2100" dirty="0">
                <a:solidFill>
                  <a:srgbClr val="5B9BD5">
                    <a:lumMod val="75000"/>
                  </a:srgbClr>
                </a:solidFill>
                <a:latin typeface="Times New Roman" panose="02020603050405020304" pitchFamily="18" charset="0"/>
                <a:cs typeface="Times New Roman" panose="02020603050405020304" pitchFamily="18" charset="0"/>
              </a:rPr>
              <a:t>ư</a:t>
            </a:r>
            <a:r>
              <a:rPr lang="en-US" sz="2100" dirty="0" err="1">
                <a:solidFill>
                  <a:srgbClr val="5B9BD5">
                    <a:lumMod val="75000"/>
                  </a:srgbClr>
                </a:solidFill>
                <a:latin typeface="Times New Roman" panose="02020603050405020304" pitchFamily="18" charset="0"/>
                <a:cs typeface="Times New Roman" panose="02020603050405020304" pitchFamily="18" charset="0"/>
              </a:rPr>
              <a:t>ỡi</a:t>
            </a:r>
            <a:r>
              <a:rPr lang="en-US" sz="2100" dirty="0">
                <a:solidFill>
                  <a:srgbClr val="5B9BD5">
                    <a:lumMod val="75000"/>
                  </a:srgbClr>
                </a:solidFill>
                <a:latin typeface="Times New Roman" panose="02020603050405020304" pitchFamily="18" charset="0"/>
                <a:cs typeface="Times New Roman" panose="02020603050405020304" pitchFamily="18" charset="0"/>
              </a:rPr>
              <a:t>: </a:t>
            </a:r>
            <a:r>
              <a:rPr lang="en-US" dirty="0" err="1">
                <a:solidFill>
                  <a:prstClr val="black"/>
                </a:solidFill>
                <a:latin typeface="Times New Roman" panose="02020603050405020304" pitchFamily="18" charset="0"/>
                <a:cs typeface="Times New Roman" panose="02020603050405020304" pitchFamily="18" charset="0"/>
              </a:rPr>
              <a:t>bật</a:t>
            </a:r>
            <a:r>
              <a:rPr lang="en-US" dirty="0">
                <a:solidFill>
                  <a:prstClr val="black"/>
                </a:solidFill>
                <a:latin typeface="Times New Roman" panose="02020603050405020304" pitchFamily="18" charset="0"/>
                <a:cs typeface="Times New Roman" panose="02020603050405020304" pitchFamily="18" charset="0"/>
              </a:rPr>
              <a:t> l</a:t>
            </a:r>
            <a:r>
              <a:rPr lang="vi-VN" dirty="0">
                <a:solidFill>
                  <a:prstClr val="black"/>
                </a:solidFill>
                <a:latin typeface="Times New Roman" panose="02020603050405020304" pitchFamily="18" charset="0"/>
                <a:cs typeface="Times New Roman" panose="02020603050405020304" pitchFamily="18" charset="0"/>
              </a:rPr>
              <a:t>ư</a:t>
            </a:r>
            <a:r>
              <a:rPr lang="en-US" dirty="0" err="1">
                <a:solidFill>
                  <a:prstClr val="black"/>
                </a:solidFill>
                <a:latin typeface="Times New Roman" panose="02020603050405020304" pitchFamily="18" charset="0"/>
                <a:cs typeface="Times New Roman" panose="02020603050405020304" pitchFamily="18" charset="0"/>
              </a:rPr>
              <a:t>ỡi</a:t>
            </a:r>
            <a:r>
              <a:rPr lang="en-US" dirty="0">
                <a:solidFill>
                  <a:prstClr val="black"/>
                </a:solidFill>
                <a:latin typeface="Times New Roman" panose="02020603050405020304" pitchFamily="18" charset="0"/>
                <a:cs typeface="Times New Roman" panose="02020603050405020304" pitchFamily="18" charset="0"/>
              </a:rPr>
              <a:t> </a:t>
            </a:r>
            <a:r>
              <a:rPr lang="en-US" dirty="0" err="1">
                <a:solidFill>
                  <a:prstClr val="black"/>
                </a:solidFill>
                <a:latin typeface="Times New Roman" panose="02020603050405020304" pitchFamily="18" charset="0"/>
                <a:cs typeface="Times New Roman" panose="02020603050405020304" pitchFamily="18" charset="0"/>
              </a:rPr>
              <a:t>thành</a:t>
            </a:r>
            <a:r>
              <a:rPr lang="en-US" dirty="0">
                <a:solidFill>
                  <a:prstClr val="black"/>
                </a:solidFill>
                <a:latin typeface="Times New Roman" panose="02020603050405020304" pitchFamily="18" charset="0"/>
                <a:cs typeface="Times New Roman" panose="02020603050405020304" pitchFamily="18" charset="0"/>
              </a:rPr>
              <a:t> </a:t>
            </a:r>
            <a:r>
              <a:rPr lang="en-US" dirty="0" err="1">
                <a:solidFill>
                  <a:prstClr val="black"/>
                </a:solidFill>
                <a:latin typeface="Times New Roman" panose="02020603050405020304" pitchFamily="18" charset="0"/>
                <a:cs typeface="Times New Roman" panose="02020603050405020304" pitchFamily="18" charset="0"/>
              </a:rPr>
              <a:t>tiếng</a:t>
            </a:r>
            <a:r>
              <a:rPr lang="en-US" dirty="0">
                <a:solidFill>
                  <a:prstClr val="black"/>
                </a:solidFill>
                <a:latin typeface="Times New Roman" panose="02020603050405020304" pitchFamily="18" charset="0"/>
                <a:cs typeface="Times New Roman" panose="02020603050405020304" pitchFamily="18" charset="0"/>
              </a:rPr>
              <a:t> </a:t>
            </a:r>
            <a:r>
              <a:rPr lang="en-US" dirty="0" err="1">
                <a:solidFill>
                  <a:prstClr val="black"/>
                </a:solidFill>
                <a:latin typeface="Times New Roman" panose="02020603050405020304" pitchFamily="18" charset="0"/>
                <a:cs typeface="Times New Roman" panose="02020603050405020304" pitchFamily="18" charset="0"/>
              </a:rPr>
              <a:t>để</a:t>
            </a:r>
            <a:r>
              <a:rPr lang="en-US" dirty="0">
                <a:solidFill>
                  <a:prstClr val="black"/>
                </a:solidFill>
                <a:latin typeface="Times New Roman" panose="02020603050405020304" pitchFamily="18" charset="0"/>
                <a:cs typeface="Times New Roman" panose="02020603050405020304" pitchFamily="18" charset="0"/>
              </a:rPr>
              <a:t> </a:t>
            </a:r>
            <a:r>
              <a:rPr lang="en-US" dirty="0" err="1">
                <a:solidFill>
                  <a:prstClr val="black"/>
                </a:solidFill>
                <a:latin typeface="Times New Roman" panose="02020603050405020304" pitchFamily="18" charset="0"/>
                <a:cs typeface="Times New Roman" panose="02020603050405020304" pitchFamily="18" charset="0"/>
              </a:rPr>
              <a:t>tỏ</a:t>
            </a:r>
            <a:r>
              <a:rPr lang="en-US" dirty="0">
                <a:solidFill>
                  <a:prstClr val="black"/>
                </a:solidFill>
                <a:latin typeface="Times New Roman" panose="02020603050405020304" pitchFamily="18" charset="0"/>
                <a:cs typeface="Times New Roman" panose="02020603050405020304" pitchFamily="18" charset="0"/>
              </a:rPr>
              <a:t> ý </a:t>
            </a:r>
            <a:r>
              <a:rPr lang="en-US" dirty="0" err="1">
                <a:solidFill>
                  <a:prstClr val="black"/>
                </a:solidFill>
                <a:latin typeface="Times New Roman" panose="02020603050405020304" pitchFamily="18" charset="0"/>
                <a:cs typeface="Times New Roman" panose="02020603050405020304" pitchFamily="18" charset="0"/>
              </a:rPr>
              <a:t>bỏ</a:t>
            </a:r>
            <a:r>
              <a:rPr lang="en-US" dirty="0">
                <a:solidFill>
                  <a:prstClr val="black"/>
                </a:solidFill>
                <a:latin typeface="Times New Roman" panose="02020603050405020304" pitchFamily="18" charset="0"/>
                <a:cs typeface="Times New Roman" panose="02020603050405020304" pitchFamily="18" charset="0"/>
              </a:rPr>
              <a:t> qua, </a:t>
            </a:r>
            <a:r>
              <a:rPr lang="en-US" dirty="0" err="1">
                <a:solidFill>
                  <a:prstClr val="black"/>
                </a:solidFill>
                <a:latin typeface="Times New Roman" panose="02020603050405020304" pitchFamily="18" charset="0"/>
                <a:cs typeface="Times New Roman" panose="02020603050405020304" pitchFamily="18" charset="0"/>
              </a:rPr>
              <a:t>dù</a:t>
            </a:r>
            <a:r>
              <a:rPr lang="en-US" dirty="0">
                <a:solidFill>
                  <a:prstClr val="black"/>
                </a:solidFill>
                <a:latin typeface="Times New Roman" panose="02020603050405020304" pitchFamily="18" charset="0"/>
                <a:cs typeface="Times New Roman" panose="02020603050405020304" pitchFamily="18" charset="0"/>
              </a:rPr>
              <a:t> </a:t>
            </a:r>
            <a:r>
              <a:rPr lang="en-US" dirty="0" err="1">
                <a:solidFill>
                  <a:prstClr val="black"/>
                </a:solidFill>
                <a:latin typeface="Times New Roman" panose="02020603050405020304" pitchFamily="18" charset="0"/>
                <a:cs typeface="Times New Roman" panose="02020603050405020304" pitchFamily="18" charset="0"/>
              </a:rPr>
              <a:t>còn</a:t>
            </a:r>
            <a:r>
              <a:rPr lang="en-US" dirty="0">
                <a:solidFill>
                  <a:prstClr val="black"/>
                </a:solidFill>
                <a:latin typeface="Times New Roman" panose="02020603050405020304" pitchFamily="18" charset="0"/>
                <a:cs typeface="Times New Roman" panose="02020603050405020304" pitchFamily="18" charset="0"/>
              </a:rPr>
              <a:t> </a:t>
            </a:r>
            <a:r>
              <a:rPr lang="en-US" dirty="0" err="1">
                <a:solidFill>
                  <a:prstClr val="black"/>
                </a:solidFill>
                <a:latin typeface="Times New Roman" panose="02020603050405020304" pitchFamily="18" charset="0"/>
                <a:cs typeface="Times New Roman" panose="02020603050405020304" pitchFamily="18" charset="0"/>
              </a:rPr>
              <a:t>phân</a:t>
            </a:r>
            <a:r>
              <a:rPr lang="en-US" dirty="0">
                <a:solidFill>
                  <a:prstClr val="black"/>
                </a:solidFill>
                <a:latin typeface="Times New Roman" panose="02020603050405020304" pitchFamily="18" charset="0"/>
                <a:cs typeface="Times New Roman" panose="02020603050405020304" pitchFamily="18" charset="0"/>
              </a:rPr>
              <a:t> </a:t>
            </a:r>
            <a:r>
              <a:rPr lang="en-US" dirty="0" err="1">
                <a:solidFill>
                  <a:prstClr val="black"/>
                </a:solidFill>
                <a:latin typeface="Times New Roman" panose="02020603050405020304" pitchFamily="18" charset="0"/>
                <a:cs typeface="Times New Roman" panose="02020603050405020304" pitchFamily="18" charset="0"/>
              </a:rPr>
              <a:t>vân</a:t>
            </a:r>
            <a:r>
              <a:rPr lang="en-US" dirty="0">
                <a:solidFill>
                  <a:prstClr val="black"/>
                </a:solidFill>
                <a:latin typeface="Times New Roman" panose="02020603050405020304" pitchFamily="18" charset="0"/>
                <a:cs typeface="Times New Roman" panose="02020603050405020304" pitchFamily="18" charset="0"/>
              </a:rPr>
              <a:t> </a:t>
            </a:r>
            <a:r>
              <a:rPr lang="en-US" dirty="0" err="1">
                <a:solidFill>
                  <a:prstClr val="black"/>
                </a:solidFill>
                <a:latin typeface="Times New Roman" panose="02020603050405020304" pitchFamily="18" charset="0"/>
                <a:cs typeface="Times New Roman" panose="02020603050405020304" pitchFamily="18" charset="0"/>
              </a:rPr>
              <a:t>áy</a:t>
            </a:r>
            <a:r>
              <a:rPr lang="en-US" dirty="0">
                <a:solidFill>
                  <a:prstClr val="black"/>
                </a:solidFill>
                <a:latin typeface="Times New Roman" panose="02020603050405020304" pitchFamily="18" charset="0"/>
                <a:cs typeface="Times New Roman" panose="02020603050405020304" pitchFamily="18" charset="0"/>
              </a:rPr>
              <a:t> </a:t>
            </a:r>
            <a:r>
              <a:rPr lang="en-US" dirty="0" err="1">
                <a:solidFill>
                  <a:prstClr val="black"/>
                </a:solidFill>
                <a:latin typeface="Times New Roman" panose="02020603050405020304" pitchFamily="18" charset="0"/>
                <a:cs typeface="Times New Roman" panose="02020603050405020304" pitchFamily="18" charset="0"/>
              </a:rPr>
              <a:t>náy</a:t>
            </a:r>
            <a:r>
              <a:rPr lang="en-US" dirty="0">
                <a:solidFill>
                  <a:prstClr val="black"/>
                </a:solidFill>
                <a:latin typeface="Times New Roman" panose="02020603050405020304" pitchFamily="18" charset="0"/>
                <a:cs typeface="Times New Roman" panose="02020603050405020304" pitchFamily="18" charset="0"/>
              </a:rPr>
              <a:t> </a:t>
            </a:r>
          </a:p>
        </p:txBody>
      </p:sp>
      <p:sp>
        <p:nvSpPr>
          <p:cNvPr id="11" name="TextBox 10">
            <a:extLst>
              <a:ext uri="{FF2B5EF4-FFF2-40B4-BE49-F238E27FC236}">
                <a16:creationId xmlns:a16="http://schemas.microsoft.com/office/drawing/2014/main" id="{CE5D0B3C-FEA4-4CDA-BAFC-4EB532F7EF79}"/>
              </a:ext>
            </a:extLst>
          </p:cNvPr>
          <p:cNvSpPr txBox="1"/>
          <p:nvPr/>
        </p:nvSpPr>
        <p:spPr>
          <a:xfrm>
            <a:off x="507492" y="1947506"/>
            <a:ext cx="3319272" cy="415498"/>
          </a:xfrm>
          <a:prstGeom prst="rect">
            <a:avLst/>
          </a:prstGeom>
          <a:noFill/>
        </p:spPr>
        <p:txBody>
          <a:bodyPr wrap="square" rtlCol="0">
            <a:spAutoFit/>
          </a:bodyPr>
          <a:lstStyle/>
          <a:p>
            <a:pPr defTabSz="342900"/>
            <a:r>
              <a:rPr lang="en-US" sz="2100" dirty="0" err="1">
                <a:solidFill>
                  <a:srgbClr val="5B9BD5">
                    <a:lumMod val="75000"/>
                  </a:srgbClr>
                </a:solidFill>
                <a:latin typeface="Times New Roman" panose="02020603050405020304" pitchFamily="18" charset="0"/>
                <a:cs typeface="Times New Roman" panose="02020603050405020304" pitchFamily="18" charset="0"/>
              </a:rPr>
              <a:t>Giả</a:t>
            </a:r>
            <a:r>
              <a:rPr lang="en-US" sz="2100" dirty="0">
                <a:solidFill>
                  <a:srgbClr val="5B9BD5">
                    <a:lumMod val="75000"/>
                  </a:srgbClr>
                </a:solidFill>
                <a:latin typeface="Times New Roman" panose="02020603050405020304" pitchFamily="18" charset="0"/>
                <a:cs typeface="Times New Roman" panose="02020603050405020304" pitchFamily="18" charset="0"/>
              </a:rPr>
              <a:t> </a:t>
            </a:r>
            <a:r>
              <a:rPr lang="en-US" sz="2100" dirty="0" err="1">
                <a:solidFill>
                  <a:srgbClr val="5B9BD5">
                    <a:lumMod val="75000"/>
                  </a:srgbClr>
                </a:solidFill>
                <a:latin typeface="Times New Roman" panose="02020603050405020304" pitchFamily="18" charset="0"/>
                <a:cs typeface="Times New Roman" panose="02020603050405020304" pitchFamily="18" charset="0"/>
              </a:rPr>
              <a:t>bộ</a:t>
            </a:r>
            <a:r>
              <a:rPr lang="en-US" sz="2100" dirty="0">
                <a:solidFill>
                  <a:srgbClr val="5B9BD5">
                    <a:lumMod val="75000"/>
                  </a:srgbClr>
                </a:solidFill>
                <a:latin typeface="Times New Roman" panose="02020603050405020304" pitchFamily="18" charset="0"/>
                <a:cs typeface="Times New Roman" panose="02020603050405020304" pitchFamily="18" charset="0"/>
              </a:rPr>
              <a:t>: </a:t>
            </a:r>
            <a:r>
              <a:rPr lang="en-US" dirty="0" err="1">
                <a:solidFill>
                  <a:prstClr val="black"/>
                </a:solidFill>
                <a:latin typeface="Times New Roman" panose="02020603050405020304" pitchFamily="18" charset="0"/>
                <a:cs typeface="Times New Roman" panose="02020603050405020304" pitchFamily="18" charset="0"/>
              </a:rPr>
              <a:t>giả</a:t>
            </a:r>
            <a:r>
              <a:rPr lang="en-US" dirty="0">
                <a:solidFill>
                  <a:prstClr val="black"/>
                </a:solidFill>
                <a:latin typeface="Times New Roman" panose="02020603050405020304" pitchFamily="18" charset="0"/>
                <a:cs typeface="Times New Roman" panose="02020603050405020304" pitchFamily="18" charset="0"/>
              </a:rPr>
              <a:t> </a:t>
            </a:r>
            <a:r>
              <a:rPr lang="en-US" dirty="0" err="1">
                <a:solidFill>
                  <a:prstClr val="black"/>
                </a:solidFill>
                <a:latin typeface="Times New Roman" panose="02020603050405020304" pitchFamily="18" charset="0"/>
                <a:cs typeface="Times New Roman" panose="02020603050405020304" pitchFamily="18" charset="0"/>
              </a:rPr>
              <a:t>vờ</a:t>
            </a:r>
            <a:endParaRPr lang="en-US" dirty="0">
              <a:solidFill>
                <a:prstClr val="black"/>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E9D4F862-23F4-4181-9A39-2BA13067B8DF}"/>
              </a:ext>
            </a:extLst>
          </p:cNvPr>
          <p:cNvSpPr txBox="1"/>
          <p:nvPr/>
        </p:nvSpPr>
        <p:spPr>
          <a:xfrm>
            <a:off x="507492" y="2310979"/>
            <a:ext cx="4951476" cy="415498"/>
          </a:xfrm>
          <a:prstGeom prst="rect">
            <a:avLst/>
          </a:prstGeom>
          <a:noFill/>
        </p:spPr>
        <p:txBody>
          <a:bodyPr wrap="square" rtlCol="0">
            <a:spAutoFit/>
          </a:bodyPr>
          <a:lstStyle/>
          <a:p>
            <a:pPr defTabSz="342900"/>
            <a:r>
              <a:rPr lang="en-US" sz="2100" dirty="0" err="1">
                <a:solidFill>
                  <a:srgbClr val="5B9BD5">
                    <a:lumMod val="75000"/>
                  </a:srgbClr>
                </a:solidFill>
                <a:latin typeface="Times New Roman" panose="02020603050405020304" pitchFamily="18" charset="0"/>
                <a:cs typeface="Times New Roman" panose="02020603050405020304" pitchFamily="18" charset="0"/>
              </a:rPr>
              <a:t>Ráng</a:t>
            </a:r>
            <a:r>
              <a:rPr lang="en-US" sz="2100" dirty="0">
                <a:solidFill>
                  <a:srgbClr val="5B9BD5">
                    <a:lumMod val="75000"/>
                  </a:srgbClr>
                </a:solidFill>
                <a:latin typeface="Times New Roman" panose="02020603050405020304" pitchFamily="18" charset="0"/>
                <a:cs typeface="Times New Roman" panose="02020603050405020304" pitchFamily="18" charset="0"/>
              </a:rPr>
              <a:t> (</a:t>
            </a:r>
            <a:r>
              <a:rPr lang="en-US" sz="2100" dirty="0" err="1">
                <a:solidFill>
                  <a:srgbClr val="5B9BD5">
                    <a:lumMod val="75000"/>
                  </a:srgbClr>
                </a:solidFill>
                <a:latin typeface="Times New Roman" panose="02020603050405020304" pitchFamily="18" charset="0"/>
                <a:cs typeface="Times New Roman" panose="02020603050405020304" pitchFamily="18" charset="0"/>
              </a:rPr>
              <a:t>tiếng</a:t>
            </a:r>
            <a:r>
              <a:rPr lang="en-US" sz="2100" dirty="0">
                <a:solidFill>
                  <a:srgbClr val="5B9BD5">
                    <a:lumMod val="75000"/>
                  </a:srgbClr>
                </a:solidFill>
                <a:latin typeface="Times New Roman" panose="02020603050405020304" pitchFamily="18" charset="0"/>
                <a:cs typeface="Times New Roman" panose="02020603050405020304" pitchFamily="18" charset="0"/>
              </a:rPr>
              <a:t> Nam </a:t>
            </a:r>
            <a:r>
              <a:rPr lang="en-US" sz="2100" dirty="0" err="1">
                <a:solidFill>
                  <a:srgbClr val="5B9BD5">
                    <a:lumMod val="75000"/>
                  </a:srgbClr>
                </a:solidFill>
                <a:latin typeface="Times New Roman" panose="02020603050405020304" pitchFamily="18" charset="0"/>
                <a:cs typeface="Times New Roman" panose="02020603050405020304" pitchFamily="18" charset="0"/>
              </a:rPr>
              <a:t>Bộ</a:t>
            </a:r>
            <a:r>
              <a:rPr lang="en-US" sz="2100" dirty="0">
                <a:solidFill>
                  <a:srgbClr val="5B9BD5">
                    <a:lumMod val="75000"/>
                  </a:srgbClr>
                </a:solidFill>
                <a:latin typeface="Times New Roman" panose="02020603050405020304" pitchFamily="18" charset="0"/>
                <a:cs typeface="Times New Roman" panose="02020603050405020304" pitchFamily="18" charset="0"/>
              </a:rPr>
              <a:t>): </a:t>
            </a:r>
            <a:r>
              <a:rPr lang="en-US" dirty="0" err="1">
                <a:solidFill>
                  <a:prstClr val="black"/>
                </a:solidFill>
                <a:latin typeface="Times New Roman" panose="02020603050405020304" pitchFamily="18" charset="0"/>
                <a:cs typeface="Times New Roman" panose="02020603050405020304" pitchFamily="18" charset="0"/>
              </a:rPr>
              <a:t>cố</a:t>
            </a:r>
            <a:r>
              <a:rPr lang="en-US" dirty="0">
                <a:solidFill>
                  <a:prstClr val="black"/>
                </a:solidFill>
                <a:latin typeface="Times New Roman" panose="02020603050405020304" pitchFamily="18" charset="0"/>
                <a:cs typeface="Times New Roman" panose="02020603050405020304" pitchFamily="18" charset="0"/>
              </a:rPr>
              <a:t> </a:t>
            </a:r>
            <a:r>
              <a:rPr lang="en-US" dirty="0" err="1">
                <a:solidFill>
                  <a:prstClr val="black"/>
                </a:solidFill>
                <a:latin typeface="Times New Roman" panose="02020603050405020304" pitchFamily="18" charset="0"/>
                <a:cs typeface="Times New Roman" panose="02020603050405020304" pitchFamily="18" charset="0"/>
              </a:rPr>
              <a:t>gắng</a:t>
            </a:r>
            <a:endParaRPr lang="en-US" dirty="0">
              <a:solidFill>
                <a:prstClr val="black"/>
              </a:solidFill>
              <a:latin typeface="Times New Roman" panose="02020603050405020304" pitchFamily="18" charset="0"/>
              <a:cs typeface="Times New Roman" panose="02020603050405020304" pitchFamily="18" charset="0"/>
            </a:endParaRPr>
          </a:p>
        </p:txBody>
      </p:sp>
      <p:pic>
        <p:nvPicPr>
          <p:cNvPr id="16" name="Picture 15">
            <a:extLst>
              <a:ext uri="{FF2B5EF4-FFF2-40B4-BE49-F238E27FC236}">
                <a16:creationId xmlns:a16="http://schemas.microsoft.com/office/drawing/2014/main" id="{4CA3FA7A-D381-4A50-B5F1-2FBC477EC6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012" y="2739689"/>
            <a:ext cx="2763774" cy="1742096"/>
          </a:xfrm>
          <a:prstGeom prst="rect">
            <a:avLst/>
          </a:prstGeom>
        </p:spPr>
      </p:pic>
      <p:pic>
        <p:nvPicPr>
          <p:cNvPr id="18" name="Picture 17">
            <a:extLst>
              <a:ext uri="{FF2B5EF4-FFF2-40B4-BE49-F238E27FC236}">
                <a16:creationId xmlns:a16="http://schemas.microsoft.com/office/drawing/2014/main" id="{E5299869-0DC4-4DF3-A349-D2ADD1EBE8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73527" y="2759432"/>
            <a:ext cx="2817495" cy="1722353"/>
          </a:xfrm>
          <a:prstGeom prst="rect">
            <a:avLst/>
          </a:prstGeom>
        </p:spPr>
      </p:pic>
      <p:pic>
        <p:nvPicPr>
          <p:cNvPr id="20" name="Picture 19">
            <a:extLst>
              <a:ext uri="{FF2B5EF4-FFF2-40B4-BE49-F238E27FC236}">
                <a16:creationId xmlns:a16="http://schemas.microsoft.com/office/drawing/2014/main" id="{50DE0A36-F382-413F-9D34-CB496B4390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70473" y="2749561"/>
            <a:ext cx="2865501" cy="1722353"/>
          </a:xfrm>
          <a:prstGeom prst="rect">
            <a:avLst/>
          </a:prstGeom>
        </p:spPr>
      </p:pic>
      <p:sp>
        <p:nvSpPr>
          <p:cNvPr id="21" name="Rectangle: Rounded Corners 20">
            <a:extLst>
              <a:ext uri="{FF2B5EF4-FFF2-40B4-BE49-F238E27FC236}">
                <a16:creationId xmlns:a16="http://schemas.microsoft.com/office/drawing/2014/main" id="{B6415A7D-4BAA-4AED-83B9-E7CDBFE9BED4}"/>
              </a:ext>
            </a:extLst>
          </p:cNvPr>
          <p:cNvSpPr/>
          <p:nvPr/>
        </p:nvSpPr>
        <p:spPr>
          <a:xfrm>
            <a:off x="96012" y="4677156"/>
            <a:ext cx="2695194" cy="80238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2100" dirty="0" err="1">
                <a:solidFill>
                  <a:srgbClr val="5B9BD5">
                    <a:lumMod val="75000"/>
                  </a:srgbClr>
                </a:solidFill>
                <a:latin typeface="Times New Roman" panose="02020603050405020304" pitchFamily="18" charset="0"/>
                <a:cs typeface="Times New Roman" panose="02020603050405020304" pitchFamily="18" charset="0"/>
              </a:rPr>
              <a:t>Yên</a:t>
            </a:r>
            <a:r>
              <a:rPr lang="en-US" sz="2100" dirty="0">
                <a:solidFill>
                  <a:srgbClr val="5B9BD5">
                    <a:lumMod val="75000"/>
                  </a:srgbClr>
                </a:solidFill>
                <a:latin typeface="Times New Roman" panose="02020603050405020304" pitchFamily="18" charset="0"/>
                <a:cs typeface="Times New Roman" panose="02020603050405020304" pitchFamily="18" charset="0"/>
              </a:rPr>
              <a:t> </a:t>
            </a:r>
            <a:r>
              <a:rPr lang="en-US" sz="2100" dirty="0" err="1">
                <a:solidFill>
                  <a:srgbClr val="5B9BD5">
                    <a:lumMod val="75000"/>
                  </a:srgbClr>
                </a:solidFill>
                <a:latin typeface="Times New Roman" panose="02020603050405020304" pitchFamily="18" charset="0"/>
                <a:cs typeface="Times New Roman" panose="02020603050405020304" pitchFamily="18" charset="0"/>
              </a:rPr>
              <a:t>vị</a:t>
            </a:r>
            <a:r>
              <a:rPr lang="en-US" dirty="0">
                <a:solidFill>
                  <a:srgbClr val="5B9BD5">
                    <a:lumMod val="75000"/>
                  </a:srgbClr>
                </a:solidFill>
                <a:latin typeface="Times New Roman" panose="02020603050405020304" pitchFamily="18" charset="0"/>
                <a:cs typeface="Times New Roman" panose="02020603050405020304" pitchFamily="18" charset="0"/>
              </a:rPr>
              <a:t>: </a:t>
            </a:r>
            <a:r>
              <a:rPr lang="en-US" dirty="0" err="1">
                <a:solidFill>
                  <a:prstClr val="black"/>
                </a:solidFill>
                <a:latin typeface="Times New Roman" panose="02020603050405020304" pitchFamily="18" charset="0"/>
                <a:cs typeface="Times New Roman" panose="02020603050405020304" pitchFamily="18" charset="0"/>
              </a:rPr>
              <a:t>ngồi</a:t>
            </a:r>
            <a:r>
              <a:rPr lang="en-US" dirty="0">
                <a:solidFill>
                  <a:prstClr val="black"/>
                </a:solidFill>
                <a:latin typeface="Times New Roman" panose="02020603050405020304" pitchFamily="18" charset="0"/>
                <a:cs typeface="Times New Roman" panose="02020603050405020304" pitchFamily="18" charset="0"/>
              </a:rPr>
              <a:t> </a:t>
            </a:r>
            <a:r>
              <a:rPr lang="en-US" dirty="0" err="1">
                <a:solidFill>
                  <a:prstClr val="black"/>
                </a:solidFill>
                <a:latin typeface="Times New Roman" panose="02020603050405020304" pitchFamily="18" charset="0"/>
                <a:cs typeface="Times New Roman" panose="02020603050405020304" pitchFamily="18" charset="0"/>
              </a:rPr>
              <a:t>yên</a:t>
            </a:r>
            <a:r>
              <a:rPr lang="en-US" dirty="0">
                <a:solidFill>
                  <a:prstClr val="black"/>
                </a:solidFill>
                <a:latin typeface="Times New Roman" panose="02020603050405020304" pitchFamily="18" charset="0"/>
                <a:cs typeface="Times New Roman" panose="02020603050405020304" pitchFamily="18" charset="0"/>
              </a:rPr>
              <a:t> </a:t>
            </a:r>
            <a:r>
              <a:rPr lang="en-US" dirty="0" err="1">
                <a:solidFill>
                  <a:prstClr val="black"/>
                </a:solidFill>
                <a:latin typeface="Times New Roman" panose="02020603050405020304" pitchFamily="18" charset="0"/>
                <a:cs typeface="Times New Roman" panose="02020603050405020304" pitchFamily="18" charset="0"/>
              </a:rPr>
              <a:t>vào</a:t>
            </a:r>
            <a:r>
              <a:rPr lang="en-US" dirty="0">
                <a:solidFill>
                  <a:prstClr val="black"/>
                </a:solidFill>
                <a:latin typeface="Times New Roman" panose="02020603050405020304" pitchFamily="18" charset="0"/>
                <a:cs typeface="Times New Roman" panose="02020603050405020304" pitchFamily="18" charset="0"/>
              </a:rPr>
              <a:t> </a:t>
            </a:r>
            <a:r>
              <a:rPr lang="en-US" dirty="0" err="1">
                <a:solidFill>
                  <a:prstClr val="black"/>
                </a:solidFill>
                <a:latin typeface="Times New Roman" panose="02020603050405020304" pitchFamily="18" charset="0"/>
                <a:cs typeface="Times New Roman" panose="02020603050405020304" pitchFamily="18" charset="0"/>
              </a:rPr>
              <a:t>chỗ</a:t>
            </a:r>
            <a:endParaRPr lang="en-US" dirty="0">
              <a:solidFill>
                <a:prstClr val="black"/>
              </a:solidFill>
              <a:latin typeface="Times New Roman" panose="02020603050405020304" pitchFamily="18" charset="0"/>
              <a:cs typeface="Times New Roman" panose="02020603050405020304" pitchFamily="18" charset="0"/>
            </a:endParaRPr>
          </a:p>
        </p:txBody>
      </p:sp>
      <p:sp>
        <p:nvSpPr>
          <p:cNvPr id="22" name="Rectangle: Rounded Corners 21">
            <a:extLst>
              <a:ext uri="{FF2B5EF4-FFF2-40B4-BE49-F238E27FC236}">
                <a16:creationId xmlns:a16="http://schemas.microsoft.com/office/drawing/2014/main" id="{D8CC620F-CB45-4EEB-A45F-4CF4D86D3373}"/>
              </a:ext>
            </a:extLst>
          </p:cNvPr>
          <p:cNvSpPr/>
          <p:nvPr/>
        </p:nvSpPr>
        <p:spPr>
          <a:xfrm>
            <a:off x="3134678" y="4697730"/>
            <a:ext cx="2695194" cy="80238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2100" dirty="0" err="1">
                <a:solidFill>
                  <a:srgbClr val="0070C0"/>
                </a:solidFill>
                <a:latin typeface="Times New Roman" panose="02020603050405020304" pitchFamily="18" charset="0"/>
                <a:cs typeface="Times New Roman" panose="02020603050405020304" pitchFamily="18" charset="0"/>
              </a:rPr>
              <a:t>Im</a:t>
            </a:r>
            <a:r>
              <a:rPr lang="en-US" sz="2100" dirty="0">
                <a:solidFill>
                  <a:srgbClr val="0070C0"/>
                </a:solidFill>
                <a:latin typeface="Times New Roman" panose="02020603050405020304" pitchFamily="18" charset="0"/>
                <a:cs typeface="Times New Roman" panose="02020603050405020304" pitchFamily="18" charset="0"/>
              </a:rPr>
              <a:t> </a:t>
            </a:r>
            <a:r>
              <a:rPr lang="en-US" sz="2100" dirty="0" err="1">
                <a:solidFill>
                  <a:srgbClr val="0070C0"/>
                </a:solidFill>
                <a:latin typeface="Times New Roman" panose="02020603050405020304" pitchFamily="18" charset="0"/>
                <a:cs typeface="Times New Roman" panose="02020603050405020304" pitchFamily="18" charset="0"/>
              </a:rPr>
              <a:t>nh</a:t>
            </a:r>
            <a:r>
              <a:rPr lang="vi-VN" sz="2100" dirty="0">
                <a:solidFill>
                  <a:srgbClr val="0070C0"/>
                </a:solidFill>
                <a:latin typeface="Times New Roman" panose="02020603050405020304" pitchFamily="18" charset="0"/>
                <a:cs typeface="Times New Roman" panose="02020603050405020304" pitchFamily="18" charset="0"/>
              </a:rPr>
              <a:t>ư</a:t>
            </a:r>
            <a:r>
              <a:rPr lang="en-US" sz="2100" dirty="0">
                <a:solidFill>
                  <a:srgbClr val="0070C0"/>
                </a:solidFill>
                <a:latin typeface="Times New Roman" panose="02020603050405020304" pitchFamily="18" charset="0"/>
                <a:cs typeface="Times New Roman" panose="02020603050405020304" pitchFamily="18" charset="0"/>
              </a:rPr>
              <a:t> </a:t>
            </a:r>
            <a:r>
              <a:rPr lang="en-US" sz="2100" dirty="0" err="1">
                <a:solidFill>
                  <a:srgbClr val="0070C0"/>
                </a:solidFill>
                <a:latin typeface="Times New Roman" panose="02020603050405020304" pitchFamily="18" charset="0"/>
                <a:cs typeface="Times New Roman" panose="02020603050405020304" pitchFamily="18" charset="0"/>
              </a:rPr>
              <a:t>phỗng</a:t>
            </a:r>
            <a:r>
              <a:rPr lang="en-US" sz="2100" dirty="0">
                <a:solidFill>
                  <a:srgbClr val="0070C0"/>
                </a:solidFill>
                <a:latin typeface="Times New Roman" panose="02020603050405020304" pitchFamily="18" charset="0"/>
                <a:cs typeface="Times New Roman" panose="02020603050405020304" pitchFamily="18" charset="0"/>
              </a:rPr>
              <a:t>: </a:t>
            </a:r>
            <a:r>
              <a:rPr lang="en-US" dirty="0" err="1">
                <a:solidFill>
                  <a:prstClr val="black"/>
                </a:solidFill>
                <a:latin typeface="Times New Roman" panose="02020603050405020304" pitchFamily="18" charset="0"/>
                <a:cs typeface="Times New Roman" panose="02020603050405020304" pitchFamily="18" charset="0"/>
              </a:rPr>
              <a:t>không</a:t>
            </a:r>
            <a:r>
              <a:rPr lang="en-US" dirty="0">
                <a:solidFill>
                  <a:prstClr val="black"/>
                </a:solidFill>
                <a:latin typeface="Times New Roman" panose="02020603050405020304" pitchFamily="18" charset="0"/>
                <a:cs typeface="Times New Roman" panose="02020603050405020304" pitchFamily="18" charset="0"/>
              </a:rPr>
              <a:t> </a:t>
            </a:r>
            <a:r>
              <a:rPr lang="en-US" dirty="0" err="1">
                <a:solidFill>
                  <a:prstClr val="black"/>
                </a:solidFill>
                <a:latin typeface="Times New Roman" panose="02020603050405020304" pitchFamily="18" charset="0"/>
                <a:cs typeface="Times New Roman" panose="02020603050405020304" pitchFamily="18" charset="0"/>
              </a:rPr>
              <a:t>động</a:t>
            </a:r>
            <a:r>
              <a:rPr lang="en-US" dirty="0">
                <a:solidFill>
                  <a:prstClr val="black"/>
                </a:solidFill>
                <a:latin typeface="Times New Roman" panose="02020603050405020304" pitchFamily="18" charset="0"/>
                <a:cs typeface="Times New Roman" panose="02020603050405020304" pitchFamily="18" charset="0"/>
              </a:rPr>
              <a:t> </a:t>
            </a:r>
            <a:r>
              <a:rPr lang="en-US" dirty="0" err="1">
                <a:solidFill>
                  <a:prstClr val="black"/>
                </a:solidFill>
                <a:latin typeface="Times New Roman" panose="02020603050405020304" pitchFamily="18" charset="0"/>
                <a:cs typeface="Times New Roman" panose="02020603050405020304" pitchFamily="18" charset="0"/>
              </a:rPr>
              <a:t>đậy</a:t>
            </a:r>
            <a:r>
              <a:rPr lang="en-US" dirty="0">
                <a:solidFill>
                  <a:prstClr val="black"/>
                </a:solidFill>
                <a:latin typeface="Times New Roman" panose="02020603050405020304" pitchFamily="18" charset="0"/>
                <a:cs typeface="Times New Roman" panose="02020603050405020304" pitchFamily="18" charset="0"/>
              </a:rPr>
              <a:t> </a:t>
            </a:r>
            <a:r>
              <a:rPr lang="en-US" dirty="0" err="1">
                <a:solidFill>
                  <a:prstClr val="black"/>
                </a:solidFill>
                <a:latin typeface="Times New Roman" panose="02020603050405020304" pitchFamily="18" charset="0"/>
                <a:cs typeface="Times New Roman" panose="02020603050405020304" pitchFamily="18" charset="0"/>
              </a:rPr>
              <a:t>hoặc</a:t>
            </a:r>
            <a:r>
              <a:rPr lang="en-US" dirty="0">
                <a:solidFill>
                  <a:prstClr val="black"/>
                </a:solidFill>
                <a:latin typeface="Times New Roman" panose="02020603050405020304" pitchFamily="18" charset="0"/>
                <a:cs typeface="Times New Roman" panose="02020603050405020304" pitchFamily="18" charset="0"/>
              </a:rPr>
              <a:t> </a:t>
            </a:r>
            <a:r>
              <a:rPr lang="en-US" dirty="0" err="1">
                <a:solidFill>
                  <a:prstClr val="black"/>
                </a:solidFill>
                <a:latin typeface="Times New Roman" panose="02020603050405020304" pitchFamily="18" charset="0"/>
                <a:cs typeface="Times New Roman" panose="02020603050405020304" pitchFamily="18" charset="0"/>
              </a:rPr>
              <a:t>nói</a:t>
            </a:r>
            <a:r>
              <a:rPr lang="en-US" dirty="0">
                <a:solidFill>
                  <a:prstClr val="black"/>
                </a:solidFill>
                <a:latin typeface="Times New Roman" panose="02020603050405020304" pitchFamily="18" charset="0"/>
                <a:cs typeface="Times New Roman" panose="02020603050405020304" pitchFamily="18" charset="0"/>
              </a:rPr>
              <a:t> </a:t>
            </a:r>
            <a:r>
              <a:rPr lang="en-US" dirty="0" err="1">
                <a:solidFill>
                  <a:prstClr val="black"/>
                </a:solidFill>
                <a:latin typeface="Times New Roman" panose="02020603050405020304" pitchFamily="18" charset="0"/>
                <a:cs typeface="Times New Roman" panose="02020603050405020304" pitchFamily="18" charset="0"/>
              </a:rPr>
              <a:t>năng</a:t>
            </a:r>
            <a:r>
              <a:rPr lang="en-US" dirty="0">
                <a:solidFill>
                  <a:prstClr val="black"/>
                </a:solidFill>
                <a:latin typeface="Times New Roman" panose="02020603050405020304" pitchFamily="18" charset="0"/>
                <a:cs typeface="Times New Roman" panose="02020603050405020304" pitchFamily="18" charset="0"/>
              </a:rPr>
              <a:t> </a:t>
            </a:r>
            <a:r>
              <a:rPr lang="en-US" dirty="0" err="1">
                <a:solidFill>
                  <a:prstClr val="black"/>
                </a:solidFill>
                <a:latin typeface="Times New Roman" panose="02020603050405020304" pitchFamily="18" charset="0"/>
                <a:cs typeface="Times New Roman" panose="02020603050405020304" pitchFamily="18" charset="0"/>
              </a:rPr>
              <a:t>gì</a:t>
            </a:r>
            <a:r>
              <a:rPr lang="en-US" dirty="0">
                <a:solidFill>
                  <a:prstClr val="black"/>
                </a:solidFill>
                <a:latin typeface="Times New Roman" panose="02020603050405020304" pitchFamily="18" charset="0"/>
                <a:cs typeface="Times New Roman" panose="02020603050405020304" pitchFamily="18" charset="0"/>
              </a:rPr>
              <a:t>, </a:t>
            </a:r>
            <a:r>
              <a:rPr lang="en-US" dirty="0" err="1">
                <a:solidFill>
                  <a:prstClr val="black"/>
                </a:solidFill>
                <a:latin typeface="Times New Roman" panose="02020603050405020304" pitchFamily="18" charset="0"/>
                <a:cs typeface="Times New Roman" panose="02020603050405020304" pitchFamily="18" charset="0"/>
              </a:rPr>
              <a:t>nh</a:t>
            </a:r>
            <a:r>
              <a:rPr lang="vi-VN" dirty="0">
                <a:solidFill>
                  <a:prstClr val="black"/>
                </a:solidFill>
                <a:latin typeface="Times New Roman" panose="02020603050405020304" pitchFamily="18" charset="0"/>
                <a:cs typeface="Times New Roman" panose="02020603050405020304" pitchFamily="18" charset="0"/>
              </a:rPr>
              <a:t>ư</a:t>
            </a:r>
            <a:r>
              <a:rPr lang="en-US" dirty="0">
                <a:solidFill>
                  <a:prstClr val="black"/>
                </a:solidFill>
                <a:latin typeface="Times New Roman" panose="02020603050405020304" pitchFamily="18" charset="0"/>
                <a:cs typeface="Times New Roman" panose="02020603050405020304" pitchFamily="18" charset="0"/>
              </a:rPr>
              <a:t> </a:t>
            </a:r>
            <a:r>
              <a:rPr lang="en-US" dirty="0" err="1">
                <a:solidFill>
                  <a:prstClr val="black"/>
                </a:solidFill>
                <a:latin typeface="Times New Roman" panose="02020603050405020304" pitchFamily="18" charset="0"/>
                <a:cs typeface="Times New Roman" panose="02020603050405020304" pitchFamily="18" charset="0"/>
              </a:rPr>
              <a:t>một</a:t>
            </a:r>
            <a:r>
              <a:rPr lang="en-US" dirty="0">
                <a:solidFill>
                  <a:prstClr val="black"/>
                </a:solidFill>
                <a:latin typeface="Times New Roman" panose="02020603050405020304" pitchFamily="18" charset="0"/>
                <a:cs typeface="Times New Roman" panose="02020603050405020304" pitchFamily="18" charset="0"/>
              </a:rPr>
              <a:t> </a:t>
            </a:r>
            <a:r>
              <a:rPr lang="en-US" dirty="0" err="1">
                <a:solidFill>
                  <a:prstClr val="black"/>
                </a:solidFill>
                <a:latin typeface="Times New Roman" panose="02020603050405020304" pitchFamily="18" charset="0"/>
                <a:cs typeface="Times New Roman" panose="02020603050405020304" pitchFamily="18" charset="0"/>
              </a:rPr>
              <a:t>bức</a:t>
            </a:r>
            <a:r>
              <a:rPr lang="en-US" dirty="0">
                <a:solidFill>
                  <a:prstClr val="black"/>
                </a:solidFill>
                <a:latin typeface="Times New Roman" panose="02020603050405020304" pitchFamily="18" charset="0"/>
                <a:cs typeface="Times New Roman" panose="02020603050405020304" pitchFamily="18" charset="0"/>
              </a:rPr>
              <a:t> t</a:t>
            </a:r>
            <a:r>
              <a:rPr lang="vi-VN" dirty="0">
                <a:solidFill>
                  <a:prstClr val="black"/>
                </a:solidFill>
                <a:latin typeface="Times New Roman" panose="02020603050405020304" pitchFamily="18" charset="0"/>
                <a:cs typeface="Times New Roman" panose="02020603050405020304" pitchFamily="18" charset="0"/>
              </a:rPr>
              <a:t>ư</a:t>
            </a:r>
            <a:r>
              <a:rPr lang="en-US" dirty="0" err="1">
                <a:solidFill>
                  <a:prstClr val="black"/>
                </a:solidFill>
                <a:latin typeface="Times New Roman" panose="02020603050405020304" pitchFamily="18" charset="0"/>
                <a:cs typeface="Times New Roman" panose="02020603050405020304" pitchFamily="18" charset="0"/>
              </a:rPr>
              <a:t>ợng</a:t>
            </a:r>
            <a:endParaRPr lang="en-US" dirty="0">
              <a:solidFill>
                <a:prstClr val="black"/>
              </a:solidFill>
              <a:latin typeface="Times New Roman" panose="02020603050405020304" pitchFamily="18" charset="0"/>
              <a:cs typeface="Times New Roman" panose="02020603050405020304" pitchFamily="18" charset="0"/>
            </a:endParaRPr>
          </a:p>
        </p:txBody>
      </p:sp>
      <p:sp>
        <p:nvSpPr>
          <p:cNvPr id="23" name="Rectangle: Rounded Corners 22">
            <a:extLst>
              <a:ext uri="{FF2B5EF4-FFF2-40B4-BE49-F238E27FC236}">
                <a16:creationId xmlns:a16="http://schemas.microsoft.com/office/drawing/2014/main" id="{BD777945-0E77-4942-BAB5-11ED3DB293E3}"/>
              </a:ext>
            </a:extLst>
          </p:cNvPr>
          <p:cNvSpPr/>
          <p:nvPr/>
        </p:nvSpPr>
        <p:spPr>
          <a:xfrm>
            <a:off x="6070473" y="4705084"/>
            <a:ext cx="2695194" cy="80238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2100" dirty="0" err="1">
                <a:solidFill>
                  <a:srgbClr val="0070C0"/>
                </a:solidFill>
                <a:latin typeface="Times New Roman" panose="02020603050405020304" pitchFamily="18" charset="0"/>
                <a:cs typeface="Times New Roman" panose="02020603050405020304" pitchFamily="18" charset="0"/>
              </a:rPr>
              <a:t>Cuồng</a:t>
            </a:r>
            <a:r>
              <a:rPr lang="en-US" sz="2100" dirty="0">
                <a:solidFill>
                  <a:srgbClr val="0070C0"/>
                </a:solidFill>
                <a:latin typeface="Times New Roman" panose="02020603050405020304" pitchFamily="18" charset="0"/>
                <a:cs typeface="Times New Roman" panose="02020603050405020304" pitchFamily="18" charset="0"/>
              </a:rPr>
              <a:t> </a:t>
            </a:r>
            <a:r>
              <a:rPr lang="en-US" sz="2100" dirty="0" err="1">
                <a:solidFill>
                  <a:srgbClr val="0070C0"/>
                </a:solidFill>
                <a:latin typeface="Times New Roman" panose="02020603050405020304" pitchFamily="18" charset="0"/>
                <a:cs typeface="Times New Roman" panose="02020603050405020304" pitchFamily="18" charset="0"/>
              </a:rPr>
              <a:t>phong</a:t>
            </a:r>
            <a:r>
              <a:rPr lang="en-US" sz="2100" dirty="0">
                <a:solidFill>
                  <a:srgbClr val="0070C0"/>
                </a:solidFill>
                <a:latin typeface="Times New Roman" panose="02020603050405020304" pitchFamily="18" charset="0"/>
                <a:cs typeface="Times New Roman" panose="02020603050405020304" pitchFamily="18" charset="0"/>
              </a:rPr>
              <a:t>: </a:t>
            </a:r>
            <a:r>
              <a:rPr lang="en-US" dirty="0" err="1">
                <a:solidFill>
                  <a:prstClr val="black"/>
                </a:solidFill>
                <a:latin typeface="Times New Roman" panose="02020603050405020304" pitchFamily="18" charset="0"/>
                <a:cs typeface="Times New Roman" panose="02020603050405020304" pitchFamily="18" charset="0"/>
              </a:rPr>
              <a:t>gió</a:t>
            </a:r>
            <a:r>
              <a:rPr lang="en-US" dirty="0">
                <a:solidFill>
                  <a:prstClr val="black"/>
                </a:solidFill>
                <a:latin typeface="Times New Roman" panose="02020603050405020304" pitchFamily="18" charset="0"/>
                <a:cs typeface="Times New Roman" panose="02020603050405020304" pitchFamily="18" charset="0"/>
              </a:rPr>
              <a:t> to, </a:t>
            </a:r>
            <a:r>
              <a:rPr lang="en-US" dirty="0" err="1">
                <a:solidFill>
                  <a:prstClr val="black"/>
                </a:solidFill>
                <a:latin typeface="Times New Roman" panose="02020603050405020304" pitchFamily="18" charset="0"/>
                <a:cs typeface="Times New Roman" panose="02020603050405020304" pitchFamily="18" charset="0"/>
              </a:rPr>
              <a:t>bão</a:t>
            </a:r>
            <a:r>
              <a:rPr lang="en-US" dirty="0">
                <a:solidFill>
                  <a:prstClr val="black"/>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Nghĩa</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trong</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bài</a:t>
            </a:r>
            <a:r>
              <a:rPr lang="en-US" dirty="0">
                <a:solidFill>
                  <a:srgbClr val="0070C0"/>
                </a:solidFill>
                <a:latin typeface="Times New Roman" panose="02020603050405020304" pitchFamily="18" charset="0"/>
                <a:cs typeface="Times New Roman" panose="02020603050405020304" pitchFamily="18" charset="0"/>
              </a:rPr>
              <a:t>: </a:t>
            </a:r>
            <a:r>
              <a:rPr lang="en-US" dirty="0">
                <a:solidFill>
                  <a:prstClr val="black"/>
                </a:solidFill>
                <a:latin typeface="Times New Roman" panose="02020603050405020304" pitchFamily="18" charset="0"/>
                <a:cs typeface="Times New Roman" panose="02020603050405020304" pitchFamily="18" charset="0"/>
              </a:rPr>
              <a:t>c</a:t>
            </a:r>
            <a:r>
              <a:rPr lang="vi-VN" dirty="0">
                <a:solidFill>
                  <a:prstClr val="black"/>
                </a:solidFill>
                <a:latin typeface="Times New Roman" panose="02020603050405020304" pitchFamily="18" charset="0"/>
                <a:cs typeface="Times New Roman" panose="02020603050405020304" pitchFamily="18" charset="0"/>
              </a:rPr>
              <a:t>ơ</a:t>
            </a:r>
            <a:r>
              <a:rPr lang="en-US" dirty="0">
                <a:solidFill>
                  <a:prstClr val="black"/>
                </a:solidFill>
                <a:latin typeface="Times New Roman" panose="02020603050405020304" pitchFamily="18" charset="0"/>
                <a:cs typeface="Times New Roman" panose="02020603050405020304" pitchFamily="18" charset="0"/>
              </a:rPr>
              <a:t>n </a:t>
            </a:r>
            <a:r>
              <a:rPr lang="en-US" dirty="0" err="1">
                <a:solidFill>
                  <a:prstClr val="black"/>
                </a:solidFill>
                <a:latin typeface="Times New Roman" panose="02020603050405020304" pitchFamily="18" charset="0"/>
                <a:cs typeface="Times New Roman" panose="02020603050405020304" pitchFamily="18" charset="0"/>
              </a:rPr>
              <a:t>giận</a:t>
            </a:r>
            <a:endParaRPr lang="en-US" dirty="0">
              <a:solidFill>
                <a:prstClr val="black"/>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855584079"/>
      </p:ext>
    </p:extLst>
  </p:cSld>
  <p:clrMapOvr>
    <a:masterClrMapping/>
  </p:clrMapOvr>
  <mc:AlternateContent xmlns:mc="http://schemas.openxmlformats.org/markup-compatibility/2006" xmlns:p14="http://schemas.microsoft.com/office/powerpoint/2010/main">
    <mc:Choice Requires="p14">
      <p:transition spd="slow" p14:dur="2000" advTm="54331"/>
    </mc:Choice>
    <mc:Fallback xmlns="">
      <p:transition spd="slow" advTm="5433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heel(1)">
                                      <p:cBhvr>
                                        <p:cTn id="15" dur="2000"/>
                                        <p:tgtEl>
                                          <p:spTgt spid="16"/>
                                        </p:tgtEl>
                                      </p:cBhvr>
                                    </p:animEffect>
                                  </p:childTnLst>
                                </p:cTn>
                              </p:par>
                              <p:par>
                                <p:cTn id="16" presetID="21" presetClass="entr" presetSubtype="1" fill="hold" grpId="0"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wheel(1)">
                                      <p:cBhvr>
                                        <p:cTn id="18" dur="20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000" fill="hold"/>
                                        <p:tgtEl>
                                          <p:spTgt spid="11"/>
                                        </p:tgtEl>
                                        <p:attrNameLst>
                                          <p:attrName>ppt_w</p:attrName>
                                        </p:attrNameLst>
                                      </p:cBhvr>
                                      <p:tavLst>
                                        <p:tav tm="0">
                                          <p:val>
                                            <p:fltVal val="0"/>
                                          </p:val>
                                        </p:tav>
                                        <p:tav tm="100000">
                                          <p:val>
                                            <p:strVal val="#ppt_w"/>
                                          </p:val>
                                        </p:tav>
                                      </p:tavLst>
                                    </p:anim>
                                    <p:anim calcmode="lin" valueType="num">
                                      <p:cBhvr>
                                        <p:cTn id="24" dur="1000" fill="hold"/>
                                        <p:tgtEl>
                                          <p:spTgt spid="11"/>
                                        </p:tgtEl>
                                        <p:attrNameLst>
                                          <p:attrName>ppt_h</p:attrName>
                                        </p:attrNameLst>
                                      </p:cBhvr>
                                      <p:tavLst>
                                        <p:tav tm="0">
                                          <p:val>
                                            <p:fltVal val="0"/>
                                          </p:val>
                                        </p:tav>
                                        <p:tav tm="100000">
                                          <p:val>
                                            <p:strVal val="#ppt_h"/>
                                          </p:val>
                                        </p:tav>
                                      </p:tavLst>
                                    </p:anim>
                                    <p:anim calcmode="lin" valueType="num">
                                      <p:cBhvr>
                                        <p:cTn id="25" dur="1000" fill="hold"/>
                                        <p:tgtEl>
                                          <p:spTgt spid="11"/>
                                        </p:tgtEl>
                                        <p:attrNameLst>
                                          <p:attrName>style.rotation</p:attrName>
                                        </p:attrNameLst>
                                      </p:cBhvr>
                                      <p:tavLst>
                                        <p:tav tm="0">
                                          <p:val>
                                            <p:fltVal val="90"/>
                                          </p:val>
                                        </p:tav>
                                        <p:tav tm="100000">
                                          <p:val>
                                            <p:fltVal val="0"/>
                                          </p:val>
                                        </p:tav>
                                      </p:tavLst>
                                    </p:anim>
                                    <p:animEffect transition="in" filter="fade">
                                      <p:cBhvr>
                                        <p:cTn id="26" dur="10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barn(inVertical)">
                                      <p:cBhvr>
                                        <p:cTn id="31" dur="500"/>
                                        <p:tgtEl>
                                          <p:spTgt spid="18"/>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barn(inVertical)">
                                      <p:cBhvr>
                                        <p:cTn id="34" dur="500"/>
                                        <p:tgtEl>
                                          <p:spTgt spid="22"/>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500"/>
                                        <p:tgtEl>
                                          <p:spTgt spid="2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fade">
                                      <p:cBhvr>
                                        <p:cTn id="42" dur="500"/>
                                        <p:tgtEl>
                                          <p:spTgt spid="2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P spid="21" grpId="0" animBg="1"/>
      <p:bldP spid="22" grpId="0" animBg="1"/>
      <p:bldP spid="23" grpId="0" animBg="1"/>
    </p:bldLst>
  </p:timing>
  <p:extLst>
    <p:ext uri="{3A86A75C-4F4B-4683-9AE1-C65F6400EC91}">
      <p14:laserTraceLst xmlns:p14="http://schemas.microsoft.com/office/powerpoint/2010/main">
        <p14:tracePtLst>
          <p14:tracePt t="18775" x="4240213" y="1819275"/>
          <p14:tracePt t="18947" x="0" y="0"/>
        </p14:tracePtLst>
      </p14:laserTraceLst>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E4FBB9E-F6F0-443E-93B5-102B37A456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067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16">
            <a:extLst>
              <a:ext uri="{FF2B5EF4-FFF2-40B4-BE49-F238E27FC236}">
                <a16:creationId xmlns:a16="http://schemas.microsoft.com/office/drawing/2014/main" id="{98588ECA-5CA8-4275-93B2-E2CD22E5C176}"/>
              </a:ext>
            </a:extLst>
          </p:cNvPr>
          <p:cNvSpPr txBox="1">
            <a:spLocks noChangeArrowheads="1"/>
          </p:cNvSpPr>
          <p:nvPr/>
        </p:nvSpPr>
        <p:spPr bwMode="auto">
          <a:xfrm>
            <a:off x="3505200" y="5410200"/>
            <a:ext cx="1524000" cy="6604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66387" tIns="83193" rIns="166387" bIns="83193">
            <a:spAutoFit/>
          </a:bodyPr>
          <a:lstStyle>
            <a:lvl1pPr>
              <a:defRPr>
                <a:solidFill>
                  <a:schemeClr val="tx1"/>
                </a:solidFill>
                <a:latin typeface=".VnArial" pitchFamily="34" charset="0"/>
              </a:defRPr>
            </a:lvl1pPr>
            <a:lvl2pPr marL="742950" indent="-285750">
              <a:defRPr>
                <a:solidFill>
                  <a:schemeClr val="tx1"/>
                </a:solidFill>
                <a:latin typeface=".VnArial" pitchFamily="34" charset="0"/>
              </a:defRPr>
            </a:lvl2pPr>
            <a:lvl3pPr marL="1143000" indent="-228600">
              <a:defRPr>
                <a:solidFill>
                  <a:schemeClr val="tx1"/>
                </a:solidFill>
                <a:latin typeface=".VnArial" pitchFamily="34" charset="0"/>
              </a:defRPr>
            </a:lvl3pPr>
            <a:lvl4pPr marL="1600200" indent="-228600">
              <a:defRPr>
                <a:solidFill>
                  <a:schemeClr val="tx1"/>
                </a:solidFill>
                <a:latin typeface=".VnArial" pitchFamily="34" charset="0"/>
              </a:defRPr>
            </a:lvl4pPr>
            <a:lvl5pPr marL="2057400" indent="-228600">
              <a:defRPr>
                <a:solidFill>
                  <a:schemeClr val="tx1"/>
                </a:solidFill>
                <a:latin typeface=".VnArial" pitchFamily="34" charset="0"/>
              </a:defRPr>
            </a:lvl5pPr>
            <a:lvl6pPr marL="2514600" indent="-228600" eaLnBrk="0" fontAlgn="base" hangingPunct="0">
              <a:spcBef>
                <a:spcPct val="0"/>
              </a:spcBef>
              <a:spcAft>
                <a:spcPct val="0"/>
              </a:spcAft>
              <a:defRPr>
                <a:solidFill>
                  <a:schemeClr val="tx1"/>
                </a:solidFill>
                <a:latin typeface=".VnArial" pitchFamily="34" charset="0"/>
              </a:defRPr>
            </a:lvl6pPr>
            <a:lvl7pPr marL="2971800" indent="-228600" eaLnBrk="0" fontAlgn="base" hangingPunct="0">
              <a:spcBef>
                <a:spcPct val="0"/>
              </a:spcBef>
              <a:spcAft>
                <a:spcPct val="0"/>
              </a:spcAft>
              <a:defRPr>
                <a:solidFill>
                  <a:schemeClr val="tx1"/>
                </a:solidFill>
                <a:latin typeface=".VnArial" pitchFamily="34" charset="0"/>
              </a:defRPr>
            </a:lvl7pPr>
            <a:lvl8pPr marL="3429000" indent="-228600" eaLnBrk="0" fontAlgn="base" hangingPunct="0">
              <a:spcBef>
                <a:spcPct val="0"/>
              </a:spcBef>
              <a:spcAft>
                <a:spcPct val="0"/>
              </a:spcAft>
              <a:defRPr>
                <a:solidFill>
                  <a:schemeClr val="tx1"/>
                </a:solidFill>
                <a:latin typeface=".VnArial" pitchFamily="34" charset="0"/>
              </a:defRPr>
            </a:lvl8pPr>
            <a:lvl9pPr marL="3886200" indent="-228600" eaLnBrk="0" fontAlgn="base" hangingPunct="0">
              <a:spcBef>
                <a:spcPct val="0"/>
              </a:spcBef>
              <a:spcAft>
                <a:spcPct val="0"/>
              </a:spcAft>
              <a:defRPr>
                <a:solidFill>
                  <a:schemeClr val="tx1"/>
                </a:solidFill>
                <a:latin typeface=".VnArial" pitchFamily="34" charset="0"/>
              </a:defRPr>
            </a:lvl9pPr>
          </a:lstStyle>
          <a:p>
            <a:pPr eaLnBrk="1" hangingPunct="1">
              <a:spcBef>
                <a:spcPct val="50000"/>
              </a:spcBef>
            </a:pPr>
            <a:r>
              <a:rPr lang="en-US" altLang="vi-VN" sz="3200" b="1">
                <a:solidFill>
                  <a:srgbClr val="0000FF"/>
                </a:solidFill>
                <a:latin typeface="Times New Roman" panose="02020603050405020304" pitchFamily="18" charset="0"/>
                <a:cs typeface="Times New Roman" panose="02020603050405020304" pitchFamily="18" charset="0"/>
              </a:rPr>
              <a:t>yên vị</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0.70"/>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
            <a:extLst>
              <a:ext uri="{FF2B5EF4-FFF2-40B4-BE49-F238E27FC236}">
                <a16:creationId xmlns:a16="http://schemas.microsoft.com/office/drawing/2014/main" id="{13B79CEC-3F76-4850-A3EA-60F8AD2FF3B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067800" cy="6858000"/>
          </a:xfrm>
          <a:prstGeom prst="rect">
            <a:avLst/>
          </a:prstGeom>
          <a:noFill/>
          <a:ln w="76200">
            <a:solidFill>
              <a:srgbClr val="CC3300"/>
            </a:solidFill>
            <a:miter lim="800000"/>
            <a:headEnd/>
            <a:tailEnd/>
          </a:ln>
          <a:extLst>
            <a:ext uri="{909E8E84-426E-40DD-AFC4-6F175D3DCCD1}">
              <a14:hiddenFill xmlns:a14="http://schemas.microsoft.com/office/drawing/2010/main">
                <a:solidFill>
                  <a:srgbClr val="FFFFFF"/>
                </a:solidFill>
              </a14:hiddenFill>
            </a:ext>
          </a:extLst>
        </p:spPr>
      </p:pic>
      <p:sp>
        <p:nvSpPr>
          <p:cNvPr id="4" name="Text Box 16">
            <a:extLst>
              <a:ext uri="{FF2B5EF4-FFF2-40B4-BE49-F238E27FC236}">
                <a16:creationId xmlns:a16="http://schemas.microsoft.com/office/drawing/2014/main" id="{CAF49849-9259-496C-A1C3-EEEDE43A708F}"/>
              </a:ext>
            </a:extLst>
          </p:cNvPr>
          <p:cNvSpPr txBox="1">
            <a:spLocks noChangeArrowheads="1"/>
          </p:cNvSpPr>
          <p:nvPr/>
        </p:nvSpPr>
        <p:spPr bwMode="auto">
          <a:xfrm>
            <a:off x="609600" y="6245225"/>
            <a:ext cx="8001000" cy="5365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66387" tIns="83193" rIns="166387" bIns="83193">
            <a:spAutoFit/>
          </a:bodyPr>
          <a:lstStyle>
            <a:lvl1pPr>
              <a:defRPr>
                <a:solidFill>
                  <a:schemeClr val="tx1"/>
                </a:solidFill>
                <a:latin typeface=".VnArial" pitchFamily="34" charset="0"/>
              </a:defRPr>
            </a:lvl1pPr>
            <a:lvl2pPr marL="742950" indent="-285750">
              <a:defRPr>
                <a:solidFill>
                  <a:schemeClr val="tx1"/>
                </a:solidFill>
                <a:latin typeface=".VnArial" pitchFamily="34" charset="0"/>
              </a:defRPr>
            </a:lvl2pPr>
            <a:lvl3pPr marL="1143000" indent="-228600">
              <a:defRPr>
                <a:solidFill>
                  <a:schemeClr val="tx1"/>
                </a:solidFill>
                <a:latin typeface=".VnArial" pitchFamily="34" charset="0"/>
              </a:defRPr>
            </a:lvl3pPr>
            <a:lvl4pPr marL="1600200" indent="-228600">
              <a:defRPr>
                <a:solidFill>
                  <a:schemeClr val="tx1"/>
                </a:solidFill>
                <a:latin typeface=".VnArial" pitchFamily="34" charset="0"/>
              </a:defRPr>
            </a:lvl4pPr>
            <a:lvl5pPr marL="2057400" indent="-228600">
              <a:defRPr>
                <a:solidFill>
                  <a:schemeClr val="tx1"/>
                </a:solidFill>
                <a:latin typeface=".VnArial" pitchFamily="34" charset="0"/>
              </a:defRPr>
            </a:lvl5pPr>
            <a:lvl6pPr marL="2514600" indent="-228600" eaLnBrk="0" fontAlgn="base" hangingPunct="0">
              <a:spcBef>
                <a:spcPct val="0"/>
              </a:spcBef>
              <a:spcAft>
                <a:spcPct val="0"/>
              </a:spcAft>
              <a:defRPr>
                <a:solidFill>
                  <a:schemeClr val="tx1"/>
                </a:solidFill>
                <a:latin typeface=".VnArial" pitchFamily="34" charset="0"/>
              </a:defRPr>
            </a:lvl6pPr>
            <a:lvl7pPr marL="2971800" indent="-228600" eaLnBrk="0" fontAlgn="base" hangingPunct="0">
              <a:spcBef>
                <a:spcPct val="0"/>
              </a:spcBef>
              <a:spcAft>
                <a:spcPct val="0"/>
              </a:spcAft>
              <a:defRPr>
                <a:solidFill>
                  <a:schemeClr val="tx1"/>
                </a:solidFill>
                <a:latin typeface=".VnArial" pitchFamily="34" charset="0"/>
              </a:defRPr>
            </a:lvl7pPr>
            <a:lvl8pPr marL="3429000" indent="-228600" eaLnBrk="0" fontAlgn="base" hangingPunct="0">
              <a:spcBef>
                <a:spcPct val="0"/>
              </a:spcBef>
              <a:spcAft>
                <a:spcPct val="0"/>
              </a:spcAft>
              <a:defRPr>
                <a:solidFill>
                  <a:schemeClr val="tx1"/>
                </a:solidFill>
                <a:latin typeface=".VnArial" pitchFamily="34" charset="0"/>
              </a:defRPr>
            </a:lvl8pPr>
            <a:lvl9pPr marL="3886200" indent="-228600" eaLnBrk="0" fontAlgn="base" hangingPunct="0">
              <a:spcBef>
                <a:spcPct val="0"/>
              </a:spcBef>
              <a:spcAft>
                <a:spcPct val="0"/>
              </a:spcAft>
              <a:defRPr>
                <a:solidFill>
                  <a:schemeClr val="tx1"/>
                </a:solidFill>
                <a:latin typeface=".VnArial" pitchFamily="34" charset="0"/>
              </a:defRPr>
            </a:lvl9pPr>
          </a:lstStyle>
          <a:p>
            <a:pPr algn="ctr" eaLnBrk="1" hangingPunct="1">
              <a:spcBef>
                <a:spcPct val="50000"/>
              </a:spcBef>
            </a:pPr>
            <a:r>
              <a:rPr lang="en-US" altLang="vi-VN" sz="2400" b="1">
                <a:solidFill>
                  <a:srgbClr val="0000FF"/>
                </a:solidFill>
                <a:latin typeface="Times New Roman" panose="02020603050405020304" pitchFamily="18" charset="0"/>
                <a:cs typeface="Times New Roman" panose="02020603050405020304" pitchFamily="18" charset="0"/>
              </a:rPr>
              <a:t>Tượng phỗng chầu đặt tại bảo tàng lịch sử Việt Nam. </a:t>
            </a:r>
          </a:p>
        </p:txBody>
      </p:sp>
      <p:sp>
        <p:nvSpPr>
          <p:cNvPr id="5" name="Text Box 16">
            <a:extLst>
              <a:ext uri="{FF2B5EF4-FFF2-40B4-BE49-F238E27FC236}">
                <a16:creationId xmlns:a16="http://schemas.microsoft.com/office/drawing/2014/main" id="{10FA9D24-782B-4268-B19B-0A6EBB36FE2D}"/>
              </a:ext>
            </a:extLst>
          </p:cNvPr>
          <p:cNvSpPr txBox="1">
            <a:spLocks noChangeArrowheads="1"/>
          </p:cNvSpPr>
          <p:nvPr/>
        </p:nvSpPr>
        <p:spPr bwMode="auto">
          <a:xfrm>
            <a:off x="838200" y="1828800"/>
            <a:ext cx="2209800" cy="5365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66387" tIns="83193" rIns="166387" bIns="83193">
            <a:spAutoFit/>
          </a:bodyPr>
          <a:lstStyle>
            <a:lvl1pPr>
              <a:defRPr>
                <a:solidFill>
                  <a:schemeClr val="tx1"/>
                </a:solidFill>
                <a:latin typeface=".VnArial" pitchFamily="34" charset="0"/>
              </a:defRPr>
            </a:lvl1pPr>
            <a:lvl2pPr marL="742950" indent="-285750">
              <a:defRPr>
                <a:solidFill>
                  <a:schemeClr val="tx1"/>
                </a:solidFill>
                <a:latin typeface=".VnArial" pitchFamily="34" charset="0"/>
              </a:defRPr>
            </a:lvl2pPr>
            <a:lvl3pPr marL="1143000" indent="-228600">
              <a:defRPr>
                <a:solidFill>
                  <a:schemeClr val="tx1"/>
                </a:solidFill>
                <a:latin typeface=".VnArial" pitchFamily="34" charset="0"/>
              </a:defRPr>
            </a:lvl3pPr>
            <a:lvl4pPr marL="1600200" indent="-228600">
              <a:defRPr>
                <a:solidFill>
                  <a:schemeClr val="tx1"/>
                </a:solidFill>
                <a:latin typeface=".VnArial" pitchFamily="34" charset="0"/>
              </a:defRPr>
            </a:lvl4pPr>
            <a:lvl5pPr marL="2057400" indent="-228600">
              <a:defRPr>
                <a:solidFill>
                  <a:schemeClr val="tx1"/>
                </a:solidFill>
                <a:latin typeface=".VnArial" pitchFamily="34" charset="0"/>
              </a:defRPr>
            </a:lvl5pPr>
            <a:lvl6pPr marL="2514600" indent="-228600" eaLnBrk="0" fontAlgn="base" hangingPunct="0">
              <a:spcBef>
                <a:spcPct val="0"/>
              </a:spcBef>
              <a:spcAft>
                <a:spcPct val="0"/>
              </a:spcAft>
              <a:defRPr>
                <a:solidFill>
                  <a:schemeClr val="tx1"/>
                </a:solidFill>
                <a:latin typeface=".VnArial" pitchFamily="34" charset="0"/>
              </a:defRPr>
            </a:lvl6pPr>
            <a:lvl7pPr marL="2971800" indent="-228600" eaLnBrk="0" fontAlgn="base" hangingPunct="0">
              <a:spcBef>
                <a:spcPct val="0"/>
              </a:spcBef>
              <a:spcAft>
                <a:spcPct val="0"/>
              </a:spcAft>
              <a:defRPr>
                <a:solidFill>
                  <a:schemeClr val="tx1"/>
                </a:solidFill>
                <a:latin typeface=".VnArial" pitchFamily="34" charset="0"/>
              </a:defRPr>
            </a:lvl7pPr>
            <a:lvl8pPr marL="3429000" indent="-228600" eaLnBrk="0" fontAlgn="base" hangingPunct="0">
              <a:spcBef>
                <a:spcPct val="0"/>
              </a:spcBef>
              <a:spcAft>
                <a:spcPct val="0"/>
              </a:spcAft>
              <a:defRPr>
                <a:solidFill>
                  <a:schemeClr val="tx1"/>
                </a:solidFill>
                <a:latin typeface=".VnArial" pitchFamily="34" charset="0"/>
              </a:defRPr>
            </a:lvl8pPr>
            <a:lvl9pPr marL="3886200" indent="-228600" eaLnBrk="0" fontAlgn="base" hangingPunct="0">
              <a:spcBef>
                <a:spcPct val="0"/>
              </a:spcBef>
              <a:spcAft>
                <a:spcPct val="0"/>
              </a:spcAft>
              <a:defRPr>
                <a:solidFill>
                  <a:schemeClr val="tx1"/>
                </a:solidFill>
                <a:latin typeface=".VnArial" pitchFamily="34" charset="0"/>
              </a:defRPr>
            </a:lvl9pPr>
          </a:lstStyle>
          <a:p>
            <a:pPr algn="ctr" eaLnBrk="1" hangingPunct="1">
              <a:spcBef>
                <a:spcPct val="50000"/>
              </a:spcBef>
            </a:pPr>
            <a:r>
              <a:rPr lang="en-US" altLang="vi-VN" sz="2400" b="1">
                <a:solidFill>
                  <a:srgbClr val="0000FF"/>
                </a:solidFill>
                <a:latin typeface="Times New Roman" panose="02020603050405020304" pitchFamily="18" charset="0"/>
                <a:cs typeface="Times New Roman" panose="02020603050405020304" pitchFamily="18" charset="0"/>
              </a:rPr>
              <a:t>im như phỗng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strVal val="#ppt_w*0.70"/>
                                          </p:val>
                                        </p:tav>
                                        <p:tav tm="100000">
                                          <p:val>
                                            <p:strVal val="#ppt_w"/>
                                          </p:val>
                                        </p:tav>
                                      </p:tavLst>
                                    </p:anim>
                                    <p:anim calcmode="lin" valueType="num">
                                      <p:cBhvr>
                                        <p:cTn id="15" dur="1000" fill="hold"/>
                                        <p:tgtEl>
                                          <p:spTgt spid="5"/>
                                        </p:tgtEl>
                                        <p:attrNameLst>
                                          <p:attrName>ppt_h</p:attrName>
                                        </p:attrNameLst>
                                      </p:cBhvr>
                                      <p:tavLst>
                                        <p:tav tm="0">
                                          <p:val>
                                            <p:strVal val="#ppt_h"/>
                                          </p:val>
                                        </p:tav>
                                        <p:tav tm="100000">
                                          <p:val>
                                            <p:strVal val="#ppt_h"/>
                                          </p:val>
                                        </p:tav>
                                      </p:tavLst>
                                    </p:anim>
                                    <p:animEffect transition="in" filter="fade">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a:extLst>
              <a:ext uri="{FF2B5EF4-FFF2-40B4-BE49-F238E27FC236}">
                <a16:creationId xmlns:a16="http://schemas.microsoft.com/office/drawing/2014/main" id="{A8E6A9B8-95AC-4755-869D-DB83B4E96B9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w="76200">
            <a:solidFill>
              <a:srgbClr val="92D050"/>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16">
            <a:extLst>
              <a:ext uri="{FF2B5EF4-FFF2-40B4-BE49-F238E27FC236}">
                <a16:creationId xmlns:a16="http://schemas.microsoft.com/office/drawing/2014/main" id="{814CB3D9-5BF3-434F-B1BC-8A3AE09A26C5}"/>
              </a:ext>
            </a:extLst>
          </p:cNvPr>
          <p:cNvSpPr txBox="1">
            <a:spLocks noChangeArrowheads="1"/>
          </p:cNvSpPr>
          <p:nvPr/>
        </p:nvSpPr>
        <p:spPr bwMode="auto">
          <a:xfrm>
            <a:off x="3352800" y="6348413"/>
            <a:ext cx="3352800" cy="5365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66387" tIns="83193" rIns="166387" bIns="83193">
            <a:spAutoFit/>
          </a:bodyPr>
          <a:lstStyle>
            <a:lvl1pPr>
              <a:defRPr>
                <a:solidFill>
                  <a:schemeClr val="tx1"/>
                </a:solidFill>
                <a:latin typeface=".VnArial" pitchFamily="34" charset="0"/>
              </a:defRPr>
            </a:lvl1pPr>
            <a:lvl2pPr marL="742950" indent="-285750">
              <a:defRPr>
                <a:solidFill>
                  <a:schemeClr val="tx1"/>
                </a:solidFill>
                <a:latin typeface=".VnArial" pitchFamily="34" charset="0"/>
              </a:defRPr>
            </a:lvl2pPr>
            <a:lvl3pPr marL="1143000" indent="-228600">
              <a:defRPr>
                <a:solidFill>
                  <a:schemeClr val="tx1"/>
                </a:solidFill>
                <a:latin typeface=".VnArial" pitchFamily="34" charset="0"/>
              </a:defRPr>
            </a:lvl3pPr>
            <a:lvl4pPr marL="1600200" indent="-228600">
              <a:defRPr>
                <a:solidFill>
                  <a:schemeClr val="tx1"/>
                </a:solidFill>
                <a:latin typeface=".VnArial" pitchFamily="34" charset="0"/>
              </a:defRPr>
            </a:lvl4pPr>
            <a:lvl5pPr marL="2057400" indent="-228600">
              <a:defRPr>
                <a:solidFill>
                  <a:schemeClr val="tx1"/>
                </a:solidFill>
                <a:latin typeface=".VnArial" pitchFamily="34" charset="0"/>
              </a:defRPr>
            </a:lvl5pPr>
            <a:lvl6pPr marL="2514600" indent="-228600" eaLnBrk="0" fontAlgn="base" hangingPunct="0">
              <a:spcBef>
                <a:spcPct val="0"/>
              </a:spcBef>
              <a:spcAft>
                <a:spcPct val="0"/>
              </a:spcAft>
              <a:defRPr>
                <a:solidFill>
                  <a:schemeClr val="tx1"/>
                </a:solidFill>
                <a:latin typeface=".VnArial" pitchFamily="34" charset="0"/>
              </a:defRPr>
            </a:lvl6pPr>
            <a:lvl7pPr marL="2971800" indent="-228600" eaLnBrk="0" fontAlgn="base" hangingPunct="0">
              <a:spcBef>
                <a:spcPct val="0"/>
              </a:spcBef>
              <a:spcAft>
                <a:spcPct val="0"/>
              </a:spcAft>
              <a:defRPr>
                <a:solidFill>
                  <a:schemeClr val="tx1"/>
                </a:solidFill>
                <a:latin typeface=".VnArial" pitchFamily="34" charset="0"/>
              </a:defRPr>
            </a:lvl7pPr>
            <a:lvl8pPr marL="3429000" indent="-228600" eaLnBrk="0" fontAlgn="base" hangingPunct="0">
              <a:spcBef>
                <a:spcPct val="0"/>
              </a:spcBef>
              <a:spcAft>
                <a:spcPct val="0"/>
              </a:spcAft>
              <a:defRPr>
                <a:solidFill>
                  <a:schemeClr val="tx1"/>
                </a:solidFill>
                <a:latin typeface=".VnArial" pitchFamily="34" charset="0"/>
              </a:defRPr>
            </a:lvl8pPr>
            <a:lvl9pPr marL="3886200" indent="-228600" eaLnBrk="0" fontAlgn="base" hangingPunct="0">
              <a:spcBef>
                <a:spcPct val="0"/>
              </a:spcBef>
              <a:spcAft>
                <a:spcPct val="0"/>
              </a:spcAft>
              <a:defRPr>
                <a:solidFill>
                  <a:schemeClr val="tx1"/>
                </a:solidFill>
                <a:latin typeface=".VnArial" pitchFamily="34" charset="0"/>
              </a:defRPr>
            </a:lvl9pPr>
          </a:lstStyle>
          <a:p>
            <a:pPr algn="ctr" eaLnBrk="1" hangingPunct="1">
              <a:spcBef>
                <a:spcPct val="50000"/>
              </a:spcBef>
            </a:pPr>
            <a:r>
              <a:rPr lang="en-US" altLang="vi-VN" sz="2400" b="1">
                <a:solidFill>
                  <a:srgbClr val="0000FF"/>
                </a:solidFill>
                <a:latin typeface="Times New Roman" panose="02020603050405020304" pitchFamily="18" charset="0"/>
                <a:cs typeface="Times New Roman" panose="02020603050405020304" pitchFamily="18" charset="0"/>
              </a:rPr>
              <a:t>trận cuồng phong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18852" y="245669"/>
            <a:ext cx="7906295" cy="3785652"/>
          </a:xfrm>
          <a:prstGeom prst="rect">
            <a:avLst/>
          </a:prstGeom>
        </p:spPr>
        <p:txBody>
          <a:bodyPr wrap="square">
            <a:spAutoFit/>
          </a:bodyPr>
          <a:lstStyle/>
          <a:p>
            <a:pPr algn="ctr" defTabSz="342900">
              <a:defRPr/>
            </a:pPr>
            <a:endParaRPr lang="vi-VN" sz="2100" dirty="0">
              <a:solidFill>
                <a:prstClr val="black"/>
              </a:solidFill>
              <a:latin typeface="Times New Roman" panose="02020603050405020304" pitchFamily="18" charset="0"/>
            </a:endParaRPr>
          </a:p>
          <a:p>
            <a:pPr algn="just" defTabSz="342900">
              <a:defRPr/>
            </a:pPr>
            <a:r>
              <a:rPr lang="en-US" sz="2100" dirty="0">
                <a:solidFill>
                  <a:prstClr val="black"/>
                </a:solidFill>
                <a:latin typeface="Calibri Light"/>
              </a:rPr>
              <a:t>    </a:t>
            </a:r>
            <a:r>
              <a:rPr lang="vi-VN" dirty="0">
                <a:solidFill>
                  <a:prstClr val="black"/>
                </a:solidFill>
                <a:latin typeface="Times New Roman" panose="02020603050405020304" pitchFamily="18" charset="0"/>
              </a:rPr>
              <a:t>Dắt xe ra cửa, tôi lễ phép thưa:</a:t>
            </a:r>
          </a:p>
          <a:p>
            <a:pPr algn="just" defTabSz="342900">
              <a:defRPr/>
            </a:pPr>
            <a:r>
              <a:rPr lang="en-US" dirty="0">
                <a:solidFill>
                  <a:prstClr val="black"/>
                </a:solidFill>
                <a:latin typeface="Calibri Light"/>
              </a:rPr>
              <a:t>    </a:t>
            </a:r>
            <a:r>
              <a:rPr lang="vi-VN" dirty="0">
                <a:solidFill>
                  <a:prstClr val="black"/>
                </a:solidFill>
                <a:latin typeface="Times New Roman" panose="02020603050405020304" pitchFamily="18" charset="0"/>
              </a:rPr>
              <a:t>- Thưa ba, con xin phép đi học nhóm.</a:t>
            </a:r>
          </a:p>
          <a:p>
            <a:pPr algn="just" defTabSz="342900">
              <a:defRPr/>
            </a:pPr>
            <a:r>
              <a:rPr lang="en-US" dirty="0">
                <a:solidFill>
                  <a:prstClr val="black"/>
                </a:solidFill>
                <a:latin typeface="Calibri Light"/>
              </a:rPr>
              <a:t>    </a:t>
            </a:r>
            <a:r>
              <a:rPr lang="vi-VN" dirty="0">
                <a:solidFill>
                  <a:prstClr val="black"/>
                </a:solidFill>
                <a:latin typeface="Times New Roman" panose="02020603050405020304" pitchFamily="18" charset="0"/>
              </a:rPr>
              <a:t>Ba tôi mỉm cười:</a:t>
            </a:r>
          </a:p>
          <a:p>
            <a:pPr algn="just" defTabSz="342900">
              <a:defRPr/>
            </a:pPr>
            <a:r>
              <a:rPr lang="en-US" dirty="0">
                <a:solidFill>
                  <a:prstClr val="black"/>
                </a:solidFill>
                <a:latin typeface="Calibri Light"/>
              </a:rPr>
              <a:t>    </a:t>
            </a:r>
            <a:r>
              <a:rPr lang="vi-VN" dirty="0">
                <a:solidFill>
                  <a:prstClr val="black"/>
                </a:solidFill>
                <a:latin typeface="Times New Roman" panose="02020603050405020304" pitchFamily="18" charset="0"/>
              </a:rPr>
              <a:t>- Ờ, nhớ về sớm nghe con!</a:t>
            </a:r>
          </a:p>
          <a:p>
            <a:pPr algn="just" defTabSz="342900">
              <a:defRPr/>
            </a:pPr>
            <a:r>
              <a:rPr lang="en-US" dirty="0">
                <a:solidFill>
                  <a:prstClr val="black"/>
                </a:solidFill>
                <a:latin typeface="Calibri Light"/>
              </a:rPr>
              <a:t>    </a:t>
            </a:r>
            <a:r>
              <a:rPr lang="vi-VN" dirty="0">
                <a:solidFill>
                  <a:prstClr val="black"/>
                </a:solidFill>
                <a:latin typeface="Times New Roman" panose="02020603050405020304" pitchFamily="18" charset="0"/>
              </a:rPr>
              <a:t>Không biết đây là lần thứ bao nhiêu tôi đã nói dối ba. Mỗi lần nói dối tôi đều ân hận,</a:t>
            </a:r>
            <a:r>
              <a:rPr lang="en-US" dirty="0">
                <a:solidFill>
                  <a:prstClr val="black"/>
                </a:solidFill>
                <a:latin typeface="Calibri Light"/>
              </a:rPr>
              <a:t> </a:t>
            </a:r>
            <a:r>
              <a:rPr lang="vi-VN" dirty="0">
                <a:solidFill>
                  <a:prstClr val="black"/>
                </a:solidFill>
                <a:latin typeface="Times New Roman" panose="02020603050405020304" pitchFamily="18" charset="0"/>
              </a:rPr>
              <a:t>nhưng đều tặc lưỡi cho qua.</a:t>
            </a:r>
          </a:p>
          <a:p>
            <a:pPr algn="just" defTabSz="342900">
              <a:defRPr/>
            </a:pPr>
            <a:r>
              <a:rPr lang="en-US" dirty="0">
                <a:solidFill>
                  <a:prstClr val="black"/>
                </a:solidFill>
                <a:latin typeface="Calibri Light"/>
              </a:rPr>
              <a:t>    </a:t>
            </a:r>
            <a:r>
              <a:rPr lang="vi-VN" dirty="0">
                <a:solidFill>
                  <a:prstClr val="black"/>
                </a:solidFill>
                <a:latin typeface="Times New Roman" panose="02020603050405020304" pitchFamily="18" charset="0"/>
              </a:rPr>
              <a:t>Cho đến một hôm, vừa yên vị trong rạp chiếu bóng, tôi chợt thấy em gái mình lướt qua cùng một đ</a:t>
            </a:r>
            <a:r>
              <a:rPr lang="en-US" dirty="0">
                <a:solidFill>
                  <a:prstClr val="black"/>
                </a:solidFill>
                <a:latin typeface="Calibri Light"/>
              </a:rPr>
              <a:t>ứ</a:t>
            </a:r>
            <a:r>
              <a:rPr lang="vi-VN" dirty="0">
                <a:solidFill>
                  <a:prstClr val="black"/>
                </a:solidFill>
                <a:latin typeface="Times New Roman" panose="02020603050405020304" pitchFamily="18" charset="0"/>
              </a:rPr>
              <a:t>a bạn. Từ ngạc nhiên, tôi chuy</a:t>
            </a:r>
            <a:r>
              <a:rPr lang="en-US" dirty="0">
                <a:solidFill>
                  <a:prstClr val="black"/>
                </a:solidFill>
                <a:latin typeface="Calibri Light"/>
              </a:rPr>
              <a:t>ể</a:t>
            </a:r>
            <a:r>
              <a:rPr lang="vi-VN" dirty="0">
                <a:solidFill>
                  <a:prstClr val="black"/>
                </a:solidFill>
                <a:latin typeface="Times New Roman" panose="02020603050405020304" pitchFamily="18" charset="0"/>
              </a:rPr>
              <a:t>n sang giận </a:t>
            </a:r>
            <a:r>
              <a:rPr lang="en-US" dirty="0">
                <a:solidFill>
                  <a:prstClr val="black"/>
                </a:solidFill>
                <a:latin typeface="Calibri Light"/>
              </a:rPr>
              <a:t>d</a:t>
            </a:r>
            <a:r>
              <a:rPr lang="vi-VN" dirty="0">
                <a:solidFill>
                  <a:prstClr val="black"/>
                </a:solidFill>
                <a:latin typeface="Times New Roman" panose="02020603050405020304" pitchFamily="18" charset="0"/>
              </a:rPr>
              <a:t>ữ và mặc lời năn nỉ của bạn, tôi bỏ về.</a:t>
            </a:r>
          </a:p>
          <a:p>
            <a:pPr algn="just" defTabSz="342900">
              <a:defRPr/>
            </a:pPr>
            <a:r>
              <a:rPr lang="en-US" dirty="0">
                <a:solidFill>
                  <a:prstClr val="black"/>
                </a:solidFill>
                <a:latin typeface="Calibri Light"/>
              </a:rPr>
              <a:t>    </a:t>
            </a:r>
            <a:r>
              <a:rPr lang="vi-VN" dirty="0">
                <a:solidFill>
                  <a:prstClr val="black"/>
                </a:solidFill>
                <a:latin typeface="Times New Roman" panose="02020603050405020304" pitchFamily="18" charset="0"/>
              </a:rPr>
              <a:t>Hai chị em về đến nhà, tôi mắng em gái dám nói dối ba bỏ học đi chơi, không chịu học hành. Nhưng đáp lại sự giận dữ của tôi, nó chỉ thủng thẳng:</a:t>
            </a:r>
          </a:p>
          <a:p>
            <a:pPr algn="just" defTabSz="342900">
              <a:defRPr/>
            </a:pPr>
            <a:r>
              <a:rPr lang="en-US" dirty="0">
                <a:solidFill>
                  <a:prstClr val="black"/>
                </a:solidFill>
                <a:latin typeface="Calibri Light"/>
              </a:rPr>
              <a:t>   </a:t>
            </a:r>
            <a:endParaRPr lang="vi-VN" dirty="0">
              <a:solidFill>
                <a:prstClr val="black"/>
              </a:solidFill>
              <a:latin typeface="Arial" panose="020B0604020202020204" pitchFamily="34" charset="0"/>
            </a:endParaRPr>
          </a:p>
        </p:txBody>
      </p:sp>
      <p:sp>
        <p:nvSpPr>
          <p:cNvPr id="5" name="Google Shape;4593;p32"/>
          <p:cNvSpPr txBox="1"/>
          <p:nvPr/>
        </p:nvSpPr>
        <p:spPr>
          <a:xfrm>
            <a:off x="3260169" y="245669"/>
            <a:ext cx="2141696" cy="494824"/>
          </a:xfrm>
          <a:prstGeom prst="rect">
            <a:avLst/>
          </a:prstGeom>
          <a:noFill/>
          <a:ln>
            <a:noFill/>
          </a:ln>
        </p:spPr>
        <p:txBody>
          <a:bodyPr wrap="square" lIns="68569" tIns="68569" rIns="68569" bIns="68569" anchor="ctr"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4"/>
              </a:buClr>
              <a:buSzPts val="5200"/>
              <a:buFont typeface="Amatic SC" panose="020B0704020202020204"/>
              <a:buNone/>
              <a:defRPr sz="64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1pPr>
            <a:lvl2pPr marR="0" lvl="1" algn="ctr" rtl="0">
              <a:lnSpc>
                <a:spcPct val="80000"/>
              </a:lnSpc>
              <a:spcBef>
                <a:spcPts val="0"/>
              </a:spcBef>
              <a:spcAft>
                <a:spcPts val="0"/>
              </a:spcAft>
              <a:buClr>
                <a:schemeClr val="accent4"/>
              </a:buClr>
              <a:buSzPts val="5200"/>
              <a:buFont typeface="Amatic SC" panose="020B0704020202020204"/>
              <a:buNone/>
              <a:defRPr sz="52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2pPr>
            <a:lvl3pPr marR="0" lvl="2" algn="ctr" rtl="0">
              <a:lnSpc>
                <a:spcPct val="80000"/>
              </a:lnSpc>
              <a:spcBef>
                <a:spcPts val="0"/>
              </a:spcBef>
              <a:spcAft>
                <a:spcPts val="0"/>
              </a:spcAft>
              <a:buClr>
                <a:schemeClr val="accent4"/>
              </a:buClr>
              <a:buSzPts val="5200"/>
              <a:buFont typeface="Amatic SC" panose="020B0704020202020204"/>
              <a:buNone/>
              <a:defRPr sz="52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3pPr>
            <a:lvl4pPr marR="0" lvl="3" algn="ctr" rtl="0">
              <a:lnSpc>
                <a:spcPct val="80000"/>
              </a:lnSpc>
              <a:spcBef>
                <a:spcPts val="0"/>
              </a:spcBef>
              <a:spcAft>
                <a:spcPts val="0"/>
              </a:spcAft>
              <a:buClr>
                <a:schemeClr val="accent4"/>
              </a:buClr>
              <a:buSzPts val="5200"/>
              <a:buFont typeface="Amatic SC" panose="020B0704020202020204"/>
              <a:buNone/>
              <a:defRPr sz="52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4pPr>
            <a:lvl5pPr marR="0" lvl="4" algn="ctr" rtl="0">
              <a:lnSpc>
                <a:spcPct val="80000"/>
              </a:lnSpc>
              <a:spcBef>
                <a:spcPts val="0"/>
              </a:spcBef>
              <a:spcAft>
                <a:spcPts val="0"/>
              </a:spcAft>
              <a:buClr>
                <a:schemeClr val="accent4"/>
              </a:buClr>
              <a:buSzPts val="5200"/>
              <a:buFont typeface="Amatic SC" panose="020B0704020202020204"/>
              <a:buNone/>
              <a:defRPr sz="52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5pPr>
            <a:lvl6pPr marR="0" lvl="5" algn="ctr" rtl="0">
              <a:lnSpc>
                <a:spcPct val="80000"/>
              </a:lnSpc>
              <a:spcBef>
                <a:spcPts val="0"/>
              </a:spcBef>
              <a:spcAft>
                <a:spcPts val="0"/>
              </a:spcAft>
              <a:buClr>
                <a:schemeClr val="accent4"/>
              </a:buClr>
              <a:buSzPts val="5200"/>
              <a:buFont typeface="Amatic SC" panose="020B0704020202020204"/>
              <a:buNone/>
              <a:defRPr sz="52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6pPr>
            <a:lvl7pPr marR="0" lvl="6" algn="ctr" rtl="0">
              <a:lnSpc>
                <a:spcPct val="80000"/>
              </a:lnSpc>
              <a:spcBef>
                <a:spcPts val="0"/>
              </a:spcBef>
              <a:spcAft>
                <a:spcPts val="0"/>
              </a:spcAft>
              <a:buClr>
                <a:schemeClr val="accent4"/>
              </a:buClr>
              <a:buSzPts val="5200"/>
              <a:buFont typeface="Amatic SC" panose="020B0704020202020204"/>
              <a:buNone/>
              <a:defRPr sz="52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7pPr>
            <a:lvl8pPr marR="0" lvl="7" algn="ctr" rtl="0">
              <a:lnSpc>
                <a:spcPct val="80000"/>
              </a:lnSpc>
              <a:spcBef>
                <a:spcPts val="0"/>
              </a:spcBef>
              <a:spcAft>
                <a:spcPts val="0"/>
              </a:spcAft>
              <a:buClr>
                <a:schemeClr val="accent4"/>
              </a:buClr>
              <a:buSzPts val="5200"/>
              <a:buFont typeface="Amatic SC" panose="020B0704020202020204"/>
              <a:buNone/>
              <a:defRPr sz="52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8pPr>
            <a:lvl9pPr marR="0" lvl="8" algn="ctr" rtl="0">
              <a:lnSpc>
                <a:spcPct val="80000"/>
              </a:lnSpc>
              <a:spcBef>
                <a:spcPts val="0"/>
              </a:spcBef>
              <a:spcAft>
                <a:spcPts val="0"/>
              </a:spcAft>
              <a:buClr>
                <a:schemeClr val="accent4"/>
              </a:buClr>
              <a:buSzPts val="5200"/>
              <a:buFont typeface="Amatic SC" panose="020B0704020202020204"/>
              <a:buNone/>
              <a:defRPr sz="52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9pPr>
          </a:lstStyle>
          <a:p>
            <a:pPr defTabSz="342900">
              <a:buClr>
                <a:prstClr val="black"/>
              </a:buClr>
              <a:buSzPts val="1100"/>
              <a:defRPr/>
            </a:pPr>
            <a:r>
              <a:rPr lang="en-US" altLang="en-GB" sz="2400" dirty="0">
                <a:solidFill>
                  <a:srgbClr val="FF0000"/>
                </a:solidFill>
                <a:latin typeface="Times New Roman" panose="02020603050405020304" charset="0"/>
                <a:cs typeface="Times New Roman" panose="02020603050405020304" charset="0"/>
              </a:rPr>
              <a:t>CHỊ EM TÔI</a:t>
            </a:r>
          </a:p>
        </p:txBody>
      </p:sp>
      <p:sp>
        <p:nvSpPr>
          <p:cNvPr id="6" name="Rectangle 5"/>
          <p:cNvSpPr/>
          <p:nvPr/>
        </p:nvSpPr>
        <p:spPr>
          <a:xfrm>
            <a:off x="533400" y="3716850"/>
            <a:ext cx="7142117" cy="3139321"/>
          </a:xfrm>
          <a:prstGeom prst="rect">
            <a:avLst/>
          </a:prstGeom>
        </p:spPr>
        <p:txBody>
          <a:bodyPr wrap="square">
            <a:spAutoFit/>
          </a:bodyPr>
          <a:lstStyle/>
          <a:p>
            <a:pPr algn="just" defTabSz="342900">
              <a:defRPr/>
            </a:pPr>
            <a:r>
              <a:rPr lang="en-US" sz="1500" dirty="0">
                <a:solidFill>
                  <a:prstClr val="black"/>
                </a:solidFill>
                <a:latin typeface="Times New Roman" pitchFamily="18" charset="0"/>
                <a:cs typeface="Times New Roman" pitchFamily="18" charset="0"/>
              </a:rPr>
              <a:t>     </a:t>
            </a:r>
            <a:r>
              <a:rPr lang="vi-VN" dirty="0">
                <a:solidFill>
                  <a:prstClr val="black"/>
                </a:solidFill>
                <a:latin typeface="Times New Roman" pitchFamily="18" charset="0"/>
                <a:cs typeface="Times New Roman" pitchFamily="18" charset="0"/>
              </a:rPr>
              <a:t>- Em đi tập văn nghệ.</a:t>
            </a:r>
            <a:r>
              <a:rPr lang="en-US" dirty="0">
                <a:solidFill>
                  <a:prstClr val="black"/>
                </a:solidFill>
                <a:latin typeface="Times New Roman" pitchFamily="18" charset="0"/>
                <a:cs typeface="Times New Roman" pitchFamily="18" charset="0"/>
              </a:rPr>
              <a:t> </a:t>
            </a:r>
          </a:p>
          <a:p>
            <a:pPr algn="just" defTabSz="342900">
              <a:defRPr/>
            </a:pPr>
            <a:r>
              <a:rPr lang="en-US" dirty="0">
                <a:solidFill>
                  <a:prstClr val="black"/>
                </a:solidFill>
                <a:latin typeface="Times New Roman" pitchFamily="18" charset="0"/>
                <a:cs typeface="Times New Roman" pitchFamily="18" charset="0"/>
              </a:rPr>
              <a:t>     - </a:t>
            </a:r>
            <a:r>
              <a:rPr lang="vi-VN" dirty="0">
                <a:solidFill>
                  <a:prstClr val="black"/>
                </a:solidFill>
                <a:latin typeface="Times New Roman" pitchFamily="18" charset="0"/>
                <a:cs typeface="Times New Roman" pitchFamily="18" charset="0"/>
              </a:rPr>
              <a:t>Mày tập văn nghệ ở rạp chiếu bóng à?</a:t>
            </a:r>
            <a:endParaRPr lang="en-US" dirty="0">
              <a:solidFill>
                <a:prstClr val="black"/>
              </a:solidFill>
              <a:latin typeface="Times New Roman" pitchFamily="18" charset="0"/>
              <a:cs typeface="Times New Roman" pitchFamily="18" charset="0"/>
            </a:endParaRPr>
          </a:p>
          <a:p>
            <a:pPr algn="just" defTabSz="342900">
              <a:defRPr/>
            </a:pPr>
            <a:r>
              <a:rPr lang="en-US" dirty="0">
                <a:solidFill>
                  <a:prstClr val="black"/>
                </a:solidFill>
                <a:latin typeface="Times New Roman" pitchFamily="18" charset="0"/>
                <a:cs typeface="Times New Roman" pitchFamily="18" charset="0"/>
              </a:rPr>
              <a:t>     </a:t>
            </a:r>
            <a:r>
              <a:rPr lang="vi-VN" dirty="0">
                <a:solidFill>
                  <a:prstClr val="black"/>
                </a:solidFill>
                <a:latin typeface="Times New Roman" pitchFamily="18" charset="0"/>
                <a:cs typeface="Times New Roman" pitchFamily="18" charset="0"/>
              </a:rPr>
              <a:t>Nó cười giả bộ ngây thơ:</a:t>
            </a:r>
          </a:p>
          <a:p>
            <a:pPr algn="just" defTabSz="342900">
              <a:defRPr/>
            </a:pPr>
            <a:r>
              <a:rPr lang="en-US" dirty="0">
                <a:solidFill>
                  <a:prstClr val="black"/>
                </a:solidFill>
                <a:latin typeface="Times New Roman" pitchFamily="18" charset="0"/>
                <a:cs typeface="Times New Roman" pitchFamily="18" charset="0"/>
              </a:rPr>
              <a:t>     </a:t>
            </a:r>
            <a:r>
              <a:rPr lang="vi-VN" dirty="0">
                <a:solidFill>
                  <a:prstClr val="black"/>
                </a:solidFill>
                <a:latin typeface="Times New Roman" pitchFamily="18" charset="0"/>
                <a:cs typeface="Times New Roman" pitchFamily="18" charset="0"/>
              </a:rPr>
              <a:t>- Ủa chị cũng ở đó sao? Hồi nãy chị bảo chị đi học nhóm mà!</a:t>
            </a:r>
          </a:p>
          <a:p>
            <a:pPr algn="just" defTabSz="342900">
              <a:defRPr/>
            </a:pPr>
            <a:r>
              <a:rPr lang="en-US" dirty="0">
                <a:solidFill>
                  <a:prstClr val="black"/>
                </a:solidFill>
                <a:latin typeface="Times New Roman" pitchFamily="18" charset="0"/>
                <a:cs typeface="Times New Roman" pitchFamily="18" charset="0"/>
              </a:rPr>
              <a:t>     </a:t>
            </a:r>
            <a:r>
              <a:rPr lang="vi-VN" dirty="0">
                <a:solidFill>
                  <a:prstClr val="black"/>
                </a:solidFill>
                <a:latin typeface="Times New Roman" pitchFamily="18" charset="0"/>
                <a:cs typeface="Times New Roman" pitchFamily="18" charset="0"/>
              </a:rPr>
              <a:t>Tôi sững sờ đứng im như phỗng. Ngước nhìn ba tôi đợi một trận cuồng phong. Nhưng ba tôi chỉ buồ</a:t>
            </a:r>
            <a:r>
              <a:rPr lang="en-US" dirty="0">
                <a:solidFill>
                  <a:prstClr val="black"/>
                </a:solidFill>
                <a:latin typeface="Times New Roman" pitchFamily="18" charset="0"/>
                <a:cs typeface="Times New Roman" pitchFamily="18" charset="0"/>
              </a:rPr>
              <a:t>n</a:t>
            </a:r>
            <a:r>
              <a:rPr lang="vi-VN" dirty="0">
                <a:solidFill>
                  <a:prstClr val="black"/>
                </a:solidFill>
                <a:latin typeface="Times New Roman" pitchFamily="18" charset="0"/>
                <a:cs typeface="Times New Roman" pitchFamily="18" charset="0"/>
              </a:rPr>
              <a:t> rầu bảo:</a:t>
            </a:r>
          </a:p>
          <a:p>
            <a:pPr algn="just" defTabSz="342900">
              <a:defRPr/>
            </a:pPr>
            <a:r>
              <a:rPr lang="en-US" dirty="0">
                <a:solidFill>
                  <a:prstClr val="black"/>
                </a:solidFill>
                <a:latin typeface="Times New Roman" pitchFamily="18" charset="0"/>
                <a:cs typeface="Times New Roman" pitchFamily="18" charset="0"/>
              </a:rPr>
              <a:t>     </a:t>
            </a:r>
            <a:r>
              <a:rPr lang="vi-VN" dirty="0">
                <a:solidFill>
                  <a:prstClr val="black"/>
                </a:solidFill>
                <a:latin typeface="Times New Roman" pitchFamily="18" charset="0"/>
                <a:cs typeface="Times New Roman" pitchFamily="18" charset="0"/>
              </a:rPr>
              <a:t>- Các con ráng bảo ban nhau mà học cho nên người.</a:t>
            </a:r>
          </a:p>
          <a:p>
            <a:pPr algn="just" defTabSz="342900">
              <a:defRPr/>
            </a:pPr>
            <a:r>
              <a:rPr lang="en-US" dirty="0">
                <a:solidFill>
                  <a:prstClr val="black"/>
                </a:solidFill>
                <a:latin typeface="Times New Roman" pitchFamily="18" charset="0"/>
                <a:cs typeface="Times New Roman" pitchFamily="18" charset="0"/>
              </a:rPr>
              <a:t>     </a:t>
            </a:r>
            <a:r>
              <a:rPr lang="vi-VN" dirty="0">
                <a:solidFill>
                  <a:prstClr val="black"/>
                </a:solidFill>
                <a:latin typeface="Times New Roman" pitchFamily="18" charset="0"/>
                <a:cs typeface="Times New Roman" pitchFamily="18" charset="0"/>
              </a:rPr>
              <a:t>Từ đó tôi không bao giờ nói dối ba đi chơi nữa. Thỉnh thoảng, hai chị em lại cười phá lên khi nhắc lại chuyện nó rủ bạn vào rạp chiếu bóng chọc tức tôi, làm cho tôi tỉnh ngộ.</a:t>
            </a:r>
            <a:endParaRPr lang="en-US" dirty="0">
              <a:solidFill>
                <a:prstClr val="black"/>
              </a:solidFill>
              <a:latin typeface="Times New Roman" pitchFamily="18" charset="0"/>
              <a:cs typeface="Times New Roman" pitchFamily="18" charset="0"/>
            </a:endParaRPr>
          </a:p>
          <a:p>
            <a:pPr algn="just" defTabSz="342900">
              <a:defRPr/>
            </a:pPr>
            <a:r>
              <a:rPr lang="en-US" dirty="0">
                <a:solidFill>
                  <a:prstClr val="black"/>
                </a:solidFill>
                <a:latin typeface="Times New Roman" pitchFamily="18" charset="0"/>
                <a:cs typeface="Times New Roman" pitchFamily="18" charset="0"/>
              </a:rPr>
              <a:t>                                                                               </a:t>
            </a:r>
            <a:r>
              <a:rPr lang="en-US" b="1" i="1" dirty="0">
                <a:solidFill>
                  <a:prstClr val="black"/>
                </a:solidFill>
                <a:latin typeface="Times New Roman" pitchFamily="18" charset="0"/>
                <a:cs typeface="Times New Roman" pitchFamily="18" charset="0"/>
              </a:rPr>
              <a:t>Theo </a:t>
            </a:r>
            <a:r>
              <a:rPr lang="en-US" b="1" i="1" dirty="0" err="1">
                <a:solidFill>
                  <a:prstClr val="black"/>
                </a:solidFill>
                <a:latin typeface="Times New Roman" pitchFamily="18" charset="0"/>
                <a:cs typeface="Times New Roman" pitchFamily="18" charset="0"/>
              </a:rPr>
              <a:t>Liên</a:t>
            </a:r>
            <a:r>
              <a:rPr lang="en-US" b="1" i="1" dirty="0">
                <a:solidFill>
                  <a:prstClr val="black"/>
                </a:solidFill>
                <a:latin typeface="Times New Roman" pitchFamily="18" charset="0"/>
                <a:cs typeface="Times New Roman" pitchFamily="18" charset="0"/>
              </a:rPr>
              <a:t> </a:t>
            </a:r>
            <a:r>
              <a:rPr lang="en-US" b="1" i="1" dirty="0" err="1">
                <a:solidFill>
                  <a:prstClr val="black"/>
                </a:solidFill>
                <a:latin typeface="Times New Roman" pitchFamily="18" charset="0"/>
                <a:cs typeface="Times New Roman" pitchFamily="18" charset="0"/>
              </a:rPr>
              <a:t>Hương</a:t>
            </a:r>
            <a:endParaRPr lang="en-US" b="1" i="1"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3458468477"/>
      </p:ext>
    </p:extLst>
  </p:cSld>
  <p:clrMapOvr>
    <a:masterClrMapping/>
  </p:clrMapOvr>
  <mc:AlternateContent xmlns:mc="http://schemas.openxmlformats.org/markup-compatibility/2006" xmlns:p14="http://schemas.microsoft.com/office/powerpoint/2010/main">
    <mc:Choice Requires="p14">
      <p:transition spd="slow" p14:dur="2000" advTm="24587"/>
    </mc:Choice>
    <mc:Fallback xmlns="">
      <p:transition spd="slow" advTm="24587"/>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3" name="Chỗ dành sẵn cho Nội dung 2">
            <a:extLst>
              <a:ext uri="{FF2B5EF4-FFF2-40B4-BE49-F238E27FC236}">
                <a16:creationId xmlns:a16="http://schemas.microsoft.com/office/drawing/2014/main" id="{AC68EE5C-3096-48CE-A4DB-F996E4920FCE}"/>
              </a:ext>
            </a:extLst>
          </p:cNvPr>
          <p:cNvSpPr>
            <a:spLocks noGrp="1"/>
          </p:cNvSpPr>
          <p:nvPr>
            <p:ph idx="1"/>
          </p:nvPr>
        </p:nvSpPr>
        <p:spPr>
          <a:xfrm>
            <a:off x="890541" y="2810913"/>
            <a:ext cx="7362917" cy="1459247"/>
          </a:xfrm>
        </p:spPr>
        <p:txBody>
          <a:bodyPr>
            <a:normAutofit/>
          </a:bodyPr>
          <a:lstStyle/>
          <a:p>
            <a:pPr marL="0" indent="0">
              <a:buNone/>
            </a:pPr>
            <a:r>
              <a:rPr lang="en-US" sz="8000" b="1" dirty="0">
                <a:latin typeface="HP001 4 hàng" panose="020B0603050302020204" pitchFamily="34" charset="-93"/>
              </a:rPr>
              <a:t>2.</a:t>
            </a:r>
            <a:r>
              <a:rPr lang="vi-VN" sz="8000" b="1" dirty="0">
                <a:latin typeface="HP001 4 hàng" panose="020B0603050302020204" pitchFamily="34" charset="-93"/>
              </a:rPr>
              <a:t>Tìm </a:t>
            </a:r>
            <a:r>
              <a:rPr lang="vi-VN" sz="8800" b="1" dirty="0">
                <a:latin typeface="HP001 4 hàng" panose="020B0603050302020204" pitchFamily="34" charset="-93"/>
              </a:rPr>
              <a:t>hiểu</a:t>
            </a:r>
            <a:r>
              <a:rPr lang="vi-VN" sz="8000" b="1" dirty="0">
                <a:latin typeface="HP001 4 hàng" panose="020B0603050302020204" pitchFamily="34" charset="-93"/>
              </a:rPr>
              <a:t> bài</a:t>
            </a:r>
          </a:p>
        </p:txBody>
      </p:sp>
    </p:spTree>
    <p:extLst>
      <p:ext uri="{BB962C8B-B14F-4D97-AF65-F5344CB8AC3E}">
        <p14:creationId xmlns:p14="http://schemas.microsoft.com/office/powerpoint/2010/main" val="21631371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3" name="Chỗ dành sẵn cho Nội dung 2">
            <a:extLst>
              <a:ext uri="{FF2B5EF4-FFF2-40B4-BE49-F238E27FC236}">
                <a16:creationId xmlns:a16="http://schemas.microsoft.com/office/drawing/2014/main" id="{F8FAE1F6-10A1-4B0C-BEF5-93925D133782}"/>
              </a:ext>
            </a:extLst>
          </p:cNvPr>
          <p:cNvSpPr>
            <a:spLocks noGrp="1"/>
          </p:cNvSpPr>
          <p:nvPr>
            <p:ph idx="1"/>
          </p:nvPr>
        </p:nvSpPr>
        <p:spPr>
          <a:xfrm>
            <a:off x="1336168" y="1958670"/>
            <a:ext cx="6440672" cy="3461147"/>
          </a:xfrm>
        </p:spPr>
        <p:txBody>
          <a:bodyPr>
            <a:normAutofit lnSpcReduction="10000"/>
          </a:bodyPr>
          <a:lstStyle/>
          <a:p>
            <a:pPr marL="0" indent="0" algn="just">
              <a:buNone/>
            </a:pPr>
            <a:r>
              <a:rPr lang="vi-VN" sz="2400" b="1" dirty="0">
                <a:latin typeface="HP001 4 hàng" panose="020B0603050302020204" pitchFamily="34" charset="-93"/>
              </a:rPr>
              <a:t>Đọc thầm đoạn 1 và trả lời các câu hỏi sau:</a:t>
            </a:r>
            <a:endParaRPr lang="en-US" sz="2400" b="1" dirty="0">
              <a:latin typeface="HP001 4 hàng" panose="020B0603050302020204" pitchFamily="34" charset="-93"/>
            </a:endParaRPr>
          </a:p>
          <a:p>
            <a:pPr marL="0" indent="0" algn="just">
              <a:buNone/>
            </a:pPr>
            <a:r>
              <a:rPr lang="vi-VN" sz="2400" b="1" i="1" dirty="0">
                <a:solidFill>
                  <a:srgbClr val="FF0000"/>
                </a:solidFill>
              </a:rPr>
              <a:t>Dắt xe ra cửa, tôi lễ phép thưa:</a:t>
            </a:r>
          </a:p>
          <a:p>
            <a:pPr marL="0" indent="0" algn="just">
              <a:buNone/>
            </a:pPr>
            <a:r>
              <a:rPr lang="vi-VN" sz="2400" b="1" i="1" dirty="0">
                <a:solidFill>
                  <a:srgbClr val="FF0000"/>
                </a:solidFill>
              </a:rPr>
              <a:t>- Thưa ba, con xin phép đi học nhóm.</a:t>
            </a:r>
          </a:p>
          <a:p>
            <a:pPr marL="0" indent="0" algn="just">
              <a:buNone/>
            </a:pPr>
            <a:r>
              <a:rPr lang="vi-VN" sz="2400" b="1" i="1" dirty="0">
                <a:solidFill>
                  <a:srgbClr val="FF0000"/>
                </a:solidFill>
              </a:rPr>
              <a:t>Ba tôi mỉm cười:</a:t>
            </a:r>
          </a:p>
          <a:p>
            <a:pPr marL="0" indent="0" algn="just">
              <a:buNone/>
            </a:pPr>
            <a:r>
              <a:rPr lang="vi-VN" sz="2400" b="1" i="1" dirty="0">
                <a:solidFill>
                  <a:srgbClr val="FF0000"/>
                </a:solidFill>
              </a:rPr>
              <a:t>- Ờ, nhớ về sớm nghe con!</a:t>
            </a:r>
          </a:p>
          <a:p>
            <a:pPr marL="0" indent="0" algn="just">
              <a:buNone/>
            </a:pPr>
            <a:r>
              <a:rPr lang="vi-VN" sz="2400" b="1" i="1" dirty="0">
                <a:solidFill>
                  <a:srgbClr val="FF0000"/>
                </a:solidFill>
              </a:rPr>
              <a:t>Không biết đây là lần thứ bao nhiêu tôi đã nói dối ba. Mỗi lần nói dối tôi đều ân hận,nhưng đều tặc lưỡi cho</a:t>
            </a:r>
            <a:r>
              <a:rPr lang="en-US" sz="2400" b="1" i="1" dirty="0">
                <a:solidFill>
                  <a:srgbClr val="FF0000"/>
                </a:solidFill>
              </a:rPr>
              <a:t> qua.</a:t>
            </a:r>
            <a:r>
              <a:rPr lang="vi-VN" sz="2400" b="1" i="1" dirty="0">
                <a:solidFill>
                  <a:srgbClr val="FF0000"/>
                </a:solidFill>
              </a:rPr>
              <a:t> </a:t>
            </a:r>
            <a:endParaRPr lang="en-US" sz="2400" b="1" dirty="0">
              <a:latin typeface="HP001 4 hàng" panose="020B0603050302020204" pitchFamily="34" charset="-93"/>
            </a:endParaRPr>
          </a:p>
          <a:p>
            <a:pPr marL="0" indent="0">
              <a:buNone/>
            </a:pPr>
            <a:endParaRPr lang="vi-VN" sz="2400" b="1" dirty="0">
              <a:latin typeface="HP001 4 hàng" panose="020B0603050302020204" pitchFamily="34" charset="-93"/>
            </a:endParaRPr>
          </a:p>
        </p:txBody>
      </p:sp>
      <p:sp>
        <p:nvSpPr>
          <p:cNvPr id="4" name="Cuộn: Ngang 4">
            <a:extLst>
              <a:ext uri="{FF2B5EF4-FFF2-40B4-BE49-F238E27FC236}">
                <a16:creationId xmlns:a16="http://schemas.microsoft.com/office/drawing/2014/main" id="{1DA4729E-BFA2-4F31-ADA6-FF527BBCE874}"/>
              </a:ext>
            </a:extLst>
          </p:cNvPr>
          <p:cNvSpPr/>
          <p:nvPr/>
        </p:nvSpPr>
        <p:spPr>
          <a:xfrm>
            <a:off x="1976286" y="5220070"/>
            <a:ext cx="5160435" cy="1178918"/>
          </a:xfrm>
          <a:prstGeom prst="horizontalScroll">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0000FF"/>
                </a:solidFill>
                <a:latin typeface="HP001 4 hàng" panose="020B0603050302020204" pitchFamily="34" charset="-93"/>
              </a:rPr>
              <a:t>=&gt; </a:t>
            </a:r>
            <a:r>
              <a:rPr lang="vi-VN" sz="2400" b="1" dirty="0">
                <a:solidFill>
                  <a:srgbClr val="0000FF"/>
                </a:solidFill>
                <a:latin typeface="HP001 4 hàng" panose="020B0603050302020204" pitchFamily="34" charset="-93"/>
              </a:rPr>
              <a:t>Cô chị đã xin phép ba đi đâu?</a:t>
            </a:r>
          </a:p>
        </p:txBody>
      </p:sp>
    </p:spTree>
    <p:extLst>
      <p:ext uri="{BB962C8B-B14F-4D97-AF65-F5344CB8AC3E}">
        <p14:creationId xmlns:p14="http://schemas.microsoft.com/office/powerpoint/2010/main" val="222758600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Hình ảnh 6">
            <a:extLst>
              <a:ext uri="{FF2B5EF4-FFF2-40B4-BE49-F238E27FC236}">
                <a16:creationId xmlns:a16="http://schemas.microsoft.com/office/drawing/2014/main" id="{142B3494-0A6C-46BF-94ED-40434FB504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890" y="5806440"/>
            <a:ext cx="1051560" cy="1051560"/>
          </a:xfrm>
          <a:prstGeom prst="rect">
            <a:avLst/>
          </a:prstGeom>
        </p:spPr>
      </p:pic>
      <p:pic>
        <p:nvPicPr>
          <p:cNvPr id="11" name="Hình ảnh 10">
            <a:extLst>
              <a:ext uri="{FF2B5EF4-FFF2-40B4-BE49-F238E27FC236}">
                <a16:creationId xmlns:a16="http://schemas.microsoft.com/office/drawing/2014/main" id="{FF150008-50FA-41C4-AE67-118CAC8A3B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51550" y="5806440"/>
            <a:ext cx="1051560" cy="1051560"/>
          </a:xfrm>
          <a:prstGeom prst="rect">
            <a:avLst/>
          </a:prstGeom>
        </p:spPr>
      </p:pic>
      <p:pic>
        <p:nvPicPr>
          <p:cNvPr id="12" name="Chỗ dành sẵn cho Nội dung 7">
            <a:extLst>
              <a:ext uri="{FF2B5EF4-FFF2-40B4-BE49-F238E27FC236}">
                <a16:creationId xmlns:a16="http://schemas.microsoft.com/office/drawing/2014/main" id="{54DD71D7-2896-4D96-9259-78B2BA2753E9}"/>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017297" y="3930855"/>
            <a:ext cx="2125742" cy="2857142"/>
          </a:xfrm>
        </p:spPr>
      </p:pic>
      <p:sp>
        <p:nvSpPr>
          <p:cNvPr id="13" name="Bong bóng Ý nghĩ: Hình đám mây 10">
            <a:extLst>
              <a:ext uri="{FF2B5EF4-FFF2-40B4-BE49-F238E27FC236}">
                <a16:creationId xmlns:a16="http://schemas.microsoft.com/office/drawing/2014/main" id="{8A5BE1B5-E4C7-4C2B-AB47-8B4A5446AF98}"/>
              </a:ext>
            </a:extLst>
          </p:cNvPr>
          <p:cNvSpPr/>
          <p:nvPr/>
        </p:nvSpPr>
        <p:spPr>
          <a:xfrm>
            <a:off x="2912440" y="0"/>
            <a:ext cx="5990670" cy="3427799"/>
          </a:xfrm>
          <a:prstGeom prst="cloudCallout">
            <a:avLst>
              <a:gd name="adj1" fmla="val -13994"/>
              <a:gd name="adj2" fmla="val 89141"/>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3300" b="1" dirty="0">
              <a:latin typeface="HP001 4 hàng" panose="020B0603050302020204" pitchFamily="34" charset="-93"/>
            </a:endParaRPr>
          </a:p>
          <a:p>
            <a:pPr algn="ctr"/>
            <a:r>
              <a:rPr lang="vi-VN" sz="3600" b="1" dirty="0">
                <a:solidFill>
                  <a:srgbClr val="0000FF"/>
                </a:solidFill>
                <a:latin typeface="HP001 4 hàng" panose="020B0603050302020204" pitchFamily="34" charset="-93"/>
              </a:rPr>
              <a:t>Cô</a:t>
            </a:r>
            <a:r>
              <a:rPr lang="en-US" sz="3600" b="1" dirty="0">
                <a:solidFill>
                  <a:srgbClr val="0000FF"/>
                </a:solidFill>
                <a:latin typeface="HP001 4 hàng" panose="020B0603050302020204" pitchFamily="34" charset="-93"/>
              </a:rPr>
              <a:t> </a:t>
            </a:r>
            <a:r>
              <a:rPr lang="en-US" sz="3600" b="1" dirty="0" err="1">
                <a:solidFill>
                  <a:srgbClr val="0000FF"/>
                </a:solidFill>
                <a:latin typeface="HP001 4 hàng" panose="020B0603050302020204" pitchFamily="34" charset="-93"/>
              </a:rPr>
              <a:t>chị</a:t>
            </a:r>
            <a:r>
              <a:rPr lang="vi-VN" sz="3600" b="1" dirty="0">
                <a:solidFill>
                  <a:srgbClr val="0000FF"/>
                </a:solidFill>
                <a:latin typeface="HP001 4 hàng" panose="020B0603050302020204" pitchFamily="34" charset="-93"/>
              </a:rPr>
              <a:t> có đi học nhóm thật không? Em đoán xem cô</a:t>
            </a:r>
            <a:r>
              <a:rPr lang="en-US" sz="3600" b="1" dirty="0">
                <a:solidFill>
                  <a:srgbClr val="0000FF"/>
                </a:solidFill>
                <a:latin typeface="HP001 4 hàng" panose="020B0603050302020204" pitchFamily="34" charset="-93"/>
              </a:rPr>
              <a:t> </a:t>
            </a:r>
            <a:r>
              <a:rPr lang="en-US" sz="3600" b="1" dirty="0" err="1">
                <a:solidFill>
                  <a:srgbClr val="0000FF"/>
                </a:solidFill>
                <a:latin typeface="HP001 4 hàng" panose="020B0603050302020204" pitchFamily="34" charset="-93"/>
              </a:rPr>
              <a:t>chị</a:t>
            </a:r>
            <a:r>
              <a:rPr lang="vi-VN" sz="3600" b="1" dirty="0">
                <a:solidFill>
                  <a:srgbClr val="0000FF"/>
                </a:solidFill>
                <a:latin typeface="HP001 4 hàng" panose="020B0603050302020204" pitchFamily="34" charset="-93"/>
              </a:rPr>
              <a:t> đi đâu?</a:t>
            </a:r>
          </a:p>
        </p:txBody>
      </p:sp>
    </p:spTree>
    <p:extLst>
      <p:ext uri="{BB962C8B-B14F-4D97-AF65-F5344CB8AC3E}">
        <p14:creationId xmlns:p14="http://schemas.microsoft.com/office/powerpoint/2010/main" val="201794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hỗ dành sẵn cho Nội dung 2">
            <a:extLst>
              <a:ext uri="{FF2B5EF4-FFF2-40B4-BE49-F238E27FC236}">
                <a16:creationId xmlns:a16="http://schemas.microsoft.com/office/drawing/2014/main" id="{AC68EE5C-3096-48CE-A4DB-F996E4920FCE}"/>
              </a:ext>
            </a:extLst>
          </p:cNvPr>
          <p:cNvSpPr>
            <a:spLocks noGrp="1"/>
          </p:cNvSpPr>
          <p:nvPr>
            <p:ph idx="1"/>
          </p:nvPr>
        </p:nvSpPr>
        <p:spPr>
          <a:xfrm>
            <a:off x="876300" y="583424"/>
            <a:ext cx="7391400" cy="1547217"/>
          </a:xfrm>
        </p:spPr>
        <p:txBody>
          <a:bodyPr>
            <a:normAutofit/>
          </a:bodyPr>
          <a:lstStyle/>
          <a:p>
            <a:pPr marL="0" indent="0" algn="just">
              <a:buNone/>
            </a:pPr>
            <a:r>
              <a:rPr lang="en-US" b="1" dirty="0">
                <a:latin typeface="HP001 4 hàng" panose="020B0603050302020204" pitchFamily="34" charset="-93"/>
              </a:rPr>
              <a:t>+</a:t>
            </a:r>
            <a:r>
              <a:rPr lang="vi-VN" b="1" dirty="0">
                <a:latin typeface="HP001 4 hàng" panose="020B0603050302020204" pitchFamily="34" charset="-93"/>
              </a:rPr>
              <a:t>Cô nói dối ba như vậy đã nhiều lần chưa? </a:t>
            </a:r>
            <a:r>
              <a:rPr lang="vi-VN" b="1" dirty="0" err="1">
                <a:latin typeface="HP001 4 hàng" panose="020B0603050302020204" pitchFamily="34" charset="-93"/>
              </a:rPr>
              <a:t>Vì</a:t>
            </a:r>
            <a:r>
              <a:rPr lang="vi-VN" b="1" dirty="0">
                <a:latin typeface="HP001 4 hàng" panose="020B0603050302020204" pitchFamily="34" charset="-93"/>
              </a:rPr>
              <a:t> sao cô </a:t>
            </a:r>
            <a:r>
              <a:rPr lang="vi-VN" b="1" dirty="0" err="1">
                <a:latin typeface="HP001 4 hàng" panose="020B0603050302020204" pitchFamily="34" charset="-93"/>
              </a:rPr>
              <a:t>lại</a:t>
            </a:r>
            <a:r>
              <a:rPr lang="vi-VN" b="1" dirty="0">
                <a:latin typeface="HP001 4 hàng" panose="020B0603050302020204" pitchFamily="34" charset="-93"/>
              </a:rPr>
              <a:t> </a:t>
            </a:r>
            <a:r>
              <a:rPr lang="vi-VN" b="1" dirty="0" err="1">
                <a:latin typeface="HP001 4 hàng" panose="020B0603050302020204" pitchFamily="34" charset="-93"/>
              </a:rPr>
              <a:t>nói</a:t>
            </a:r>
            <a:r>
              <a:rPr lang="vi-VN" b="1" dirty="0">
                <a:latin typeface="HP001 4 hàng" panose="020B0603050302020204" pitchFamily="34" charset="-93"/>
              </a:rPr>
              <a:t> </a:t>
            </a:r>
            <a:r>
              <a:rPr lang="vi-VN" b="1" dirty="0" err="1">
                <a:latin typeface="HP001 4 hàng" panose="020B0603050302020204" pitchFamily="34" charset="-93"/>
              </a:rPr>
              <a:t>dối</a:t>
            </a:r>
            <a:r>
              <a:rPr lang="vi-VN" b="1" dirty="0">
                <a:latin typeface="HP001 4 hàng" panose="020B0603050302020204" pitchFamily="34" charset="-93"/>
              </a:rPr>
              <a:t> </a:t>
            </a:r>
            <a:r>
              <a:rPr lang="vi-VN" b="1" dirty="0" err="1">
                <a:latin typeface="HP001 4 hàng" panose="020B0603050302020204" pitchFamily="34" charset="-93"/>
              </a:rPr>
              <a:t>được</a:t>
            </a:r>
            <a:r>
              <a:rPr lang="vi-VN" b="1" dirty="0">
                <a:latin typeface="HP001 4 hàng" panose="020B0603050302020204" pitchFamily="34" charset="-93"/>
              </a:rPr>
              <a:t> </a:t>
            </a:r>
            <a:r>
              <a:rPr lang="vi-VN" b="1" dirty="0" err="1">
                <a:latin typeface="HP001 4 hàng" panose="020B0603050302020204" pitchFamily="34" charset="-93"/>
              </a:rPr>
              <a:t>nhiều</a:t>
            </a:r>
            <a:r>
              <a:rPr lang="vi-VN" b="1" dirty="0">
                <a:latin typeface="HP001 4 hàng" panose="020B0603050302020204" pitchFamily="34" charset="-93"/>
              </a:rPr>
              <a:t> </a:t>
            </a:r>
            <a:r>
              <a:rPr lang="vi-VN" b="1" dirty="0" err="1">
                <a:latin typeface="HP001 4 hàng" panose="020B0603050302020204" pitchFamily="34" charset="-93"/>
              </a:rPr>
              <a:t>lần</a:t>
            </a:r>
            <a:r>
              <a:rPr lang="vi-VN" b="1" dirty="0">
                <a:latin typeface="HP001 4 hàng" panose="020B0603050302020204" pitchFamily="34" charset="-93"/>
              </a:rPr>
              <a:t> như </a:t>
            </a:r>
            <a:r>
              <a:rPr lang="vi-VN" b="1" dirty="0" err="1">
                <a:latin typeface="HP001 4 hàng" panose="020B0603050302020204" pitchFamily="34" charset="-93"/>
              </a:rPr>
              <a:t>vậy</a:t>
            </a:r>
            <a:r>
              <a:rPr lang="vi-VN" b="1" dirty="0">
                <a:latin typeface="HP001 4 hàng" panose="020B0603050302020204" pitchFamily="34" charset="-93"/>
              </a:rPr>
              <a:t>?</a:t>
            </a:r>
          </a:p>
        </p:txBody>
      </p:sp>
      <p:sp>
        <p:nvSpPr>
          <p:cNvPr id="6" name="Chỗ dành sẵn cho Nội dung 2">
            <a:extLst>
              <a:ext uri="{FF2B5EF4-FFF2-40B4-BE49-F238E27FC236}">
                <a16:creationId xmlns:a16="http://schemas.microsoft.com/office/drawing/2014/main" id="{4AFDEF23-F35F-4B30-AB56-F2FBFCC8E34A}"/>
              </a:ext>
            </a:extLst>
          </p:cNvPr>
          <p:cNvSpPr txBox="1">
            <a:spLocks/>
          </p:cNvSpPr>
          <p:nvPr/>
        </p:nvSpPr>
        <p:spPr>
          <a:xfrm>
            <a:off x="734257" y="591856"/>
            <a:ext cx="7391400" cy="11358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buFont typeface="Arial" panose="020B0604020202020204" pitchFamily="34" charset="0"/>
              <a:buNone/>
            </a:pPr>
            <a:r>
              <a:rPr lang="en-US" sz="2400" b="1" dirty="0">
                <a:solidFill>
                  <a:srgbClr val="0000FF"/>
                </a:solidFill>
                <a:latin typeface="HP001 4 hàng" panose="020B0603050302020204" pitchFamily="34" charset="-93"/>
              </a:rPr>
              <a:t>=&gt; </a:t>
            </a:r>
            <a:r>
              <a:rPr lang="vi-VN" sz="2400" b="1" dirty="0">
                <a:solidFill>
                  <a:srgbClr val="0000FF"/>
                </a:solidFill>
                <a:latin typeface="HP001 4 hàng" panose="020B0603050302020204" pitchFamily="34" charset="-93"/>
              </a:rPr>
              <a:t>Cô </a:t>
            </a:r>
            <a:r>
              <a:rPr lang="en-US" sz="2400" b="1" dirty="0" err="1">
                <a:solidFill>
                  <a:srgbClr val="0000FF"/>
                </a:solidFill>
                <a:latin typeface="HP001 4 hàng" panose="020B0603050302020204" pitchFamily="34" charset="-93"/>
              </a:rPr>
              <a:t>chị</a:t>
            </a:r>
            <a:r>
              <a:rPr lang="en-US" sz="2400" b="1" dirty="0">
                <a:solidFill>
                  <a:srgbClr val="0000FF"/>
                </a:solidFill>
                <a:latin typeface="HP001 4 hàng" panose="020B0603050302020204" pitchFamily="34" charset="-93"/>
              </a:rPr>
              <a:t> </a:t>
            </a:r>
            <a:r>
              <a:rPr lang="en-US" sz="2400" b="1" dirty="0" err="1">
                <a:solidFill>
                  <a:srgbClr val="0000FF"/>
                </a:solidFill>
                <a:latin typeface="HP001 4 hàng" panose="020B0603050302020204" pitchFamily="34" charset="-93"/>
              </a:rPr>
              <a:t>đã</a:t>
            </a:r>
            <a:r>
              <a:rPr lang="en-US" sz="2400" b="1" dirty="0">
                <a:solidFill>
                  <a:srgbClr val="0000FF"/>
                </a:solidFill>
                <a:latin typeface="HP001 4 hàng" panose="020B0603050302020204" pitchFamily="34" charset="-93"/>
              </a:rPr>
              <a:t> </a:t>
            </a:r>
            <a:r>
              <a:rPr lang="en-US" sz="2400" b="1" dirty="0" err="1">
                <a:solidFill>
                  <a:srgbClr val="0000FF"/>
                </a:solidFill>
                <a:latin typeface="HP001 4 hàng" panose="020B0603050302020204" pitchFamily="34" charset="-93"/>
              </a:rPr>
              <a:t>nói</a:t>
            </a:r>
            <a:r>
              <a:rPr lang="en-US" sz="2400" b="1" dirty="0">
                <a:solidFill>
                  <a:srgbClr val="0000FF"/>
                </a:solidFill>
                <a:latin typeface="HP001 4 hàng" panose="020B0603050302020204" pitchFamily="34" charset="-93"/>
              </a:rPr>
              <a:t> </a:t>
            </a:r>
            <a:r>
              <a:rPr lang="en-US" sz="2400" b="1" dirty="0" err="1">
                <a:solidFill>
                  <a:srgbClr val="0000FF"/>
                </a:solidFill>
                <a:latin typeface="HP001 4 hàng" panose="020B0603050302020204" pitchFamily="34" charset="-93"/>
              </a:rPr>
              <a:t>dối</a:t>
            </a:r>
            <a:r>
              <a:rPr lang="en-US" sz="2400" b="1" dirty="0">
                <a:solidFill>
                  <a:srgbClr val="0000FF"/>
                </a:solidFill>
                <a:latin typeface="HP001 4 hàng" panose="020B0603050302020204" pitchFamily="34" charset="-93"/>
              </a:rPr>
              <a:t> </a:t>
            </a:r>
            <a:r>
              <a:rPr lang="en-US" sz="2400" b="1" dirty="0" err="1">
                <a:solidFill>
                  <a:srgbClr val="0000FF"/>
                </a:solidFill>
                <a:latin typeface="HP001 4 hàng" panose="020B0603050302020204" pitchFamily="34" charset="-93"/>
              </a:rPr>
              <a:t>ba</a:t>
            </a:r>
            <a:r>
              <a:rPr lang="en-US" sz="2400" b="1" dirty="0">
                <a:solidFill>
                  <a:srgbClr val="0000FF"/>
                </a:solidFill>
                <a:latin typeface="HP001 4 hàng" panose="020B0603050302020204" pitchFamily="34" charset="-93"/>
              </a:rPr>
              <a:t> </a:t>
            </a:r>
            <a:r>
              <a:rPr lang="en-US" sz="2400" b="1" dirty="0" err="1">
                <a:solidFill>
                  <a:srgbClr val="0000FF"/>
                </a:solidFill>
                <a:latin typeface="HP001 4 hàng" panose="020B0603050302020204" pitchFamily="34" charset="-93"/>
              </a:rPr>
              <a:t>rất</a:t>
            </a:r>
            <a:r>
              <a:rPr lang="en-US" sz="2400" b="1" dirty="0">
                <a:solidFill>
                  <a:srgbClr val="0000FF"/>
                </a:solidFill>
                <a:latin typeface="HP001 4 hàng" panose="020B0603050302020204" pitchFamily="34" charset="-93"/>
              </a:rPr>
              <a:t> </a:t>
            </a:r>
            <a:r>
              <a:rPr lang="en-US" sz="2400" b="1" dirty="0" err="1">
                <a:solidFill>
                  <a:srgbClr val="0000FF"/>
                </a:solidFill>
                <a:latin typeface="HP001 4 hàng" panose="020B0603050302020204" pitchFamily="34" charset="-93"/>
              </a:rPr>
              <a:t>nhiều</a:t>
            </a:r>
            <a:r>
              <a:rPr lang="en-US" sz="2400" b="1" dirty="0">
                <a:solidFill>
                  <a:srgbClr val="0000FF"/>
                </a:solidFill>
                <a:latin typeface="HP001 4 hàng" panose="020B0603050302020204" pitchFamily="34" charset="-93"/>
              </a:rPr>
              <a:t> </a:t>
            </a:r>
            <a:r>
              <a:rPr lang="en-US" sz="2400" b="1" dirty="0" err="1">
                <a:solidFill>
                  <a:srgbClr val="0000FF"/>
                </a:solidFill>
                <a:latin typeface="HP001 4 hàng" panose="020B0603050302020204" pitchFamily="34" charset="-93"/>
              </a:rPr>
              <a:t>lần</a:t>
            </a:r>
            <a:r>
              <a:rPr lang="en-US" sz="2400" b="1" dirty="0">
                <a:solidFill>
                  <a:srgbClr val="0000FF"/>
                </a:solidFill>
                <a:latin typeface="HP001 4 hàng" panose="020B0603050302020204" pitchFamily="34" charset="-93"/>
              </a:rPr>
              <a:t>, </a:t>
            </a:r>
            <a:r>
              <a:rPr lang="en-US" sz="2400" b="1" dirty="0" err="1">
                <a:solidFill>
                  <a:srgbClr val="0000FF"/>
                </a:solidFill>
                <a:latin typeface="HP001 4 hàng" panose="020B0603050302020204" pitchFamily="34" charset="-93"/>
              </a:rPr>
              <a:t>cô</a:t>
            </a:r>
            <a:r>
              <a:rPr lang="en-US" sz="2400" b="1" dirty="0">
                <a:solidFill>
                  <a:srgbClr val="0000FF"/>
                </a:solidFill>
                <a:latin typeface="HP001 4 hàng" panose="020B0603050302020204" pitchFamily="34" charset="-93"/>
              </a:rPr>
              <a:t> </a:t>
            </a:r>
            <a:r>
              <a:rPr lang="en-US" sz="2400" b="1" dirty="0" err="1">
                <a:solidFill>
                  <a:srgbClr val="0000FF"/>
                </a:solidFill>
                <a:latin typeface="HP001 4 hàng" panose="020B0603050302020204" pitchFamily="34" charset="-93"/>
              </a:rPr>
              <a:t>không</a:t>
            </a:r>
            <a:r>
              <a:rPr lang="en-US" sz="2400" b="1" dirty="0">
                <a:solidFill>
                  <a:srgbClr val="0000FF"/>
                </a:solidFill>
                <a:latin typeface="HP001 4 hàng" panose="020B0603050302020204" pitchFamily="34" charset="-93"/>
              </a:rPr>
              <a:t> </a:t>
            </a:r>
            <a:r>
              <a:rPr lang="en-US" sz="2400" b="1" dirty="0" err="1">
                <a:solidFill>
                  <a:srgbClr val="0000FF"/>
                </a:solidFill>
                <a:latin typeface="HP001 4 hàng" panose="020B0603050302020204" pitchFamily="34" charset="-93"/>
              </a:rPr>
              <a:t>nhớ</a:t>
            </a:r>
            <a:r>
              <a:rPr lang="en-US" sz="2400" b="1" dirty="0">
                <a:solidFill>
                  <a:srgbClr val="0000FF"/>
                </a:solidFill>
                <a:latin typeface="HP001 4 hàng" panose="020B0603050302020204" pitchFamily="34" charset="-93"/>
              </a:rPr>
              <a:t> </a:t>
            </a:r>
            <a:r>
              <a:rPr lang="en-US" sz="2400" b="1" dirty="0" err="1">
                <a:solidFill>
                  <a:srgbClr val="0000FF"/>
                </a:solidFill>
                <a:latin typeface="HP001 4 hàng" panose="020B0603050302020204" pitchFamily="34" charset="-93"/>
              </a:rPr>
              <a:t>đây</a:t>
            </a:r>
            <a:r>
              <a:rPr lang="en-US" sz="2400" b="1" dirty="0">
                <a:solidFill>
                  <a:srgbClr val="0000FF"/>
                </a:solidFill>
                <a:latin typeface="HP001 4 hàng" panose="020B0603050302020204" pitchFamily="34" charset="-93"/>
              </a:rPr>
              <a:t> </a:t>
            </a:r>
            <a:r>
              <a:rPr lang="en-US" sz="2400" b="1" dirty="0" err="1">
                <a:solidFill>
                  <a:srgbClr val="0000FF"/>
                </a:solidFill>
                <a:latin typeface="HP001 4 hàng" panose="020B0603050302020204" pitchFamily="34" charset="-93"/>
              </a:rPr>
              <a:t>là</a:t>
            </a:r>
            <a:r>
              <a:rPr lang="en-US" sz="2400" b="1" dirty="0">
                <a:solidFill>
                  <a:srgbClr val="0000FF"/>
                </a:solidFill>
                <a:latin typeface="HP001 4 hàng" panose="020B0603050302020204" pitchFamily="34" charset="-93"/>
              </a:rPr>
              <a:t> </a:t>
            </a:r>
            <a:r>
              <a:rPr lang="en-US" sz="2400" b="1" dirty="0" err="1">
                <a:solidFill>
                  <a:srgbClr val="0000FF"/>
                </a:solidFill>
                <a:latin typeface="HP001 4 hàng" panose="020B0603050302020204" pitchFamily="34" charset="-93"/>
              </a:rPr>
              <a:t>lần</a:t>
            </a:r>
            <a:r>
              <a:rPr lang="en-US" sz="2400" b="1" dirty="0">
                <a:solidFill>
                  <a:srgbClr val="0000FF"/>
                </a:solidFill>
                <a:latin typeface="HP001 4 hàng" panose="020B0603050302020204" pitchFamily="34" charset="-93"/>
              </a:rPr>
              <a:t> </a:t>
            </a:r>
            <a:r>
              <a:rPr lang="en-US" sz="2400" b="1" dirty="0" err="1">
                <a:solidFill>
                  <a:srgbClr val="0000FF"/>
                </a:solidFill>
                <a:latin typeface="HP001 4 hàng" panose="020B0603050302020204" pitchFamily="34" charset="-93"/>
              </a:rPr>
              <a:t>thứ</a:t>
            </a:r>
            <a:r>
              <a:rPr lang="en-US" sz="2400" b="1" dirty="0">
                <a:solidFill>
                  <a:srgbClr val="0000FF"/>
                </a:solidFill>
                <a:latin typeface="HP001 4 hàng" panose="020B0603050302020204" pitchFamily="34" charset="-93"/>
              </a:rPr>
              <a:t> bao </a:t>
            </a:r>
            <a:r>
              <a:rPr lang="en-US" sz="2400" b="1" dirty="0" err="1">
                <a:solidFill>
                  <a:srgbClr val="0000FF"/>
                </a:solidFill>
                <a:latin typeface="HP001 4 hàng" panose="020B0603050302020204" pitchFamily="34" charset="-93"/>
              </a:rPr>
              <a:t>nhiêu</a:t>
            </a:r>
            <a:r>
              <a:rPr lang="en-US" sz="2400" b="1" dirty="0">
                <a:solidFill>
                  <a:srgbClr val="0000FF"/>
                </a:solidFill>
                <a:latin typeface="HP001 4 hàng" panose="020B0603050302020204" pitchFamily="34" charset="-93"/>
              </a:rPr>
              <a:t> </a:t>
            </a:r>
            <a:r>
              <a:rPr lang="en-US" sz="2400" b="1" dirty="0" err="1">
                <a:solidFill>
                  <a:srgbClr val="0000FF"/>
                </a:solidFill>
                <a:latin typeface="HP001 4 hàng" panose="020B0603050302020204" pitchFamily="34" charset="-93"/>
              </a:rPr>
              <a:t>cô</a:t>
            </a:r>
            <a:r>
              <a:rPr lang="en-US" sz="2400" b="1" dirty="0">
                <a:solidFill>
                  <a:srgbClr val="0000FF"/>
                </a:solidFill>
                <a:latin typeface="HP001 4 hàng" panose="020B0603050302020204" pitchFamily="34" charset="-93"/>
              </a:rPr>
              <a:t> </a:t>
            </a:r>
            <a:r>
              <a:rPr lang="en-US" sz="2400" b="1" dirty="0" err="1">
                <a:solidFill>
                  <a:srgbClr val="0000FF"/>
                </a:solidFill>
                <a:latin typeface="HP001 4 hàng" panose="020B0603050302020204" pitchFamily="34" charset="-93"/>
              </a:rPr>
              <a:t>nói</a:t>
            </a:r>
            <a:r>
              <a:rPr lang="en-US" sz="2400" b="1" dirty="0">
                <a:solidFill>
                  <a:srgbClr val="0000FF"/>
                </a:solidFill>
                <a:latin typeface="HP001 4 hàng" panose="020B0603050302020204" pitchFamily="34" charset="-93"/>
              </a:rPr>
              <a:t> </a:t>
            </a:r>
            <a:r>
              <a:rPr lang="en-US" sz="2400" b="1" dirty="0" err="1">
                <a:solidFill>
                  <a:srgbClr val="0000FF"/>
                </a:solidFill>
                <a:latin typeface="HP001 4 hàng" panose="020B0603050302020204" pitchFamily="34" charset="-93"/>
              </a:rPr>
              <a:t>dối</a:t>
            </a:r>
            <a:r>
              <a:rPr lang="en-US" sz="2400" b="1" dirty="0">
                <a:solidFill>
                  <a:srgbClr val="0000FF"/>
                </a:solidFill>
                <a:latin typeface="HP001 4 hàng" panose="020B0603050302020204" pitchFamily="34" charset="-93"/>
              </a:rPr>
              <a:t> </a:t>
            </a:r>
            <a:r>
              <a:rPr lang="en-US" sz="2400" b="1" dirty="0" err="1">
                <a:solidFill>
                  <a:srgbClr val="0000FF"/>
                </a:solidFill>
                <a:latin typeface="HP001 4 hàng" panose="020B0603050302020204" pitchFamily="34" charset="-93"/>
              </a:rPr>
              <a:t>ba</a:t>
            </a:r>
            <a:r>
              <a:rPr lang="en-US" sz="2400" b="1" dirty="0">
                <a:solidFill>
                  <a:srgbClr val="0000FF"/>
                </a:solidFill>
                <a:latin typeface="HP001 4 hàng" panose="020B0603050302020204" pitchFamily="34" charset="-93"/>
              </a:rPr>
              <a:t>, </a:t>
            </a:r>
            <a:r>
              <a:rPr lang="en-US" sz="2400" b="1" dirty="0" err="1">
                <a:solidFill>
                  <a:srgbClr val="0000FF"/>
                </a:solidFill>
                <a:latin typeface="HP001 4 hàng" panose="020B0603050302020204" pitchFamily="34" charset="-93"/>
              </a:rPr>
              <a:t>nhưng</a:t>
            </a:r>
            <a:r>
              <a:rPr lang="en-US" sz="2400" b="1" dirty="0">
                <a:solidFill>
                  <a:srgbClr val="0000FF"/>
                </a:solidFill>
                <a:latin typeface="HP001 4 hàng" panose="020B0603050302020204" pitchFamily="34" charset="-93"/>
              </a:rPr>
              <a:t> </a:t>
            </a:r>
            <a:r>
              <a:rPr lang="en-US" sz="2400" b="1" dirty="0" err="1">
                <a:solidFill>
                  <a:srgbClr val="0000FF"/>
                </a:solidFill>
                <a:latin typeface="HP001 4 hàng" panose="020B0603050302020204" pitchFamily="34" charset="-93"/>
              </a:rPr>
              <a:t>vì</a:t>
            </a:r>
            <a:r>
              <a:rPr lang="en-US" sz="2400" b="1" dirty="0">
                <a:solidFill>
                  <a:srgbClr val="0000FF"/>
                </a:solidFill>
                <a:latin typeface="HP001 4 hàng" panose="020B0603050302020204" pitchFamily="34" charset="-93"/>
              </a:rPr>
              <a:t> </a:t>
            </a:r>
            <a:r>
              <a:rPr lang="en-US" sz="2400" b="1" dirty="0" err="1">
                <a:solidFill>
                  <a:srgbClr val="0000FF"/>
                </a:solidFill>
                <a:latin typeface="HP001 4 hàng" panose="020B0603050302020204" pitchFamily="34" charset="-93"/>
              </a:rPr>
              <a:t>ba</a:t>
            </a:r>
            <a:r>
              <a:rPr lang="en-US" sz="2400" b="1" dirty="0">
                <a:solidFill>
                  <a:srgbClr val="0000FF"/>
                </a:solidFill>
                <a:latin typeface="HP001 4 hàng" panose="020B0603050302020204" pitchFamily="34" charset="-93"/>
              </a:rPr>
              <a:t> </a:t>
            </a:r>
            <a:r>
              <a:rPr lang="en-US" sz="2400" b="1" dirty="0" err="1">
                <a:solidFill>
                  <a:srgbClr val="0000FF"/>
                </a:solidFill>
                <a:latin typeface="HP001 4 hàng" panose="020B0603050302020204" pitchFamily="34" charset="-93"/>
              </a:rPr>
              <a:t>cô</a:t>
            </a:r>
            <a:r>
              <a:rPr lang="en-US" sz="2400" b="1" dirty="0">
                <a:solidFill>
                  <a:srgbClr val="0000FF"/>
                </a:solidFill>
                <a:latin typeface="HP001 4 hàng" panose="020B0603050302020204" pitchFamily="34" charset="-93"/>
              </a:rPr>
              <a:t> </a:t>
            </a:r>
            <a:r>
              <a:rPr lang="en-US" sz="2400" b="1" dirty="0" err="1">
                <a:solidFill>
                  <a:srgbClr val="0000FF"/>
                </a:solidFill>
                <a:latin typeface="HP001 4 hàng" panose="020B0603050302020204" pitchFamily="34" charset="-93"/>
              </a:rPr>
              <a:t>rất</a:t>
            </a:r>
            <a:r>
              <a:rPr lang="en-US" sz="2400" b="1" dirty="0">
                <a:solidFill>
                  <a:srgbClr val="0000FF"/>
                </a:solidFill>
                <a:latin typeface="HP001 4 hàng" panose="020B0603050302020204" pitchFamily="34" charset="-93"/>
              </a:rPr>
              <a:t> tin </a:t>
            </a:r>
            <a:r>
              <a:rPr lang="en-US" sz="2400" b="1" dirty="0" err="1">
                <a:solidFill>
                  <a:srgbClr val="0000FF"/>
                </a:solidFill>
                <a:latin typeface="HP001 4 hàng" panose="020B0603050302020204" pitchFamily="34" charset="-93"/>
              </a:rPr>
              <a:t>cô</a:t>
            </a:r>
            <a:r>
              <a:rPr lang="en-US" sz="2400" b="1" dirty="0">
                <a:solidFill>
                  <a:srgbClr val="0000FF"/>
                </a:solidFill>
                <a:latin typeface="HP001 4 hàng" panose="020B0603050302020204" pitchFamily="34" charset="-93"/>
              </a:rPr>
              <a:t> </a:t>
            </a:r>
            <a:r>
              <a:rPr lang="en-US" sz="2400" b="1" dirty="0" err="1">
                <a:solidFill>
                  <a:srgbClr val="0000FF"/>
                </a:solidFill>
                <a:latin typeface="HP001 4 hàng" panose="020B0603050302020204" pitchFamily="34" charset="-93"/>
              </a:rPr>
              <a:t>nên</a:t>
            </a:r>
            <a:r>
              <a:rPr lang="en-US" sz="2400" b="1" dirty="0">
                <a:solidFill>
                  <a:srgbClr val="0000FF"/>
                </a:solidFill>
                <a:latin typeface="HP001 4 hàng" panose="020B0603050302020204" pitchFamily="34" charset="-93"/>
              </a:rPr>
              <a:t> </a:t>
            </a:r>
            <a:r>
              <a:rPr lang="en-US" sz="2400" b="1" dirty="0" err="1">
                <a:solidFill>
                  <a:srgbClr val="0000FF"/>
                </a:solidFill>
                <a:latin typeface="HP001 4 hàng" panose="020B0603050302020204" pitchFamily="34" charset="-93"/>
              </a:rPr>
              <a:t>cô</a:t>
            </a:r>
            <a:r>
              <a:rPr lang="en-US" sz="2400" b="1" dirty="0">
                <a:solidFill>
                  <a:srgbClr val="0000FF"/>
                </a:solidFill>
                <a:latin typeface="HP001 4 hàng" panose="020B0603050302020204" pitchFamily="34" charset="-93"/>
              </a:rPr>
              <a:t> </a:t>
            </a:r>
            <a:r>
              <a:rPr lang="en-US" sz="2400" b="1" dirty="0" err="1">
                <a:solidFill>
                  <a:srgbClr val="0000FF"/>
                </a:solidFill>
                <a:latin typeface="HP001 4 hàng" panose="020B0603050302020204" pitchFamily="34" charset="-93"/>
              </a:rPr>
              <a:t>vẫn</a:t>
            </a:r>
            <a:r>
              <a:rPr lang="en-US" sz="2400" b="1" dirty="0">
                <a:solidFill>
                  <a:srgbClr val="0000FF"/>
                </a:solidFill>
                <a:latin typeface="HP001 4 hàng" panose="020B0603050302020204" pitchFamily="34" charset="-93"/>
              </a:rPr>
              <a:t> </a:t>
            </a:r>
            <a:r>
              <a:rPr lang="en-US" sz="2400" b="1" dirty="0" err="1">
                <a:solidFill>
                  <a:srgbClr val="0000FF"/>
                </a:solidFill>
                <a:latin typeface="HP001 4 hàng" panose="020B0603050302020204" pitchFamily="34" charset="-93"/>
              </a:rPr>
              <a:t>nói</a:t>
            </a:r>
            <a:r>
              <a:rPr lang="en-US" sz="2400" b="1" dirty="0">
                <a:solidFill>
                  <a:srgbClr val="0000FF"/>
                </a:solidFill>
                <a:latin typeface="HP001 4 hàng" panose="020B0603050302020204" pitchFamily="34" charset="-93"/>
              </a:rPr>
              <a:t> </a:t>
            </a:r>
            <a:r>
              <a:rPr lang="en-US" sz="2400" b="1" dirty="0" err="1">
                <a:solidFill>
                  <a:srgbClr val="0000FF"/>
                </a:solidFill>
                <a:latin typeface="HP001 4 hàng" panose="020B0603050302020204" pitchFamily="34" charset="-93"/>
              </a:rPr>
              <a:t>dối</a:t>
            </a:r>
            <a:r>
              <a:rPr lang="en-US" sz="2400" b="1" dirty="0">
                <a:solidFill>
                  <a:srgbClr val="0000FF"/>
                </a:solidFill>
                <a:latin typeface="HP001 4 hàng" panose="020B0603050302020204" pitchFamily="34" charset="-93"/>
              </a:rPr>
              <a:t>.</a:t>
            </a:r>
            <a:endParaRPr lang="vi-VN" sz="2400" b="1" dirty="0">
              <a:solidFill>
                <a:srgbClr val="0000FF"/>
              </a:solidFill>
              <a:latin typeface="HP001 4 hàng" panose="020B0603050302020204" pitchFamily="34" charset="-93"/>
            </a:endParaRPr>
          </a:p>
        </p:txBody>
      </p:sp>
      <p:sp>
        <p:nvSpPr>
          <p:cNvPr id="7" name="Chỗ dành sẵn cho Nội dung 2">
            <a:extLst>
              <a:ext uri="{FF2B5EF4-FFF2-40B4-BE49-F238E27FC236}">
                <a16:creationId xmlns:a16="http://schemas.microsoft.com/office/drawing/2014/main" id="{7B2FCE32-771F-42E0-84A4-155CD6163245}"/>
              </a:ext>
            </a:extLst>
          </p:cNvPr>
          <p:cNvSpPr txBox="1">
            <a:spLocks/>
          </p:cNvSpPr>
          <p:nvPr/>
        </p:nvSpPr>
        <p:spPr>
          <a:xfrm>
            <a:off x="876300" y="1851964"/>
            <a:ext cx="7391400" cy="11358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buFont typeface="Arial" panose="020B0604020202020204" pitchFamily="34" charset="0"/>
              <a:buNone/>
            </a:pPr>
            <a:r>
              <a:rPr lang="en-US" b="1" dirty="0">
                <a:latin typeface="HP001 4 hàng" panose="020B0603050302020204" pitchFamily="34" charset="-93"/>
              </a:rPr>
              <a:t>+</a:t>
            </a:r>
            <a:r>
              <a:rPr lang="en-US" b="1" dirty="0" err="1">
                <a:latin typeface="HP001 4 hàng" panose="020B0603050302020204" pitchFamily="34" charset="-93"/>
              </a:rPr>
              <a:t>Thái</a:t>
            </a:r>
            <a:r>
              <a:rPr lang="en-US" b="1" dirty="0">
                <a:latin typeface="HP001 4 hàng" panose="020B0603050302020204" pitchFamily="34" charset="-93"/>
              </a:rPr>
              <a:t> </a:t>
            </a:r>
            <a:r>
              <a:rPr lang="en-US" b="1" dirty="0" err="1">
                <a:latin typeface="HP001 4 hàng" panose="020B0603050302020204" pitchFamily="34" charset="-93"/>
              </a:rPr>
              <a:t>độ</a:t>
            </a:r>
            <a:r>
              <a:rPr lang="en-US" b="1" dirty="0">
                <a:latin typeface="HP001 4 hàng" panose="020B0603050302020204" pitchFamily="34" charset="-93"/>
              </a:rPr>
              <a:t> </a:t>
            </a:r>
            <a:r>
              <a:rPr lang="en-US" b="1" dirty="0" err="1">
                <a:latin typeface="HP001 4 hàng" panose="020B0603050302020204" pitchFamily="34" charset="-93"/>
              </a:rPr>
              <a:t>của</a:t>
            </a:r>
            <a:r>
              <a:rPr lang="en-US" b="1" dirty="0">
                <a:latin typeface="HP001 4 hàng" panose="020B0603050302020204" pitchFamily="34" charset="-93"/>
              </a:rPr>
              <a:t> </a:t>
            </a:r>
            <a:r>
              <a:rPr lang="en-US" b="1" dirty="0" err="1">
                <a:latin typeface="HP001 4 hàng" panose="020B0603050302020204" pitchFamily="34" charset="-93"/>
              </a:rPr>
              <a:t>cô</a:t>
            </a:r>
            <a:r>
              <a:rPr lang="en-US" b="1" dirty="0">
                <a:latin typeface="HP001 4 hàng" panose="020B0603050302020204" pitchFamily="34" charset="-93"/>
              </a:rPr>
              <a:t> </a:t>
            </a:r>
            <a:r>
              <a:rPr lang="en-US" b="1" dirty="0" err="1">
                <a:latin typeface="HP001 4 hàng" panose="020B0603050302020204" pitchFamily="34" charset="-93"/>
              </a:rPr>
              <a:t>sau</a:t>
            </a:r>
            <a:r>
              <a:rPr lang="en-US" b="1" dirty="0">
                <a:latin typeface="HP001 4 hàng" panose="020B0603050302020204" pitchFamily="34" charset="-93"/>
              </a:rPr>
              <a:t> </a:t>
            </a:r>
            <a:r>
              <a:rPr lang="en-US" b="1" dirty="0" err="1">
                <a:latin typeface="HP001 4 hàng" panose="020B0603050302020204" pitchFamily="34" charset="-93"/>
              </a:rPr>
              <a:t>mỗi</a:t>
            </a:r>
            <a:r>
              <a:rPr lang="en-US" b="1" dirty="0">
                <a:latin typeface="HP001 4 hàng" panose="020B0603050302020204" pitchFamily="34" charset="-93"/>
              </a:rPr>
              <a:t> </a:t>
            </a:r>
            <a:r>
              <a:rPr lang="en-US" b="1" dirty="0" err="1">
                <a:latin typeface="HP001 4 hàng" panose="020B0603050302020204" pitchFamily="34" charset="-93"/>
              </a:rPr>
              <a:t>lần</a:t>
            </a:r>
            <a:r>
              <a:rPr lang="en-US" b="1" dirty="0">
                <a:latin typeface="HP001 4 hàng" panose="020B0603050302020204" pitchFamily="34" charset="-93"/>
              </a:rPr>
              <a:t> </a:t>
            </a:r>
            <a:r>
              <a:rPr lang="en-US" b="1" dirty="0" err="1">
                <a:latin typeface="HP001 4 hàng" panose="020B0603050302020204" pitchFamily="34" charset="-93"/>
              </a:rPr>
              <a:t>nói</a:t>
            </a:r>
            <a:r>
              <a:rPr lang="en-US" b="1" dirty="0">
                <a:latin typeface="HP001 4 hàng" panose="020B0603050302020204" pitchFamily="34" charset="-93"/>
              </a:rPr>
              <a:t> </a:t>
            </a:r>
            <a:r>
              <a:rPr lang="en-US" b="1" dirty="0" err="1">
                <a:latin typeface="HP001 4 hàng" panose="020B0603050302020204" pitchFamily="34" charset="-93"/>
              </a:rPr>
              <a:t>dối</a:t>
            </a:r>
            <a:r>
              <a:rPr lang="en-US" b="1" dirty="0">
                <a:latin typeface="HP001 4 hàng" panose="020B0603050302020204" pitchFamily="34" charset="-93"/>
              </a:rPr>
              <a:t> </a:t>
            </a:r>
            <a:r>
              <a:rPr lang="en-US" b="1" dirty="0" err="1">
                <a:latin typeface="HP001 4 hàng" panose="020B0603050302020204" pitchFamily="34" charset="-93"/>
              </a:rPr>
              <a:t>ba</a:t>
            </a:r>
            <a:r>
              <a:rPr lang="en-US" b="1" dirty="0">
                <a:latin typeface="HP001 4 hàng" panose="020B0603050302020204" pitchFamily="34" charset="-93"/>
              </a:rPr>
              <a:t> </a:t>
            </a:r>
            <a:r>
              <a:rPr lang="en-US" b="1" dirty="0" err="1">
                <a:latin typeface="HP001 4 hàng" panose="020B0603050302020204" pitchFamily="34" charset="-93"/>
              </a:rPr>
              <a:t>như</a:t>
            </a:r>
            <a:r>
              <a:rPr lang="en-US" b="1" dirty="0">
                <a:latin typeface="HP001 4 hàng" panose="020B0603050302020204" pitchFamily="34" charset="-93"/>
              </a:rPr>
              <a:t> </a:t>
            </a:r>
            <a:r>
              <a:rPr lang="en-US" b="1" dirty="0" err="1">
                <a:latin typeface="HP001 4 hàng" panose="020B0603050302020204" pitchFamily="34" charset="-93"/>
              </a:rPr>
              <a:t>thế</a:t>
            </a:r>
            <a:r>
              <a:rPr lang="en-US" b="1" dirty="0">
                <a:latin typeface="HP001 4 hàng" panose="020B0603050302020204" pitchFamily="34" charset="-93"/>
              </a:rPr>
              <a:t> </a:t>
            </a:r>
            <a:r>
              <a:rPr lang="en-US" b="1" dirty="0" err="1">
                <a:latin typeface="HP001 4 hàng" panose="020B0603050302020204" pitchFamily="34" charset="-93"/>
              </a:rPr>
              <a:t>nào</a:t>
            </a:r>
            <a:r>
              <a:rPr lang="en-US" b="1" dirty="0">
                <a:latin typeface="HP001 4 hàng" panose="020B0603050302020204" pitchFamily="34" charset="-93"/>
              </a:rPr>
              <a:t>?</a:t>
            </a:r>
            <a:endParaRPr lang="vi-VN" b="1" dirty="0">
              <a:latin typeface="HP001 4 hàng" panose="020B0603050302020204" pitchFamily="34" charset="-93"/>
            </a:endParaRPr>
          </a:p>
        </p:txBody>
      </p:sp>
      <p:sp>
        <p:nvSpPr>
          <p:cNvPr id="8" name="Chỗ dành sẵn cho Nội dung 2">
            <a:extLst>
              <a:ext uri="{FF2B5EF4-FFF2-40B4-BE49-F238E27FC236}">
                <a16:creationId xmlns:a16="http://schemas.microsoft.com/office/drawing/2014/main" id="{D1D7BB40-FFE2-4984-822A-213C7BE0B3FE}"/>
              </a:ext>
            </a:extLst>
          </p:cNvPr>
          <p:cNvSpPr txBox="1">
            <a:spLocks/>
          </p:cNvSpPr>
          <p:nvPr/>
        </p:nvSpPr>
        <p:spPr>
          <a:xfrm>
            <a:off x="876300" y="1911997"/>
            <a:ext cx="7391400" cy="11358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buFont typeface="Arial" panose="020B0604020202020204" pitchFamily="34" charset="0"/>
              <a:buNone/>
            </a:pPr>
            <a:r>
              <a:rPr lang="en-US" b="1" dirty="0">
                <a:solidFill>
                  <a:srgbClr val="FF0000"/>
                </a:solidFill>
                <a:latin typeface="HP001 4 hàng" panose="020B0603050302020204" pitchFamily="34" charset="-93"/>
              </a:rPr>
              <a:t>=&gt; </a:t>
            </a:r>
            <a:r>
              <a:rPr lang="en-US" b="1" dirty="0" err="1">
                <a:solidFill>
                  <a:srgbClr val="FF0000"/>
                </a:solidFill>
                <a:latin typeface="HP001 4 hàng" panose="020B0603050302020204" pitchFamily="34" charset="-93"/>
              </a:rPr>
              <a:t>Cô</a:t>
            </a:r>
            <a:r>
              <a:rPr lang="en-US" b="1" dirty="0">
                <a:solidFill>
                  <a:srgbClr val="FF0000"/>
                </a:solidFill>
                <a:latin typeface="HP001 4 hàng" panose="020B0603050302020204" pitchFamily="34" charset="-93"/>
              </a:rPr>
              <a:t> </a:t>
            </a:r>
            <a:r>
              <a:rPr lang="en-US" b="1" dirty="0" err="1">
                <a:solidFill>
                  <a:srgbClr val="FF0000"/>
                </a:solidFill>
                <a:latin typeface="HP001 4 hàng" panose="020B0603050302020204" pitchFamily="34" charset="-93"/>
              </a:rPr>
              <a:t>rất</a:t>
            </a:r>
            <a:r>
              <a:rPr lang="en-US" b="1" dirty="0">
                <a:solidFill>
                  <a:srgbClr val="FF0000"/>
                </a:solidFill>
                <a:latin typeface="HP001 4 hàng" panose="020B0603050302020204" pitchFamily="34" charset="-93"/>
              </a:rPr>
              <a:t> </a:t>
            </a:r>
            <a:r>
              <a:rPr lang="en-US" b="1" dirty="0" err="1">
                <a:solidFill>
                  <a:srgbClr val="FF0000"/>
                </a:solidFill>
                <a:latin typeface="HP001 4 hàng" panose="020B0603050302020204" pitchFamily="34" charset="-93"/>
              </a:rPr>
              <a:t>ân</a:t>
            </a:r>
            <a:r>
              <a:rPr lang="en-US" b="1" dirty="0">
                <a:solidFill>
                  <a:srgbClr val="FF0000"/>
                </a:solidFill>
                <a:latin typeface="HP001 4 hàng" panose="020B0603050302020204" pitchFamily="34" charset="-93"/>
              </a:rPr>
              <a:t> </a:t>
            </a:r>
            <a:r>
              <a:rPr lang="en-US" b="1" dirty="0" err="1">
                <a:solidFill>
                  <a:srgbClr val="FF0000"/>
                </a:solidFill>
                <a:latin typeface="HP001 4 hàng" panose="020B0603050302020204" pitchFamily="34" charset="-93"/>
              </a:rPr>
              <a:t>hận</a:t>
            </a:r>
            <a:r>
              <a:rPr lang="en-US" b="1" dirty="0">
                <a:solidFill>
                  <a:srgbClr val="FF0000"/>
                </a:solidFill>
                <a:latin typeface="HP001 4 hàng" panose="020B0603050302020204" pitchFamily="34" charset="-93"/>
              </a:rPr>
              <a:t> </a:t>
            </a:r>
            <a:r>
              <a:rPr lang="en-US" b="1" dirty="0" err="1">
                <a:solidFill>
                  <a:srgbClr val="FF0000"/>
                </a:solidFill>
                <a:latin typeface="HP001 4 hàng" panose="020B0603050302020204" pitchFamily="34" charset="-93"/>
              </a:rPr>
              <a:t>nhưng</a:t>
            </a:r>
            <a:r>
              <a:rPr lang="en-US" b="1" dirty="0">
                <a:solidFill>
                  <a:srgbClr val="FF0000"/>
                </a:solidFill>
                <a:latin typeface="HP001 4 hàng" panose="020B0603050302020204" pitchFamily="34" charset="-93"/>
              </a:rPr>
              <a:t> </a:t>
            </a:r>
            <a:r>
              <a:rPr lang="en-US" b="1" dirty="0" err="1">
                <a:solidFill>
                  <a:srgbClr val="FF0000"/>
                </a:solidFill>
                <a:latin typeface="HP001 4 hàng" panose="020B0603050302020204" pitchFamily="34" charset="-93"/>
              </a:rPr>
              <a:t>rồi</a:t>
            </a:r>
            <a:r>
              <a:rPr lang="en-US" b="1" dirty="0">
                <a:solidFill>
                  <a:srgbClr val="FF0000"/>
                </a:solidFill>
                <a:latin typeface="HP001 4 hàng" panose="020B0603050302020204" pitchFamily="34" charset="-93"/>
              </a:rPr>
              <a:t> </a:t>
            </a:r>
            <a:r>
              <a:rPr lang="en-US" b="1" dirty="0" err="1">
                <a:solidFill>
                  <a:srgbClr val="FF0000"/>
                </a:solidFill>
                <a:latin typeface="HP001 4 hàng" panose="020B0603050302020204" pitchFamily="34" charset="-93"/>
              </a:rPr>
              <a:t>lại</a:t>
            </a:r>
            <a:r>
              <a:rPr lang="en-US" b="1" dirty="0">
                <a:solidFill>
                  <a:srgbClr val="FF0000"/>
                </a:solidFill>
                <a:latin typeface="HP001 4 hàng" panose="020B0603050302020204" pitchFamily="34" charset="-93"/>
              </a:rPr>
              <a:t> </a:t>
            </a:r>
            <a:r>
              <a:rPr lang="en-US" b="1" dirty="0" err="1">
                <a:solidFill>
                  <a:srgbClr val="FF0000"/>
                </a:solidFill>
                <a:latin typeface="HP001 4 hàng" panose="020B0603050302020204" pitchFamily="34" charset="-93"/>
              </a:rPr>
              <a:t>tặc</a:t>
            </a:r>
            <a:r>
              <a:rPr lang="en-US" b="1" dirty="0">
                <a:solidFill>
                  <a:srgbClr val="FF0000"/>
                </a:solidFill>
                <a:latin typeface="HP001 4 hàng" panose="020B0603050302020204" pitchFamily="34" charset="-93"/>
              </a:rPr>
              <a:t> </a:t>
            </a:r>
            <a:r>
              <a:rPr lang="en-US" b="1" dirty="0" err="1">
                <a:solidFill>
                  <a:srgbClr val="FF0000"/>
                </a:solidFill>
                <a:latin typeface="HP001 4 hàng" panose="020B0603050302020204" pitchFamily="34" charset="-93"/>
              </a:rPr>
              <a:t>lưỡi</a:t>
            </a:r>
            <a:r>
              <a:rPr lang="en-US" b="1" dirty="0">
                <a:solidFill>
                  <a:srgbClr val="FF0000"/>
                </a:solidFill>
                <a:latin typeface="HP001 4 hàng" panose="020B0603050302020204" pitchFamily="34" charset="-93"/>
              </a:rPr>
              <a:t> </a:t>
            </a:r>
            <a:r>
              <a:rPr lang="en-US" b="1" dirty="0" err="1">
                <a:solidFill>
                  <a:srgbClr val="FF0000"/>
                </a:solidFill>
                <a:latin typeface="HP001 4 hàng" panose="020B0603050302020204" pitchFamily="34" charset="-93"/>
              </a:rPr>
              <a:t>cho</a:t>
            </a:r>
            <a:r>
              <a:rPr lang="en-US" b="1" dirty="0">
                <a:solidFill>
                  <a:srgbClr val="FF0000"/>
                </a:solidFill>
                <a:latin typeface="HP001 4 hàng" panose="020B0603050302020204" pitchFamily="34" charset="-93"/>
              </a:rPr>
              <a:t> qua.</a:t>
            </a:r>
            <a:endParaRPr lang="vi-VN" b="1" dirty="0">
              <a:solidFill>
                <a:srgbClr val="FF0000"/>
              </a:solidFill>
              <a:latin typeface="HP001 4 hàng" panose="020B0603050302020204" pitchFamily="34" charset="-93"/>
            </a:endParaRPr>
          </a:p>
        </p:txBody>
      </p:sp>
      <p:sp>
        <p:nvSpPr>
          <p:cNvPr id="9" name="Chỗ dành sẵn cho Nội dung 2">
            <a:extLst>
              <a:ext uri="{FF2B5EF4-FFF2-40B4-BE49-F238E27FC236}">
                <a16:creationId xmlns:a16="http://schemas.microsoft.com/office/drawing/2014/main" id="{0B5DE7A4-82B5-484D-A6BB-A2F70E2CDD4D}"/>
              </a:ext>
            </a:extLst>
          </p:cNvPr>
          <p:cNvSpPr txBox="1">
            <a:spLocks/>
          </p:cNvSpPr>
          <p:nvPr/>
        </p:nvSpPr>
        <p:spPr>
          <a:xfrm>
            <a:off x="945841" y="3140748"/>
            <a:ext cx="7391400" cy="5927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buFont typeface="Arial" panose="020B0604020202020204" pitchFamily="34" charset="0"/>
              <a:buNone/>
            </a:pPr>
            <a:r>
              <a:rPr lang="en-US" b="1" dirty="0">
                <a:latin typeface="HP001 4 hàng" panose="020B0603050302020204" pitchFamily="34" charset="-93"/>
              </a:rPr>
              <a:t>+</a:t>
            </a:r>
            <a:r>
              <a:rPr lang="en-US" b="1" dirty="0" err="1">
                <a:latin typeface="HP001 4 hàng" panose="020B0603050302020204" pitchFamily="34" charset="-93"/>
              </a:rPr>
              <a:t>Vì</a:t>
            </a:r>
            <a:r>
              <a:rPr lang="en-US" b="1" dirty="0">
                <a:latin typeface="HP001 4 hàng" panose="020B0603050302020204" pitchFamily="34" charset="-93"/>
              </a:rPr>
              <a:t> </a:t>
            </a:r>
            <a:r>
              <a:rPr lang="en-US" b="1" dirty="0" err="1">
                <a:latin typeface="HP001 4 hàng" panose="020B0603050302020204" pitchFamily="34" charset="-93"/>
              </a:rPr>
              <a:t>sao</a:t>
            </a:r>
            <a:r>
              <a:rPr lang="en-US" b="1" dirty="0">
                <a:latin typeface="HP001 4 hàng" panose="020B0603050302020204" pitchFamily="34" charset="-93"/>
              </a:rPr>
              <a:t> </a:t>
            </a:r>
            <a:r>
              <a:rPr lang="en-US" b="1" dirty="0" err="1">
                <a:latin typeface="HP001 4 hàng" panose="020B0603050302020204" pitchFamily="34" charset="-93"/>
              </a:rPr>
              <a:t>cô</a:t>
            </a:r>
            <a:r>
              <a:rPr lang="en-US" b="1" dirty="0">
                <a:latin typeface="HP001 4 hàng" panose="020B0603050302020204" pitchFamily="34" charset="-93"/>
              </a:rPr>
              <a:t> </a:t>
            </a:r>
            <a:r>
              <a:rPr lang="en-US" b="1" dirty="0" err="1">
                <a:latin typeface="HP001 4 hàng" panose="020B0603050302020204" pitchFamily="34" charset="-93"/>
              </a:rPr>
              <a:t>lại</a:t>
            </a:r>
            <a:r>
              <a:rPr lang="en-US" b="1" dirty="0">
                <a:latin typeface="HP001 4 hàng" panose="020B0603050302020204" pitchFamily="34" charset="-93"/>
              </a:rPr>
              <a:t> </a:t>
            </a:r>
            <a:r>
              <a:rPr lang="en-US" b="1" dirty="0" err="1">
                <a:latin typeface="HP001 4 hàng" panose="020B0603050302020204" pitchFamily="34" charset="-93"/>
              </a:rPr>
              <a:t>cảm</a:t>
            </a:r>
            <a:r>
              <a:rPr lang="en-US" b="1" dirty="0">
                <a:latin typeface="HP001 4 hàng" panose="020B0603050302020204" pitchFamily="34" charset="-93"/>
              </a:rPr>
              <a:t> </a:t>
            </a:r>
            <a:r>
              <a:rPr lang="en-US" b="1" dirty="0" err="1">
                <a:latin typeface="HP001 4 hàng" panose="020B0603050302020204" pitchFamily="34" charset="-93"/>
              </a:rPr>
              <a:t>thấy</a:t>
            </a:r>
            <a:r>
              <a:rPr lang="en-US" b="1" dirty="0">
                <a:latin typeface="HP001 4 hàng" panose="020B0603050302020204" pitchFamily="34" charset="-93"/>
              </a:rPr>
              <a:t> </a:t>
            </a:r>
            <a:r>
              <a:rPr lang="en-US" b="1" dirty="0" err="1">
                <a:latin typeface="HP001 4 hàng" panose="020B0603050302020204" pitchFamily="34" charset="-93"/>
              </a:rPr>
              <a:t>ân</a:t>
            </a:r>
            <a:r>
              <a:rPr lang="en-US" b="1" dirty="0">
                <a:latin typeface="HP001 4 hàng" panose="020B0603050302020204" pitchFamily="34" charset="-93"/>
              </a:rPr>
              <a:t> </a:t>
            </a:r>
            <a:r>
              <a:rPr lang="en-US" b="1" dirty="0" err="1">
                <a:latin typeface="HP001 4 hàng" panose="020B0603050302020204" pitchFamily="34" charset="-93"/>
              </a:rPr>
              <a:t>hận</a:t>
            </a:r>
            <a:r>
              <a:rPr lang="en-US" b="1" dirty="0">
                <a:latin typeface="HP001 4 hàng" panose="020B0603050302020204" pitchFamily="34" charset="-93"/>
              </a:rPr>
              <a:t>?</a:t>
            </a:r>
            <a:endParaRPr lang="vi-VN" b="1" dirty="0">
              <a:latin typeface="HP001 4 hàng" panose="020B0603050302020204" pitchFamily="34" charset="-93"/>
            </a:endParaRPr>
          </a:p>
        </p:txBody>
      </p:sp>
      <p:sp>
        <p:nvSpPr>
          <p:cNvPr id="10" name="Chỗ dành sẵn cho Nội dung 2">
            <a:extLst>
              <a:ext uri="{FF2B5EF4-FFF2-40B4-BE49-F238E27FC236}">
                <a16:creationId xmlns:a16="http://schemas.microsoft.com/office/drawing/2014/main" id="{2A8AA143-6165-4DF1-A777-018F5095CD9E}"/>
              </a:ext>
            </a:extLst>
          </p:cNvPr>
          <p:cNvSpPr txBox="1">
            <a:spLocks/>
          </p:cNvSpPr>
          <p:nvPr/>
        </p:nvSpPr>
        <p:spPr>
          <a:xfrm>
            <a:off x="945841" y="3076347"/>
            <a:ext cx="7391400" cy="5927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buFont typeface="Arial" panose="020B0604020202020204" pitchFamily="34" charset="0"/>
              <a:buNone/>
            </a:pPr>
            <a:r>
              <a:rPr lang="en-US" b="1" dirty="0">
                <a:solidFill>
                  <a:srgbClr val="7030A0"/>
                </a:solidFill>
                <a:latin typeface="HP001 4 hàng" panose="020B0603050302020204" pitchFamily="34" charset="-93"/>
              </a:rPr>
              <a:t>=&gt; </a:t>
            </a:r>
            <a:r>
              <a:rPr lang="en-US" b="1" dirty="0" err="1">
                <a:solidFill>
                  <a:srgbClr val="7030A0"/>
                </a:solidFill>
                <a:latin typeface="HP001 4 hàng" panose="020B0603050302020204" pitchFamily="34" charset="-93"/>
              </a:rPr>
              <a:t>Vì</a:t>
            </a:r>
            <a:r>
              <a:rPr lang="en-US" b="1" dirty="0">
                <a:solidFill>
                  <a:srgbClr val="7030A0"/>
                </a:solidFill>
                <a:latin typeface="HP001 4 hàng" panose="020B0603050302020204" pitchFamily="34" charset="-93"/>
              </a:rPr>
              <a:t> </a:t>
            </a:r>
            <a:r>
              <a:rPr lang="en-US" b="1" dirty="0" err="1">
                <a:solidFill>
                  <a:srgbClr val="7030A0"/>
                </a:solidFill>
                <a:latin typeface="HP001 4 hàng" panose="020B0603050302020204" pitchFamily="34" charset="-93"/>
              </a:rPr>
              <a:t>cô</a:t>
            </a:r>
            <a:r>
              <a:rPr lang="en-US" b="1" dirty="0">
                <a:solidFill>
                  <a:srgbClr val="7030A0"/>
                </a:solidFill>
                <a:latin typeface="HP001 4 hàng" panose="020B0603050302020204" pitchFamily="34" charset="-93"/>
              </a:rPr>
              <a:t> </a:t>
            </a:r>
            <a:r>
              <a:rPr lang="en-US" b="1" dirty="0" err="1">
                <a:solidFill>
                  <a:srgbClr val="7030A0"/>
                </a:solidFill>
                <a:latin typeface="HP001 4 hàng" panose="020B0603050302020204" pitchFamily="34" charset="-93"/>
              </a:rPr>
              <a:t>rất</a:t>
            </a:r>
            <a:r>
              <a:rPr lang="en-US" b="1" dirty="0">
                <a:solidFill>
                  <a:srgbClr val="7030A0"/>
                </a:solidFill>
                <a:latin typeface="HP001 4 hàng" panose="020B0603050302020204" pitchFamily="34" charset="-93"/>
              </a:rPr>
              <a:t> </a:t>
            </a:r>
            <a:r>
              <a:rPr lang="en-US" b="1" dirty="0" err="1">
                <a:solidFill>
                  <a:srgbClr val="7030A0"/>
                </a:solidFill>
                <a:latin typeface="HP001 4 hàng" panose="020B0603050302020204" pitchFamily="34" charset="-93"/>
              </a:rPr>
              <a:t>thương</a:t>
            </a:r>
            <a:r>
              <a:rPr lang="en-US" b="1" dirty="0">
                <a:solidFill>
                  <a:srgbClr val="7030A0"/>
                </a:solidFill>
                <a:latin typeface="HP001 4 hàng" panose="020B0603050302020204" pitchFamily="34" charset="-93"/>
              </a:rPr>
              <a:t> </a:t>
            </a:r>
            <a:r>
              <a:rPr lang="en-US" b="1" dirty="0" err="1">
                <a:solidFill>
                  <a:srgbClr val="7030A0"/>
                </a:solidFill>
                <a:latin typeface="HP001 4 hàng" panose="020B0603050302020204" pitchFamily="34" charset="-93"/>
              </a:rPr>
              <a:t>ba</a:t>
            </a:r>
            <a:r>
              <a:rPr lang="en-US" b="1" dirty="0">
                <a:solidFill>
                  <a:srgbClr val="7030A0"/>
                </a:solidFill>
                <a:latin typeface="HP001 4 hàng" panose="020B0603050302020204" pitchFamily="34" charset="-93"/>
              </a:rPr>
              <a:t>, </a:t>
            </a:r>
            <a:r>
              <a:rPr lang="en-US" b="1" dirty="0" err="1">
                <a:solidFill>
                  <a:srgbClr val="7030A0"/>
                </a:solidFill>
                <a:latin typeface="HP001 4 hàng" panose="020B0603050302020204" pitchFamily="34" charset="-93"/>
              </a:rPr>
              <a:t>cô</a:t>
            </a:r>
            <a:r>
              <a:rPr lang="en-US" b="1" dirty="0">
                <a:solidFill>
                  <a:srgbClr val="7030A0"/>
                </a:solidFill>
                <a:latin typeface="HP001 4 hàng" panose="020B0603050302020204" pitchFamily="34" charset="-93"/>
              </a:rPr>
              <a:t> </a:t>
            </a:r>
            <a:r>
              <a:rPr lang="en-US" b="1" dirty="0" err="1">
                <a:solidFill>
                  <a:srgbClr val="7030A0"/>
                </a:solidFill>
                <a:latin typeface="HP001 4 hàng" panose="020B0603050302020204" pitchFamily="34" charset="-93"/>
              </a:rPr>
              <a:t>ân</a:t>
            </a:r>
            <a:r>
              <a:rPr lang="en-US" b="1" dirty="0">
                <a:solidFill>
                  <a:srgbClr val="7030A0"/>
                </a:solidFill>
                <a:latin typeface="HP001 4 hàng" panose="020B0603050302020204" pitchFamily="34" charset="-93"/>
              </a:rPr>
              <a:t> </a:t>
            </a:r>
            <a:r>
              <a:rPr lang="en-US" b="1" dirty="0" err="1">
                <a:solidFill>
                  <a:srgbClr val="7030A0"/>
                </a:solidFill>
                <a:latin typeface="HP001 4 hàng" panose="020B0603050302020204" pitchFamily="34" charset="-93"/>
              </a:rPr>
              <a:t>hận</a:t>
            </a:r>
            <a:r>
              <a:rPr lang="en-US" b="1" dirty="0">
                <a:solidFill>
                  <a:srgbClr val="7030A0"/>
                </a:solidFill>
                <a:latin typeface="HP001 4 hàng" panose="020B0603050302020204" pitchFamily="34" charset="-93"/>
              </a:rPr>
              <a:t> </a:t>
            </a:r>
            <a:r>
              <a:rPr lang="en-US" b="1" dirty="0" err="1">
                <a:solidFill>
                  <a:srgbClr val="7030A0"/>
                </a:solidFill>
                <a:latin typeface="HP001 4 hàng" panose="020B0603050302020204" pitchFamily="34" charset="-93"/>
              </a:rPr>
              <a:t>vì</a:t>
            </a:r>
            <a:r>
              <a:rPr lang="en-US" b="1" dirty="0">
                <a:solidFill>
                  <a:srgbClr val="7030A0"/>
                </a:solidFill>
                <a:latin typeface="HP001 4 hàng" panose="020B0603050302020204" pitchFamily="34" charset="-93"/>
              </a:rPr>
              <a:t> </a:t>
            </a:r>
            <a:r>
              <a:rPr lang="en-US" b="1" dirty="0" err="1">
                <a:solidFill>
                  <a:srgbClr val="7030A0"/>
                </a:solidFill>
                <a:latin typeface="HP001 4 hàng" panose="020B0603050302020204" pitchFamily="34" charset="-93"/>
              </a:rPr>
              <a:t>mình</a:t>
            </a:r>
            <a:r>
              <a:rPr lang="en-US" b="1" dirty="0">
                <a:solidFill>
                  <a:srgbClr val="7030A0"/>
                </a:solidFill>
                <a:latin typeface="HP001 4 hàng" panose="020B0603050302020204" pitchFamily="34" charset="-93"/>
              </a:rPr>
              <a:t> </a:t>
            </a:r>
            <a:r>
              <a:rPr lang="en-US" b="1" dirty="0" err="1">
                <a:solidFill>
                  <a:srgbClr val="7030A0"/>
                </a:solidFill>
                <a:latin typeface="HP001 4 hàng" panose="020B0603050302020204" pitchFamily="34" charset="-93"/>
              </a:rPr>
              <a:t>đã</a:t>
            </a:r>
            <a:r>
              <a:rPr lang="en-US" b="1" dirty="0">
                <a:solidFill>
                  <a:srgbClr val="7030A0"/>
                </a:solidFill>
                <a:latin typeface="HP001 4 hàng" panose="020B0603050302020204" pitchFamily="34" charset="-93"/>
              </a:rPr>
              <a:t> </a:t>
            </a:r>
            <a:r>
              <a:rPr lang="en-US" b="1" dirty="0" err="1">
                <a:solidFill>
                  <a:srgbClr val="7030A0"/>
                </a:solidFill>
                <a:latin typeface="HP001 4 hàng" panose="020B0603050302020204" pitchFamily="34" charset="-93"/>
              </a:rPr>
              <a:t>nói</a:t>
            </a:r>
            <a:r>
              <a:rPr lang="en-US" b="1" dirty="0">
                <a:solidFill>
                  <a:srgbClr val="7030A0"/>
                </a:solidFill>
                <a:latin typeface="HP001 4 hàng" panose="020B0603050302020204" pitchFamily="34" charset="-93"/>
              </a:rPr>
              <a:t> </a:t>
            </a:r>
            <a:r>
              <a:rPr lang="en-US" b="1" dirty="0" err="1">
                <a:solidFill>
                  <a:srgbClr val="7030A0"/>
                </a:solidFill>
                <a:latin typeface="HP001 4 hàng" panose="020B0603050302020204" pitchFamily="34" charset="-93"/>
              </a:rPr>
              <a:t>dối</a:t>
            </a:r>
            <a:r>
              <a:rPr lang="en-US" b="1" dirty="0">
                <a:solidFill>
                  <a:srgbClr val="7030A0"/>
                </a:solidFill>
                <a:latin typeface="HP001 4 hàng" panose="020B0603050302020204" pitchFamily="34" charset="-93"/>
              </a:rPr>
              <a:t> </a:t>
            </a:r>
            <a:r>
              <a:rPr lang="en-US" b="1" dirty="0" err="1">
                <a:solidFill>
                  <a:srgbClr val="7030A0"/>
                </a:solidFill>
                <a:latin typeface="HP001 4 hàng" panose="020B0603050302020204" pitchFamily="34" charset="-93"/>
              </a:rPr>
              <a:t>phụ</a:t>
            </a:r>
            <a:r>
              <a:rPr lang="en-US" b="1" dirty="0">
                <a:solidFill>
                  <a:srgbClr val="7030A0"/>
                </a:solidFill>
                <a:latin typeface="HP001 4 hàng" panose="020B0603050302020204" pitchFamily="34" charset="-93"/>
              </a:rPr>
              <a:t> </a:t>
            </a:r>
            <a:r>
              <a:rPr lang="en-US" b="1" dirty="0" err="1">
                <a:solidFill>
                  <a:srgbClr val="7030A0"/>
                </a:solidFill>
                <a:latin typeface="HP001 4 hàng" panose="020B0603050302020204" pitchFamily="34" charset="-93"/>
              </a:rPr>
              <a:t>lòng</a:t>
            </a:r>
            <a:r>
              <a:rPr lang="en-US" b="1" dirty="0">
                <a:solidFill>
                  <a:srgbClr val="7030A0"/>
                </a:solidFill>
                <a:latin typeface="HP001 4 hàng" panose="020B0603050302020204" pitchFamily="34" charset="-93"/>
              </a:rPr>
              <a:t> tin </a:t>
            </a:r>
            <a:r>
              <a:rPr lang="en-US" b="1" dirty="0" err="1">
                <a:solidFill>
                  <a:srgbClr val="7030A0"/>
                </a:solidFill>
                <a:latin typeface="HP001 4 hàng" panose="020B0603050302020204" pitchFamily="34" charset="-93"/>
              </a:rPr>
              <a:t>của</a:t>
            </a:r>
            <a:r>
              <a:rPr lang="en-US" b="1" dirty="0">
                <a:solidFill>
                  <a:srgbClr val="7030A0"/>
                </a:solidFill>
                <a:latin typeface="HP001 4 hàng" panose="020B0603050302020204" pitchFamily="34" charset="-93"/>
              </a:rPr>
              <a:t> </a:t>
            </a:r>
            <a:r>
              <a:rPr lang="en-US" b="1" dirty="0" err="1">
                <a:solidFill>
                  <a:srgbClr val="7030A0"/>
                </a:solidFill>
                <a:latin typeface="HP001 4 hàng" panose="020B0603050302020204" pitchFamily="34" charset="-93"/>
              </a:rPr>
              <a:t>ba</a:t>
            </a:r>
            <a:r>
              <a:rPr lang="en-US" b="1" dirty="0">
                <a:solidFill>
                  <a:srgbClr val="7030A0"/>
                </a:solidFill>
                <a:latin typeface="HP001 4 hàng" panose="020B0603050302020204" pitchFamily="34" charset="-93"/>
              </a:rPr>
              <a:t>.</a:t>
            </a:r>
            <a:endParaRPr lang="vi-VN" b="1" dirty="0">
              <a:solidFill>
                <a:srgbClr val="7030A0"/>
              </a:solidFill>
              <a:latin typeface="HP001 4 hàng" panose="020B0603050302020204" pitchFamily="34" charset="-93"/>
            </a:endParaRPr>
          </a:p>
        </p:txBody>
      </p:sp>
      <p:sp>
        <p:nvSpPr>
          <p:cNvPr id="11" name="Chỗ dành sẵn cho Nội dung 2">
            <a:extLst>
              <a:ext uri="{FF2B5EF4-FFF2-40B4-BE49-F238E27FC236}">
                <a16:creationId xmlns:a16="http://schemas.microsoft.com/office/drawing/2014/main" id="{ECF5659E-63A7-420F-A4FC-0A2BA3378BBD}"/>
              </a:ext>
            </a:extLst>
          </p:cNvPr>
          <p:cNvSpPr txBox="1">
            <a:spLocks/>
          </p:cNvSpPr>
          <p:nvPr/>
        </p:nvSpPr>
        <p:spPr>
          <a:xfrm>
            <a:off x="945841" y="4394678"/>
            <a:ext cx="7391400" cy="5927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buFont typeface="Arial" panose="020B0604020202020204" pitchFamily="34" charset="0"/>
              <a:buNone/>
            </a:pPr>
            <a:r>
              <a:rPr lang="en-US" b="1" dirty="0">
                <a:latin typeface="HP001 4 hàng" panose="020B0603050302020204" pitchFamily="34" charset="-93"/>
              </a:rPr>
              <a:t>+</a:t>
            </a:r>
            <a:r>
              <a:rPr lang="en-US" b="1" dirty="0" err="1">
                <a:latin typeface="HP001 4 hàng" panose="020B0603050302020204" pitchFamily="34" charset="-93"/>
              </a:rPr>
              <a:t>Đoạn</a:t>
            </a:r>
            <a:r>
              <a:rPr lang="en-US" b="1" dirty="0">
                <a:latin typeface="HP001 4 hàng" panose="020B0603050302020204" pitchFamily="34" charset="-93"/>
              </a:rPr>
              <a:t> 1 </a:t>
            </a:r>
            <a:r>
              <a:rPr lang="en-US" b="1" dirty="0" err="1">
                <a:latin typeface="HP001 4 hàng" panose="020B0603050302020204" pitchFamily="34" charset="-93"/>
              </a:rPr>
              <a:t>nói</a:t>
            </a:r>
            <a:r>
              <a:rPr lang="en-US" b="1" dirty="0">
                <a:latin typeface="HP001 4 hàng" panose="020B0603050302020204" pitchFamily="34" charset="-93"/>
              </a:rPr>
              <a:t> </a:t>
            </a:r>
            <a:r>
              <a:rPr lang="en-US" b="1" dirty="0" err="1">
                <a:latin typeface="HP001 4 hàng" panose="020B0603050302020204" pitchFamily="34" charset="-93"/>
              </a:rPr>
              <a:t>đến</a:t>
            </a:r>
            <a:r>
              <a:rPr lang="en-US" b="1" dirty="0">
                <a:latin typeface="HP001 4 hàng" panose="020B0603050302020204" pitchFamily="34" charset="-93"/>
              </a:rPr>
              <a:t> </a:t>
            </a:r>
            <a:r>
              <a:rPr lang="en-US" b="1" dirty="0" err="1">
                <a:latin typeface="HP001 4 hàng" panose="020B0603050302020204" pitchFamily="34" charset="-93"/>
              </a:rPr>
              <a:t>chuyện</a:t>
            </a:r>
            <a:r>
              <a:rPr lang="en-US" b="1" dirty="0">
                <a:latin typeface="HP001 4 hàng" panose="020B0603050302020204" pitchFamily="34" charset="-93"/>
              </a:rPr>
              <a:t> </a:t>
            </a:r>
            <a:r>
              <a:rPr lang="en-US" b="1" dirty="0" err="1">
                <a:latin typeface="HP001 4 hàng" panose="020B0603050302020204" pitchFamily="34" charset="-93"/>
              </a:rPr>
              <a:t>gì</a:t>
            </a:r>
            <a:r>
              <a:rPr lang="en-US" b="1" dirty="0">
                <a:latin typeface="HP001 4 hàng" panose="020B0603050302020204" pitchFamily="34" charset="-93"/>
              </a:rPr>
              <a:t>?</a:t>
            </a:r>
            <a:endParaRPr lang="vi-VN" b="1" dirty="0">
              <a:latin typeface="HP001 4 hàng" panose="020B0603050302020204" pitchFamily="34" charset="-93"/>
            </a:endParaRPr>
          </a:p>
        </p:txBody>
      </p:sp>
      <p:sp>
        <p:nvSpPr>
          <p:cNvPr id="12" name="Chỗ dành sẵn cho Nội dung 2">
            <a:extLst>
              <a:ext uri="{FF2B5EF4-FFF2-40B4-BE49-F238E27FC236}">
                <a16:creationId xmlns:a16="http://schemas.microsoft.com/office/drawing/2014/main" id="{7CC9B6F4-44A7-48FF-AE8F-DDCE86173E66}"/>
              </a:ext>
            </a:extLst>
          </p:cNvPr>
          <p:cNvSpPr txBox="1">
            <a:spLocks/>
          </p:cNvSpPr>
          <p:nvPr/>
        </p:nvSpPr>
        <p:spPr>
          <a:xfrm>
            <a:off x="806759" y="4392864"/>
            <a:ext cx="7391400" cy="5927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buFont typeface="Arial" panose="020B0604020202020204" pitchFamily="34" charset="0"/>
              <a:buNone/>
            </a:pPr>
            <a:r>
              <a:rPr lang="en-US" b="1" dirty="0">
                <a:solidFill>
                  <a:srgbClr val="FF0000"/>
                </a:solidFill>
                <a:latin typeface="HP001 4 hàng" panose="020B0603050302020204" pitchFamily="34" charset="-93"/>
              </a:rPr>
              <a:t>=&gt; Ý </a:t>
            </a:r>
            <a:r>
              <a:rPr lang="en-US" b="1" dirty="0" err="1">
                <a:solidFill>
                  <a:srgbClr val="FF0000"/>
                </a:solidFill>
                <a:latin typeface="HP001 4 hàng" panose="020B0603050302020204" pitchFamily="34" charset="-93"/>
              </a:rPr>
              <a:t>chính</a:t>
            </a:r>
            <a:r>
              <a:rPr lang="en-US" b="1" dirty="0">
                <a:solidFill>
                  <a:srgbClr val="FF0000"/>
                </a:solidFill>
                <a:latin typeface="HP001 4 hàng" panose="020B0603050302020204" pitchFamily="34" charset="-93"/>
              </a:rPr>
              <a:t> </a:t>
            </a:r>
            <a:r>
              <a:rPr lang="en-US" b="1" dirty="0" err="1">
                <a:solidFill>
                  <a:srgbClr val="FF0000"/>
                </a:solidFill>
                <a:latin typeface="HP001 4 hàng" panose="020B0603050302020204" pitchFamily="34" charset="-93"/>
              </a:rPr>
              <a:t>của</a:t>
            </a:r>
            <a:r>
              <a:rPr lang="en-US" b="1" dirty="0">
                <a:solidFill>
                  <a:srgbClr val="FF0000"/>
                </a:solidFill>
                <a:latin typeface="HP001 4 hàng" panose="020B0603050302020204" pitchFamily="34" charset="-93"/>
              </a:rPr>
              <a:t> </a:t>
            </a:r>
            <a:r>
              <a:rPr lang="en-US" b="1" dirty="0" err="1">
                <a:solidFill>
                  <a:srgbClr val="FF0000"/>
                </a:solidFill>
                <a:latin typeface="HP001 4 hàng" panose="020B0603050302020204" pitchFamily="34" charset="-93"/>
              </a:rPr>
              <a:t>đoạn</a:t>
            </a:r>
            <a:r>
              <a:rPr lang="en-US" b="1" dirty="0">
                <a:solidFill>
                  <a:srgbClr val="FF0000"/>
                </a:solidFill>
                <a:latin typeface="HP001 4 hàng" panose="020B0603050302020204" pitchFamily="34" charset="-93"/>
              </a:rPr>
              <a:t> 1: </a:t>
            </a:r>
            <a:r>
              <a:rPr lang="en-US" b="1" dirty="0" err="1">
                <a:solidFill>
                  <a:srgbClr val="0000FF"/>
                </a:solidFill>
                <a:latin typeface="HP001 4 hàng" panose="020B0603050302020204" pitchFamily="34" charset="-93"/>
              </a:rPr>
              <a:t>Cô</a:t>
            </a:r>
            <a:r>
              <a:rPr lang="en-US" b="1" dirty="0">
                <a:solidFill>
                  <a:srgbClr val="0000FF"/>
                </a:solidFill>
                <a:latin typeface="HP001 4 hàng" panose="020B0603050302020204" pitchFamily="34" charset="-93"/>
              </a:rPr>
              <a:t> </a:t>
            </a:r>
            <a:r>
              <a:rPr lang="en-US" b="1" dirty="0" err="1">
                <a:solidFill>
                  <a:srgbClr val="0000FF"/>
                </a:solidFill>
                <a:latin typeface="HP001 4 hàng" panose="020B0603050302020204" pitchFamily="34" charset="-93"/>
              </a:rPr>
              <a:t>chị</a:t>
            </a:r>
            <a:r>
              <a:rPr lang="en-US" b="1" dirty="0">
                <a:solidFill>
                  <a:srgbClr val="0000FF"/>
                </a:solidFill>
                <a:latin typeface="HP001 4 hàng" panose="020B0603050302020204" pitchFamily="34" charset="-93"/>
              </a:rPr>
              <a:t> </a:t>
            </a:r>
            <a:r>
              <a:rPr lang="en-US" b="1" dirty="0" err="1">
                <a:solidFill>
                  <a:srgbClr val="0000FF"/>
                </a:solidFill>
                <a:latin typeface="HP001 4 hàng" panose="020B0603050302020204" pitchFamily="34" charset="-93"/>
              </a:rPr>
              <a:t>nói</a:t>
            </a:r>
            <a:r>
              <a:rPr lang="en-US" b="1" dirty="0">
                <a:solidFill>
                  <a:srgbClr val="0000FF"/>
                </a:solidFill>
                <a:latin typeface="HP001 4 hàng" panose="020B0603050302020204" pitchFamily="34" charset="-93"/>
              </a:rPr>
              <a:t> </a:t>
            </a:r>
            <a:r>
              <a:rPr lang="en-US" b="1" dirty="0" err="1">
                <a:solidFill>
                  <a:srgbClr val="0000FF"/>
                </a:solidFill>
                <a:latin typeface="HP001 4 hàng" panose="020B0603050302020204" pitchFamily="34" charset="-93"/>
              </a:rPr>
              <a:t>dối</a:t>
            </a:r>
            <a:r>
              <a:rPr lang="en-US" b="1" dirty="0">
                <a:solidFill>
                  <a:srgbClr val="0000FF"/>
                </a:solidFill>
                <a:latin typeface="HP001 4 hàng" panose="020B0603050302020204" pitchFamily="34" charset="-93"/>
              </a:rPr>
              <a:t> </a:t>
            </a:r>
            <a:r>
              <a:rPr lang="en-US" b="1" dirty="0" err="1">
                <a:solidFill>
                  <a:srgbClr val="0000FF"/>
                </a:solidFill>
                <a:latin typeface="HP001 4 hàng" panose="020B0603050302020204" pitchFamily="34" charset="-93"/>
              </a:rPr>
              <a:t>ba</a:t>
            </a:r>
            <a:r>
              <a:rPr lang="en-US" b="1" dirty="0">
                <a:solidFill>
                  <a:srgbClr val="0000FF"/>
                </a:solidFill>
                <a:latin typeface="HP001 4 hàng" panose="020B0603050302020204" pitchFamily="34" charset="-93"/>
              </a:rPr>
              <a:t> </a:t>
            </a:r>
            <a:r>
              <a:rPr lang="en-US" b="1" dirty="0" err="1">
                <a:solidFill>
                  <a:srgbClr val="0000FF"/>
                </a:solidFill>
                <a:latin typeface="HP001 4 hàng" panose="020B0603050302020204" pitchFamily="34" charset="-93"/>
              </a:rPr>
              <a:t>nhiều</a:t>
            </a:r>
            <a:r>
              <a:rPr lang="en-US" b="1" dirty="0">
                <a:solidFill>
                  <a:srgbClr val="0000FF"/>
                </a:solidFill>
                <a:latin typeface="HP001 4 hàng" panose="020B0603050302020204" pitchFamily="34" charset="-93"/>
              </a:rPr>
              <a:t> </a:t>
            </a:r>
            <a:r>
              <a:rPr lang="en-US" b="1" dirty="0" err="1">
                <a:solidFill>
                  <a:srgbClr val="0000FF"/>
                </a:solidFill>
                <a:latin typeface="HP001 4 hàng" panose="020B0603050302020204" pitchFamily="34" charset="-93"/>
              </a:rPr>
              <a:t>lần</a:t>
            </a:r>
            <a:r>
              <a:rPr lang="en-US" b="1" dirty="0">
                <a:solidFill>
                  <a:srgbClr val="0000FF"/>
                </a:solidFill>
                <a:latin typeface="HP001 4 hàng" panose="020B0603050302020204" pitchFamily="34" charset="-93"/>
              </a:rPr>
              <a:t>.</a:t>
            </a:r>
            <a:endParaRPr lang="vi-VN" b="1" dirty="0">
              <a:solidFill>
                <a:srgbClr val="0000FF"/>
              </a:solidFill>
              <a:latin typeface="HP001 4 hàng" panose="020B0603050302020204" pitchFamily="34" charset="-93"/>
            </a:endParaRPr>
          </a:p>
        </p:txBody>
      </p:sp>
    </p:spTree>
    <p:extLst>
      <p:ext uri="{BB962C8B-B14F-4D97-AF65-F5344CB8AC3E}">
        <p14:creationId xmlns:p14="http://schemas.microsoft.com/office/powerpoint/2010/main" val="1245971242"/>
      </p:ext>
    </p:extLst>
  </p:cSld>
  <p:clrMapOvr>
    <a:masterClrMapping/>
  </p:clrMapOvr>
  <mc:AlternateContent xmlns:mc="http://schemas.openxmlformats.org/markup-compatibility/2006" xmlns:p14="http://schemas.microsoft.com/office/powerpoint/2010/main">
    <mc:Choice Requires="p14">
      <p:transition spd="slow">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3">
                                            <p:txEl>
                                              <p:pRg st="0" end="0"/>
                                            </p:txEl>
                                          </p:spTgt>
                                        </p:tgtEl>
                                      </p:cBhvr>
                                    </p:animEffect>
                                    <p:set>
                                      <p:cBhvr>
                                        <p:cTn id="7" dur="1" fill="hold">
                                          <p:stCondLst>
                                            <p:cond delay="1999"/>
                                          </p:stCondLst>
                                        </p:cTn>
                                        <p:tgtEl>
                                          <p:spTgt spid="3">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xit" presetSubtype="4" fill="hold" grpId="1" nodeType="clickEffect">
                                  <p:stCondLst>
                                    <p:cond delay="0"/>
                                  </p:stCondLst>
                                  <p:childTnLst>
                                    <p:anim calcmode="lin" valueType="num">
                                      <p:cBhvr additive="base">
                                        <p:cTn id="23" dur="500"/>
                                        <p:tgtEl>
                                          <p:spTgt spid="7"/>
                                        </p:tgtEl>
                                        <p:attrNameLst>
                                          <p:attrName>ppt_x</p:attrName>
                                        </p:attrNameLst>
                                      </p:cBhvr>
                                      <p:tavLst>
                                        <p:tav tm="0">
                                          <p:val>
                                            <p:strVal val="ppt_x"/>
                                          </p:val>
                                        </p:tav>
                                        <p:tav tm="100000">
                                          <p:val>
                                            <p:strVal val="ppt_x"/>
                                          </p:val>
                                        </p:tav>
                                      </p:tavLst>
                                    </p:anim>
                                    <p:anim calcmode="lin" valueType="num">
                                      <p:cBhvr additive="base">
                                        <p:cTn id="24" dur="500"/>
                                        <p:tgtEl>
                                          <p:spTgt spid="7"/>
                                        </p:tgtEl>
                                        <p:attrNameLst>
                                          <p:attrName>ppt_y</p:attrName>
                                        </p:attrNameLst>
                                      </p:cBhvr>
                                      <p:tavLst>
                                        <p:tav tm="0">
                                          <p:val>
                                            <p:strVal val="ppt_y"/>
                                          </p:val>
                                        </p:tav>
                                        <p:tav tm="100000">
                                          <p:val>
                                            <p:strVal val="1+ppt_h/2"/>
                                          </p:val>
                                        </p:tav>
                                      </p:tavLst>
                                    </p:anim>
                                    <p:set>
                                      <p:cBhvr>
                                        <p:cTn id="25" dur="1" fill="hold">
                                          <p:stCondLst>
                                            <p:cond delay="499"/>
                                          </p:stCondLst>
                                        </p:cTn>
                                        <p:tgtEl>
                                          <p:spTgt spid="7"/>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additive="base">
                                        <p:cTn id="30" dur="500" fill="hold"/>
                                        <p:tgtEl>
                                          <p:spTgt spid="8"/>
                                        </p:tgtEl>
                                        <p:attrNameLst>
                                          <p:attrName>ppt_x</p:attrName>
                                        </p:attrNameLst>
                                      </p:cBhvr>
                                      <p:tavLst>
                                        <p:tav tm="0">
                                          <p:val>
                                            <p:strVal val="#ppt_x"/>
                                          </p:val>
                                        </p:tav>
                                        <p:tav tm="100000">
                                          <p:val>
                                            <p:strVal val="#ppt_x"/>
                                          </p:val>
                                        </p:tav>
                                      </p:tavLst>
                                    </p:anim>
                                    <p:anim calcmode="lin" valueType="num">
                                      <p:cBhvr additive="base">
                                        <p:cTn id="3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1000" fill="hold"/>
                                        <p:tgtEl>
                                          <p:spTgt spid="9"/>
                                        </p:tgtEl>
                                        <p:attrNameLst>
                                          <p:attrName>ppt_w</p:attrName>
                                        </p:attrNameLst>
                                      </p:cBhvr>
                                      <p:tavLst>
                                        <p:tav tm="0">
                                          <p:val>
                                            <p:fltVal val="0"/>
                                          </p:val>
                                        </p:tav>
                                        <p:tav tm="100000">
                                          <p:val>
                                            <p:strVal val="#ppt_w"/>
                                          </p:val>
                                        </p:tav>
                                      </p:tavLst>
                                    </p:anim>
                                    <p:anim calcmode="lin" valueType="num">
                                      <p:cBhvr>
                                        <p:cTn id="37" dur="1000" fill="hold"/>
                                        <p:tgtEl>
                                          <p:spTgt spid="9"/>
                                        </p:tgtEl>
                                        <p:attrNameLst>
                                          <p:attrName>ppt_h</p:attrName>
                                        </p:attrNameLst>
                                      </p:cBhvr>
                                      <p:tavLst>
                                        <p:tav tm="0">
                                          <p:val>
                                            <p:fltVal val="0"/>
                                          </p:val>
                                        </p:tav>
                                        <p:tav tm="100000">
                                          <p:val>
                                            <p:strVal val="#ppt_h"/>
                                          </p:val>
                                        </p:tav>
                                      </p:tavLst>
                                    </p:anim>
                                    <p:anim calcmode="lin" valueType="num">
                                      <p:cBhvr>
                                        <p:cTn id="38" dur="1000" fill="hold"/>
                                        <p:tgtEl>
                                          <p:spTgt spid="9"/>
                                        </p:tgtEl>
                                        <p:attrNameLst>
                                          <p:attrName>style.rotation</p:attrName>
                                        </p:attrNameLst>
                                      </p:cBhvr>
                                      <p:tavLst>
                                        <p:tav tm="0">
                                          <p:val>
                                            <p:fltVal val="90"/>
                                          </p:val>
                                        </p:tav>
                                        <p:tav tm="100000">
                                          <p:val>
                                            <p:fltVal val="0"/>
                                          </p:val>
                                        </p:tav>
                                      </p:tavLst>
                                    </p:anim>
                                    <p:animEffect transition="in" filter="fade">
                                      <p:cBhvr>
                                        <p:cTn id="39" dur="10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31" presetClass="exit" presetSubtype="0" fill="hold" grpId="1" nodeType="clickEffect">
                                  <p:stCondLst>
                                    <p:cond delay="0"/>
                                  </p:stCondLst>
                                  <p:childTnLst>
                                    <p:anim calcmode="lin" valueType="num">
                                      <p:cBhvr>
                                        <p:cTn id="43" dur="1000"/>
                                        <p:tgtEl>
                                          <p:spTgt spid="9"/>
                                        </p:tgtEl>
                                        <p:attrNameLst>
                                          <p:attrName>ppt_w</p:attrName>
                                        </p:attrNameLst>
                                      </p:cBhvr>
                                      <p:tavLst>
                                        <p:tav tm="0">
                                          <p:val>
                                            <p:strVal val="ppt_w"/>
                                          </p:val>
                                        </p:tav>
                                        <p:tav tm="100000">
                                          <p:val>
                                            <p:fltVal val="0"/>
                                          </p:val>
                                        </p:tav>
                                      </p:tavLst>
                                    </p:anim>
                                    <p:anim calcmode="lin" valueType="num">
                                      <p:cBhvr>
                                        <p:cTn id="44" dur="1000"/>
                                        <p:tgtEl>
                                          <p:spTgt spid="9"/>
                                        </p:tgtEl>
                                        <p:attrNameLst>
                                          <p:attrName>ppt_h</p:attrName>
                                        </p:attrNameLst>
                                      </p:cBhvr>
                                      <p:tavLst>
                                        <p:tav tm="0">
                                          <p:val>
                                            <p:strVal val="ppt_h"/>
                                          </p:val>
                                        </p:tav>
                                        <p:tav tm="100000">
                                          <p:val>
                                            <p:fltVal val="0"/>
                                          </p:val>
                                        </p:tav>
                                      </p:tavLst>
                                    </p:anim>
                                    <p:anim calcmode="lin" valueType="num">
                                      <p:cBhvr>
                                        <p:cTn id="45" dur="1000"/>
                                        <p:tgtEl>
                                          <p:spTgt spid="9"/>
                                        </p:tgtEl>
                                        <p:attrNameLst>
                                          <p:attrName>style.rotation</p:attrName>
                                        </p:attrNameLst>
                                      </p:cBhvr>
                                      <p:tavLst>
                                        <p:tav tm="0">
                                          <p:val>
                                            <p:fltVal val="0"/>
                                          </p:val>
                                        </p:tav>
                                        <p:tav tm="100000">
                                          <p:val>
                                            <p:fltVal val="90"/>
                                          </p:val>
                                        </p:tav>
                                      </p:tavLst>
                                    </p:anim>
                                    <p:animEffect transition="out" filter="fade">
                                      <p:cBhvr>
                                        <p:cTn id="46" dur="1000"/>
                                        <p:tgtEl>
                                          <p:spTgt spid="9"/>
                                        </p:tgtEl>
                                      </p:cBhvr>
                                    </p:animEffect>
                                    <p:set>
                                      <p:cBhvr>
                                        <p:cTn id="47" dur="1" fill="hold">
                                          <p:stCondLst>
                                            <p:cond delay="999"/>
                                          </p:stCondLst>
                                        </p:cTn>
                                        <p:tgtEl>
                                          <p:spTgt spid="9"/>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 calcmode="lin" valueType="num">
                                      <p:cBhvr>
                                        <p:cTn id="52" dur="500" fill="hold"/>
                                        <p:tgtEl>
                                          <p:spTgt spid="10"/>
                                        </p:tgtEl>
                                        <p:attrNameLst>
                                          <p:attrName>ppt_w</p:attrName>
                                        </p:attrNameLst>
                                      </p:cBhvr>
                                      <p:tavLst>
                                        <p:tav tm="0">
                                          <p:val>
                                            <p:fltVal val="0"/>
                                          </p:val>
                                        </p:tav>
                                        <p:tav tm="100000">
                                          <p:val>
                                            <p:strVal val="#ppt_w"/>
                                          </p:val>
                                        </p:tav>
                                      </p:tavLst>
                                    </p:anim>
                                    <p:anim calcmode="lin" valueType="num">
                                      <p:cBhvr>
                                        <p:cTn id="53" dur="500" fill="hold"/>
                                        <p:tgtEl>
                                          <p:spTgt spid="10"/>
                                        </p:tgtEl>
                                        <p:attrNameLst>
                                          <p:attrName>ppt_h</p:attrName>
                                        </p:attrNameLst>
                                      </p:cBhvr>
                                      <p:tavLst>
                                        <p:tav tm="0">
                                          <p:val>
                                            <p:fltVal val="0"/>
                                          </p:val>
                                        </p:tav>
                                        <p:tav tm="100000">
                                          <p:val>
                                            <p:strVal val="#ppt_h"/>
                                          </p:val>
                                        </p:tav>
                                      </p:tavLst>
                                    </p:anim>
                                    <p:animEffect transition="in" filter="fade">
                                      <p:cBhvr>
                                        <p:cTn id="54" dur="500"/>
                                        <p:tgtEl>
                                          <p:spTgt spid="10"/>
                                        </p:tgtEl>
                                      </p:cBhvr>
                                    </p:animEffect>
                                  </p:childTnLst>
                                </p:cTn>
                              </p:par>
                            </p:childTnLst>
                          </p:cTn>
                        </p:par>
                      </p:childTnLst>
                    </p:cTn>
                  </p:par>
                  <p:par>
                    <p:cTn id="55" fill="hold">
                      <p:stCondLst>
                        <p:cond delay="indefinite"/>
                      </p:stCondLst>
                      <p:childTnLst>
                        <p:par>
                          <p:cTn id="56" fill="hold">
                            <p:stCondLst>
                              <p:cond delay="0"/>
                            </p:stCondLst>
                            <p:childTnLst>
                              <p:par>
                                <p:cTn id="57" presetID="26" presetClass="entr" presetSubtype="0" fill="hold" grpId="0" nodeType="clickEffect">
                                  <p:stCondLst>
                                    <p:cond delay="0"/>
                                  </p:stCondLst>
                                  <p:childTnLst>
                                    <p:set>
                                      <p:cBhvr>
                                        <p:cTn id="58" dur="1" fill="hold">
                                          <p:stCondLst>
                                            <p:cond delay="0"/>
                                          </p:stCondLst>
                                        </p:cTn>
                                        <p:tgtEl>
                                          <p:spTgt spid="11"/>
                                        </p:tgtEl>
                                        <p:attrNameLst>
                                          <p:attrName>style.visibility</p:attrName>
                                        </p:attrNameLst>
                                      </p:cBhvr>
                                      <p:to>
                                        <p:strVal val="visible"/>
                                      </p:to>
                                    </p:set>
                                    <p:animEffect transition="in" filter="wipe(down)">
                                      <p:cBhvr>
                                        <p:cTn id="59" dur="580">
                                          <p:stCondLst>
                                            <p:cond delay="0"/>
                                          </p:stCondLst>
                                        </p:cTn>
                                        <p:tgtEl>
                                          <p:spTgt spid="11"/>
                                        </p:tgtEl>
                                      </p:cBhvr>
                                    </p:animEffect>
                                    <p:anim calcmode="lin" valueType="num">
                                      <p:cBhvr>
                                        <p:cTn id="60"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65" dur="26">
                                          <p:stCondLst>
                                            <p:cond delay="650"/>
                                          </p:stCondLst>
                                        </p:cTn>
                                        <p:tgtEl>
                                          <p:spTgt spid="11"/>
                                        </p:tgtEl>
                                      </p:cBhvr>
                                      <p:to x="100000" y="60000"/>
                                    </p:animScale>
                                    <p:animScale>
                                      <p:cBhvr>
                                        <p:cTn id="66" dur="166" decel="50000">
                                          <p:stCondLst>
                                            <p:cond delay="676"/>
                                          </p:stCondLst>
                                        </p:cTn>
                                        <p:tgtEl>
                                          <p:spTgt spid="11"/>
                                        </p:tgtEl>
                                      </p:cBhvr>
                                      <p:to x="100000" y="100000"/>
                                    </p:animScale>
                                    <p:animScale>
                                      <p:cBhvr>
                                        <p:cTn id="67" dur="26">
                                          <p:stCondLst>
                                            <p:cond delay="1312"/>
                                          </p:stCondLst>
                                        </p:cTn>
                                        <p:tgtEl>
                                          <p:spTgt spid="11"/>
                                        </p:tgtEl>
                                      </p:cBhvr>
                                      <p:to x="100000" y="80000"/>
                                    </p:animScale>
                                    <p:animScale>
                                      <p:cBhvr>
                                        <p:cTn id="68" dur="166" decel="50000">
                                          <p:stCondLst>
                                            <p:cond delay="1338"/>
                                          </p:stCondLst>
                                        </p:cTn>
                                        <p:tgtEl>
                                          <p:spTgt spid="11"/>
                                        </p:tgtEl>
                                      </p:cBhvr>
                                      <p:to x="100000" y="100000"/>
                                    </p:animScale>
                                    <p:animScale>
                                      <p:cBhvr>
                                        <p:cTn id="69" dur="26">
                                          <p:stCondLst>
                                            <p:cond delay="1642"/>
                                          </p:stCondLst>
                                        </p:cTn>
                                        <p:tgtEl>
                                          <p:spTgt spid="11"/>
                                        </p:tgtEl>
                                      </p:cBhvr>
                                      <p:to x="100000" y="90000"/>
                                    </p:animScale>
                                    <p:animScale>
                                      <p:cBhvr>
                                        <p:cTn id="70" dur="166" decel="50000">
                                          <p:stCondLst>
                                            <p:cond delay="1668"/>
                                          </p:stCondLst>
                                        </p:cTn>
                                        <p:tgtEl>
                                          <p:spTgt spid="11"/>
                                        </p:tgtEl>
                                      </p:cBhvr>
                                      <p:to x="100000" y="100000"/>
                                    </p:animScale>
                                    <p:animScale>
                                      <p:cBhvr>
                                        <p:cTn id="71" dur="26">
                                          <p:stCondLst>
                                            <p:cond delay="1808"/>
                                          </p:stCondLst>
                                        </p:cTn>
                                        <p:tgtEl>
                                          <p:spTgt spid="11"/>
                                        </p:tgtEl>
                                      </p:cBhvr>
                                      <p:to x="100000" y="95000"/>
                                    </p:animScale>
                                    <p:animScale>
                                      <p:cBhvr>
                                        <p:cTn id="72" dur="166" decel="50000">
                                          <p:stCondLst>
                                            <p:cond delay="1834"/>
                                          </p:stCondLst>
                                        </p:cTn>
                                        <p:tgtEl>
                                          <p:spTgt spid="11"/>
                                        </p:tgtEl>
                                      </p:cBhvr>
                                      <p:to x="100000" y="100000"/>
                                    </p:animScale>
                                  </p:childTnLst>
                                </p:cTn>
                              </p:par>
                            </p:childTnLst>
                          </p:cTn>
                        </p:par>
                      </p:childTnLst>
                    </p:cTn>
                  </p:par>
                  <p:par>
                    <p:cTn id="73" fill="hold">
                      <p:stCondLst>
                        <p:cond delay="indefinite"/>
                      </p:stCondLst>
                      <p:childTnLst>
                        <p:par>
                          <p:cTn id="74" fill="hold">
                            <p:stCondLst>
                              <p:cond delay="0"/>
                            </p:stCondLst>
                            <p:childTnLst>
                              <p:par>
                                <p:cTn id="75" presetID="6" presetClass="exit" presetSubtype="32" fill="hold" grpId="1" nodeType="clickEffect">
                                  <p:stCondLst>
                                    <p:cond delay="0"/>
                                  </p:stCondLst>
                                  <p:childTnLst>
                                    <p:animEffect transition="out" filter="circle(out)">
                                      <p:cBhvr>
                                        <p:cTn id="76" dur="2000"/>
                                        <p:tgtEl>
                                          <p:spTgt spid="11"/>
                                        </p:tgtEl>
                                      </p:cBhvr>
                                    </p:animEffect>
                                    <p:set>
                                      <p:cBhvr>
                                        <p:cTn id="77" dur="1" fill="hold">
                                          <p:stCondLst>
                                            <p:cond delay="1999"/>
                                          </p:stCondLst>
                                        </p:cTn>
                                        <p:tgtEl>
                                          <p:spTgt spid="11"/>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31" presetClass="entr" presetSubtype="0" fill="hold" grpId="0" nodeType="clickEffect">
                                  <p:stCondLst>
                                    <p:cond delay="0"/>
                                  </p:stCondLst>
                                  <p:childTnLst>
                                    <p:set>
                                      <p:cBhvr>
                                        <p:cTn id="81" dur="1" fill="hold">
                                          <p:stCondLst>
                                            <p:cond delay="0"/>
                                          </p:stCondLst>
                                        </p:cTn>
                                        <p:tgtEl>
                                          <p:spTgt spid="12"/>
                                        </p:tgtEl>
                                        <p:attrNameLst>
                                          <p:attrName>style.visibility</p:attrName>
                                        </p:attrNameLst>
                                      </p:cBhvr>
                                      <p:to>
                                        <p:strVal val="visible"/>
                                      </p:to>
                                    </p:set>
                                    <p:anim calcmode="lin" valueType="num">
                                      <p:cBhvr>
                                        <p:cTn id="82" dur="1000" fill="hold"/>
                                        <p:tgtEl>
                                          <p:spTgt spid="12"/>
                                        </p:tgtEl>
                                        <p:attrNameLst>
                                          <p:attrName>ppt_w</p:attrName>
                                        </p:attrNameLst>
                                      </p:cBhvr>
                                      <p:tavLst>
                                        <p:tav tm="0">
                                          <p:val>
                                            <p:fltVal val="0"/>
                                          </p:val>
                                        </p:tav>
                                        <p:tav tm="100000">
                                          <p:val>
                                            <p:strVal val="#ppt_w"/>
                                          </p:val>
                                        </p:tav>
                                      </p:tavLst>
                                    </p:anim>
                                    <p:anim calcmode="lin" valueType="num">
                                      <p:cBhvr>
                                        <p:cTn id="83" dur="1000" fill="hold"/>
                                        <p:tgtEl>
                                          <p:spTgt spid="12"/>
                                        </p:tgtEl>
                                        <p:attrNameLst>
                                          <p:attrName>ppt_h</p:attrName>
                                        </p:attrNameLst>
                                      </p:cBhvr>
                                      <p:tavLst>
                                        <p:tav tm="0">
                                          <p:val>
                                            <p:fltVal val="0"/>
                                          </p:val>
                                        </p:tav>
                                        <p:tav tm="100000">
                                          <p:val>
                                            <p:strVal val="#ppt_h"/>
                                          </p:val>
                                        </p:tav>
                                      </p:tavLst>
                                    </p:anim>
                                    <p:anim calcmode="lin" valueType="num">
                                      <p:cBhvr>
                                        <p:cTn id="84" dur="1000" fill="hold"/>
                                        <p:tgtEl>
                                          <p:spTgt spid="12"/>
                                        </p:tgtEl>
                                        <p:attrNameLst>
                                          <p:attrName>style.rotation</p:attrName>
                                        </p:attrNameLst>
                                      </p:cBhvr>
                                      <p:tavLst>
                                        <p:tav tm="0">
                                          <p:val>
                                            <p:fltVal val="90"/>
                                          </p:val>
                                        </p:tav>
                                        <p:tav tm="100000">
                                          <p:val>
                                            <p:fltVal val="0"/>
                                          </p:val>
                                        </p:tav>
                                      </p:tavLst>
                                    </p:anim>
                                    <p:animEffect transition="in" filter="fade">
                                      <p:cBhvr>
                                        <p:cTn id="85"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7" grpId="0"/>
      <p:bldP spid="7" grpId="1"/>
      <p:bldP spid="8" grpId="0"/>
      <p:bldP spid="9" grpId="0"/>
      <p:bldP spid="9" grpId="1"/>
      <p:bldP spid="10" grpId="0"/>
      <p:bldP spid="11" grpId="0"/>
      <p:bldP spid="11" grpId="1"/>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4FE8C31F-8541-4589-B447-13EB115CA3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633" y="3693321"/>
            <a:ext cx="2443630" cy="2764632"/>
          </a:xfrm>
          <a:prstGeom prst="rect">
            <a:avLst/>
          </a:prstGeom>
        </p:spPr>
      </p:pic>
      <p:sp>
        <p:nvSpPr>
          <p:cNvPr id="6" name="Bong bóng Ý nghĩ: Hình đám mây 5">
            <a:extLst>
              <a:ext uri="{FF2B5EF4-FFF2-40B4-BE49-F238E27FC236}">
                <a16:creationId xmlns:a16="http://schemas.microsoft.com/office/drawing/2014/main" id="{2EA6F4E1-1546-4D25-8997-25E5BB1C61A1}"/>
              </a:ext>
            </a:extLst>
          </p:cNvPr>
          <p:cNvSpPr/>
          <p:nvPr/>
        </p:nvSpPr>
        <p:spPr>
          <a:xfrm>
            <a:off x="864832" y="0"/>
            <a:ext cx="7986203" cy="3293616"/>
          </a:xfrm>
          <a:prstGeom prst="cloudCallout">
            <a:avLst>
              <a:gd name="adj1" fmla="val -36869"/>
              <a:gd name="adj2" fmla="val 56505"/>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625" b="1" dirty="0">
              <a:latin typeface="HP001 4 hàng" panose="020B0603050302020204" pitchFamily="34" charset="-93"/>
            </a:endParaRPr>
          </a:p>
          <a:p>
            <a:pPr algn="ctr"/>
            <a:r>
              <a:rPr lang="vi-VN" sz="3600" b="1" dirty="0">
                <a:solidFill>
                  <a:schemeClr val="tx1"/>
                </a:solidFill>
                <a:latin typeface="HP001 4 hàng" panose="020B0603050302020204" pitchFamily="34" charset="-93"/>
              </a:rPr>
              <a:t>Đọc </a:t>
            </a:r>
            <a:r>
              <a:rPr lang="en-US" sz="3600" b="1" dirty="0">
                <a:solidFill>
                  <a:schemeClr val="tx1"/>
                </a:solidFill>
                <a:latin typeface="HP001 4 hàng" panose="020B0603050302020204" pitchFamily="34" charset="-93"/>
              </a:rPr>
              <a:t>1 </a:t>
            </a:r>
            <a:r>
              <a:rPr lang="vi-VN" sz="3600" b="1" dirty="0">
                <a:solidFill>
                  <a:schemeClr val="tx1"/>
                </a:solidFill>
                <a:latin typeface="HP001 4 hàng" panose="020B0603050302020204" pitchFamily="34" charset="-93"/>
              </a:rPr>
              <a:t>đoạn</a:t>
            </a:r>
            <a:r>
              <a:rPr lang="en-US" sz="3600" b="1" dirty="0">
                <a:solidFill>
                  <a:schemeClr val="tx1"/>
                </a:solidFill>
                <a:latin typeface="HP001 4 hàng" panose="020B0603050302020204" pitchFamily="34" charset="-93"/>
              </a:rPr>
              <a:t> </a:t>
            </a:r>
            <a:r>
              <a:rPr lang="en-US" sz="3600" b="1" dirty="0" err="1">
                <a:solidFill>
                  <a:schemeClr val="tx1"/>
                </a:solidFill>
                <a:latin typeface="HP001 4 hàng" panose="020B0603050302020204" pitchFamily="34" charset="-93"/>
              </a:rPr>
              <a:t>của</a:t>
            </a:r>
            <a:r>
              <a:rPr lang="en-US" sz="3600" b="1" dirty="0">
                <a:solidFill>
                  <a:schemeClr val="tx1"/>
                </a:solidFill>
                <a:latin typeface="HP001 4 hàng" panose="020B0603050302020204" pitchFamily="34" charset="-93"/>
              </a:rPr>
              <a:t> </a:t>
            </a:r>
            <a:r>
              <a:rPr lang="en-US" sz="3600" b="1" dirty="0" err="1">
                <a:solidFill>
                  <a:schemeClr val="tx1"/>
                </a:solidFill>
                <a:latin typeface="HP001 4 hàng" panose="020B0603050302020204" pitchFamily="34" charset="-93"/>
              </a:rPr>
              <a:t>bài</a:t>
            </a:r>
            <a:r>
              <a:rPr lang="vi-VN" sz="3600" b="1" dirty="0">
                <a:solidFill>
                  <a:schemeClr val="tx1"/>
                </a:solidFill>
                <a:latin typeface="HP001 4 hàng" panose="020B0603050302020204" pitchFamily="34" charset="-93"/>
              </a:rPr>
              <a:t> và trả lời câu hỏi: </a:t>
            </a:r>
            <a:endParaRPr lang="en-US" sz="3600" b="1" dirty="0">
              <a:solidFill>
                <a:schemeClr val="tx1"/>
              </a:solidFill>
              <a:latin typeface="HP001 4 hàng" panose="020B0603050302020204" pitchFamily="34" charset="-93"/>
            </a:endParaRPr>
          </a:p>
          <a:p>
            <a:pPr algn="ctr"/>
            <a:r>
              <a:rPr lang="vi-VN" sz="3600" b="1" dirty="0">
                <a:solidFill>
                  <a:srgbClr val="0000FF"/>
                </a:solidFill>
                <a:latin typeface="HP001 4 hàng" panose="020B0603050302020204" pitchFamily="34" charset="-93"/>
              </a:rPr>
              <a:t>An </a:t>
            </a:r>
            <a:r>
              <a:rPr lang="en-US" sz="3600" b="1" dirty="0">
                <a:solidFill>
                  <a:srgbClr val="0000FF"/>
                </a:solidFill>
                <a:latin typeface="HP001 4 hàng" panose="020B0603050302020204" pitchFamily="34" charset="-93"/>
              </a:rPr>
              <a:t>-</a:t>
            </a:r>
            <a:r>
              <a:rPr lang="vi-VN" sz="3600" b="1" dirty="0">
                <a:solidFill>
                  <a:srgbClr val="0000FF"/>
                </a:solidFill>
                <a:latin typeface="HP001 4 hàng" panose="020B0603050302020204" pitchFamily="34" charset="-93"/>
              </a:rPr>
              <a:t> đrây </a:t>
            </a:r>
            <a:r>
              <a:rPr lang="en-US" sz="3600" b="1" dirty="0">
                <a:solidFill>
                  <a:srgbClr val="0000FF"/>
                </a:solidFill>
                <a:latin typeface="HP001 4 hàng" panose="020B0603050302020204" pitchFamily="34" charset="-93"/>
              </a:rPr>
              <a:t>-</a:t>
            </a:r>
            <a:r>
              <a:rPr lang="vi-VN" sz="3600" b="1" dirty="0">
                <a:solidFill>
                  <a:srgbClr val="0000FF"/>
                </a:solidFill>
                <a:latin typeface="HP001 4 hàng" panose="020B0603050302020204" pitchFamily="34" charset="-93"/>
              </a:rPr>
              <a:t> ca là một cậu bé như thế nào?</a:t>
            </a:r>
          </a:p>
        </p:txBody>
      </p:sp>
    </p:spTree>
    <p:extLst>
      <p:ext uri="{BB962C8B-B14F-4D97-AF65-F5344CB8AC3E}">
        <p14:creationId xmlns:p14="http://schemas.microsoft.com/office/powerpoint/2010/main" val="611924353"/>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3" name="Chỗ dành sẵn cho Nội dung 2">
            <a:extLst>
              <a:ext uri="{FF2B5EF4-FFF2-40B4-BE49-F238E27FC236}">
                <a16:creationId xmlns:a16="http://schemas.microsoft.com/office/drawing/2014/main" id="{F8FAE1F6-10A1-4B0C-BEF5-93925D133782}"/>
              </a:ext>
            </a:extLst>
          </p:cNvPr>
          <p:cNvSpPr>
            <a:spLocks noGrp="1"/>
          </p:cNvSpPr>
          <p:nvPr>
            <p:ph idx="1"/>
          </p:nvPr>
        </p:nvSpPr>
        <p:spPr>
          <a:xfrm>
            <a:off x="1765544" y="1391650"/>
            <a:ext cx="5772706" cy="410517"/>
          </a:xfrm>
          <a:solidFill>
            <a:srgbClr val="92D050"/>
          </a:solidFill>
        </p:spPr>
        <p:txBody>
          <a:bodyPr>
            <a:normAutofit/>
          </a:bodyPr>
          <a:lstStyle/>
          <a:p>
            <a:pPr marL="0" indent="0">
              <a:buNone/>
            </a:pPr>
            <a:r>
              <a:rPr lang="vi-VN" sz="2000" b="1" i="1" dirty="0" err="1">
                <a:latin typeface="HP001 4 hàng" panose="020B0603050302020204" pitchFamily="34" charset="-93"/>
              </a:rPr>
              <a:t>Đọc</a:t>
            </a:r>
            <a:r>
              <a:rPr lang="vi-VN" sz="2000" b="1" i="1" dirty="0">
                <a:latin typeface="HP001 4 hàng" panose="020B0603050302020204" pitchFamily="34" charset="-93"/>
              </a:rPr>
              <a:t> </a:t>
            </a:r>
            <a:r>
              <a:rPr lang="vi-VN" sz="2000" b="1" i="1" dirty="0" err="1">
                <a:latin typeface="HP001 4 hàng" panose="020B0603050302020204" pitchFamily="34" charset="-93"/>
              </a:rPr>
              <a:t>thầm</a:t>
            </a:r>
            <a:r>
              <a:rPr lang="vi-VN" sz="2000" b="1" i="1" dirty="0">
                <a:latin typeface="HP001 4 hàng" panose="020B0603050302020204" pitchFamily="34" charset="-93"/>
              </a:rPr>
              <a:t> </a:t>
            </a:r>
            <a:r>
              <a:rPr lang="vi-VN" sz="2000" b="1" i="1" dirty="0" err="1">
                <a:latin typeface="HP001 4 hàng" panose="020B0603050302020204" pitchFamily="34" charset="-93"/>
              </a:rPr>
              <a:t>đoạn</a:t>
            </a:r>
            <a:r>
              <a:rPr lang="vi-VN" sz="2000" b="1" i="1" dirty="0">
                <a:latin typeface="HP001 4 hàng" panose="020B0603050302020204" pitchFamily="34" charset="-93"/>
              </a:rPr>
              <a:t> 2 </a:t>
            </a:r>
            <a:r>
              <a:rPr lang="vi-VN" sz="2000" b="1" i="1" dirty="0" err="1">
                <a:latin typeface="HP001 4 hàng" panose="020B0603050302020204" pitchFamily="34" charset="-93"/>
              </a:rPr>
              <a:t>và</a:t>
            </a:r>
            <a:r>
              <a:rPr lang="vi-VN" sz="2000" b="1" i="1" dirty="0">
                <a:latin typeface="HP001 4 hàng" panose="020B0603050302020204" pitchFamily="34" charset="-93"/>
              </a:rPr>
              <a:t> </a:t>
            </a:r>
            <a:r>
              <a:rPr lang="vi-VN" sz="2000" b="1" i="1" dirty="0" err="1">
                <a:latin typeface="HP001 4 hàng" panose="020B0603050302020204" pitchFamily="34" charset="-93"/>
              </a:rPr>
              <a:t>trả</a:t>
            </a:r>
            <a:r>
              <a:rPr lang="vi-VN" sz="2000" b="1" i="1" dirty="0">
                <a:latin typeface="HP001 4 hàng" panose="020B0603050302020204" pitchFamily="34" charset="-93"/>
              </a:rPr>
              <a:t> </a:t>
            </a:r>
            <a:r>
              <a:rPr lang="vi-VN" sz="2000" b="1" i="1" dirty="0" err="1">
                <a:latin typeface="HP001 4 hàng" panose="020B0603050302020204" pitchFamily="34" charset="-93"/>
              </a:rPr>
              <a:t>lời</a:t>
            </a:r>
            <a:r>
              <a:rPr lang="vi-VN" sz="2000" b="1" i="1" dirty="0">
                <a:latin typeface="HP001 4 hàng" panose="020B0603050302020204" pitchFamily="34" charset="-93"/>
              </a:rPr>
              <a:t> </a:t>
            </a:r>
            <a:r>
              <a:rPr lang="vi-VN" sz="2000" b="1" i="1" dirty="0" err="1">
                <a:latin typeface="HP001 4 hàng" panose="020B0603050302020204" pitchFamily="34" charset="-93"/>
              </a:rPr>
              <a:t>các</a:t>
            </a:r>
            <a:r>
              <a:rPr lang="vi-VN" sz="2000" b="1" i="1" dirty="0">
                <a:latin typeface="HP001 4 hàng" panose="020B0603050302020204" pitchFamily="34" charset="-93"/>
              </a:rPr>
              <a:t> câu </a:t>
            </a:r>
            <a:r>
              <a:rPr lang="vi-VN" sz="2000" b="1" i="1" dirty="0" err="1">
                <a:latin typeface="HP001 4 hàng" panose="020B0603050302020204" pitchFamily="34" charset="-93"/>
              </a:rPr>
              <a:t>hỏi</a:t>
            </a:r>
            <a:r>
              <a:rPr lang="vi-VN" sz="2000" b="1" i="1" dirty="0">
                <a:latin typeface="HP001 4 hàng" panose="020B0603050302020204" pitchFamily="34" charset="-93"/>
              </a:rPr>
              <a:t> sau:</a:t>
            </a:r>
          </a:p>
        </p:txBody>
      </p:sp>
      <p:sp>
        <p:nvSpPr>
          <p:cNvPr id="5" name="TextBox 4">
            <a:extLst>
              <a:ext uri="{FF2B5EF4-FFF2-40B4-BE49-F238E27FC236}">
                <a16:creationId xmlns:a16="http://schemas.microsoft.com/office/drawing/2014/main" id="{3796AA5B-CFC5-4AB0-939B-779AE70627DB}"/>
              </a:ext>
            </a:extLst>
          </p:cNvPr>
          <p:cNvSpPr txBox="1"/>
          <p:nvPr/>
        </p:nvSpPr>
        <p:spPr>
          <a:xfrm>
            <a:off x="1595759" y="1942315"/>
            <a:ext cx="6112275" cy="4247317"/>
          </a:xfrm>
          <a:prstGeom prst="rect">
            <a:avLst/>
          </a:prstGeom>
          <a:solidFill>
            <a:schemeClr val="accent2">
              <a:lumMod val="20000"/>
              <a:lumOff val="80000"/>
            </a:schemeClr>
          </a:solidFill>
        </p:spPr>
        <p:txBody>
          <a:bodyPr wrap="square">
            <a:spAutoFit/>
          </a:bodyPr>
          <a:lstStyle/>
          <a:p>
            <a:pPr algn="just"/>
            <a:r>
              <a:rPr lang="vi-VN" b="0" i="0" dirty="0">
                <a:effectLst/>
                <a:latin typeface="Arial" panose="020B0604020202020204" pitchFamily="34" charset="0"/>
              </a:rPr>
              <a:t>Cho đến một hôm, vừa yên vị trong rạp chiếu bóng, tôi chợt thấy em gái mình lướt qua cùng một đưa bạn. Từ ngạc nhiên, tôi chuyến sang giận giữ và mặc lời năn nỉ của bạn, tôi bỏ về.</a:t>
            </a:r>
          </a:p>
          <a:p>
            <a:pPr algn="just"/>
            <a:r>
              <a:rPr lang="vi-VN" b="0" i="0" dirty="0">
                <a:effectLst/>
                <a:latin typeface="Arial" panose="020B0604020202020204" pitchFamily="34" charset="0"/>
              </a:rPr>
              <a:t>Hai chị em về đến nhà, tôi mắng em gái dám nói dối ba bỏ học đi chơi, không chịu học hành. Nhưng đáp lại sự giận dữ của tôi, nó chỉ thủng thẳng:</a:t>
            </a:r>
          </a:p>
          <a:p>
            <a:pPr algn="just"/>
            <a:r>
              <a:rPr lang="vi-VN" b="0" i="0" dirty="0">
                <a:effectLst/>
                <a:latin typeface="Arial" panose="020B0604020202020204" pitchFamily="34" charset="0"/>
              </a:rPr>
              <a:t>- Em đi tập văn nghệ.</a:t>
            </a:r>
          </a:p>
          <a:p>
            <a:pPr algn="just"/>
            <a:r>
              <a:rPr lang="vi-VN" b="0" i="0" dirty="0">
                <a:effectLst/>
                <a:latin typeface="Arial" panose="020B0604020202020204" pitchFamily="34" charset="0"/>
              </a:rPr>
              <a:t>- Mày tập văn nghệ ở rạp chiếu bóng à?</a:t>
            </a:r>
          </a:p>
          <a:p>
            <a:pPr algn="just"/>
            <a:r>
              <a:rPr lang="vi-VN" b="0" i="0" dirty="0">
                <a:effectLst/>
                <a:latin typeface="Arial" panose="020B0604020202020204" pitchFamily="34" charset="0"/>
              </a:rPr>
              <a:t>Nó cười giả bộ ngây thơ:</a:t>
            </a:r>
          </a:p>
          <a:p>
            <a:pPr algn="just"/>
            <a:r>
              <a:rPr lang="vi-VN" b="0" i="0" dirty="0">
                <a:effectLst/>
                <a:latin typeface="Arial" panose="020B0604020202020204" pitchFamily="34" charset="0"/>
              </a:rPr>
              <a:t>- Ủa chị cũng ở đó sao? Hồi nãy chị bảo chị đi học nhóm mà!</a:t>
            </a:r>
          </a:p>
          <a:p>
            <a:pPr algn="just"/>
            <a:r>
              <a:rPr lang="vi-VN" b="0" i="0" dirty="0">
                <a:effectLst/>
                <a:latin typeface="Arial" panose="020B0604020202020204" pitchFamily="34" charset="0"/>
              </a:rPr>
              <a:t>Tôi sững sờ đứng im như phỗng. Ngước nhìn ba tôi đợi một trận cuồng phong. Nhưng ba tôi chỉ buồm rầu bảo:</a:t>
            </a:r>
          </a:p>
          <a:p>
            <a:pPr algn="just"/>
            <a:r>
              <a:rPr lang="vi-VN" b="0" i="0" dirty="0">
                <a:effectLst/>
                <a:latin typeface="Arial" panose="020B0604020202020204" pitchFamily="34" charset="0"/>
              </a:rPr>
              <a:t>- Các con ráng bảo ban nhau mà học cho nên người.</a:t>
            </a:r>
          </a:p>
        </p:txBody>
      </p:sp>
    </p:spTree>
    <p:extLst>
      <p:ext uri="{BB962C8B-B14F-4D97-AF65-F5344CB8AC3E}">
        <p14:creationId xmlns:p14="http://schemas.microsoft.com/office/powerpoint/2010/main" val="3689981465"/>
      </p:ext>
    </p:extLst>
  </p:cSld>
  <p:clrMapOvr>
    <a:masterClrMapping/>
  </p:clrMapOvr>
  <p:transition spd="slow">
    <p:comb/>
  </p:transition>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Hình ảnh 6">
            <a:extLst>
              <a:ext uri="{FF2B5EF4-FFF2-40B4-BE49-F238E27FC236}">
                <a16:creationId xmlns:a16="http://schemas.microsoft.com/office/drawing/2014/main" id="{142B3494-0A6C-46BF-94ED-40434FB504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890" y="5806440"/>
            <a:ext cx="1051560" cy="1051560"/>
          </a:xfrm>
          <a:prstGeom prst="rect">
            <a:avLst/>
          </a:prstGeom>
        </p:spPr>
      </p:pic>
      <p:pic>
        <p:nvPicPr>
          <p:cNvPr id="11" name="Hình ảnh 10">
            <a:extLst>
              <a:ext uri="{FF2B5EF4-FFF2-40B4-BE49-F238E27FC236}">
                <a16:creationId xmlns:a16="http://schemas.microsoft.com/office/drawing/2014/main" id="{FF150008-50FA-41C4-AE67-118CAC8A3B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51550" y="5806440"/>
            <a:ext cx="1051560" cy="1051560"/>
          </a:xfrm>
          <a:prstGeom prst="rect">
            <a:avLst/>
          </a:prstGeom>
        </p:spPr>
      </p:pic>
      <p:pic>
        <p:nvPicPr>
          <p:cNvPr id="12" name="Chỗ dành sẵn cho Nội dung 7">
            <a:extLst>
              <a:ext uri="{FF2B5EF4-FFF2-40B4-BE49-F238E27FC236}">
                <a16:creationId xmlns:a16="http://schemas.microsoft.com/office/drawing/2014/main" id="{54DD71D7-2896-4D96-9259-78B2BA2753E9}"/>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017297" y="3930855"/>
            <a:ext cx="2125742" cy="2857142"/>
          </a:xfrm>
        </p:spPr>
      </p:pic>
      <p:sp>
        <p:nvSpPr>
          <p:cNvPr id="13" name="Bong bóng Ý nghĩ: Hình đám mây 10">
            <a:extLst>
              <a:ext uri="{FF2B5EF4-FFF2-40B4-BE49-F238E27FC236}">
                <a16:creationId xmlns:a16="http://schemas.microsoft.com/office/drawing/2014/main" id="{8A5BE1B5-E4C7-4C2B-AB47-8B4A5446AF98}"/>
              </a:ext>
            </a:extLst>
          </p:cNvPr>
          <p:cNvSpPr/>
          <p:nvPr/>
        </p:nvSpPr>
        <p:spPr>
          <a:xfrm>
            <a:off x="2912440" y="0"/>
            <a:ext cx="5990670" cy="3427799"/>
          </a:xfrm>
          <a:prstGeom prst="cloudCallout">
            <a:avLst>
              <a:gd name="adj1" fmla="val -13994"/>
              <a:gd name="adj2" fmla="val 89141"/>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3300" b="1" i="0" u="none" strike="noStrike" kern="1200" cap="none" spc="0" normalizeH="0" baseline="0" noProof="0" dirty="0">
              <a:ln>
                <a:noFill/>
              </a:ln>
              <a:solidFill>
                <a:prstClr val="white"/>
              </a:solidFill>
              <a:effectLst/>
              <a:uLnTx/>
              <a:uFillTx/>
              <a:latin typeface="HP001 4 hàng" panose="020B0603050302020204" pitchFamily="34" charset="-93"/>
              <a:ea typeface="+mn-ea"/>
              <a:cs typeface="+mn-cs"/>
            </a:endParaRPr>
          </a:p>
          <a:p>
            <a:pPr algn="ctr"/>
            <a:r>
              <a:rPr lang="vi-VN" sz="3600" b="1" dirty="0">
                <a:solidFill>
                  <a:schemeClr val="tx1"/>
                </a:solidFill>
                <a:latin typeface="HP001 4 hàng" panose="020B0603050302020204" pitchFamily="34" charset="-93"/>
              </a:rPr>
              <a:t>Cô em đã làm gì để chị mình thôi nói dối?</a:t>
            </a:r>
          </a:p>
        </p:txBody>
      </p:sp>
    </p:spTree>
    <p:extLst>
      <p:ext uri="{BB962C8B-B14F-4D97-AF65-F5344CB8AC3E}">
        <p14:creationId xmlns:p14="http://schemas.microsoft.com/office/powerpoint/2010/main" val="42800616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3" name="图片 22">
            <a:extLst>
              <a:ext uri="{FF2B5EF4-FFF2-40B4-BE49-F238E27FC236}">
                <a16:creationId xmlns:a16="http://schemas.microsoft.com/office/drawing/2014/main" id="{C432D325-9041-614E-B121-2883E358D2C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143856" y="822968"/>
            <a:ext cx="633204" cy="895350"/>
          </a:xfrm>
          <a:prstGeom prst="rect">
            <a:avLst/>
          </a:prstGeom>
        </p:spPr>
      </p:pic>
      <p:pic>
        <p:nvPicPr>
          <p:cNvPr id="4" name="图片 3">
            <a:extLst>
              <a:ext uri="{FF2B5EF4-FFF2-40B4-BE49-F238E27FC236}">
                <a16:creationId xmlns:a16="http://schemas.microsoft.com/office/drawing/2014/main" id="{56751916-08E8-2544-89B2-87F4F43B630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289928" y="2124347"/>
            <a:ext cx="3601923" cy="3601923"/>
          </a:xfrm>
          <a:prstGeom prst="rect">
            <a:avLst/>
          </a:prstGeom>
        </p:spPr>
      </p:pic>
      <p:sp>
        <p:nvSpPr>
          <p:cNvPr id="12" name="Subtitle 11"/>
          <p:cNvSpPr txBox="1">
            <a:spLocks/>
          </p:cNvSpPr>
          <p:nvPr/>
        </p:nvSpPr>
        <p:spPr>
          <a:xfrm>
            <a:off x="239106" y="1417153"/>
            <a:ext cx="7371369" cy="3018413"/>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Ubuntu" panose="020B0704020202020204"/>
              <a:buChar char="●"/>
              <a:defRPr sz="1400" b="0" i="0" u="none" strike="noStrike" cap="none">
                <a:solidFill>
                  <a:schemeClr val="dk1"/>
                </a:solidFill>
                <a:latin typeface="Ubuntu" panose="020B0704020202020204"/>
                <a:ea typeface="Ubuntu" panose="020B0704020202020204"/>
                <a:cs typeface="Ubuntu" panose="020B0704020202020204"/>
                <a:sym typeface="Ubuntu" panose="020B0704020202020204"/>
              </a:defRPr>
            </a:lvl1pPr>
            <a:lvl2pPr marL="914400" marR="0" lvl="1" indent="-317500" algn="l" rtl="0">
              <a:lnSpc>
                <a:spcPct val="100000"/>
              </a:lnSpc>
              <a:spcBef>
                <a:spcPts val="0"/>
              </a:spcBef>
              <a:spcAft>
                <a:spcPts val="0"/>
              </a:spcAft>
              <a:buClr>
                <a:schemeClr val="dk1"/>
              </a:buClr>
              <a:buSzPts val="1400"/>
              <a:buFont typeface="Ubuntu" panose="020B0704020202020204"/>
              <a:buChar char="○"/>
              <a:defRPr sz="1400" b="0" i="0" u="none" strike="noStrike" cap="none">
                <a:solidFill>
                  <a:schemeClr val="dk1"/>
                </a:solidFill>
                <a:latin typeface="Ubuntu" panose="020B0704020202020204"/>
                <a:ea typeface="Ubuntu" panose="020B0704020202020204"/>
                <a:cs typeface="Ubuntu" panose="020B0704020202020204"/>
                <a:sym typeface="Ubuntu" panose="020B0704020202020204"/>
              </a:defRPr>
            </a:lvl2pPr>
            <a:lvl3pPr marL="1371600" marR="0" lvl="2" indent="-317500" algn="l" rtl="0">
              <a:lnSpc>
                <a:spcPct val="100000"/>
              </a:lnSpc>
              <a:spcBef>
                <a:spcPts val="0"/>
              </a:spcBef>
              <a:spcAft>
                <a:spcPts val="0"/>
              </a:spcAft>
              <a:buClr>
                <a:schemeClr val="dk1"/>
              </a:buClr>
              <a:buSzPts val="1400"/>
              <a:buFont typeface="Ubuntu" panose="020B0704020202020204"/>
              <a:buChar char="■"/>
              <a:defRPr sz="1400" b="0" i="0" u="none" strike="noStrike" cap="none">
                <a:solidFill>
                  <a:schemeClr val="dk1"/>
                </a:solidFill>
                <a:latin typeface="Ubuntu" panose="020B0704020202020204"/>
                <a:ea typeface="Ubuntu" panose="020B0704020202020204"/>
                <a:cs typeface="Ubuntu" panose="020B0704020202020204"/>
                <a:sym typeface="Ubuntu" panose="020B0704020202020204"/>
              </a:defRPr>
            </a:lvl3pPr>
            <a:lvl4pPr marL="1828800" marR="0" lvl="3" indent="-317500" algn="l" rtl="0">
              <a:lnSpc>
                <a:spcPct val="100000"/>
              </a:lnSpc>
              <a:spcBef>
                <a:spcPts val="0"/>
              </a:spcBef>
              <a:spcAft>
                <a:spcPts val="0"/>
              </a:spcAft>
              <a:buClr>
                <a:schemeClr val="dk1"/>
              </a:buClr>
              <a:buSzPts val="1400"/>
              <a:buFont typeface="Ubuntu" panose="020B0704020202020204"/>
              <a:buChar char="●"/>
              <a:defRPr sz="1400" b="0" i="0" u="none" strike="noStrike" cap="none">
                <a:solidFill>
                  <a:schemeClr val="dk1"/>
                </a:solidFill>
                <a:latin typeface="Ubuntu" panose="020B0704020202020204"/>
                <a:ea typeface="Ubuntu" panose="020B0704020202020204"/>
                <a:cs typeface="Ubuntu" panose="020B0704020202020204"/>
                <a:sym typeface="Ubuntu" panose="020B0704020202020204"/>
              </a:defRPr>
            </a:lvl4pPr>
            <a:lvl5pPr marL="2286000" marR="0" lvl="4" indent="-317500" algn="l" rtl="0">
              <a:lnSpc>
                <a:spcPct val="100000"/>
              </a:lnSpc>
              <a:spcBef>
                <a:spcPts val="0"/>
              </a:spcBef>
              <a:spcAft>
                <a:spcPts val="0"/>
              </a:spcAft>
              <a:buClr>
                <a:schemeClr val="dk1"/>
              </a:buClr>
              <a:buSzPts val="1400"/>
              <a:buFont typeface="Ubuntu" panose="020B0704020202020204"/>
              <a:buChar char="○"/>
              <a:defRPr sz="1400" b="0" i="0" u="none" strike="noStrike" cap="none">
                <a:solidFill>
                  <a:schemeClr val="dk1"/>
                </a:solidFill>
                <a:latin typeface="Ubuntu" panose="020B0704020202020204"/>
                <a:ea typeface="Ubuntu" panose="020B0704020202020204"/>
                <a:cs typeface="Ubuntu" panose="020B0704020202020204"/>
                <a:sym typeface="Ubuntu" panose="020B0704020202020204"/>
              </a:defRPr>
            </a:lvl5pPr>
            <a:lvl6pPr marL="2743200" marR="0" lvl="5" indent="-317500" algn="l" rtl="0">
              <a:lnSpc>
                <a:spcPct val="100000"/>
              </a:lnSpc>
              <a:spcBef>
                <a:spcPts val="0"/>
              </a:spcBef>
              <a:spcAft>
                <a:spcPts val="0"/>
              </a:spcAft>
              <a:buClr>
                <a:schemeClr val="dk1"/>
              </a:buClr>
              <a:buSzPts val="1400"/>
              <a:buFont typeface="Ubuntu" panose="020B0704020202020204"/>
              <a:buChar char="■"/>
              <a:defRPr sz="1400" b="0" i="0" u="none" strike="noStrike" cap="none">
                <a:solidFill>
                  <a:schemeClr val="dk1"/>
                </a:solidFill>
                <a:latin typeface="Ubuntu" panose="020B0704020202020204"/>
                <a:ea typeface="Ubuntu" panose="020B0704020202020204"/>
                <a:cs typeface="Ubuntu" panose="020B0704020202020204"/>
                <a:sym typeface="Ubuntu" panose="020B0704020202020204"/>
              </a:defRPr>
            </a:lvl6pPr>
            <a:lvl7pPr marL="3200400" marR="0" lvl="6" indent="-317500" algn="l" rtl="0">
              <a:lnSpc>
                <a:spcPct val="100000"/>
              </a:lnSpc>
              <a:spcBef>
                <a:spcPts val="0"/>
              </a:spcBef>
              <a:spcAft>
                <a:spcPts val="0"/>
              </a:spcAft>
              <a:buClr>
                <a:schemeClr val="dk1"/>
              </a:buClr>
              <a:buSzPts val="1400"/>
              <a:buFont typeface="Ubuntu" panose="020B0704020202020204"/>
              <a:buChar char="●"/>
              <a:defRPr sz="1400" b="0" i="0" u="none" strike="noStrike" cap="none">
                <a:solidFill>
                  <a:schemeClr val="dk1"/>
                </a:solidFill>
                <a:latin typeface="Ubuntu" panose="020B0704020202020204"/>
                <a:ea typeface="Ubuntu" panose="020B0704020202020204"/>
                <a:cs typeface="Ubuntu" panose="020B0704020202020204"/>
                <a:sym typeface="Ubuntu" panose="020B0704020202020204"/>
              </a:defRPr>
            </a:lvl7pPr>
            <a:lvl8pPr marL="3657600" marR="0" lvl="7" indent="-317500" algn="l" rtl="0">
              <a:lnSpc>
                <a:spcPct val="100000"/>
              </a:lnSpc>
              <a:spcBef>
                <a:spcPts val="0"/>
              </a:spcBef>
              <a:spcAft>
                <a:spcPts val="0"/>
              </a:spcAft>
              <a:buClr>
                <a:schemeClr val="dk1"/>
              </a:buClr>
              <a:buSzPts val="1400"/>
              <a:buFont typeface="Ubuntu" panose="020B0704020202020204"/>
              <a:buChar char="○"/>
              <a:defRPr sz="1400" b="0" i="0" u="none" strike="noStrike" cap="none">
                <a:solidFill>
                  <a:schemeClr val="dk1"/>
                </a:solidFill>
                <a:latin typeface="Ubuntu" panose="020B0704020202020204"/>
                <a:ea typeface="Ubuntu" panose="020B0704020202020204"/>
                <a:cs typeface="Ubuntu" panose="020B0704020202020204"/>
                <a:sym typeface="Ubuntu" panose="020B0704020202020204"/>
              </a:defRPr>
            </a:lvl8pPr>
            <a:lvl9pPr marL="4114800" marR="0" lvl="8" indent="-317500" algn="l" rtl="0">
              <a:lnSpc>
                <a:spcPct val="100000"/>
              </a:lnSpc>
              <a:spcBef>
                <a:spcPts val="0"/>
              </a:spcBef>
              <a:spcAft>
                <a:spcPts val="0"/>
              </a:spcAft>
              <a:buClr>
                <a:schemeClr val="dk1"/>
              </a:buClr>
              <a:buSzPts val="1400"/>
              <a:buFont typeface="Ubuntu" panose="020B0704020202020204"/>
              <a:buChar char="■"/>
              <a:defRPr sz="1400" b="0" i="0" u="none" strike="noStrike" cap="none">
                <a:solidFill>
                  <a:schemeClr val="dk1"/>
                </a:solidFill>
                <a:latin typeface="Ubuntu" panose="020B0704020202020204"/>
                <a:ea typeface="Ubuntu" panose="020B0704020202020204"/>
                <a:cs typeface="Ubuntu" panose="020B0704020202020204"/>
                <a:sym typeface="Ubuntu" panose="020B0704020202020204"/>
              </a:defRPr>
            </a:lvl9pPr>
          </a:lstStyle>
          <a:p>
            <a:pPr marL="104775" indent="0" algn="just" defTabSz="685800">
              <a:buClr>
                <a:srgbClr val="595959"/>
              </a:buClr>
              <a:buNone/>
              <a:defRPr/>
            </a:pP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Cô</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em</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bắt</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chước</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cô</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chị</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cũng</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nói</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dối</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ba</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là</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đi</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tập</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văn</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nghệ</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rồi</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rủ</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bạn</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vào</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rạp</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chiếu</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bóng</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lướt</a:t>
            </a:r>
            <a:r>
              <a:rPr lang="en-US" sz="2400" b="1" kern="0" dirty="0">
                <a:solidFill>
                  <a:srgbClr val="FF0000"/>
                </a:solidFill>
                <a:latin typeface="Times New Roman" panose="02020603050405020304" charset="0"/>
                <a:cs typeface="Times New Roman" panose="02020603050405020304" charset="0"/>
              </a:rPr>
              <a:t> qua </a:t>
            </a:r>
            <a:r>
              <a:rPr lang="en-US" sz="2400" b="1" kern="0" dirty="0" err="1">
                <a:solidFill>
                  <a:srgbClr val="FF0000"/>
                </a:solidFill>
                <a:latin typeface="Times New Roman" panose="02020603050405020304" charset="0"/>
                <a:cs typeface="Times New Roman" panose="02020603050405020304" charset="0"/>
              </a:rPr>
              <a:t>mặt</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chị</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làm</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bộ</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như</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không</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thấy</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chị</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Chị</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thấy</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em</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nói</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dối</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đi</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tập</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văn</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nghệ</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lại</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vào</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rạp</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chiếu</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bóng</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thì</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tức</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giận</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bỏ</a:t>
            </a:r>
            <a:r>
              <a:rPr lang="en-US" sz="2400" b="1" kern="0" dirty="0">
                <a:solidFill>
                  <a:srgbClr val="FF0000"/>
                </a:solidFill>
                <a:latin typeface="Times New Roman" panose="02020603050405020304" charset="0"/>
                <a:cs typeface="Times New Roman" panose="02020603050405020304" charset="0"/>
              </a:rPr>
              <a:t> </a:t>
            </a:r>
            <a:r>
              <a:rPr lang="en-US" sz="2400" b="1" kern="0" dirty="0" err="1">
                <a:solidFill>
                  <a:srgbClr val="FF0000"/>
                </a:solidFill>
                <a:latin typeface="Times New Roman" panose="02020603050405020304" charset="0"/>
                <a:cs typeface="Times New Roman" panose="02020603050405020304" charset="0"/>
              </a:rPr>
              <a:t>về</a:t>
            </a:r>
            <a:r>
              <a:rPr lang="en-US" sz="2400" b="1" kern="0" dirty="0">
                <a:solidFill>
                  <a:srgbClr val="FF0000"/>
                </a:solidFill>
                <a:latin typeface="Times New Roman" panose="02020603050405020304" charset="0"/>
                <a:cs typeface="Times New Roman" panose="02020603050405020304" charset="0"/>
              </a:rPr>
              <a:t>. </a:t>
            </a:r>
          </a:p>
          <a:p>
            <a:pPr marL="104775" indent="0" algn="just" defTabSz="685800">
              <a:buClr>
                <a:srgbClr val="595959"/>
              </a:buClr>
              <a:buNone/>
              <a:defRPr/>
            </a:pPr>
            <a:endParaRPr lang="en-US" sz="2400" b="1" kern="0" dirty="0">
              <a:solidFill>
                <a:srgbClr val="FF0000"/>
              </a:solidFill>
              <a:latin typeface="Times New Roman" panose="02020603050405020304" charset="0"/>
              <a:cs typeface="Times New Roman" panose="02020603050405020304" charset="0"/>
            </a:endParaRPr>
          </a:p>
          <a:p>
            <a:pPr marL="139700" indent="0" algn="ctr">
              <a:buNone/>
            </a:pPr>
            <a:r>
              <a:rPr lang="en-US" sz="2400" b="1" dirty="0">
                <a:solidFill>
                  <a:srgbClr val="FF0000"/>
                </a:solidFill>
                <a:latin typeface="Times New Roman" panose="02020603050405020304" pitchFamily="18" charset="0"/>
                <a:cs typeface="Times New Roman" panose="02020603050405020304" pitchFamily="18" charset="0"/>
              </a:rPr>
              <a:t>+ Khi </a:t>
            </a:r>
            <a:r>
              <a:rPr lang="en-US" sz="2400" b="1" dirty="0" err="1">
                <a:solidFill>
                  <a:srgbClr val="FF0000"/>
                </a:solidFill>
                <a:latin typeface="Times New Roman" panose="02020603050405020304" pitchFamily="18" charset="0"/>
                <a:cs typeface="Times New Roman" panose="02020603050405020304" pitchFamily="18" charset="0"/>
              </a:rPr>
              <a:t>bị</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cô</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chị</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mắng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thì</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cô</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em</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đã</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thủng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thẳng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trả</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lời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lại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còn</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giả</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bộ</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ngây</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thơ</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hỏi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lại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để</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cô</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chị</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sững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sờ</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vì</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bị</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bại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lộ</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mình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cũng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nói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dối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ba</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để</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xem</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phim</a:t>
            </a:r>
            <a:r>
              <a:rPr lang="en-US" sz="2400" b="1" dirty="0">
                <a:solidFill>
                  <a:srgbClr val="FF0000"/>
                </a:solidFill>
                <a:latin typeface="Times New Roman" panose="02020603050405020304" pitchFamily="18" charset="0"/>
                <a:cs typeface="Times New Roman" panose="02020603050405020304" pitchFamily="18" charset="0"/>
              </a:rPr>
              <a:t>.</a:t>
            </a:r>
            <a:endParaRPr lang="vi-VN" sz="2400" b="1" dirty="0">
              <a:solidFill>
                <a:srgbClr val="FF0000"/>
              </a:solidFill>
              <a:latin typeface="Times New Roman" panose="02020603050405020304" pitchFamily="18" charset="0"/>
              <a:cs typeface="Times New Roman" panose="02020603050405020304" pitchFamily="18" charset="0"/>
            </a:endParaRPr>
          </a:p>
          <a:p>
            <a:pPr marL="104775" indent="0" algn="just" defTabSz="685800">
              <a:buClr>
                <a:srgbClr val="595959"/>
              </a:buClr>
              <a:buNone/>
              <a:defRPr/>
            </a:pPr>
            <a:r>
              <a:rPr lang="en-US" sz="2100" kern="0" dirty="0">
                <a:solidFill>
                  <a:srgbClr val="4472C4">
                    <a:lumMod val="75000"/>
                  </a:srgbClr>
                </a:solidFill>
                <a:latin typeface="Times New Roman" panose="02020603050405020304" charset="0"/>
                <a:cs typeface="Times New Roman" panose="02020603050405020304" charset="0"/>
              </a:rPr>
              <a:t> </a:t>
            </a:r>
            <a:endParaRPr lang="en-US" sz="2100" i="1" kern="0" dirty="0">
              <a:solidFill>
                <a:srgbClr val="4472C4">
                  <a:lumMod val="75000"/>
                </a:srgbClr>
              </a:solidFill>
              <a:latin typeface="Times New Roman" panose="02020603050405020304" charset="0"/>
              <a:cs typeface="Times New Roman" panose="02020603050405020304" charset="0"/>
            </a:endParaRPr>
          </a:p>
        </p:txBody>
      </p:sp>
    </p:spTree>
    <p:custDataLst>
      <p:tags r:id="rId1"/>
    </p:custDataLst>
    <p:extLst>
      <p:ext uri="{BB962C8B-B14F-4D97-AF65-F5344CB8AC3E}">
        <p14:creationId xmlns:p14="http://schemas.microsoft.com/office/powerpoint/2010/main" val="1547968606"/>
      </p:ext>
    </p:extLst>
  </p:cSld>
  <p:clrMapOvr>
    <a:masterClrMapping/>
  </p:clrMapOvr>
  <mc:AlternateContent xmlns:mc="http://schemas.openxmlformats.org/markup-compatibility/2006" xmlns:p14="http://schemas.microsoft.com/office/powerpoint/2010/main">
    <mc:Choice Requires="p14">
      <p:transition spd="slow" p14:dur="2000" advTm="46126"/>
    </mc:Choice>
    <mc:Fallback xmlns="">
      <p:transition spd="slow" advTm="4612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12" grpId="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Hình ảnh 6">
            <a:extLst>
              <a:ext uri="{FF2B5EF4-FFF2-40B4-BE49-F238E27FC236}">
                <a16:creationId xmlns:a16="http://schemas.microsoft.com/office/drawing/2014/main" id="{142B3494-0A6C-46BF-94ED-40434FB504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92440" y="-26189"/>
            <a:ext cx="1051560" cy="1051560"/>
          </a:xfrm>
          <a:prstGeom prst="rect">
            <a:avLst/>
          </a:prstGeom>
        </p:spPr>
      </p:pic>
      <p:pic>
        <p:nvPicPr>
          <p:cNvPr id="11" name="Hình ảnh 10">
            <a:extLst>
              <a:ext uri="{FF2B5EF4-FFF2-40B4-BE49-F238E27FC236}">
                <a16:creationId xmlns:a16="http://schemas.microsoft.com/office/drawing/2014/main" id="{FF150008-50FA-41C4-AE67-118CAC8A3B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51550" y="5806440"/>
            <a:ext cx="1051560" cy="1051560"/>
          </a:xfrm>
          <a:prstGeom prst="rect">
            <a:avLst/>
          </a:prstGeom>
        </p:spPr>
      </p:pic>
      <p:pic>
        <p:nvPicPr>
          <p:cNvPr id="12" name="Chỗ dành sẵn cho Nội dung 7">
            <a:extLst>
              <a:ext uri="{FF2B5EF4-FFF2-40B4-BE49-F238E27FC236}">
                <a16:creationId xmlns:a16="http://schemas.microsoft.com/office/drawing/2014/main" id="{54DD71D7-2896-4D96-9259-78B2BA2753E9}"/>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4000858"/>
            <a:ext cx="2125742" cy="2857142"/>
          </a:xfrm>
        </p:spPr>
      </p:pic>
      <p:sp>
        <p:nvSpPr>
          <p:cNvPr id="13" name="Bong bóng Ý nghĩ: Hình đám mây 10">
            <a:extLst>
              <a:ext uri="{FF2B5EF4-FFF2-40B4-BE49-F238E27FC236}">
                <a16:creationId xmlns:a16="http://schemas.microsoft.com/office/drawing/2014/main" id="{8A5BE1B5-E4C7-4C2B-AB47-8B4A5446AF98}"/>
              </a:ext>
            </a:extLst>
          </p:cNvPr>
          <p:cNvSpPr/>
          <p:nvPr/>
        </p:nvSpPr>
        <p:spPr>
          <a:xfrm>
            <a:off x="2125742" y="-103576"/>
            <a:ext cx="5990670" cy="3427799"/>
          </a:xfrm>
          <a:prstGeom prst="cloudCallout">
            <a:avLst>
              <a:gd name="adj1" fmla="val -53561"/>
              <a:gd name="adj2" fmla="val 93026"/>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3300" b="1" i="0" u="none" strike="noStrike" kern="1200" cap="none" spc="0" normalizeH="0" baseline="0" noProof="0" dirty="0">
              <a:ln>
                <a:noFill/>
              </a:ln>
              <a:solidFill>
                <a:prstClr val="white"/>
              </a:solidFill>
              <a:effectLst/>
              <a:uLnTx/>
              <a:uFillTx/>
              <a:latin typeface="HP001 4 hàng" panose="020B0603050302020204" pitchFamily="34" charset="-93"/>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black"/>
                </a:solidFill>
                <a:effectLst/>
                <a:uLnTx/>
                <a:uFillTx/>
                <a:latin typeface="HP001 4 hàng" panose="020B0603050302020204" pitchFamily="34" charset="-93"/>
                <a:ea typeface="+mn-ea"/>
                <a:cs typeface="+mn-cs"/>
              </a:rPr>
              <a:t>Cô </a:t>
            </a:r>
            <a:r>
              <a:rPr kumimoji="0" lang="en-US" sz="3600" b="1" i="0" u="none" strike="noStrike" kern="1200" cap="none" spc="0" normalizeH="0" baseline="0" noProof="0" dirty="0" err="1">
                <a:ln>
                  <a:noFill/>
                </a:ln>
                <a:solidFill>
                  <a:prstClr val="black"/>
                </a:solidFill>
                <a:effectLst/>
                <a:uLnTx/>
                <a:uFillTx/>
                <a:latin typeface="HP001 4 hàng" panose="020B0603050302020204" pitchFamily="34" charset="-93"/>
                <a:ea typeface="+mn-ea"/>
                <a:cs typeface="+mn-cs"/>
              </a:rPr>
              <a:t>chị</a:t>
            </a:r>
            <a:r>
              <a:rPr kumimoji="0" lang="en-US" sz="3600" b="1" i="0" u="none" strike="noStrike" kern="1200" cap="none" spc="0" normalizeH="0" baseline="0" noProof="0" dirty="0">
                <a:ln>
                  <a:noFill/>
                </a:ln>
                <a:solidFill>
                  <a:prstClr val="black"/>
                </a:solidFill>
                <a:effectLst/>
                <a:uLnTx/>
                <a:uFillTx/>
                <a:latin typeface="HP001 4 hàng" panose="020B0603050302020204" pitchFamily="34" charset="-93"/>
                <a:ea typeface="+mn-ea"/>
                <a:cs typeface="+mn-cs"/>
              </a:rPr>
              <a:t> </a:t>
            </a:r>
            <a:r>
              <a:rPr kumimoji="0" lang="en-US" sz="3600" b="1" i="0" u="none" strike="noStrike" kern="1200" cap="none" spc="0" normalizeH="0" baseline="0" noProof="0" dirty="0" err="1">
                <a:ln>
                  <a:noFill/>
                </a:ln>
                <a:solidFill>
                  <a:prstClr val="black"/>
                </a:solidFill>
                <a:effectLst/>
                <a:uLnTx/>
                <a:uFillTx/>
                <a:latin typeface="HP001 4 hàng" panose="020B0603050302020204" pitchFamily="34" charset="-93"/>
                <a:ea typeface="+mn-ea"/>
                <a:cs typeface="+mn-cs"/>
              </a:rPr>
              <a:t>nghĩ</a:t>
            </a:r>
            <a:r>
              <a:rPr kumimoji="0" lang="en-US" sz="3600" b="1" i="0" u="none" strike="noStrike" kern="1200" cap="none" spc="0" normalizeH="0" baseline="0" noProof="0" dirty="0">
                <a:ln>
                  <a:noFill/>
                </a:ln>
                <a:solidFill>
                  <a:prstClr val="black"/>
                </a:solidFill>
                <a:effectLst/>
                <a:uLnTx/>
                <a:uFillTx/>
                <a:latin typeface="HP001 4 hàng" panose="020B0603050302020204" pitchFamily="34" charset="-93"/>
                <a:ea typeface="+mn-ea"/>
                <a:cs typeface="+mn-cs"/>
              </a:rPr>
              <a:t> </a:t>
            </a:r>
            <a:r>
              <a:rPr kumimoji="0" lang="en-US" sz="3600" b="1" i="0" u="none" strike="noStrike" kern="1200" cap="none" spc="0" normalizeH="0" baseline="0" noProof="0" dirty="0" err="1">
                <a:ln>
                  <a:noFill/>
                </a:ln>
                <a:solidFill>
                  <a:prstClr val="black"/>
                </a:solidFill>
                <a:effectLst/>
                <a:uLnTx/>
                <a:uFillTx/>
                <a:latin typeface="HP001 4 hàng" panose="020B0603050302020204" pitchFamily="34" charset="-93"/>
                <a:ea typeface="+mn-ea"/>
                <a:cs typeface="+mn-cs"/>
              </a:rPr>
              <a:t>ba</a:t>
            </a:r>
            <a:r>
              <a:rPr kumimoji="0" lang="en-US" sz="3600" b="1" i="0" u="none" strike="noStrike" kern="1200" cap="none" spc="0" normalizeH="0" baseline="0" noProof="0" dirty="0">
                <a:ln>
                  <a:noFill/>
                </a:ln>
                <a:solidFill>
                  <a:prstClr val="black"/>
                </a:solidFill>
                <a:effectLst/>
                <a:uLnTx/>
                <a:uFillTx/>
                <a:latin typeface="HP001 4 hàng" panose="020B0603050302020204" pitchFamily="34" charset="-93"/>
                <a:ea typeface="+mn-ea"/>
                <a:cs typeface="+mn-cs"/>
              </a:rPr>
              <a:t> </a:t>
            </a:r>
            <a:r>
              <a:rPr kumimoji="0" lang="en-US" sz="3600" b="1" i="0" u="none" strike="noStrike" kern="1200" cap="none" spc="0" normalizeH="0" baseline="0" noProof="0" dirty="0" err="1">
                <a:ln>
                  <a:noFill/>
                </a:ln>
                <a:solidFill>
                  <a:prstClr val="black"/>
                </a:solidFill>
                <a:effectLst/>
                <a:uLnTx/>
                <a:uFillTx/>
                <a:latin typeface="HP001 4 hàng" panose="020B0603050302020204" pitchFamily="34" charset="-93"/>
                <a:ea typeface="+mn-ea"/>
                <a:cs typeface="+mn-cs"/>
              </a:rPr>
              <a:t>sẽ</a:t>
            </a:r>
            <a:r>
              <a:rPr kumimoji="0" lang="en-US" sz="3600" b="1" i="0" u="none" strike="noStrike" kern="1200" cap="none" spc="0" normalizeH="0" baseline="0" noProof="0" dirty="0">
                <a:ln>
                  <a:noFill/>
                </a:ln>
                <a:solidFill>
                  <a:prstClr val="black"/>
                </a:solidFill>
                <a:effectLst/>
                <a:uLnTx/>
                <a:uFillTx/>
                <a:latin typeface="HP001 4 hàng" panose="020B0603050302020204" pitchFamily="34" charset="-93"/>
                <a:ea typeface="+mn-ea"/>
                <a:cs typeface="+mn-cs"/>
              </a:rPr>
              <a:t> </a:t>
            </a:r>
            <a:r>
              <a:rPr kumimoji="0" lang="en-US" sz="3600" b="1" i="0" u="none" strike="noStrike" kern="1200" cap="none" spc="0" normalizeH="0" baseline="0" noProof="0" dirty="0" err="1">
                <a:ln>
                  <a:noFill/>
                </a:ln>
                <a:solidFill>
                  <a:prstClr val="black"/>
                </a:solidFill>
                <a:effectLst/>
                <a:uLnTx/>
                <a:uFillTx/>
                <a:latin typeface="HP001 4 hàng" panose="020B0603050302020204" pitchFamily="34" charset="-93"/>
                <a:ea typeface="+mn-ea"/>
                <a:cs typeface="+mn-cs"/>
              </a:rPr>
              <a:t>làm</a:t>
            </a:r>
            <a:r>
              <a:rPr kumimoji="0" lang="en-US" sz="3600" b="1" i="0" u="none" strike="noStrike" kern="1200" cap="none" spc="0" normalizeH="0" baseline="0" noProof="0" dirty="0">
                <a:ln>
                  <a:noFill/>
                </a:ln>
                <a:solidFill>
                  <a:prstClr val="black"/>
                </a:solidFill>
                <a:effectLst/>
                <a:uLnTx/>
                <a:uFillTx/>
                <a:latin typeface="HP001 4 hàng" panose="020B0603050302020204" pitchFamily="34" charset="-93"/>
                <a:ea typeface="+mn-ea"/>
                <a:cs typeface="+mn-cs"/>
              </a:rPr>
              <a:t> </a:t>
            </a:r>
            <a:r>
              <a:rPr kumimoji="0" lang="en-US" sz="3600" b="1" i="0" u="none" strike="noStrike" kern="1200" cap="none" spc="0" normalizeH="0" baseline="0" noProof="0" dirty="0" err="1">
                <a:ln>
                  <a:noFill/>
                </a:ln>
                <a:solidFill>
                  <a:prstClr val="black"/>
                </a:solidFill>
                <a:effectLst/>
                <a:uLnTx/>
                <a:uFillTx/>
                <a:latin typeface="HP001 4 hàng" panose="020B0603050302020204" pitchFamily="34" charset="-93"/>
                <a:ea typeface="+mn-ea"/>
                <a:cs typeface="+mn-cs"/>
              </a:rPr>
              <a:t>gì</a:t>
            </a:r>
            <a:r>
              <a:rPr kumimoji="0" lang="en-US" sz="3600" b="1" i="0" u="none" strike="noStrike" kern="1200" cap="none" spc="0" normalizeH="0" baseline="0" noProof="0" dirty="0">
                <a:ln>
                  <a:noFill/>
                </a:ln>
                <a:solidFill>
                  <a:prstClr val="black"/>
                </a:solidFill>
                <a:effectLst/>
                <a:uLnTx/>
                <a:uFillTx/>
                <a:latin typeface="HP001 4 hàng" panose="020B0603050302020204" pitchFamily="34" charset="-93"/>
                <a:ea typeface="+mn-ea"/>
                <a:cs typeface="+mn-cs"/>
              </a:rPr>
              <a:t> </a:t>
            </a:r>
            <a:r>
              <a:rPr kumimoji="0" lang="en-US" sz="3600" b="1" i="0" u="none" strike="noStrike" kern="1200" cap="none" spc="0" normalizeH="0" baseline="0" noProof="0" dirty="0" err="1">
                <a:ln>
                  <a:noFill/>
                </a:ln>
                <a:solidFill>
                  <a:prstClr val="black"/>
                </a:solidFill>
                <a:effectLst/>
                <a:uLnTx/>
                <a:uFillTx/>
                <a:latin typeface="HP001 4 hàng" panose="020B0603050302020204" pitchFamily="34" charset="-93"/>
                <a:ea typeface="+mn-ea"/>
                <a:cs typeface="+mn-cs"/>
              </a:rPr>
              <a:t>khi</a:t>
            </a:r>
            <a:r>
              <a:rPr kumimoji="0" lang="en-US" sz="3600" b="1" i="0" u="none" strike="noStrike" kern="1200" cap="none" spc="0" normalizeH="0" baseline="0" noProof="0" dirty="0">
                <a:ln>
                  <a:noFill/>
                </a:ln>
                <a:solidFill>
                  <a:prstClr val="black"/>
                </a:solidFill>
                <a:effectLst/>
                <a:uLnTx/>
                <a:uFillTx/>
                <a:latin typeface="HP001 4 hàng" panose="020B0603050302020204" pitchFamily="34" charset="-93"/>
                <a:ea typeface="+mn-ea"/>
                <a:cs typeface="+mn-cs"/>
              </a:rPr>
              <a:t> </a:t>
            </a:r>
            <a:r>
              <a:rPr kumimoji="0" lang="en-US" sz="3600" b="1" i="0" u="none" strike="noStrike" kern="1200" cap="none" spc="0" normalizeH="0" baseline="0" noProof="0" dirty="0" err="1">
                <a:ln>
                  <a:noFill/>
                </a:ln>
                <a:solidFill>
                  <a:prstClr val="black"/>
                </a:solidFill>
                <a:effectLst/>
                <a:uLnTx/>
                <a:uFillTx/>
                <a:latin typeface="HP001 4 hàng" panose="020B0603050302020204" pitchFamily="34" charset="-93"/>
                <a:ea typeface="+mn-ea"/>
                <a:cs typeface="+mn-cs"/>
              </a:rPr>
              <a:t>biết</a:t>
            </a:r>
            <a:r>
              <a:rPr kumimoji="0" lang="en-US" sz="3600" b="1" i="0" u="none" strike="noStrike" kern="1200" cap="none" spc="0" normalizeH="0" baseline="0" noProof="0" dirty="0">
                <a:ln>
                  <a:noFill/>
                </a:ln>
                <a:solidFill>
                  <a:prstClr val="black"/>
                </a:solidFill>
                <a:effectLst/>
                <a:uLnTx/>
                <a:uFillTx/>
                <a:latin typeface="HP001 4 hàng" panose="020B0603050302020204" pitchFamily="34" charset="-93"/>
                <a:ea typeface="+mn-ea"/>
                <a:cs typeface="+mn-cs"/>
              </a:rPr>
              <a:t> </a:t>
            </a:r>
            <a:r>
              <a:rPr kumimoji="0" lang="en-US" sz="3600" b="1" i="0" u="none" strike="noStrike" kern="1200" cap="none" spc="0" normalizeH="0" baseline="0" noProof="0" dirty="0" err="1">
                <a:ln>
                  <a:noFill/>
                </a:ln>
                <a:solidFill>
                  <a:prstClr val="black"/>
                </a:solidFill>
                <a:effectLst/>
                <a:uLnTx/>
                <a:uFillTx/>
                <a:latin typeface="HP001 4 hàng" panose="020B0603050302020204" pitchFamily="34" charset="-93"/>
                <a:ea typeface="+mn-ea"/>
                <a:cs typeface="+mn-cs"/>
              </a:rPr>
              <a:t>mình</a:t>
            </a:r>
            <a:r>
              <a:rPr kumimoji="0" lang="en-US" sz="3600" b="1" i="0" u="none" strike="noStrike" kern="1200" cap="none" spc="0" normalizeH="0" baseline="0" noProof="0" dirty="0">
                <a:ln>
                  <a:noFill/>
                </a:ln>
                <a:solidFill>
                  <a:prstClr val="black"/>
                </a:solidFill>
                <a:effectLst/>
                <a:uLnTx/>
                <a:uFillTx/>
                <a:latin typeface="HP001 4 hàng" panose="020B0603050302020204" pitchFamily="34" charset="-93"/>
                <a:ea typeface="+mn-ea"/>
                <a:cs typeface="+mn-cs"/>
              </a:rPr>
              <a:t> hay </a:t>
            </a:r>
            <a:r>
              <a:rPr kumimoji="0" lang="vi-VN" sz="3600" b="1" i="0" u="none" strike="noStrike" kern="1200" cap="none" spc="0" normalizeH="0" baseline="0" noProof="0" dirty="0">
                <a:ln>
                  <a:noFill/>
                </a:ln>
                <a:solidFill>
                  <a:prstClr val="black"/>
                </a:solidFill>
                <a:effectLst/>
                <a:uLnTx/>
                <a:uFillTx/>
                <a:latin typeface="HP001 4 hàng" panose="020B0603050302020204" pitchFamily="34" charset="-93"/>
                <a:ea typeface="+mn-ea"/>
                <a:cs typeface="+mn-cs"/>
              </a:rPr>
              <a:t>nói dối?</a:t>
            </a:r>
          </a:p>
        </p:txBody>
      </p:sp>
      <p:sp>
        <p:nvSpPr>
          <p:cNvPr id="2" name="Speech Bubble: Oval 1">
            <a:extLst>
              <a:ext uri="{FF2B5EF4-FFF2-40B4-BE49-F238E27FC236}">
                <a16:creationId xmlns:a16="http://schemas.microsoft.com/office/drawing/2014/main" id="{82E9EE92-2B67-4CF4-99BB-7FF45DF74102}"/>
              </a:ext>
            </a:extLst>
          </p:cNvPr>
          <p:cNvSpPr/>
          <p:nvPr/>
        </p:nvSpPr>
        <p:spPr>
          <a:xfrm>
            <a:off x="3098306" y="1333859"/>
            <a:ext cx="5610688" cy="1681875"/>
          </a:xfrm>
          <a:prstGeom prst="wedgeEllipseCallout">
            <a:avLst>
              <a:gd name="adj1" fmla="val -40295"/>
              <a:gd name="adj2" fmla="val 52471"/>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800" b="1" dirty="0" err="1">
                <a:solidFill>
                  <a:srgbClr val="0000FF"/>
                </a:solidFill>
              </a:rPr>
              <a:t>Cô</a:t>
            </a:r>
            <a:r>
              <a:rPr lang="en-US" sz="2800" b="1" dirty="0">
                <a:solidFill>
                  <a:srgbClr val="0000FF"/>
                </a:solidFill>
              </a:rPr>
              <a:t> </a:t>
            </a:r>
            <a:r>
              <a:rPr lang="en-US" sz="2800" b="1" dirty="0" err="1">
                <a:solidFill>
                  <a:srgbClr val="0000FF"/>
                </a:solidFill>
              </a:rPr>
              <a:t>chị</a:t>
            </a:r>
            <a:r>
              <a:rPr lang="en-US" sz="2800" b="1" dirty="0">
                <a:solidFill>
                  <a:srgbClr val="0000FF"/>
                </a:solidFill>
              </a:rPr>
              <a:t> </a:t>
            </a:r>
            <a:r>
              <a:rPr lang="en-US" sz="2800" b="1" dirty="0" err="1">
                <a:solidFill>
                  <a:srgbClr val="0000FF"/>
                </a:solidFill>
              </a:rPr>
              <a:t>nghĩ</a:t>
            </a:r>
            <a:r>
              <a:rPr lang="en-US" sz="2800" b="1" dirty="0">
                <a:solidFill>
                  <a:srgbClr val="0000FF"/>
                </a:solidFill>
              </a:rPr>
              <a:t> </a:t>
            </a:r>
            <a:r>
              <a:rPr lang="en-US" sz="2800" b="1" dirty="0" err="1">
                <a:solidFill>
                  <a:srgbClr val="0000FF"/>
                </a:solidFill>
              </a:rPr>
              <a:t>ba</a:t>
            </a:r>
            <a:r>
              <a:rPr lang="en-US" sz="2800" b="1" dirty="0">
                <a:solidFill>
                  <a:srgbClr val="0000FF"/>
                </a:solidFill>
              </a:rPr>
              <a:t> </a:t>
            </a:r>
            <a:r>
              <a:rPr lang="en-US" sz="2800" b="1" dirty="0" err="1">
                <a:solidFill>
                  <a:srgbClr val="0000FF"/>
                </a:solidFill>
              </a:rPr>
              <a:t>cô</a:t>
            </a:r>
            <a:r>
              <a:rPr lang="en-US" sz="2800" b="1" dirty="0">
                <a:solidFill>
                  <a:srgbClr val="0000FF"/>
                </a:solidFill>
              </a:rPr>
              <a:t> </a:t>
            </a:r>
            <a:r>
              <a:rPr lang="en-US" sz="2800" b="1" dirty="0" err="1">
                <a:solidFill>
                  <a:srgbClr val="0000FF"/>
                </a:solidFill>
              </a:rPr>
              <a:t>sẽ</a:t>
            </a:r>
            <a:r>
              <a:rPr lang="en-US" sz="2800" b="1" dirty="0">
                <a:solidFill>
                  <a:srgbClr val="0000FF"/>
                </a:solidFill>
              </a:rPr>
              <a:t> </a:t>
            </a:r>
            <a:r>
              <a:rPr lang="en-US" sz="2800" b="1" dirty="0" err="1">
                <a:solidFill>
                  <a:srgbClr val="0000FF"/>
                </a:solidFill>
              </a:rPr>
              <a:t>tức</a:t>
            </a:r>
            <a:r>
              <a:rPr lang="en-US" sz="2800" b="1" dirty="0">
                <a:solidFill>
                  <a:srgbClr val="0000FF"/>
                </a:solidFill>
              </a:rPr>
              <a:t> </a:t>
            </a:r>
            <a:r>
              <a:rPr lang="en-US" sz="2800" b="1" dirty="0" err="1">
                <a:solidFill>
                  <a:srgbClr val="0000FF"/>
                </a:solidFill>
              </a:rPr>
              <a:t>giận</a:t>
            </a:r>
            <a:r>
              <a:rPr lang="en-US" sz="2800" b="1" dirty="0">
                <a:solidFill>
                  <a:srgbClr val="0000FF"/>
                </a:solidFill>
              </a:rPr>
              <a:t>, </a:t>
            </a:r>
            <a:r>
              <a:rPr lang="en-US" sz="2800" b="1" dirty="0" err="1">
                <a:solidFill>
                  <a:srgbClr val="0000FF"/>
                </a:solidFill>
              </a:rPr>
              <a:t>mắng</a:t>
            </a:r>
            <a:r>
              <a:rPr lang="en-US" sz="2800" b="1" dirty="0">
                <a:solidFill>
                  <a:srgbClr val="0000FF"/>
                </a:solidFill>
              </a:rPr>
              <a:t> </a:t>
            </a:r>
            <a:r>
              <a:rPr lang="en-US" sz="2800" b="1" dirty="0" err="1">
                <a:solidFill>
                  <a:srgbClr val="0000FF"/>
                </a:solidFill>
              </a:rPr>
              <a:t>mỏ</a:t>
            </a:r>
            <a:r>
              <a:rPr lang="en-US" sz="2800" b="1" dirty="0">
                <a:solidFill>
                  <a:srgbClr val="0000FF"/>
                </a:solidFill>
              </a:rPr>
              <a:t> </a:t>
            </a:r>
            <a:r>
              <a:rPr lang="en-US" sz="2800" b="1" dirty="0" err="1">
                <a:solidFill>
                  <a:srgbClr val="0000FF"/>
                </a:solidFill>
              </a:rPr>
              <a:t>thậm</a:t>
            </a:r>
            <a:r>
              <a:rPr lang="en-US" sz="2800" b="1" dirty="0">
                <a:solidFill>
                  <a:srgbClr val="0000FF"/>
                </a:solidFill>
              </a:rPr>
              <a:t> </a:t>
            </a:r>
            <a:r>
              <a:rPr lang="en-US" sz="2800" b="1" dirty="0" err="1">
                <a:solidFill>
                  <a:srgbClr val="0000FF"/>
                </a:solidFill>
              </a:rPr>
              <a:t>chí</a:t>
            </a:r>
            <a:r>
              <a:rPr lang="en-US" sz="2800" b="1" dirty="0">
                <a:solidFill>
                  <a:srgbClr val="0000FF"/>
                </a:solidFill>
              </a:rPr>
              <a:t> </a:t>
            </a:r>
            <a:r>
              <a:rPr lang="en-US" sz="2800" b="1" dirty="0" err="1">
                <a:solidFill>
                  <a:srgbClr val="0000FF"/>
                </a:solidFill>
              </a:rPr>
              <a:t>đánh</a:t>
            </a:r>
            <a:r>
              <a:rPr lang="en-US" sz="2800" b="1" dirty="0">
                <a:solidFill>
                  <a:srgbClr val="0000FF"/>
                </a:solidFill>
              </a:rPr>
              <a:t> </a:t>
            </a:r>
            <a:r>
              <a:rPr lang="en-US" sz="2800" b="1" dirty="0" err="1">
                <a:solidFill>
                  <a:srgbClr val="0000FF"/>
                </a:solidFill>
              </a:rPr>
              <a:t>hai</a:t>
            </a:r>
            <a:r>
              <a:rPr lang="en-US" sz="2800" b="1" dirty="0">
                <a:solidFill>
                  <a:srgbClr val="0000FF"/>
                </a:solidFill>
              </a:rPr>
              <a:t> </a:t>
            </a:r>
            <a:r>
              <a:rPr lang="en-US" sz="2800" b="1" dirty="0" err="1">
                <a:solidFill>
                  <a:srgbClr val="0000FF"/>
                </a:solidFill>
              </a:rPr>
              <a:t>chị</a:t>
            </a:r>
            <a:r>
              <a:rPr lang="en-US" sz="2800" b="1" dirty="0">
                <a:solidFill>
                  <a:srgbClr val="0000FF"/>
                </a:solidFill>
              </a:rPr>
              <a:t> </a:t>
            </a:r>
            <a:r>
              <a:rPr lang="en-US" sz="2800" b="1" dirty="0" err="1">
                <a:solidFill>
                  <a:srgbClr val="0000FF"/>
                </a:solidFill>
              </a:rPr>
              <a:t>em</a:t>
            </a:r>
            <a:r>
              <a:rPr lang="en-US" sz="2800" b="1" dirty="0">
                <a:solidFill>
                  <a:srgbClr val="0000FF"/>
                </a:solidFill>
              </a:rPr>
              <a:t>.</a:t>
            </a:r>
          </a:p>
        </p:txBody>
      </p:sp>
      <p:sp>
        <p:nvSpPr>
          <p:cNvPr id="8" name="Bong bóng Ý nghĩ: Hình đám mây 10">
            <a:extLst>
              <a:ext uri="{FF2B5EF4-FFF2-40B4-BE49-F238E27FC236}">
                <a16:creationId xmlns:a16="http://schemas.microsoft.com/office/drawing/2014/main" id="{CA531D1E-2270-42D1-A186-9D30F022E172}"/>
              </a:ext>
            </a:extLst>
          </p:cNvPr>
          <p:cNvSpPr/>
          <p:nvPr/>
        </p:nvSpPr>
        <p:spPr>
          <a:xfrm>
            <a:off x="2241151" y="3047758"/>
            <a:ext cx="5990670" cy="3427799"/>
          </a:xfrm>
          <a:prstGeom prst="cloudCallout">
            <a:avLst>
              <a:gd name="adj1" fmla="val -50449"/>
              <a:gd name="adj2" fmla="val 50552"/>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3300" b="1" i="0" u="none" strike="noStrike" kern="1200" cap="none" spc="0" normalizeH="0" baseline="0" noProof="0" dirty="0">
              <a:ln>
                <a:noFill/>
              </a:ln>
              <a:solidFill>
                <a:prstClr val="white"/>
              </a:solidFill>
              <a:effectLst/>
              <a:uLnTx/>
              <a:uFillTx/>
              <a:latin typeface="HP001 4 hàng" panose="020B0603050302020204" pitchFamily="34" charset="-93"/>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HP001 4 hàng" panose="020B0603050302020204" pitchFamily="34" charset="-93"/>
                <a:ea typeface="+mn-ea"/>
                <a:cs typeface="+mn-cs"/>
              </a:rPr>
              <a:t>Thái</a:t>
            </a:r>
            <a:r>
              <a:rPr kumimoji="0" lang="en-US" sz="3600" b="1" i="0" u="none" strike="noStrike" kern="1200" cap="none" spc="0" normalizeH="0" noProof="0" dirty="0">
                <a:ln>
                  <a:noFill/>
                </a:ln>
                <a:solidFill>
                  <a:prstClr val="black"/>
                </a:solidFill>
                <a:effectLst/>
                <a:uLnTx/>
                <a:uFillTx/>
                <a:latin typeface="HP001 4 hàng" panose="020B0603050302020204" pitchFamily="34" charset="-93"/>
                <a:ea typeface="+mn-ea"/>
                <a:cs typeface="+mn-cs"/>
              </a:rPr>
              <a:t> </a:t>
            </a:r>
            <a:r>
              <a:rPr kumimoji="0" lang="en-US" sz="3600" b="1" i="0" u="none" strike="noStrike" kern="1200" cap="none" spc="0" normalizeH="0" noProof="0" dirty="0" err="1">
                <a:ln>
                  <a:noFill/>
                </a:ln>
                <a:solidFill>
                  <a:prstClr val="black"/>
                </a:solidFill>
                <a:effectLst/>
                <a:uLnTx/>
                <a:uFillTx/>
                <a:latin typeface="HP001 4 hàng" panose="020B0603050302020204" pitchFamily="34" charset="-93"/>
                <a:ea typeface="+mn-ea"/>
                <a:cs typeface="+mn-cs"/>
              </a:rPr>
              <a:t>độ</a:t>
            </a:r>
            <a:r>
              <a:rPr kumimoji="0" lang="en-US" sz="3600" b="1" i="0" u="none" strike="noStrike" kern="1200" cap="none" spc="0" normalizeH="0" noProof="0" dirty="0">
                <a:ln>
                  <a:noFill/>
                </a:ln>
                <a:solidFill>
                  <a:prstClr val="black"/>
                </a:solidFill>
                <a:effectLst/>
                <a:uLnTx/>
                <a:uFillTx/>
                <a:latin typeface="HP001 4 hàng" panose="020B0603050302020204" pitchFamily="34" charset="-93"/>
                <a:ea typeface="+mn-ea"/>
                <a:cs typeface="+mn-cs"/>
              </a:rPr>
              <a:t> </a:t>
            </a:r>
            <a:r>
              <a:rPr kumimoji="0" lang="en-US" sz="3600" b="1" i="0" u="none" strike="noStrike" kern="1200" cap="none" spc="0" normalizeH="0" noProof="0" dirty="0" err="1">
                <a:ln>
                  <a:noFill/>
                </a:ln>
                <a:solidFill>
                  <a:prstClr val="black"/>
                </a:solidFill>
                <a:effectLst/>
                <a:uLnTx/>
                <a:uFillTx/>
                <a:latin typeface="HP001 4 hàng" panose="020B0603050302020204" pitchFamily="34" charset="-93"/>
                <a:ea typeface="+mn-ea"/>
                <a:cs typeface="+mn-cs"/>
              </a:rPr>
              <a:t>của</a:t>
            </a:r>
            <a:r>
              <a:rPr kumimoji="0" lang="en-US" sz="3600" b="1" i="0" u="none" strike="noStrike" kern="1200" cap="none" spc="0" normalizeH="0" noProof="0" dirty="0">
                <a:ln>
                  <a:noFill/>
                </a:ln>
                <a:solidFill>
                  <a:prstClr val="black"/>
                </a:solidFill>
                <a:effectLst/>
                <a:uLnTx/>
                <a:uFillTx/>
                <a:latin typeface="HP001 4 hàng" panose="020B0603050302020204" pitchFamily="34" charset="-93"/>
                <a:ea typeface="+mn-ea"/>
                <a:cs typeface="+mn-cs"/>
              </a:rPr>
              <a:t> </a:t>
            </a:r>
            <a:r>
              <a:rPr kumimoji="0" lang="en-US" sz="3600" b="1" i="0" u="none" strike="noStrike" kern="1200" cap="none" spc="0" normalizeH="0" noProof="0" dirty="0" err="1">
                <a:ln>
                  <a:noFill/>
                </a:ln>
                <a:solidFill>
                  <a:prstClr val="black"/>
                </a:solidFill>
                <a:effectLst/>
                <a:uLnTx/>
                <a:uFillTx/>
                <a:latin typeface="HP001 4 hàng" panose="020B0603050302020204" pitchFamily="34" charset="-93"/>
                <a:ea typeface="+mn-ea"/>
                <a:cs typeface="+mn-cs"/>
              </a:rPr>
              <a:t>người</a:t>
            </a:r>
            <a:r>
              <a:rPr kumimoji="0" lang="en-US" sz="3600" b="1" i="0" u="none" strike="noStrike" kern="1200" cap="none" spc="0" normalizeH="0" noProof="0" dirty="0">
                <a:ln>
                  <a:noFill/>
                </a:ln>
                <a:solidFill>
                  <a:prstClr val="black"/>
                </a:solidFill>
                <a:effectLst/>
                <a:uLnTx/>
                <a:uFillTx/>
                <a:latin typeface="HP001 4 hàng" panose="020B0603050302020204" pitchFamily="34" charset="-93"/>
                <a:ea typeface="+mn-ea"/>
                <a:cs typeface="+mn-cs"/>
              </a:rPr>
              <a:t> cha </a:t>
            </a:r>
            <a:r>
              <a:rPr kumimoji="0" lang="en-US" sz="3600" b="1" i="0" u="none" strike="noStrike" kern="1200" cap="none" spc="0" normalizeH="0" noProof="0" dirty="0" err="1">
                <a:ln>
                  <a:noFill/>
                </a:ln>
                <a:solidFill>
                  <a:prstClr val="black"/>
                </a:solidFill>
                <a:effectLst/>
                <a:uLnTx/>
                <a:uFillTx/>
                <a:latin typeface="HP001 4 hàng" panose="020B0603050302020204" pitchFamily="34" charset="-93"/>
                <a:ea typeface="+mn-ea"/>
                <a:cs typeface="+mn-cs"/>
              </a:rPr>
              <a:t>lúc</a:t>
            </a:r>
            <a:r>
              <a:rPr kumimoji="0" lang="en-US" sz="3600" b="1" i="0" u="none" strike="noStrike" kern="1200" cap="none" spc="0" normalizeH="0" noProof="0" dirty="0">
                <a:ln>
                  <a:noFill/>
                </a:ln>
                <a:solidFill>
                  <a:prstClr val="black"/>
                </a:solidFill>
                <a:effectLst/>
                <a:uLnTx/>
                <a:uFillTx/>
                <a:latin typeface="HP001 4 hàng" panose="020B0603050302020204" pitchFamily="34" charset="-93"/>
                <a:ea typeface="+mn-ea"/>
                <a:cs typeface="+mn-cs"/>
              </a:rPr>
              <a:t> </a:t>
            </a:r>
            <a:r>
              <a:rPr kumimoji="0" lang="en-US" sz="3600" b="1" i="0" u="none" strike="noStrike" kern="1200" cap="none" spc="0" normalizeH="0" noProof="0" dirty="0" err="1">
                <a:ln>
                  <a:noFill/>
                </a:ln>
                <a:solidFill>
                  <a:prstClr val="black"/>
                </a:solidFill>
                <a:effectLst/>
                <a:uLnTx/>
                <a:uFillTx/>
                <a:latin typeface="HP001 4 hàng" panose="020B0603050302020204" pitchFamily="34" charset="-93"/>
                <a:ea typeface="+mn-ea"/>
                <a:cs typeface="+mn-cs"/>
              </a:rPr>
              <a:t>đó</a:t>
            </a:r>
            <a:r>
              <a:rPr kumimoji="0" lang="en-US" sz="3600" b="1" i="0" u="none" strike="noStrike" kern="1200" cap="none" spc="0" normalizeH="0" noProof="0" dirty="0">
                <a:ln>
                  <a:noFill/>
                </a:ln>
                <a:solidFill>
                  <a:prstClr val="black"/>
                </a:solidFill>
                <a:effectLst/>
                <a:uLnTx/>
                <a:uFillTx/>
                <a:latin typeface="HP001 4 hàng" panose="020B0603050302020204" pitchFamily="34" charset="-93"/>
                <a:ea typeface="+mn-ea"/>
                <a:cs typeface="+mn-cs"/>
              </a:rPr>
              <a:t> </a:t>
            </a:r>
            <a:r>
              <a:rPr kumimoji="0" lang="en-US" sz="3600" b="1" i="0" u="none" strike="noStrike" kern="1200" cap="none" spc="0" normalizeH="0" noProof="0" dirty="0" err="1">
                <a:ln>
                  <a:noFill/>
                </a:ln>
                <a:solidFill>
                  <a:prstClr val="black"/>
                </a:solidFill>
                <a:effectLst/>
                <a:uLnTx/>
                <a:uFillTx/>
                <a:latin typeface="HP001 4 hàng" panose="020B0603050302020204" pitchFamily="34" charset="-93"/>
                <a:ea typeface="+mn-ea"/>
                <a:cs typeface="+mn-cs"/>
              </a:rPr>
              <a:t>thế</a:t>
            </a:r>
            <a:r>
              <a:rPr kumimoji="0" lang="en-US" sz="3600" b="1" i="0" u="none" strike="noStrike" kern="1200" cap="none" spc="0" normalizeH="0" noProof="0" dirty="0">
                <a:ln>
                  <a:noFill/>
                </a:ln>
                <a:solidFill>
                  <a:prstClr val="black"/>
                </a:solidFill>
                <a:effectLst/>
                <a:uLnTx/>
                <a:uFillTx/>
                <a:latin typeface="HP001 4 hàng" panose="020B0603050302020204" pitchFamily="34" charset="-93"/>
                <a:ea typeface="+mn-ea"/>
                <a:cs typeface="+mn-cs"/>
              </a:rPr>
              <a:t> </a:t>
            </a:r>
            <a:r>
              <a:rPr kumimoji="0" lang="en-US" sz="3600" b="1" i="0" u="none" strike="noStrike" kern="1200" cap="none" spc="0" normalizeH="0" noProof="0" dirty="0" err="1">
                <a:ln>
                  <a:noFill/>
                </a:ln>
                <a:solidFill>
                  <a:prstClr val="black"/>
                </a:solidFill>
                <a:effectLst/>
                <a:uLnTx/>
                <a:uFillTx/>
                <a:latin typeface="HP001 4 hàng" panose="020B0603050302020204" pitchFamily="34" charset="-93"/>
                <a:ea typeface="+mn-ea"/>
                <a:cs typeface="+mn-cs"/>
              </a:rPr>
              <a:t>nào</a:t>
            </a:r>
            <a:r>
              <a:rPr kumimoji="0" lang="vi-VN" sz="3600" b="1" i="0" u="none" strike="noStrike" kern="1200" cap="none" spc="0" normalizeH="0" baseline="0" noProof="0" dirty="0">
                <a:ln>
                  <a:noFill/>
                </a:ln>
                <a:solidFill>
                  <a:prstClr val="black"/>
                </a:solidFill>
                <a:effectLst/>
                <a:uLnTx/>
                <a:uFillTx/>
                <a:latin typeface="HP001 4 hàng" panose="020B0603050302020204" pitchFamily="34" charset="-93"/>
                <a:ea typeface="+mn-ea"/>
                <a:cs typeface="+mn-cs"/>
              </a:rPr>
              <a:t>?</a:t>
            </a:r>
          </a:p>
        </p:txBody>
      </p:sp>
      <p:sp>
        <p:nvSpPr>
          <p:cNvPr id="9" name="Speech Bubble: Oval 8">
            <a:extLst>
              <a:ext uri="{FF2B5EF4-FFF2-40B4-BE49-F238E27FC236}">
                <a16:creationId xmlns:a16="http://schemas.microsoft.com/office/drawing/2014/main" id="{01EA8B24-57B0-47C4-A7E2-947600BD9457}"/>
              </a:ext>
            </a:extLst>
          </p:cNvPr>
          <p:cNvSpPr/>
          <p:nvPr/>
        </p:nvSpPr>
        <p:spPr>
          <a:xfrm>
            <a:off x="2841369" y="3335767"/>
            <a:ext cx="5610688" cy="1681875"/>
          </a:xfrm>
          <a:prstGeom prst="wedgeEllipseCallout">
            <a:avLst>
              <a:gd name="adj1" fmla="val -40295"/>
              <a:gd name="adj2" fmla="val 52471"/>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800" b="1" dirty="0" err="1">
                <a:solidFill>
                  <a:srgbClr val="0000FF"/>
                </a:solidFill>
              </a:rPr>
              <a:t>Ông</a:t>
            </a:r>
            <a:r>
              <a:rPr lang="en-US" sz="2800" b="1" dirty="0">
                <a:solidFill>
                  <a:srgbClr val="0000FF"/>
                </a:solidFill>
              </a:rPr>
              <a:t> </a:t>
            </a:r>
            <a:r>
              <a:rPr lang="en-US" sz="2800" b="1" dirty="0" err="1">
                <a:solidFill>
                  <a:srgbClr val="0000FF"/>
                </a:solidFill>
              </a:rPr>
              <a:t>buồn</a:t>
            </a:r>
            <a:r>
              <a:rPr lang="en-US" sz="2800" b="1" dirty="0">
                <a:solidFill>
                  <a:srgbClr val="0000FF"/>
                </a:solidFill>
              </a:rPr>
              <a:t> </a:t>
            </a:r>
            <a:r>
              <a:rPr lang="en-US" sz="2800" b="1" dirty="0" err="1">
                <a:solidFill>
                  <a:srgbClr val="0000FF"/>
                </a:solidFill>
              </a:rPr>
              <a:t>rầu</a:t>
            </a:r>
            <a:r>
              <a:rPr lang="en-US" sz="2800" b="1" dirty="0">
                <a:solidFill>
                  <a:srgbClr val="0000FF"/>
                </a:solidFill>
              </a:rPr>
              <a:t> </a:t>
            </a:r>
            <a:r>
              <a:rPr lang="en-US" sz="2800" b="1" dirty="0" err="1">
                <a:solidFill>
                  <a:srgbClr val="0000FF"/>
                </a:solidFill>
              </a:rPr>
              <a:t>khuyên</a:t>
            </a:r>
            <a:r>
              <a:rPr lang="en-US" sz="2800" b="1" dirty="0">
                <a:solidFill>
                  <a:srgbClr val="0000FF"/>
                </a:solidFill>
              </a:rPr>
              <a:t> </a:t>
            </a:r>
            <a:r>
              <a:rPr lang="en-US" sz="2800" b="1" dirty="0" err="1">
                <a:solidFill>
                  <a:srgbClr val="0000FF"/>
                </a:solidFill>
              </a:rPr>
              <a:t>hai</a:t>
            </a:r>
            <a:r>
              <a:rPr lang="en-US" sz="2800" b="1" dirty="0">
                <a:solidFill>
                  <a:srgbClr val="0000FF"/>
                </a:solidFill>
              </a:rPr>
              <a:t> </a:t>
            </a:r>
            <a:r>
              <a:rPr lang="en-US" sz="2800" b="1" dirty="0" err="1">
                <a:solidFill>
                  <a:srgbClr val="0000FF"/>
                </a:solidFill>
              </a:rPr>
              <a:t>chị</a:t>
            </a:r>
            <a:r>
              <a:rPr lang="en-US" sz="2800" b="1" dirty="0">
                <a:solidFill>
                  <a:srgbClr val="0000FF"/>
                </a:solidFill>
              </a:rPr>
              <a:t> </a:t>
            </a:r>
            <a:r>
              <a:rPr lang="en-US" sz="2800" b="1" dirty="0" err="1">
                <a:solidFill>
                  <a:srgbClr val="0000FF"/>
                </a:solidFill>
              </a:rPr>
              <a:t>em</a:t>
            </a:r>
            <a:r>
              <a:rPr lang="en-US" sz="2800" b="1" dirty="0">
                <a:solidFill>
                  <a:srgbClr val="0000FF"/>
                </a:solidFill>
              </a:rPr>
              <a:t> </a:t>
            </a:r>
            <a:r>
              <a:rPr lang="en-US" sz="2800" b="1" dirty="0" err="1">
                <a:solidFill>
                  <a:srgbClr val="0000FF"/>
                </a:solidFill>
              </a:rPr>
              <a:t>cô</a:t>
            </a:r>
            <a:r>
              <a:rPr lang="en-US" sz="2800" b="1" dirty="0">
                <a:solidFill>
                  <a:srgbClr val="0000FF"/>
                </a:solidFill>
              </a:rPr>
              <a:t> </a:t>
            </a:r>
            <a:r>
              <a:rPr lang="en-US" sz="2800" b="1" dirty="0" err="1">
                <a:solidFill>
                  <a:srgbClr val="0000FF"/>
                </a:solidFill>
              </a:rPr>
              <a:t>cố</a:t>
            </a:r>
            <a:r>
              <a:rPr lang="en-US" sz="2800" b="1" dirty="0">
                <a:solidFill>
                  <a:srgbClr val="0000FF"/>
                </a:solidFill>
              </a:rPr>
              <a:t> </a:t>
            </a:r>
            <a:r>
              <a:rPr lang="en-US" sz="2800" b="1" dirty="0" err="1">
                <a:solidFill>
                  <a:srgbClr val="0000FF"/>
                </a:solidFill>
              </a:rPr>
              <a:t>gắng</a:t>
            </a:r>
            <a:r>
              <a:rPr lang="en-US" sz="2800" b="1" dirty="0">
                <a:solidFill>
                  <a:srgbClr val="0000FF"/>
                </a:solidFill>
              </a:rPr>
              <a:t> </a:t>
            </a:r>
            <a:r>
              <a:rPr lang="en-US" sz="2800" b="1" dirty="0" err="1">
                <a:solidFill>
                  <a:srgbClr val="0000FF"/>
                </a:solidFill>
              </a:rPr>
              <a:t>học</a:t>
            </a:r>
            <a:r>
              <a:rPr lang="en-US" sz="2800" b="1" dirty="0">
                <a:solidFill>
                  <a:srgbClr val="0000FF"/>
                </a:solidFill>
              </a:rPr>
              <a:t> </a:t>
            </a:r>
            <a:r>
              <a:rPr lang="en-US" sz="2800" b="1" dirty="0" err="1">
                <a:solidFill>
                  <a:srgbClr val="0000FF"/>
                </a:solidFill>
              </a:rPr>
              <a:t>cho</a:t>
            </a:r>
            <a:r>
              <a:rPr lang="en-US" sz="2800" b="1" dirty="0">
                <a:solidFill>
                  <a:srgbClr val="0000FF"/>
                </a:solidFill>
              </a:rPr>
              <a:t> </a:t>
            </a:r>
            <a:r>
              <a:rPr lang="en-US" sz="2800" b="1" dirty="0" err="1">
                <a:solidFill>
                  <a:srgbClr val="0000FF"/>
                </a:solidFill>
              </a:rPr>
              <a:t>nên</a:t>
            </a:r>
            <a:r>
              <a:rPr lang="en-US" sz="2800" b="1" dirty="0">
                <a:solidFill>
                  <a:srgbClr val="0000FF"/>
                </a:solidFill>
              </a:rPr>
              <a:t> </a:t>
            </a:r>
            <a:r>
              <a:rPr lang="en-US" sz="2800" b="1" dirty="0" err="1">
                <a:solidFill>
                  <a:srgbClr val="0000FF"/>
                </a:solidFill>
              </a:rPr>
              <a:t>người</a:t>
            </a:r>
            <a:r>
              <a:rPr lang="en-US" sz="2800" b="1" dirty="0">
                <a:solidFill>
                  <a:srgbClr val="0000FF"/>
                </a:solidFill>
              </a:rPr>
              <a:t>.</a:t>
            </a:r>
          </a:p>
        </p:txBody>
      </p:sp>
    </p:spTree>
    <p:extLst>
      <p:ext uri="{BB962C8B-B14F-4D97-AF65-F5344CB8AC3E}">
        <p14:creationId xmlns:p14="http://schemas.microsoft.com/office/powerpoint/2010/main" val="8195543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fltVal val="0"/>
                                          </p:val>
                                        </p:tav>
                                        <p:tav tm="100000">
                                          <p:val>
                                            <p:strVal val="#ppt_w"/>
                                          </p:val>
                                        </p:tav>
                                      </p:tavLst>
                                    </p:anim>
                                    <p:anim calcmode="lin" valueType="num">
                                      <p:cBhvr>
                                        <p:cTn id="12" dur="1000" fill="hold"/>
                                        <p:tgtEl>
                                          <p:spTgt spid="2"/>
                                        </p:tgtEl>
                                        <p:attrNameLst>
                                          <p:attrName>ppt_h</p:attrName>
                                        </p:attrNameLst>
                                      </p:cBhvr>
                                      <p:tavLst>
                                        <p:tav tm="0">
                                          <p:val>
                                            <p:fltVal val="0"/>
                                          </p:val>
                                        </p:tav>
                                        <p:tav tm="100000">
                                          <p:val>
                                            <p:strVal val="#ppt_h"/>
                                          </p:val>
                                        </p:tav>
                                      </p:tavLst>
                                    </p:anim>
                                    <p:anim calcmode="lin" valueType="num">
                                      <p:cBhvr>
                                        <p:cTn id="13" dur="1000" fill="hold"/>
                                        <p:tgtEl>
                                          <p:spTgt spid="2"/>
                                        </p:tgtEl>
                                        <p:attrNameLst>
                                          <p:attrName>style.rotation</p:attrName>
                                        </p:attrNameLst>
                                      </p:cBhvr>
                                      <p:tavLst>
                                        <p:tav tm="0">
                                          <p:val>
                                            <p:fltVal val="90"/>
                                          </p:val>
                                        </p:tav>
                                        <p:tav tm="100000">
                                          <p:val>
                                            <p:fltVal val="0"/>
                                          </p:val>
                                        </p:tav>
                                      </p:tavLst>
                                    </p:anim>
                                    <p:animEffect transition="in" filter="fade">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31" presetClass="exit" presetSubtype="0" fill="hold" grpId="1" nodeType="clickEffect">
                                  <p:stCondLst>
                                    <p:cond delay="0"/>
                                  </p:stCondLst>
                                  <p:childTnLst>
                                    <p:anim calcmode="lin" valueType="num">
                                      <p:cBhvr>
                                        <p:cTn id="25" dur="1000"/>
                                        <p:tgtEl>
                                          <p:spTgt spid="8"/>
                                        </p:tgtEl>
                                        <p:attrNameLst>
                                          <p:attrName>ppt_w</p:attrName>
                                        </p:attrNameLst>
                                      </p:cBhvr>
                                      <p:tavLst>
                                        <p:tav tm="0">
                                          <p:val>
                                            <p:strVal val="ppt_w"/>
                                          </p:val>
                                        </p:tav>
                                        <p:tav tm="100000">
                                          <p:val>
                                            <p:fltVal val="0"/>
                                          </p:val>
                                        </p:tav>
                                      </p:tavLst>
                                    </p:anim>
                                    <p:anim calcmode="lin" valueType="num">
                                      <p:cBhvr>
                                        <p:cTn id="26" dur="1000"/>
                                        <p:tgtEl>
                                          <p:spTgt spid="8"/>
                                        </p:tgtEl>
                                        <p:attrNameLst>
                                          <p:attrName>ppt_h</p:attrName>
                                        </p:attrNameLst>
                                      </p:cBhvr>
                                      <p:tavLst>
                                        <p:tav tm="0">
                                          <p:val>
                                            <p:strVal val="ppt_h"/>
                                          </p:val>
                                        </p:tav>
                                        <p:tav tm="100000">
                                          <p:val>
                                            <p:fltVal val="0"/>
                                          </p:val>
                                        </p:tav>
                                      </p:tavLst>
                                    </p:anim>
                                    <p:anim calcmode="lin" valueType="num">
                                      <p:cBhvr>
                                        <p:cTn id="27" dur="1000"/>
                                        <p:tgtEl>
                                          <p:spTgt spid="8"/>
                                        </p:tgtEl>
                                        <p:attrNameLst>
                                          <p:attrName>style.rotation</p:attrName>
                                        </p:attrNameLst>
                                      </p:cBhvr>
                                      <p:tavLst>
                                        <p:tav tm="0">
                                          <p:val>
                                            <p:fltVal val="0"/>
                                          </p:val>
                                        </p:tav>
                                        <p:tav tm="100000">
                                          <p:val>
                                            <p:fltVal val="90"/>
                                          </p:val>
                                        </p:tav>
                                      </p:tavLst>
                                    </p:anim>
                                    <p:animEffect transition="out" filter="fade">
                                      <p:cBhvr>
                                        <p:cTn id="28" dur="1000"/>
                                        <p:tgtEl>
                                          <p:spTgt spid="8"/>
                                        </p:tgtEl>
                                      </p:cBhvr>
                                    </p:animEffect>
                                    <p:set>
                                      <p:cBhvr>
                                        <p:cTn id="29" dur="1" fill="hold">
                                          <p:stCondLst>
                                            <p:cond delay="999"/>
                                          </p:stCondLst>
                                        </p:cTn>
                                        <p:tgtEl>
                                          <p:spTgt spid="8"/>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1000" fill="hold"/>
                                        <p:tgtEl>
                                          <p:spTgt spid="9"/>
                                        </p:tgtEl>
                                        <p:attrNameLst>
                                          <p:attrName>ppt_w</p:attrName>
                                        </p:attrNameLst>
                                      </p:cBhvr>
                                      <p:tavLst>
                                        <p:tav tm="0">
                                          <p:val>
                                            <p:fltVal val="0"/>
                                          </p:val>
                                        </p:tav>
                                        <p:tav tm="100000">
                                          <p:val>
                                            <p:strVal val="#ppt_w"/>
                                          </p:val>
                                        </p:tav>
                                      </p:tavLst>
                                    </p:anim>
                                    <p:anim calcmode="lin" valueType="num">
                                      <p:cBhvr>
                                        <p:cTn id="35" dur="1000" fill="hold"/>
                                        <p:tgtEl>
                                          <p:spTgt spid="9"/>
                                        </p:tgtEl>
                                        <p:attrNameLst>
                                          <p:attrName>ppt_h</p:attrName>
                                        </p:attrNameLst>
                                      </p:cBhvr>
                                      <p:tavLst>
                                        <p:tav tm="0">
                                          <p:val>
                                            <p:fltVal val="0"/>
                                          </p:val>
                                        </p:tav>
                                        <p:tav tm="100000">
                                          <p:val>
                                            <p:strVal val="#ppt_h"/>
                                          </p:val>
                                        </p:tav>
                                      </p:tavLst>
                                    </p:anim>
                                    <p:anim calcmode="lin" valueType="num">
                                      <p:cBhvr>
                                        <p:cTn id="36" dur="1000" fill="hold"/>
                                        <p:tgtEl>
                                          <p:spTgt spid="9"/>
                                        </p:tgtEl>
                                        <p:attrNameLst>
                                          <p:attrName>style.rotation</p:attrName>
                                        </p:attrNameLst>
                                      </p:cBhvr>
                                      <p:tavLst>
                                        <p:tav tm="0">
                                          <p:val>
                                            <p:fltVal val="90"/>
                                          </p:val>
                                        </p:tav>
                                        <p:tav tm="100000">
                                          <p:val>
                                            <p:fltVal val="0"/>
                                          </p:val>
                                        </p:tav>
                                      </p:tavLst>
                                    </p:anim>
                                    <p:animEffect transition="in" filter="fade">
                                      <p:cBhvr>
                                        <p:cTn id="3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animBg="1"/>
      <p:bldP spid="8" grpId="0" animBg="1"/>
      <p:bldP spid="8" grpId="1"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Hình ảnh 5">
            <a:extLst>
              <a:ext uri="{FF2B5EF4-FFF2-40B4-BE49-F238E27FC236}">
                <a16:creationId xmlns:a16="http://schemas.microsoft.com/office/drawing/2014/main" id="{668227BF-D616-4826-842F-E79145858A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5500" y="398622"/>
            <a:ext cx="8133000" cy="606075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2" name="TextBox 1">
            <a:extLst>
              <a:ext uri="{FF2B5EF4-FFF2-40B4-BE49-F238E27FC236}">
                <a16:creationId xmlns:a16="http://schemas.microsoft.com/office/drawing/2014/main" id="{6E21F3D1-DFDF-4166-A115-56C525BCE319}"/>
              </a:ext>
            </a:extLst>
          </p:cNvPr>
          <p:cNvSpPr txBox="1"/>
          <p:nvPr/>
        </p:nvSpPr>
        <p:spPr>
          <a:xfrm>
            <a:off x="585926" y="5900084"/>
            <a:ext cx="1953088" cy="461665"/>
          </a:xfrm>
          <a:prstGeom prst="rect">
            <a:avLst/>
          </a:prstGeom>
          <a:solidFill>
            <a:srgbClr val="FFC000"/>
          </a:solidFill>
        </p:spPr>
        <p:txBody>
          <a:bodyPr wrap="square" rtlCol="0">
            <a:spAutoFit/>
          </a:bodyPr>
          <a:lstStyle/>
          <a:p>
            <a:r>
              <a:rPr lang="en-US" sz="2400" b="1" dirty="0"/>
              <a:t>Ba </a:t>
            </a:r>
            <a:r>
              <a:rPr lang="en-US" sz="2400" b="1" dirty="0" err="1"/>
              <a:t>buồn</a:t>
            </a:r>
            <a:r>
              <a:rPr lang="en-US" sz="2400" b="1" dirty="0"/>
              <a:t> </a:t>
            </a:r>
            <a:r>
              <a:rPr lang="en-US" sz="2400" b="1" dirty="0" err="1"/>
              <a:t>rầu</a:t>
            </a:r>
            <a:r>
              <a:rPr lang="en-US" sz="2400" b="1" dirty="0"/>
              <a:t>…</a:t>
            </a:r>
          </a:p>
        </p:txBody>
      </p:sp>
    </p:spTree>
    <p:extLst>
      <p:ext uri="{BB962C8B-B14F-4D97-AF65-F5344CB8AC3E}">
        <p14:creationId xmlns:p14="http://schemas.microsoft.com/office/powerpoint/2010/main" val="270961693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3" name="Chỗ dành sẵn cho Nội dung 2">
            <a:extLst>
              <a:ext uri="{FF2B5EF4-FFF2-40B4-BE49-F238E27FC236}">
                <a16:creationId xmlns:a16="http://schemas.microsoft.com/office/drawing/2014/main" id="{F8FAE1F6-10A1-4B0C-BEF5-93925D133782}"/>
              </a:ext>
            </a:extLst>
          </p:cNvPr>
          <p:cNvSpPr>
            <a:spLocks noGrp="1"/>
          </p:cNvSpPr>
          <p:nvPr>
            <p:ph idx="1"/>
          </p:nvPr>
        </p:nvSpPr>
        <p:spPr>
          <a:xfrm>
            <a:off x="1505902" y="1573567"/>
            <a:ext cx="6132195" cy="891168"/>
          </a:xfrm>
          <a:solidFill>
            <a:schemeClr val="accent2">
              <a:lumMod val="20000"/>
              <a:lumOff val="80000"/>
            </a:schemeClr>
          </a:solidFill>
        </p:spPr>
        <p:txBody>
          <a:bodyPr>
            <a:noAutofit/>
          </a:bodyPr>
          <a:lstStyle/>
          <a:p>
            <a:pPr marL="0" indent="0">
              <a:buNone/>
            </a:pPr>
            <a:r>
              <a:rPr lang="vi-VN" b="1" i="1" dirty="0" err="1">
                <a:solidFill>
                  <a:srgbClr val="0000FF"/>
                </a:solidFill>
                <a:latin typeface="HP001 4 hàng" panose="020B0603050302020204" pitchFamily="34" charset="-93"/>
              </a:rPr>
              <a:t>Đọc</a:t>
            </a:r>
            <a:r>
              <a:rPr lang="vi-VN" b="1" i="1" dirty="0">
                <a:solidFill>
                  <a:srgbClr val="0000FF"/>
                </a:solidFill>
                <a:latin typeface="HP001 4 hàng" panose="020B0603050302020204" pitchFamily="34" charset="-93"/>
              </a:rPr>
              <a:t> </a:t>
            </a:r>
            <a:r>
              <a:rPr lang="vi-VN" b="1" i="1" dirty="0" err="1">
                <a:solidFill>
                  <a:srgbClr val="0000FF"/>
                </a:solidFill>
                <a:latin typeface="HP001 4 hàng" panose="020B0603050302020204" pitchFamily="34" charset="-93"/>
              </a:rPr>
              <a:t>thầm</a:t>
            </a:r>
            <a:r>
              <a:rPr lang="vi-VN" b="1" i="1" dirty="0">
                <a:solidFill>
                  <a:srgbClr val="0000FF"/>
                </a:solidFill>
                <a:latin typeface="HP001 4 hàng" panose="020B0603050302020204" pitchFamily="34" charset="-93"/>
              </a:rPr>
              <a:t> </a:t>
            </a:r>
            <a:r>
              <a:rPr lang="vi-VN" b="1" i="1" dirty="0" err="1">
                <a:solidFill>
                  <a:srgbClr val="0000FF"/>
                </a:solidFill>
                <a:latin typeface="HP001 4 hàng" panose="020B0603050302020204" pitchFamily="34" charset="-93"/>
              </a:rPr>
              <a:t>đoạn</a:t>
            </a:r>
            <a:r>
              <a:rPr lang="vi-VN" b="1" i="1" dirty="0">
                <a:solidFill>
                  <a:srgbClr val="0000FF"/>
                </a:solidFill>
                <a:latin typeface="HP001 4 hàng" panose="020B0603050302020204" pitchFamily="34" charset="-93"/>
              </a:rPr>
              <a:t> 3 </a:t>
            </a:r>
            <a:r>
              <a:rPr lang="vi-VN" b="1" i="1" dirty="0" err="1">
                <a:solidFill>
                  <a:srgbClr val="0000FF"/>
                </a:solidFill>
                <a:latin typeface="HP001 4 hàng" panose="020B0603050302020204" pitchFamily="34" charset="-93"/>
              </a:rPr>
              <a:t>và</a:t>
            </a:r>
            <a:r>
              <a:rPr lang="vi-VN" b="1" i="1" dirty="0">
                <a:solidFill>
                  <a:srgbClr val="0000FF"/>
                </a:solidFill>
                <a:latin typeface="HP001 4 hàng" panose="020B0603050302020204" pitchFamily="34" charset="-93"/>
              </a:rPr>
              <a:t> </a:t>
            </a:r>
            <a:r>
              <a:rPr lang="vi-VN" b="1" i="1" dirty="0" err="1">
                <a:solidFill>
                  <a:srgbClr val="0000FF"/>
                </a:solidFill>
                <a:latin typeface="HP001 4 hàng" panose="020B0603050302020204" pitchFamily="34" charset="-93"/>
              </a:rPr>
              <a:t>trả</a:t>
            </a:r>
            <a:r>
              <a:rPr lang="vi-VN" b="1" i="1" dirty="0">
                <a:solidFill>
                  <a:srgbClr val="0000FF"/>
                </a:solidFill>
                <a:latin typeface="HP001 4 hàng" panose="020B0603050302020204" pitchFamily="34" charset="-93"/>
              </a:rPr>
              <a:t> </a:t>
            </a:r>
            <a:r>
              <a:rPr lang="vi-VN" b="1" i="1" dirty="0" err="1">
                <a:solidFill>
                  <a:srgbClr val="0000FF"/>
                </a:solidFill>
                <a:latin typeface="HP001 4 hàng" panose="020B0603050302020204" pitchFamily="34" charset="-93"/>
              </a:rPr>
              <a:t>lời</a:t>
            </a:r>
            <a:r>
              <a:rPr lang="vi-VN" b="1" i="1" dirty="0">
                <a:solidFill>
                  <a:srgbClr val="0000FF"/>
                </a:solidFill>
                <a:latin typeface="HP001 4 hàng" panose="020B0603050302020204" pitchFamily="34" charset="-93"/>
              </a:rPr>
              <a:t> </a:t>
            </a:r>
            <a:r>
              <a:rPr lang="vi-VN" b="1" i="1" dirty="0" err="1">
                <a:solidFill>
                  <a:srgbClr val="0000FF"/>
                </a:solidFill>
                <a:latin typeface="HP001 4 hàng" panose="020B0603050302020204" pitchFamily="34" charset="-93"/>
              </a:rPr>
              <a:t>các</a:t>
            </a:r>
            <a:r>
              <a:rPr lang="vi-VN" b="1" i="1" dirty="0">
                <a:solidFill>
                  <a:srgbClr val="0000FF"/>
                </a:solidFill>
                <a:latin typeface="HP001 4 hàng" panose="020B0603050302020204" pitchFamily="34" charset="-93"/>
              </a:rPr>
              <a:t> câu </a:t>
            </a:r>
            <a:r>
              <a:rPr lang="vi-VN" b="1" i="1" dirty="0" err="1">
                <a:solidFill>
                  <a:srgbClr val="0000FF"/>
                </a:solidFill>
                <a:latin typeface="HP001 4 hàng" panose="020B0603050302020204" pitchFamily="34" charset="-93"/>
              </a:rPr>
              <a:t>hỏi</a:t>
            </a:r>
            <a:r>
              <a:rPr lang="vi-VN" b="1" i="1" dirty="0">
                <a:solidFill>
                  <a:srgbClr val="0000FF"/>
                </a:solidFill>
                <a:latin typeface="HP001 4 hàng" panose="020B0603050302020204" pitchFamily="34" charset="-93"/>
              </a:rPr>
              <a:t> sau:</a:t>
            </a:r>
          </a:p>
        </p:txBody>
      </p:sp>
      <p:sp>
        <p:nvSpPr>
          <p:cNvPr id="4" name="TextBox 3">
            <a:extLst>
              <a:ext uri="{FF2B5EF4-FFF2-40B4-BE49-F238E27FC236}">
                <a16:creationId xmlns:a16="http://schemas.microsoft.com/office/drawing/2014/main" id="{2A7EACA0-A5FF-4CBD-9300-5D53C5C22AEE}"/>
              </a:ext>
            </a:extLst>
          </p:cNvPr>
          <p:cNvSpPr txBox="1"/>
          <p:nvPr/>
        </p:nvSpPr>
        <p:spPr>
          <a:xfrm>
            <a:off x="1811045" y="2722187"/>
            <a:ext cx="5188998" cy="3108543"/>
          </a:xfrm>
          <a:prstGeom prst="rect">
            <a:avLst/>
          </a:prstGeom>
          <a:solidFill>
            <a:schemeClr val="accent6">
              <a:lumMod val="20000"/>
              <a:lumOff val="80000"/>
            </a:schemeClr>
          </a:solidFill>
        </p:spPr>
        <p:txBody>
          <a:bodyPr wrap="square">
            <a:spAutoFit/>
          </a:bodyPr>
          <a:lstStyle/>
          <a:p>
            <a:pPr algn="just"/>
            <a:r>
              <a:rPr lang="en-US" b="0" i="0" dirty="0">
                <a:effectLst/>
                <a:latin typeface="Arial" panose="020B0604020202020204" pitchFamily="34" charset="0"/>
              </a:rPr>
              <a:t>      </a:t>
            </a:r>
            <a:r>
              <a:rPr lang="vi-VN" sz="2800" b="1" i="1" dirty="0">
                <a:solidFill>
                  <a:srgbClr val="0000FF"/>
                </a:solidFill>
                <a:effectLst/>
                <a:latin typeface="Arial" panose="020B0604020202020204" pitchFamily="34" charset="0"/>
              </a:rPr>
              <a:t>Từ đó tôi không bao giờ nói dối ba đi chơi nữa. Thỉnh thoảng, hai chị em lại cười phá lên khi nhắc lại chuyện nó rủ bạn vào rạp chiếu bóng chọc tức tôi, làm cho tôi tỉnh ngộ.</a:t>
            </a:r>
            <a:endParaRPr lang="en-US" b="1" i="1" dirty="0">
              <a:solidFill>
                <a:srgbClr val="0000FF"/>
              </a:solidFill>
            </a:endParaRPr>
          </a:p>
        </p:txBody>
      </p:sp>
    </p:spTree>
    <p:extLst>
      <p:ext uri="{BB962C8B-B14F-4D97-AF65-F5344CB8AC3E}">
        <p14:creationId xmlns:p14="http://schemas.microsoft.com/office/powerpoint/2010/main" val="13940419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curtains"/>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hỗ dành sẵn cho Nội dung 4">
            <a:extLst>
              <a:ext uri="{FF2B5EF4-FFF2-40B4-BE49-F238E27FC236}">
                <a16:creationId xmlns:a16="http://schemas.microsoft.com/office/drawing/2014/main" id="{01A9FE59-615A-4FBF-9677-E8759341C08E}"/>
              </a:ext>
            </a:extLst>
          </p:cNvPr>
          <p:cNvSpPr>
            <a:spLocks noGrp="1"/>
          </p:cNvSpPr>
          <p:nvPr>
            <p:ph idx="1"/>
          </p:nvPr>
        </p:nvSpPr>
        <p:spPr>
          <a:xfrm>
            <a:off x="971989" y="2109093"/>
            <a:ext cx="7355266" cy="1248885"/>
          </a:xfrm>
        </p:spPr>
        <p:txBody>
          <a:bodyPr/>
          <a:lstStyle/>
          <a:p>
            <a:pPr marL="0" indent="0">
              <a:lnSpc>
                <a:spcPct val="100000"/>
              </a:lnSpc>
              <a:buNone/>
            </a:pPr>
            <a:r>
              <a:rPr lang="en-US" sz="3200" b="1" dirty="0">
                <a:latin typeface="HP001 4 hàng" panose="020B0603050302020204" pitchFamily="34" charset="-93"/>
              </a:rPr>
              <a:t>+ </a:t>
            </a:r>
            <a:r>
              <a:rPr lang="vi-VN" sz="3200" b="1" dirty="0">
                <a:latin typeface="HP001 4 hàng" panose="020B0603050302020204" pitchFamily="34" charset="-93"/>
              </a:rPr>
              <a:t>Vì sao cách làm của cô em giúp cô chị tỉnh ngộ?</a:t>
            </a:r>
          </a:p>
          <a:p>
            <a:pPr marL="0" indent="0">
              <a:buNone/>
            </a:pPr>
            <a:endParaRPr lang="vi-VN" dirty="0"/>
          </a:p>
        </p:txBody>
      </p:sp>
      <p:sp>
        <p:nvSpPr>
          <p:cNvPr id="6" name="Chỗ dành sẵn cho Nội dung 4">
            <a:extLst>
              <a:ext uri="{FF2B5EF4-FFF2-40B4-BE49-F238E27FC236}">
                <a16:creationId xmlns:a16="http://schemas.microsoft.com/office/drawing/2014/main" id="{53FC01D0-D334-4842-B94C-6D108FB6B32F}"/>
              </a:ext>
            </a:extLst>
          </p:cNvPr>
          <p:cNvSpPr txBox="1">
            <a:spLocks/>
          </p:cNvSpPr>
          <p:nvPr/>
        </p:nvSpPr>
        <p:spPr>
          <a:xfrm>
            <a:off x="971989" y="3357978"/>
            <a:ext cx="7816904" cy="2654424"/>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buFont typeface="Symbol" panose="05050102010706020507" pitchFamily="18" charset="2"/>
              <a:buChar char="Þ"/>
            </a:pPr>
            <a:r>
              <a:rPr lang="en-US" sz="5800" b="1" dirty="0" err="1">
                <a:solidFill>
                  <a:srgbClr val="0000FF"/>
                </a:solidFill>
                <a:latin typeface="HP001 4 hàng" panose="020B0603050302020204" pitchFamily="34" charset="-93"/>
              </a:rPr>
              <a:t>Vì</a:t>
            </a:r>
            <a:r>
              <a:rPr lang="en-US" sz="5800" b="1" dirty="0">
                <a:solidFill>
                  <a:srgbClr val="0000FF"/>
                </a:solidFill>
                <a:latin typeface="HP001 4 hàng" panose="020B0603050302020204" pitchFamily="34" charset="-93"/>
              </a:rPr>
              <a:t> </a:t>
            </a:r>
            <a:r>
              <a:rPr lang="en-US" sz="5800" b="1" dirty="0" err="1">
                <a:solidFill>
                  <a:srgbClr val="0000FF"/>
                </a:solidFill>
                <a:latin typeface="HP001 4 hàng" panose="020B0603050302020204" pitchFamily="34" charset="-93"/>
              </a:rPr>
              <a:t>cô</a:t>
            </a:r>
            <a:r>
              <a:rPr lang="en-US" sz="5800" b="1" dirty="0">
                <a:solidFill>
                  <a:srgbClr val="0000FF"/>
                </a:solidFill>
                <a:latin typeface="HP001 4 hàng" panose="020B0603050302020204" pitchFamily="34" charset="-93"/>
              </a:rPr>
              <a:t> </a:t>
            </a:r>
            <a:r>
              <a:rPr lang="en-US" sz="5800" b="1" dirty="0" err="1">
                <a:solidFill>
                  <a:srgbClr val="0000FF"/>
                </a:solidFill>
                <a:latin typeface="HP001 4 hàng" panose="020B0603050302020204" pitchFamily="34" charset="-93"/>
              </a:rPr>
              <a:t>em</a:t>
            </a:r>
            <a:r>
              <a:rPr lang="en-US" sz="5800" b="1" dirty="0">
                <a:solidFill>
                  <a:srgbClr val="0000FF"/>
                </a:solidFill>
                <a:latin typeface="HP001 4 hàng" panose="020B0603050302020204" pitchFamily="34" charset="-93"/>
              </a:rPr>
              <a:t> </a:t>
            </a:r>
            <a:r>
              <a:rPr lang="en-US" sz="5800" b="1" dirty="0" err="1">
                <a:solidFill>
                  <a:srgbClr val="0000FF"/>
                </a:solidFill>
                <a:latin typeface="HP001 4 hàng" panose="020B0603050302020204" pitchFamily="34" charset="-93"/>
              </a:rPr>
              <a:t>bắt</a:t>
            </a:r>
            <a:r>
              <a:rPr lang="en-US" sz="5800" b="1" dirty="0">
                <a:solidFill>
                  <a:srgbClr val="0000FF"/>
                </a:solidFill>
                <a:latin typeface="HP001 4 hàng" panose="020B0603050302020204" pitchFamily="34" charset="-93"/>
              </a:rPr>
              <a:t> </a:t>
            </a:r>
            <a:r>
              <a:rPr lang="en-US" sz="5800" b="1" dirty="0" err="1">
                <a:solidFill>
                  <a:srgbClr val="0000FF"/>
                </a:solidFill>
                <a:latin typeface="HP001 4 hàng" panose="020B0603050302020204" pitchFamily="34" charset="-93"/>
              </a:rPr>
              <a:t>chước</a:t>
            </a:r>
            <a:r>
              <a:rPr lang="en-US" sz="5800" b="1" dirty="0">
                <a:solidFill>
                  <a:srgbClr val="0000FF"/>
                </a:solidFill>
                <a:latin typeface="HP001 4 hàng" panose="020B0603050302020204" pitchFamily="34" charset="-93"/>
              </a:rPr>
              <a:t> </a:t>
            </a:r>
            <a:r>
              <a:rPr lang="en-US" sz="5800" b="1" dirty="0" err="1">
                <a:solidFill>
                  <a:srgbClr val="0000FF"/>
                </a:solidFill>
                <a:latin typeface="HP001 4 hàng" panose="020B0603050302020204" pitchFamily="34" charset="-93"/>
              </a:rPr>
              <a:t>mình</a:t>
            </a:r>
            <a:r>
              <a:rPr lang="en-US" sz="5800" b="1" dirty="0">
                <a:solidFill>
                  <a:srgbClr val="0000FF"/>
                </a:solidFill>
                <a:latin typeface="HP001 4 hàng" panose="020B0603050302020204" pitchFamily="34" charset="-93"/>
              </a:rPr>
              <a:t> </a:t>
            </a:r>
            <a:r>
              <a:rPr lang="en-US" sz="5800" b="1" dirty="0" err="1">
                <a:solidFill>
                  <a:srgbClr val="0000FF"/>
                </a:solidFill>
                <a:latin typeface="HP001 4 hàng" panose="020B0603050302020204" pitchFamily="34" charset="-93"/>
              </a:rPr>
              <a:t>nói</a:t>
            </a:r>
            <a:r>
              <a:rPr lang="en-US" sz="5800" b="1" dirty="0">
                <a:solidFill>
                  <a:srgbClr val="0000FF"/>
                </a:solidFill>
                <a:latin typeface="HP001 4 hàng" panose="020B0603050302020204" pitchFamily="34" charset="-93"/>
              </a:rPr>
              <a:t> </a:t>
            </a:r>
            <a:r>
              <a:rPr lang="en-US" sz="5800" b="1" dirty="0" err="1">
                <a:solidFill>
                  <a:srgbClr val="0000FF"/>
                </a:solidFill>
                <a:latin typeface="HP001 4 hàng" panose="020B0603050302020204" pitchFamily="34" charset="-93"/>
              </a:rPr>
              <a:t>dối</a:t>
            </a:r>
            <a:r>
              <a:rPr lang="en-US" sz="5800" b="1" dirty="0">
                <a:solidFill>
                  <a:srgbClr val="0000FF"/>
                </a:solidFill>
                <a:latin typeface="HP001 4 hàng" panose="020B0603050302020204" pitchFamily="34" charset="-93"/>
              </a:rPr>
              <a:t>.</a:t>
            </a:r>
          </a:p>
          <a:p>
            <a:pPr marL="0" indent="0" algn="just">
              <a:lnSpc>
                <a:spcPct val="100000"/>
              </a:lnSpc>
              <a:buNone/>
            </a:pPr>
            <a:r>
              <a:rPr lang="en-US" sz="5800" b="1" dirty="0">
                <a:solidFill>
                  <a:srgbClr val="0000FF"/>
                </a:solidFill>
                <a:latin typeface="HP001 4 hàng" panose="020B0603050302020204" pitchFamily="34" charset="-93"/>
              </a:rPr>
              <a:t>- </a:t>
            </a:r>
            <a:r>
              <a:rPr lang="en-US" sz="5800" b="1" dirty="0" err="1">
                <a:solidFill>
                  <a:srgbClr val="0000FF"/>
                </a:solidFill>
                <a:latin typeface="HP001 4 hàng" panose="020B0603050302020204" pitchFamily="34" charset="-93"/>
              </a:rPr>
              <a:t>Cô</a:t>
            </a:r>
            <a:r>
              <a:rPr lang="en-US" sz="5800" b="1" dirty="0">
                <a:solidFill>
                  <a:srgbClr val="0000FF"/>
                </a:solidFill>
                <a:latin typeface="HP001 4 hàng" panose="020B0603050302020204" pitchFamily="34" charset="-93"/>
              </a:rPr>
              <a:t> </a:t>
            </a:r>
            <a:r>
              <a:rPr lang="en-US" sz="5800" b="1" dirty="0" err="1">
                <a:solidFill>
                  <a:srgbClr val="0000FF"/>
                </a:solidFill>
                <a:latin typeface="HP001 4 hàng" panose="020B0603050302020204" pitchFamily="34" charset="-93"/>
              </a:rPr>
              <a:t>biết</a:t>
            </a:r>
            <a:r>
              <a:rPr lang="en-US" sz="5800" b="1" dirty="0">
                <a:solidFill>
                  <a:srgbClr val="0000FF"/>
                </a:solidFill>
                <a:latin typeface="HP001 4 hàng" panose="020B0603050302020204" pitchFamily="34" charset="-93"/>
              </a:rPr>
              <a:t> </a:t>
            </a:r>
            <a:r>
              <a:rPr lang="en-US" sz="5800" b="1" dirty="0" err="1">
                <a:solidFill>
                  <a:srgbClr val="0000FF"/>
                </a:solidFill>
                <a:latin typeface="HP001 4 hàng" panose="020B0603050302020204" pitchFamily="34" charset="-93"/>
              </a:rPr>
              <a:t>cô</a:t>
            </a:r>
            <a:r>
              <a:rPr lang="en-US" sz="5800" b="1" dirty="0">
                <a:solidFill>
                  <a:srgbClr val="0000FF"/>
                </a:solidFill>
                <a:latin typeface="HP001 4 hàng" panose="020B0603050302020204" pitchFamily="34" charset="-93"/>
              </a:rPr>
              <a:t> </a:t>
            </a:r>
            <a:r>
              <a:rPr lang="en-US" sz="5800" b="1" dirty="0" err="1">
                <a:solidFill>
                  <a:srgbClr val="0000FF"/>
                </a:solidFill>
                <a:latin typeface="HP001 4 hàng" panose="020B0603050302020204" pitchFamily="34" charset="-93"/>
              </a:rPr>
              <a:t>là</a:t>
            </a:r>
            <a:r>
              <a:rPr lang="en-US" sz="5800" b="1" dirty="0">
                <a:solidFill>
                  <a:srgbClr val="0000FF"/>
                </a:solidFill>
                <a:latin typeface="HP001 4 hàng" panose="020B0603050302020204" pitchFamily="34" charset="-93"/>
              </a:rPr>
              <a:t> </a:t>
            </a:r>
            <a:r>
              <a:rPr lang="en-US" sz="5800" b="1" dirty="0" err="1">
                <a:solidFill>
                  <a:srgbClr val="0000FF"/>
                </a:solidFill>
                <a:latin typeface="HP001 4 hàng" panose="020B0603050302020204" pitchFamily="34" charset="-93"/>
              </a:rPr>
              <a:t>tấm</a:t>
            </a:r>
            <a:r>
              <a:rPr lang="en-US" sz="5800" b="1" dirty="0">
                <a:solidFill>
                  <a:srgbClr val="0000FF"/>
                </a:solidFill>
                <a:latin typeface="HP001 4 hàng" panose="020B0603050302020204" pitchFamily="34" charset="-93"/>
              </a:rPr>
              <a:t> </a:t>
            </a:r>
            <a:r>
              <a:rPr lang="en-US" sz="5800" b="1" dirty="0" err="1">
                <a:solidFill>
                  <a:srgbClr val="0000FF"/>
                </a:solidFill>
                <a:latin typeface="HP001 4 hàng" panose="020B0603050302020204" pitchFamily="34" charset="-93"/>
              </a:rPr>
              <a:t>gương</a:t>
            </a:r>
            <a:r>
              <a:rPr lang="en-US" sz="5800" b="1" dirty="0">
                <a:solidFill>
                  <a:srgbClr val="0000FF"/>
                </a:solidFill>
                <a:latin typeface="HP001 4 hàng" panose="020B0603050302020204" pitchFamily="34" charset="-93"/>
              </a:rPr>
              <a:t> </a:t>
            </a:r>
            <a:r>
              <a:rPr lang="en-US" sz="5800" b="1" dirty="0" err="1">
                <a:solidFill>
                  <a:srgbClr val="0000FF"/>
                </a:solidFill>
                <a:latin typeface="HP001 4 hàng" panose="020B0603050302020204" pitchFamily="34" charset="-93"/>
              </a:rPr>
              <a:t>xấu</a:t>
            </a:r>
            <a:r>
              <a:rPr lang="en-US" sz="5800" b="1" dirty="0">
                <a:solidFill>
                  <a:srgbClr val="0000FF"/>
                </a:solidFill>
                <a:latin typeface="HP001 4 hàng" panose="020B0603050302020204" pitchFamily="34" charset="-93"/>
              </a:rPr>
              <a:t> </a:t>
            </a:r>
            <a:r>
              <a:rPr lang="en-US" sz="5800" b="1" dirty="0" err="1">
                <a:solidFill>
                  <a:srgbClr val="0000FF"/>
                </a:solidFill>
                <a:latin typeface="HP001 4 hàng" panose="020B0603050302020204" pitchFamily="34" charset="-93"/>
              </a:rPr>
              <a:t>cho</a:t>
            </a:r>
            <a:r>
              <a:rPr lang="en-US" sz="5800" b="1" dirty="0">
                <a:solidFill>
                  <a:srgbClr val="0000FF"/>
                </a:solidFill>
                <a:latin typeface="HP001 4 hàng" panose="020B0603050302020204" pitchFamily="34" charset="-93"/>
              </a:rPr>
              <a:t> </a:t>
            </a:r>
            <a:r>
              <a:rPr lang="en-US" sz="5800" b="1" dirty="0" err="1">
                <a:solidFill>
                  <a:srgbClr val="0000FF"/>
                </a:solidFill>
                <a:latin typeface="HP001 4 hàng" panose="020B0603050302020204" pitchFamily="34" charset="-93"/>
              </a:rPr>
              <a:t>em</a:t>
            </a:r>
            <a:r>
              <a:rPr lang="en-US" sz="5800" b="1" dirty="0">
                <a:solidFill>
                  <a:srgbClr val="0000FF"/>
                </a:solidFill>
                <a:latin typeface="HP001 4 hàng" panose="020B0603050302020204" pitchFamily="34" charset="-93"/>
              </a:rPr>
              <a:t>.</a:t>
            </a:r>
          </a:p>
          <a:p>
            <a:pPr marL="0" indent="0" algn="just">
              <a:lnSpc>
                <a:spcPct val="100000"/>
              </a:lnSpc>
              <a:buNone/>
            </a:pPr>
            <a:r>
              <a:rPr lang="en-US" sz="5800" b="1" dirty="0">
                <a:solidFill>
                  <a:srgbClr val="0000FF"/>
                </a:solidFill>
                <a:latin typeface="HP001 4 hàng" panose="020B0603050302020204" pitchFamily="34" charset="-93"/>
              </a:rPr>
              <a:t>- </a:t>
            </a:r>
            <a:r>
              <a:rPr lang="en-US" sz="5800" b="1" dirty="0" err="1">
                <a:solidFill>
                  <a:srgbClr val="0000FF"/>
                </a:solidFill>
                <a:latin typeface="HP001 4 hàng" panose="020B0603050302020204" pitchFamily="34" charset="-93"/>
              </a:rPr>
              <a:t>Cô</a:t>
            </a:r>
            <a:r>
              <a:rPr lang="en-US" sz="5800" b="1" dirty="0">
                <a:solidFill>
                  <a:srgbClr val="0000FF"/>
                </a:solidFill>
                <a:latin typeface="HP001 4 hàng" panose="020B0603050302020204" pitchFamily="34" charset="-93"/>
              </a:rPr>
              <a:t> </a:t>
            </a:r>
            <a:r>
              <a:rPr lang="en-US" sz="5800" b="1" dirty="0" err="1">
                <a:solidFill>
                  <a:srgbClr val="0000FF"/>
                </a:solidFill>
                <a:latin typeface="HP001 4 hàng" panose="020B0603050302020204" pitchFamily="34" charset="-93"/>
              </a:rPr>
              <a:t>sợ</a:t>
            </a:r>
            <a:r>
              <a:rPr lang="en-US" sz="5800" b="1" dirty="0">
                <a:solidFill>
                  <a:srgbClr val="0000FF"/>
                </a:solidFill>
                <a:latin typeface="HP001 4 hàng" panose="020B0603050302020204" pitchFamily="34" charset="-93"/>
              </a:rPr>
              <a:t> </a:t>
            </a:r>
            <a:r>
              <a:rPr lang="en-US" sz="5800" b="1" dirty="0" err="1">
                <a:solidFill>
                  <a:srgbClr val="0000FF"/>
                </a:solidFill>
                <a:latin typeface="HP001 4 hàng" panose="020B0603050302020204" pitchFamily="34" charset="-93"/>
              </a:rPr>
              <a:t>mình</a:t>
            </a:r>
            <a:r>
              <a:rPr lang="en-US" sz="5800" b="1" dirty="0">
                <a:solidFill>
                  <a:srgbClr val="0000FF"/>
                </a:solidFill>
                <a:latin typeface="HP001 4 hàng" panose="020B0603050302020204" pitchFamily="34" charset="-93"/>
              </a:rPr>
              <a:t> </a:t>
            </a:r>
            <a:r>
              <a:rPr lang="en-US" sz="5800" b="1" dirty="0" err="1">
                <a:solidFill>
                  <a:srgbClr val="0000FF"/>
                </a:solidFill>
                <a:latin typeface="HP001 4 hàng" panose="020B0603050302020204" pitchFamily="34" charset="-93"/>
              </a:rPr>
              <a:t>chểnh</a:t>
            </a:r>
            <a:r>
              <a:rPr lang="en-US" sz="5800" b="1" dirty="0">
                <a:solidFill>
                  <a:srgbClr val="0000FF"/>
                </a:solidFill>
                <a:latin typeface="HP001 4 hàng" panose="020B0603050302020204" pitchFamily="34" charset="-93"/>
              </a:rPr>
              <a:t> </a:t>
            </a:r>
            <a:r>
              <a:rPr lang="en-US" sz="5800" b="1" dirty="0" err="1">
                <a:solidFill>
                  <a:srgbClr val="0000FF"/>
                </a:solidFill>
                <a:latin typeface="HP001 4 hàng" panose="020B0603050302020204" pitchFamily="34" charset="-93"/>
              </a:rPr>
              <a:t>mảng</a:t>
            </a:r>
            <a:r>
              <a:rPr lang="en-US" sz="5800" b="1" dirty="0">
                <a:solidFill>
                  <a:srgbClr val="0000FF"/>
                </a:solidFill>
                <a:latin typeface="HP001 4 hàng" panose="020B0603050302020204" pitchFamily="34" charset="-93"/>
              </a:rPr>
              <a:t> </a:t>
            </a:r>
            <a:r>
              <a:rPr lang="en-US" sz="5800" b="1" dirty="0" err="1">
                <a:solidFill>
                  <a:srgbClr val="0000FF"/>
                </a:solidFill>
                <a:latin typeface="HP001 4 hàng" panose="020B0603050302020204" pitchFamily="34" charset="-93"/>
              </a:rPr>
              <a:t>học</a:t>
            </a:r>
            <a:r>
              <a:rPr lang="en-US" sz="5800" b="1" dirty="0">
                <a:solidFill>
                  <a:srgbClr val="0000FF"/>
                </a:solidFill>
                <a:latin typeface="HP001 4 hàng" panose="020B0603050302020204" pitchFamily="34" charset="-93"/>
              </a:rPr>
              <a:t> </a:t>
            </a:r>
            <a:r>
              <a:rPr lang="en-US" sz="5800" b="1" dirty="0" err="1">
                <a:solidFill>
                  <a:srgbClr val="0000FF"/>
                </a:solidFill>
                <a:latin typeface="HP001 4 hàng" panose="020B0603050302020204" pitchFamily="34" charset="-93"/>
              </a:rPr>
              <a:t>hành</a:t>
            </a:r>
            <a:r>
              <a:rPr lang="en-US" sz="5800" b="1" dirty="0">
                <a:solidFill>
                  <a:srgbClr val="0000FF"/>
                </a:solidFill>
                <a:latin typeface="HP001 4 hàng" panose="020B0603050302020204" pitchFamily="34" charset="-93"/>
              </a:rPr>
              <a:t> </a:t>
            </a:r>
            <a:r>
              <a:rPr lang="en-US" sz="5800" b="1" dirty="0" err="1">
                <a:solidFill>
                  <a:srgbClr val="0000FF"/>
                </a:solidFill>
                <a:latin typeface="HP001 4 hàng" panose="020B0603050302020204" pitchFamily="34" charset="-93"/>
              </a:rPr>
              <a:t>khiến</a:t>
            </a:r>
            <a:r>
              <a:rPr lang="en-US" sz="5800" b="1" dirty="0">
                <a:solidFill>
                  <a:srgbClr val="0000FF"/>
                </a:solidFill>
                <a:latin typeface="HP001 4 hàng" panose="020B0603050302020204" pitchFamily="34" charset="-93"/>
              </a:rPr>
              <a:t> </a:t>
            </a:r>
            <a:r>
              <a:rPr lang="en-US" sz="5800" b="1" dirty="0" err="1">
                <a:solidFill>
                  <a:srgbClr val="0000FF"/>
                </a:solidFill>
                <a:latin typeface="HP001 4 hàng" panose="020B0603050302020204" pitchFamily="34" charset="-93"/>
              </a:rPr>
              <a:t>ba</a:t>
            </a:r>
            <a:r>
              <a:rPr lang="en-US" sz="5800" b="1" dirty="0">
                <a:solidFill>
                  <a:srgbClr val="0000FF"/>
                </a:solidFill>
                <a:latin typeface="HP001 4 hàng" panose="020B0603050302020204" pitchFamily="34" charset="-93"/>
              </a:rPr>
              <a:t> </a:t>
            </a:r>
            <a:r>
              <a:rPr lang="en-US" sz="5800" b="1" dirty="0" err="1">
                <a:solidFill>
                  <a:srgbClr val="0000FF"/>
                </a:solidFill>
                <a:latin typeface="HP001 4 hàng" panose="020B0603050302020204" pitchFamily="34" charset="-93"/>
              </a:rPr>
              <a:t>buồn</a:t>
            </a:r>
            <a:r>
              <a:rPr lang="en-US" sz="5800" b="1" dirty="0">
                <a:solidFill>
                  <a:srgbClr val="0000FF"/>
                </a:solidFill>
                <a:latin typeface="HP001 4 hàng" panose="020B0603050302020204" pitchFamily="34" charset="-93"/>
              </a:rPr>
              <a:t>.</a:t>
            </a:r>
            <a:endParaRPr lang="vi-VN" sz="5800" b="1" dirty="0">
              <a:solidFill>
                <a:srgbClr val="0000FF"/>
              </a:solidFill>
              <a:latin typeface="HP001 4 hàng" panose="020B0603050302020204" pitchFamily="34" charset="-93"/>
            </a:endParaRPr>
          </a:p>
          <a:p>
            <a:pPr marL="0" indent="0" algn="just">
              <a:buFont typeface="Arial" panose="020B0604020202020204" pitchFamily="34" charset="0"/>
              <a:buNone/>
            </a:pPr>
            <a:endParaRPr lang="vi-VN" dirty="0"/>
          </a:p>
        </p:txBody>
      </p:sp>
    </p:spTree>
    <p:extLst>
      <p:ext uri="{BB962C8B-B14F-4D97-AF65-F5344CB8AC3E}">
        <p14:creationId xmlns:p14="http://schemas.microsoft.com/office/powerpoint/2010/main" val="304612539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6" name="Chỗ dành sẵn cho Nội dung 4">
            <a:extLst>
              <a:ext uri="{FF2B5EF4-FFF2-40B4-BE49-F238E27FC236}">
                <a16:creationId xmlns:a16="http://schemas.microsoft.com/office/drawing/2014/main" id="{6018C794-7AA9-4623-8814-982FB7E198B6}"/>
              </a:ext>
            </a:extLst>
          </p:cNvPr>
          <p:cNvSpPr>
            <a:spLocks noGrp="1"/>
          </p:cNvSpPr>
          <p:nvPr>
            <p:ph idx="1"/>
          </p:nvPr>
        </p:nvSpPr>
        <p:spPr>
          <a:xfrm>
            <a:off x="1462087" y="2181008"/>
            <a:ext cx="6219825" cy="1699828"/>
          </a:xfrm>
        </p:spPr>
        <p:txBody>
          <a:bodyPr>
            <a:normAutofit/>
          </a:bodyPr>
          <a:lstStyle/>
          <a:p>
            <a:pPr marL="0" indent="0">
              <a:buNone/>
            </a:pPr>
            <a:r>
              <a:rPr lang="en-US" sz="3200" b="1" dirty="0">
                <a:latin typeface="HP001 4 hàng" panose="020B0603050302020204" pitchFamily="34" charset="-93"/>
              </a:rPr>
              <a:t>+ </a:t>
            </a:r>
            <a:r>
              <a:rPr lang="vi-VN" sz="3200" b="1" dirty="0">
                <a:latin typeface="HP001 4 hàng" panose="020B0603050302020204" pitchFamily="34" charset="-93"/>
              </a:rPr>
              <a:t>Cô chị đã thay đổi như thế nào?</a:t>
            </a:r>
          </a:p>
        </p:txBody>
      </p:sp>
      <p:sp>
        <p:nvSpPr>
          <p:cNvPr id="7" name="Chỗ dành sẵn cho Nội dung 4">
            <a:extLst>
              <a:ext uri="{FF2B5EF4-FFF2-40B4-BE49-F238E27FC236}">
                <a16:creationId xmlns:a16="http://schemas.microsoft.com/office/drawing/2014/main" id="{7CB8E176-8F6D-4014-A7B6-4314B6777E53}"/>
              </a:ext>
            </a:extLst>
          </p:cNvPr>
          <p:cNvSpPr txBox="1">
            <a:spLocks/>
          </p:cNvSpPr>
          <p:nvPr/>
        </p:nvSpPr>
        <p:spPr>
          <a:xfrm>
            <a:off x="1581150" y="3658185"/>
            <a:ext cx="6219825" cy="169982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b="1" dirty="0">
                <a:solidFill>
                  <a:srgbClr val="0000FF"/>
                </a:solidFill>
                <a:latin typeface="HP001 4 hàng" panose="020B0603050302020204" pitchFamily="34" charset="-93"/>
              </a:rPr>
              <a:t>=&gt; </a:t>
            </a:r>
            <a:r>
              <a:rPr lang="vi-VN" sz="3200" b="1" dirty="0">
                <a:solidFill>
                  <a:srgbClr val="0000FF"/>
                </a:solidFill>
                <a:latin typeface="HP001 4 hàng" panose="020B0603050302020204" pitchFamily="34" charset="-93"/>
              </a:rPr>
              <a:t>Cô chị </a:t>
            </a:r>
            <a:r>
              <a:rPr lang="en-US" sz="3200" b="1" dirty="0" err="1">
                <a:solidFill>
                  <a:srgbClr val="0000FF"/>
                </a:solidFill>
                <a:latin typeface="HP001 4 hàng" panose="020B0603050302020204" pitchFamily="34" charset="-93"/>
              </a:rPr>
              <a:t>không</a:t>
            </a:r>
            <a:r>
              <a:rPr lang="en-US" sz="3200" b="1" dirty="0">
                <a:solidFill>
                  <a:srgbClr val="0000FF"/>
                </a:solidFill>
                <a:latin typeface="HP001 4 hàng" panose="020B0603050302020204" pitchFamily="34" charset="-93"/>
              </a:rPr>
              <a:t> bao </a:t>
            </a:r>
            <a:r>
              <a:rPr lang="en-US" sz="3200" b="1" dirty="0" err="1">
                <a:solidFill>
                  <a:srgbClr val="0000FF"/>
                </a:solidFill>
                <a:latin typeface="HP001 4 hàng" panose="020B0603050302020204" pitchFamily="34" charset="-93"/>
              </a:rPr>
              <a:t>giờ</a:t>
            </a:r>
            <a:r>
              <a:rPr lang="en-US" sz="3200" b="1" dirty="0">
                <a:solidFill>
                  <a:srgbClr val="0000FF"/>
                </a:solidFill>
                <a:latin typeface="HP001 4 hàng" panose="020B0603050302020204" pitchFamily="34" charset="-93"/>
              </a:rPr>
              <a:t> </a:t>
            </a:r>
            <a:r>
              <a:rPr lang="en-US" sz="3200" b="1" dirty="0" err="1">
                <a:solidFill>
                  <a:srgbClr val="0000FF"/>
                </a:solidFill>
                <a:latin typeface="HP001 4 hàng" panose="020B0603050302020204" pitchFamily="34" charset="-93"/>
              </a:rPr>
              <a:t>nói</a:t>
            </a:r>
            <a:r>
              <a:rPr lang="en-US" sz="3200" b="1" dirty="0">
                <a:solidFill>
                  <a:srgbClr val="0000FF"/>
                </a:solidFill>
                <a:latin typeface="HP001 4 hàng" panose="020B0603050302020204" pitchFamily="34" charset="-93"/>
              </a:rPr>
              <a:t> </a:t>
            </a:r>
            <a:r>
              <a:rPr lang="en-US" sz="3200" b="1" dirty="0" err="1">
                <a:solidFill>
                  <a:srgbClr val="0000FF"/>
                </a:solidFill>
                <a:latin typeface="HP001 4 hàng" panose="020B0603050302020204" pitchFamily="34" charset="-93"/>
              </a:rPr>
              <a:t>dối</a:t>
            </a:r>
            <a:r>
              <a:rPr lang="en-US" sz="3200" b="1" dirty="0">
                <a:solidFill>
                  <a:srgbClr val="0000FF"/>
                </a:solidFill>
                <a:latin typeface="HP001 4 hàng" panose="020B0603050302020204" pitchFamily="34" charset="-93"/>
              </a:rPr>
              <a:t> </a:t>
            </a:r>
            <a:r>
              <a:rPr lang="en-US" sz="3200" b="1" dirty="0" err="1">
                <a:solidFill>
                  <a:srgbClr val="0000FF"/>
                </a:solidFill>
                <a:latin typeface="HP001 4 hàng" panose="020B0603050302020204" pitchFamily="34" charset="-93"/>
              </a:rPr>
              <a:t>ba</a:t>
            </a:r>
            <a:r>
              <a:rPr lang="en-US" sz="3200" b="1" dirty="0">
                <a:solidFill>
                  <a:srgbClr val="0000FF"/>
                </a:solidFill>
                <a:latin typeface="HP001 4 hàng" panose="020B0603050302020204" pitchFamily="34" charset="-93"/>
              </a:rPr>
              <a:t> </a:t>
            </a:r>
            <a:r>
              <a:rPr lang="en-US" sz="3200" b="1" dirty="0" err="1">
                <a:solidFill>
                  <a:srgbClr val="0000FF"/>
                </a:solidFill>
                <a:latin typeface="HP001 4 hàng" panose="020B0603050302020204" pitchFamily="34" charset="-93"/>
              </a:rPr>
              <a:t>đi</a:t>
            </a:r>
            <a:r>
              <a:rPr lang="en-US" sz="3200" b="1" dirty="0">
                <a:solidFill>
                  <a:srgbClr val="0000FF"/>
                </a:solidFill>
                <a:latin typeface="HP001 4 hàng" panose="020B0603050302020204" pitchFamily="34" charset="-93"/>
              </a:rPr>
              <a:t> </a:t>
            </a:r>
            <a:r>
              <a:rPr lang="en-US" sz="3200" b="1" dirty="0" err="1">
                <a:solidFill>
                  <a:srgbClr val="0000FF"/>
                </a:solidFill>
                <a:latin typeface="HP001 4 hàng" panose="020B0603050302020204" pitchFamily="34" charset="-93"/>
              </a:rPr>
              <a:t>chơi</a:t>
            </a:r>
            <a:r>
              <a:rPr lang="en-US" sz="3200" b="1" dirty="0">
                <a:solidFill>
                  <a:srgbClr val="0000FF"/>
                </a:solidFill>
                <a:latin typeface="HP001 4 hàng" panose="020B0603050302020204" pitchFamily="34" charset="-93"/>
              </a:rPr>
              <a:t> </a:t>
            </a:r>
            <a:r>
              <a:rPr lang="en-US" sz="3200" b="1" dirty="0" err="1">
                <a:solidFill>
                  <a:srgbClr val="0000FF"/>
                </a:solidFill>
                <a:latin typeface="HP001 4 hàng" panose="020B0603050302020204" pitchFamily="34" charset="-93"/>
              </a:rPr>
              <a:t>nữa</a:t>
            </a:r>
            <a:r>
              <a:rPr lang="en-US" sz="3200" b="1" dirty="0">
                <a:solidFill>
                  <a:srgbClr val="0000FF"/>
                </a:solidFill>
                <a:latin typeface="HP001 4 hàng" panose="020B0603050302020204" pitchFamily="34" charset="-93"/>
              </a:rPr>
              <a:t>. </a:t>
            </a:r>
            <a:r>
              <a:rPr lang="en-US" sz="3200" b="1" dirty="0" err="1">
                <a:solidFill>
                  <a:srgbClr val="0000FF"/>
                </a:solidFill>
                <a:latin typeface="HP001 4 hàng" panose="020B0603050302020204" pitchFamily="34" charset="-93"/>
              </a:rPr>
              <a:t>Cô</a:t>
            </a:r>
            <a:r>
              <a:rPr lang="en-US" sz="3200" b="1" dirty="0">
                <a:solidFill>
                  <a:srgbClr val="0000FF"/>
                </a:solidFill>
                <a:latin typeface="HP001 4 hàng" panose="020B0603050302020204" pitchFamily="34" charset="-93"/>
              </a:rPr>
              <a:t> </a:t>
            </a:r>
            <a:r>
              <a:rPr lang="en-US" sz="3200" b="1" dirty="0" err="1">
                <a:solidFill>
                  <a:srgbClr val="0000FF"/>
                </a:solidFill>
                <a:latin typeface="HP001 4 hàng" panose="020B0603050302020204" pitchFamily="34" charset="-93"/>
              </a:rPr>
              <a:t>cười</a:t>
            </a:r>
            <a:r>
              <a:rPr lang="en-US" sz="3200" b="1" dirty="0">
                <a:solidFill>
                  <a:srgbClr val="0000FF"/>
                </a:solidFill>
                <a:latin typeface="HP001 4 hàng" panose="020B0603050302020204" pitchFamily="34" charset="-93"/>
              </a:rPr>
              <a:t> </a:t>
            </a:r>
            <a:r>
              <a:rPr lang="en-US" sz="3200" b="1" dirty="0" err="1">
                <a:solidFill>
                  <a:srgbClr val="0000FF"/>
                </a:solidFill>
                <a:latin typeface="HP001 4 hàng" panose="020B0603050302020204" pitchFamily="34" charset="-93"/>
              </a:rPr>
              <a:t>mỗi</a:t>
            </a:r>
            <a:r>
              <a:rPr lang="en-US" sz="3200" b="1" dirty="0">
                <a:solidFill>
                  <a:srgbClr val="0000FF"/>
                </a:solidFill>
                <a:latin typeface="HP001 4 hàng" panose="020B0603050302020204" pitchFamily="34" charset="-93"/>
              </a:rPr>
              <a:t> </a:t>
            </a:r>
            <a:r>
              <a:rPr lang="en-US" sz="3200" b="1" dirty="0" err="1">
                <a:solidFill>
                  <a:srgbClr val="0000FF"/>
                </a:solidFill>
                <a:latin typeface="HP001 4 hàng" panose="020B0603050302020204" pitchFamily="34" charset="-93"/>
              </a:rPr>
              <a:t>khi</a:t>
            </a:r>
            <a:r>
              <a:rPr lang="en-US" sz="3200" b="1" dirty="0">
                <a:solidFill>
                  <a:srgbClr val="0000FF"/>
                </a:solidFill>
                <a:latin typeface="HP001 4 hàng" panose="020B0603050302020204" pitchFamily="34" charset="-93"/>
              </a:rPr>
              <a:t> </a:t>
            </a:r>
            <a:r>
              <a:rPr lang="en-US" sz="3200" b="1" dirty="0" err="1">
                <a:solidFill>
                  <a:srgbClr val="0000FF"/>
                </a:solidFill>
                <a:latin typeface="HP001 4 hàng" panose="020B0603050302020204" pitchFamily="34" charset="-93"/>
              </a:rPr>
              <a:t>nhớ</a:t>
            </a:r>
            <a:r>
              <a:rPr lang="en-US" sz="3200" b="1" dirty="0">
                <a:solidFill>
                  <a:srgbClr val="0000FF"/>
                </a:solidFill>
                <a:latin typeface="HP001 4 hàng" panose="020B0603050302020204" pitchFamily="34" charset="-93"/>
              </a:rPr>
              <a:t> </a:t>
            </a:r>
            <a:r>
              <a:rPr lang="en-US" sz="3200" b="1" dirty="0" err="1">
                <a:solidFill>
                  <a:srgbClr val="0000FF"/>
                </a:solidFill>
                <a:latin typeface="HP001 4 hàng" panose="020B0603050302020204" pitchFamily="34" charset="-93"/>
              </a:rPr>
              <a:t>lại</a:t>
            </a:r>
            <a:r>
              <a:rPr lang="en-US" sz="3200" b="1" dirty="0">
                <a:solidFill>
                  <a:srgbClr val="0000FF"/>
                </a:solidFill>
                <a:latin typeface="HP001 4 hàng" panose="020B0603050302020204" pitchFamily="34" charset="-93"/>
              </a:rPr>
              <a:t> </a:t>
            </a:r>
            <a:r>
              <a:rPr lang="en-US" sz="3200" b="1" dirty="0" err="1">
                <a:solidFill>
                  <a:srgbClr val="0000FF"/>
                </a:solidFill>
                <a:latin typeface="HP001 4 hàng" panose="020B0603050302020204" pitchFamily="34" charset="-93"/>
              </a:rPr>
              <a:t>cách</a:t>
            </a:r>
            <a:r>
              <a:rPr lang="en-US" sz="3200" b="1" dirty="0">
                <a:solidFill>
                  <a:srgbClr val="0000FF"/>
                </a:solidFill>
                <a:latin typeface="HP001 4 hàng" panose="020B0603050302020204" pitchFamily="34" charset="-93"/>
              </a:rPr>
              <a:t> </a:t>
            </a:r>
            <a:r>
              <a:rPr lang="en-US" sz="3200" b="1" dirty="0" err="1">
                <a:solidFill>
                  <a:srgbClr val="0000FF"/>
                </a:solidFill>
                <a:latin typeface="HP001 4 hàng" panose="020B0603050302020204" pitchFamily="34" charset="-93"/>
              </a:rPr>
              <a:t>em</a:t>
            </a:r>
            <a:r>
              <a:rPr lang="en-US" sz="3200" b="1" dirty="0">
                <a:solidFill>
                  <a:srgbClr val="0000FF"/>
                </a:solidFill>
                <a:latin typeface="HP001 4 hàng" panose="020B0603050302020204" pitchFamily="34" charset="-93"/>
              </a:rPr>
              <a:t> </a:t>
            </a:r>
            <a:r>
              <a:rPr lang="en-US" sz="3200" b="1" dirty="0" err="1">
                <a:solidFill>
                  <a:srgbClr val="0000FF"/>
                </a:solidFill>
                <a:latin typeface="HP001 4 hàng" panose="020B0603050302020204" pitchFamily="34" charset="-93"/>
              </a:rPr>
              <a:t>gái</a:t>
            </a:r>
            <a:r>
              <a:rPr lang="en-US" sz="3200" b="1" dirty="0">
                <a:solidFill>
                  <a:srgbClr val="0000FF"/>
                </a:solidFill>
                <a:latin typeface="HP001 4 hàng" panose="020B0603050302020204" pitchFamily="34" charset="-93"/>
              </a:rPr>
              <a:t> </a:t>
            </a:r>
            <a:r>
              <a:rPr lang="en-US" sz="3200" b="1" dirty="0" err="1">
                <a:solidFill>
                  <a:srgbClr val="0000FF"/>
                </a:solidFill>
                <a:latin typeface="HP001 4 hàng" panose="020B0603050302020204" pitchFamily="34" charset="-93"/>
              </a:rPr>
              <a:t>đã</a:t>
            </a:r>
            <a:r>
              <a:rPr lang="en-US" sz="3200" b="1" dirty="0">
                <a:solidFill>
                  <a:srgbClr val="0000FF"/>
                </a:solidFill>
                <a:latin typeface="HP001 4 hàng" panose="020B0603050302020204" pitchFamily="34" charset="-93"/>
              </a:rPr>
              <a:t> </a:t>
            </a:r>
            <a:r>
              <a:rPr lang="en-US" sz="3200" b="1" dirty="0" err="1">
                <a:solidFill>
                  <a:srgbClr val="0000FF"/>
                </a:solidFill>
                <a:latin typeface="HP001 4 hàng" panose="020B0603050302020204" pitchFamily="34" charset="-93"/>
              </a:rPr>
              <a:t>giúp</a:t>
            </a:r>
            <a:r>
              <a:rPr lang="en-US" sz="3200" b="1" dirty="0">
                <a:solidFill>
                  <a:srgbClr val="0000FF"/>
                </a:solidFill>
                <a:latin typeface="HP001 4 hàng" panose="020B0603050302020204" pitchFamily="34" charset="-93"/>
              </a:rPr>
              <a:t> </a:t>
            </a:r>
            <a:r>
              <a:rPr lang="en-US" sz="3200" b="1" dirty="0" err="1">
                <a:solidFill>
                  <a:srgbClr val="0000FF"/>
                </a:solidFill>
                <a:latin typeface="HP001 4 hàng" panose="020B0603050302020204" pitchFamily="34" charset="-93"/>
              </a:rPr>
              <a:t>mình</a:t>
            </a:r>
            <a:r>
              <a:rPr lang="en-US" sz="3200" b="1" dirty="0">
                <a:solidFill>
                  <a:srgbClr val="0000FF"/>
                </a:solidFill>
                <a:latin typeface="HP001 4 hàng" panose="020B0603050302020204" pitchFamily="34" charset="-93"/>
              </a:rPr>
              <a:t> </a:t>
            </a:r>
            <a:r>
              <a:rPr lang="en-US" sz="3200" b="1" dirty="0" err="1">
                <a:solidFill>
                  <a:srgbClr val="0000FF"/>
                </a:solidFill>
                <a:latin typeface="HP001 4 hàng" panose="020B0603050302020204" pitchFamily="34" charset="-93"/>
              </a:rPr>
              <a:t>tỉnh</a:t>
            </a:r>
            <a:r>
              <a:rPr lang="en-US" sz="3200" b="1" dirty="0">
                <a:solidFill>
                  <a:srgbClr val="0000FF"/>
                </a:solidFill>
                <a:latin typeface="HP001 4 hàng" panose="020B0603050302020204" pitchFamily="34" charset="-93"/>
              </a:rPr>
              <a:t> </a:t>
            </a:r>
            <a:r>
              <a:rPr lang="en-US" sz="3200" b="1" dirty="0" err="1">
                <a:solidFill>
                  <a:srgbClr val="0000FF"/>
                </a:solidFill>
                <a:latin typeface="HP001 4 hàng" panose="020B0603050302020204" pitchFamily="34" charset="-93"/>
              </a:rPr>
              <a:t>ngộ</a:t>
            </a:r>
            <a:r>
              <a:rPr lang="en-US" sz="3200" b="1" dirty="0">
                <a:solidFill>
                  <a:srgbClr val="0000FF"/>
                </a:solidFill>
                <a:latin typeface="HP001 4 hàng" panose="020B0603050302020204" pitchFamily="34" charset="-93"/>
              </a:rPr>
              <a:t>.</a:t>
            </a:r>
            <a:endParaRPr lang="vi-VN" sz="3200" b="1" dirty="0">
              <a:solidFill>
                <a:srgbClr val="0000FF"/>
              </a:solidFill>
              <a:latin typeface="HP001 4 hàng" panose="020B0603050302020204" pitchFamily="34" charset="-93"/>
            </a:endParaRPr>
          </a:p>
        </p:txBody>
      </p:sp>
    </p:spTree>
    <p:extLst>
      <p:ext uri="{BB962C8B-B14F-4D97-AF65-F5344CB8AC3E}">
        <p14:creationId xmlns:p14="http://schemas.microsoft.com/office/powerpoint/2010/main" val="1386251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4" name="Chỗ dành sẵn cho Nội dung 3">
            <a:extLst>
              <a:ext uri="{FF2B5EF4-FFF2-40B4-BE49-F238E27FC236}">
                <a16:creationId xmlns:a16="http://schemas.microsoft.com/office/drawing/2014/main" id="{14065F0B-ED5B-45DE-8DEF-64E7FA527D9A}"/>
              </a:ext>
            </a:extLst>
          </p:cNvPr>
          <p:cNvSpPr>
            <a:spLocks noGrp="1"/>
          </p:cNvSpPr>
          <p:nvPr>
            <p:ph idx="1"/>
          </p:nvPr>
        </p:nvSpPr>
        <p:spPr>
          <a:xfrm>
            <a:off x="1409892" y="1329302"/>
            <a:ext cx="6324216" cy="952259"/>
          </a:xfrm>
          <a:solidFill>
            <a:schemeClr val="accent6">
              <a:lumMod val="20000"/>
              <a:lumOff val="80000"/>
            </a:schemeClr>
          </a:solidFill>
        </p:spPr>
        <p:txBody>
          <a:bodyPr>
            <a:normAutofit/>
          </a:bodyPr>
          <a:lstStyle/>
          <a:p>
            <a:pPr marL="0" indent="0">
              <a:buNone/>
            </a:pPr>
            <a:r>
              <a:rPr lang="en-US" b="1" dirty="0">
                <a:solidFill>
                  <a:srgbClr val="0000FF"/>
                </a:solidFill>
                <a:latin typeface="HP001 4 hàng" panose="020B0603050302020204" pitchFamily="34" charset="-93"/>
              </a:rPr>
              <a:t>+ </a:t>
            </a:r>
            <a:r>
              <a:rPr lang="vi-VN" b="1" dirty="0">
                <a:solidFill>
                  <a:srgbClr val="0000FF"/>
                </a:solidFill>
                <a:latin typeface="HP001 4 hàng" panose="020B0603050302020204" pitchFamily="34" charset="-93"/>
              </a:rPr>
              <a:t>Câu chuyện muốn nói với </a:t>
            </a:r>
            <a:r>
              <a:rPr lang="en-US" b="1" dirty="0" err="1">
                <a:solidFill>
                  <a:srgbClr val="0000FF"/>
                </a:solidFill>
                <a:latin typeface="HP001 4 hàng" panose="020B0603050302020204" pitchFamily="34" charset="-93"/>
              </a:rPr>
              <a:t>chúng</a:t>
            </a:r>
            <a:r>
              <a:rPr lang="en-US" b="1" dirty="0">
                <a:solidFill>
                  <a:srgbClr val="0000FF"/>
                </a:solidFill>
                <a:latin typeface="HP001 4 hàng" panose="020B0603050302020204" pitchFamily="34" charset="-93"/>
              </a:rPr>
              <a:t> ta </a:t>
            </a:r>
            <a:r>
              <a:rPr lang="vi-VN" b="1" dirty="0">
                <a:solidFill>
                  <a:srgbClr val="0000FF"/>
                </a:solidFill>
                <a:latin typeface="HP001 4 hàng" panose="020B0603050302020204" pitchFamily="34" charset="-93"/>
              </a:rPr>
              <a:t>điều gì?</a:t>
            </a:r>
          </a:p>
        </p:txBody>
      </p:sp>
      <p:sp>
        <p:nvSpPr>
          <p:cNvPr id="6" name="Chỗ dành sẵn cho Nội dung 3">
            <a:extLst>
              <a:ext uri="{FF2B5EF4-FFF2-40B4-BE49-F238E27FC236}">
                <a16:creationId xmlns:a16="http://schemas.microsoft.com/office/drawing/2014/main" id="{DD874901-915B-4023-AEE7-C8AC636613EB}"/>
              </a:ext>
            </a:extLst>
          </p:cNvPr>
          <p:cNvSpPr txBox="1">
            <a:spLocks/>
          </p:cNvSpPr>
          <p:nvPr/>
        </p:nvSpPr>
        <p:spPr>
          <a:xfrm>
            <a:off x="1409892" y="2476741"/>
            <a:ext cx="6324216" cy="3826405"/>
          </a:xfrm>
          <a:prstGeom prst="rect">
            <a:avLst/>
          </a:prstGeom>
          <a:solidFill>
            <a:schemeClr val="accent4">
              <a:lumMod val="20000"/>
              <a:lumOff val="8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latin typeface="HP001 4 hàng" panose="020B0603050302020204" pitchFamily="34" charset="-93"/>
              </a:rPr>
              <a:t>+ </a:t>
            </a:r>
            <a:r>
              <a:rPr lang="en-US" b="1" dirty="0" err="1">
                <a:latin typeface="HP001 4 hàng" panose="020B0603050302020204" pitchFamily="34" charset="-93"/>
              </a:rPr>
              <a:t>Chúng</a:t>
            </a:r>
            <a:r>
              <a:rPr lang="en-US" b="1" dirty="0">
                <a:latin typeface="HP001 4 hàng" panose="020B0603050302020204" pitchFamily="34" charset="-93"/>
              </a:rPr>
              <a:t> ta </a:t>
            </a:r>
            <a:r>
              <a:rPr lang="en-US" b="1" dirty="0" err="1">
                <a:latin typeface="HP001 4 hàng" panose="020B0603050302020204" pitchFamily="34" charset="-93"/>
              </a:rPr>
              <a:t>không</a:t>
            </a:r>
            <a:r>
              <a:rPr lang="en-US" b="1" dirty="0">
                <a:latin typeface="HP001 4 hàng" panose="020B0603050302020204" pitchFamily="34" charset="-93"/>
              </a:rPr>
              <a:t> </a:t>
            </a:r>
            <a:r>
              <a:rPr lang="en-US" b="1" dirty="0" err="1">
                <a:latin typeface="HP001 4 hàng" panose="020B0603050302020204" pitchFamily="34" charset="-93"/>
              </a:rPr>
              <a:t>nên</a:t>
            </a:r>
            <a:r>
              <a:rPr lang="en-US" b="1" dirty="0">
                <a:latin typeface="HP001 4 hàng" panose="020B0603050302020204" pitchFamily="34" charset="-93"/>
              </a:rPr>
              <a:t> </a:t>
            </a:r>
            <a:r>
              <a:rPr lang="en-US" b="1" dirty="0" err="1">
                <a:latin typeface="HP001 4 hàng" panose="020B0603050302020204" pitchFamily="34" charset="-93"/>
              </a:rPr>
              <a:t>nói</a:t>
            </a:r>
            <a:r>
              <a:rPr lang="en-US" b="1" dirty="0">
                <a:latin typeface="HP001 4 hàng" panose="020B0603050302020204" pitchFamily="34" charset="-93"/>
              </a:rPr>
              <a:t> </a:t>
            </a:r>
            <a:r>
              <a:rPr lang="en-US" b="1" dirty="0" err="1">
                <a:latin typeface="HP001 4 hàng" panose="020B0603050302020204" pitchFamily="34" charset="-93"/>
              </a:rPr>
              <a:t>dối</a:t>
            </a:r>
            <a:r>
              <a:rPr lang="en-US" b="1" dirty="0">
                <a:latin typeface="HP001 4 hàng" panose="020B0603050302020204" pitchFamily="34" charset="-93"/>
              </a:rPr>
              <a:t>. </a:t>
            </a:r>
            <a:r>
              <a:rPr lang="en-US" b="1" dirty="0" err="1">
                <a:latin typeface="HP001 4 hàng" panose="020B0603050302020204" pitchFamily="34" charset="-93"/>
              </a:rPr>
              <a:t>Nói</a:t>
            </a:r>
            <a:r>
              <a:rPr lang="en-US" b="1" dirty="0">
                <a:latin typeface="HP001 4 hàng" panose="020B0603050302020204" pitchFamily="34" charset="-93"/>
              </a:rPr>
              <a:t> </a:t>
            </a:r>
            <a:r>
              <a:rPr lang="en-US" b="1" dirty="0" err="1">
                <a:latin typeface="HP001 4 hàng" panose="020B0603050302020204" pitchFamily="34" charset="-93"/>
              </a:rPr>
              <a:t>dối</a:t>
            </a:r>
            <a:r>
              <a:rPr lang="en-US" b="1" dirty="0">
                <a:latin typeface="HP001 4 hàng" panose="020B0603050302020204" pitchFamily="34" charset="-93"/>
              </a:rPr>
              <a:t> </a:t>
            </a:r>
            <a:r>
              <a:rPr lang="en-US" b="1" dirty="0" err="1">
                <a:latin typeface="HP001 4 hàng" panose="020B0603050302020204" pitchFamily="34" charset="-93"/>
              </a:rPr>
              <a:t>là</a:t>
            </a:r>
            <a:r>
              <a:rPr lang="en-US" b="1" dirty="0">
                <a:latin typeface="HP001 4 hàng" panose="020B0603050302020204" pitchFamily="34" charset="-93"/>
              </a:rPr>
              <a:t> </a:t>
            </a:r>
            <a:r>
              <a:rPr lang="en-US" b="1" dirty="0" err="1">
                <a:latin typeface="HP001 4 hàng" panose="020B0603050302020204" pitchFamily="34" charset="-93"/>
              </a:rPr>
              <a:t>tính</a:t>
            </a:r>
            <a:r>
              <a:rPr lang="en-US" b="1" dirty="0">
                <a:latin typeface="HP001 4 hàng" panose="020B0603050302020204" pitchFamily="34" charset="-93"/>
              </a:rPr>
              <a:t> </a:t>
            </a:r>
            <a:r>
              <a:rPr lang="en-US" b="1" dirty="0" err="1">
                <a:latin typeface="HP001 4 hàng" panose="020B0603050302020204" pitchFamily="34" charset="-93"/>
              </a:rPr>
              <a:t>xấu</a:t>
            </a:r>
            <a:r>
              <a:rPr lang="en-US" b="1" dirty="0">
                <a:latin typeface="HP001 4 hàng" panose="020B0603050302020204" pitchFamily="34" charset="-93"/>
              </a:rPr>
              <a:t>.</a:t>
            </a:r>
          </a:p>
          <a:p>
            <a:pPr marL="0" indent="0">
              <a:buFont typeface="Arial" panose="020B0604020202020204" pitchFamily="34" charset="0"/>
              <a:buNone/>
            </a:pPr>
            <a:r>
              <a:rPr lang="en-US" b="1" dirty="0">
                <a:latin typeface="HP001 4 hàng" panose="020B0603050302020204" pitchFamily="34" charset="-93"/>
              </a:rPr>
              <a:t>+ </a:t>
            </a:r>
            <a:r>
              <a:rPr lang="en-US" b="1" dirty="0" err="1">
                <a:latin typeface="HP001 4 hàng" panose="020B0603050302020204" pitchFamily="34" charset="-93"/>
              </a:rPr>
              <a:t>Nói</a:t>
            </a:r>
            <a:r>
              <a:rPr lang="en-US" b="1" dirty="0">
                <a:latin typeface="HP001 4 hàng" panose="020B0603050302020204" pitchFamily="34" charset="-93"/>
              </a:rPr>
              <a:t> </a:t>
            </a:r>
            <a:r>
              <a:rPr lang="en-US" b="1" dirty="0" err="1">
                <a:latin typeface="HP001 4 hàng" panose="020B0603050302020204" pitchFamily="34" charset="-93"/>
              </a:rPr>
              <a:t>dối</a:t>
            </a:r>
            <a:r>
              <a:rPr lang="en-US" b="1" dirty="0">
                <a:latin typeface="HP001 4 hàng" panose="020B0603050302020204" pitchFamily="34" charset="-93"/>
              </a:rPr>
              <a:t> </a:t>
            </a:r>
            <a:r>
              <a:rPr lang="en-US" b="1" dirty="0" err="1">
                <a:latin typeface="HP001 4 hàng" panose="020B0603050302020204" pitchFamily="34" charset="-93"/>
              </a:rPr>
              <a:t>đi</a:t>
            </a:r>
            <a:r>
              <a:rPr lang="en-US" b="1" dirty="0">
                <a:latin typeface="HP001 4 hàng" panose="020B0603050302020204" pitchFamily="34" charset="-93"/>
              </a:rPr>
              <a:t> </a:t>
            </a:r>
            <a:r>
              <a:rPr lang="en-US" b="1" dirty="0" err="1">
                <a:latin typeface="HP001 4 hàng" panose="020B0603050302020204" pitchFamily="34" charset="-93"/>
              </a:rPr>
              <a:t>học</a:t>
            </a:r>
            <a:r>
              <a:rPr lang="en-US" b="1" dirty="0">
                <a:latin typeface="HP001 4 hàng" panose="020B0603050302020204" pitchFamily="34" charset="-93"/>
              </a:rPr>
              <a:t> </a:t>
            </a:r>
            <a:r>
              <a:rPr lang="en-US" b="1" dirty="0" err="1">
                <a:latin typeface="HP001 4 hàng" panose="020B0603050302020204" pitchFamily="34" charset="-93"/>
              </a:rPr>
              <a:t>để</a:t>
            </a:r>
            <a:r>
              <a:rPr lang="en-US" b="1" dirty="0">
                <a:latin typeface="HP001 4 hàng" panose="020B0603050302020204" pitchFamily="34" charset="-93"/>
              </a:rPr>
              <a:t> </a:t>
            </a:r>
            <a:r>
              <a:rPr lang="en-US" b="1" dirty="0" err="1">
                <a:latin typeface="HP001 4 hàng" panose="020B0603050302020204" pitchFamily="34" charset="-93"/>
              </a:rPr>
              <a:t>đi</a:t>
            </a:r>
            <a:r>
              <a:rPr lang="en-US" b="1" dirty="0">
                <a:latin typeface="HP001 4 hàng" panose="020B0603050302020204" pitchFamily="34" charset="-93"/>
              </a:rPr>
              <a:t> </a:t>
            </a:r>
            <a:r>
              <a:rPr lang="en-US" b="1" dirty="0" err="1">
                <a:latin typeface="HP001 4 hàng" panose="020B0603050302020204" pitchFamily="34" charset="-93"/>
              </a:rPr>
              <a:t>chơi</a:t>
            </a:r>
            <a:r>
              <a:rPr lang="en-US" b="1" dirty="0">
                <a:latin typeface="HP001 4 hàng" panose="020B0603050302020204" pitchFamily="34" charset="-93"/>
              </a:rPr>
              <a:t> </a:t>
            </a:r>
            <a:r>
              <a:rPr lang="en-US" b="1" dirty="0" err="1">
                <a:latin typeface="HP001 4 hàng" panose="020B0603050302020204" pitchFamily="34" charset="-93"/>
              </a:rPr>
              <a:t>là</a:t>
            </a:r>
            <a:r>
              <a:rPr lang="en-US" b="1" dirty="0">
                <a:latin typeface="HP001 4 hàng" panose="020B0603050302020204" pitchFamily="34" charset="-93"/>
              </a:rPr>
              <a:t> </a:t>
            </a:r>
            <a:r>
              <a:rPr lang="en-US" b="1" dirty="0" err="1">
                <a:latin typeface="HP001 4 hàng" panose="020B0603050302020204" pitchFamily="34" charset="-93"/>
              </a:rPr>
              <a:t>rất</a:t>
            </a:r>
            <a:r>
              <a:rPr lang="en-US" b="1" dirty="0">
                <a:latin typeface="HP001 4 hàng" panose="020B0603050302020204" pitchFamily="34" charset="-93"/>
              </a:rPr>
              <a:t> </a:t>
            </a:r>
            <a:r>
              <a:rPr lang="en-US" b="1" dirty="0" err="1">
                <a:latin typeface="HP001 4 hàng" panose="020B0603050302020204" pitchFamily="34" charset="-93"/>
              </a:rPr>
              <a:t>có</a:t>
            </a:r>
            <a:r>
              <a:rPr lang="en-US" b="1" dirty="0">
                <a:latin typeface="HP001 4 hàng" panose="020B0603050302020204" pitchFamily="34" charset="-93"/>
              </a:rPr>
              <a:t> </a:t>
            </a:r>
            <a:r>
              <a:rPr lang="en-US" b="1" dirty="0" err="1">
                <a:latin typeface="HP001 4 hàng" panose="020B0603050302020204" pitchFamily="34" charset="-93"/>
              </a:rPr>
              <a:t>hại</a:t>
            </a:r>
            <a:r>
              <a:rPr lang="en-US" b="1" dirty="0">
                <a:latin typeface="HP001 4 hàng" panose="020B0603050302020204" pitchFamily="34" charset="-93"/>
              </a:rPr>
              <a:t>.</a:t>
            </a:r>
          </a:p>
          <a:p>
            <a:pPr marL="0" indent="0">
              <a:buFont typeface="Arial" panose="020B0604020202020204" pitchFamily="34" charset="0"/>
              <a:buNone/>
            </a:pPr>
            <a:r>
              <a:rPr lang="en-US" b="1" dirty="0">
                <a:latin typeface="HP001 4 hàng" panose="020B0603050302020204" pitchFamily="34" charset="-93"/>
              </a:rPr>
              <a:t>+ </a:t>
            </a:r>
            <a:r>
              <a:rPr lang="en-US" b="1" dirty="0" err="1">
                <a:latin typeface="HP001 4 hàng" panose="020B0603050302020204" pitchFamily="34" charset="-93"/>
              </a:rPr>
              <a:t>Nói</a:t>
            </a:r>
            <a:r>
              <a:rPr lang="en-US" b="1" dirty="0">
                <a:latin typeface="HP001 4 hàng" panose="020B0603050302020204" pitchFamily="34" charset="-93"/>
              </a:rPr>
              <a:t> </a:t>
            </a:r>
            <a:r>
              <a:rPr lang="en-US" b="1" dirty="0" err="1">
                <a:latin typeface="HP001 4 hàng" panose="020B0603050302020204" pitchFamily="34" charset="-93"/>
              </a:rPr>
              <a:t>dối</a:t>
            </a:r>
            <a:r>
              <a:rPr lang="en-US" b="1" dirty="0">
                <a:latin typeface="HP001 4 hàng" panose="020B0603050302020204" pitchFamily="34" charset="-93"/>
              </a:rPr>
              <a:t> </a:t>
            </a:r>
            <a:r>
              <a:rPr lang="en-US" b="1" dirty="0" err="1">
                <a:latin typeface="HP001 4 hàng" panose="020B0603050302020204" pitchFamily="34" charset="-93"/>
              </a:rPr>
              <a:t>làm</a:t>
            </a:r>
            <a:r>
              <a:rPr lang="en-US" b="1" dirty="0">
                <a:latin typeface="HP001 4 hàng" panose="020B0603050302020204" pitchFamily="34" charset="-93"/>
              </a:rPr>
              <a:t> </a:t>
            </a:r>
            <a:r>
              <a:rPr lang="en-US" b="1" dirty="0" err="1">
                <a:latin typeface="HP001 4 hàng" panose="020B0603050302020204" pitchFamily="34" charset="-93"/>
              </a:rPr>
              <a:t>mất</a:t>
            </a:r>
            <a:r>
              <a:rPr lang="en-US" b="1" dirty="0">
                <a:latin typeface="HP001 4 hàng" panose="020B0603050302020204" pitchFamily="34" charset="-93"/>
              </a:rPr>
              <a:t> long tin ở </a:t>
            </a:r>
            <a:r>
              <a:rPr lang="en-US" b="1" dirty="0" err="1">
                <a:latin typeface="HP001 4 hàng" panose="020B0603050302020204" pitchFamily="34" charset="-93"/>
              </a:rPr>
              <a:t>mọi</a:t>
            </a:r>
            <a:r>
              <a:rPr lang="en-US" b="1" dirty="0">
                <a:latin typeface="HP001 4 hàng" panose="020B0603050302020204" pitchFamily="34" charset="-93"/>
              </a:rPr>
              <a:t> </a:t>
            </a:r>
            <a:r>
              <a:rPr lang="en-US" b="1" dirty="0" err="1">
                <a:latin typeface="HP001 4 hàng" panose="020B0603050302020204" pitchFamily="34" charset="-93"/>
              </a:rPr>
              <a:t>người</a:t>
            </a:r>
            <a:r>
              <a:rPr lang="en-US" b="1" dirty="0">
                <a:latin typeface="HP001 4 hàng" panose="020B0603050302020204" pitchFamily="34" charset="-93"/>
              </a:rPr>
              <a:t>. </a:t>
            </a:r>
          </a:p>
          <a:p>
            <a:pPr marL="0" indent="0">
              <a:buFont typeface="Arial" panose="020B0604020202020204" pitchFamily="34" charset="0"/>
              <a:buNone/>
            </a:pPr>
            <a:r>
              <a:rPr lang="en-US" b="1" dirty="0">
                <a:latin typeface="HP001 4 hàng" panose="020B0603050302020204" pitchFamily="34" charset="-93"/>
              </a:rPr>
              <a:t>+ Anh </a:t>
            </a:r>
            <a:r>
              <a:rPr lang="en-US" b="1" dirty="0" err="1">
                <a:latin typeface="HP001 4 hàng" panose="020B0603050302020204" pitchFamily="34" charset="-93"/>
              </a:rPr>
              <a:t>chị</a:t>
            </a:r>
            <a:r>
              <a:rPr lang="en-US" b="1" dirty="0">
                <a:latin typeface="HP001 4 hàng" panose="020B0603050302020204" pitchFamily="34" charset="-93"/>
              </a:rPr>
              <a:t> </a:t>
            </a:r>
            <a:r>
              <a:rPr lang="en-US" b="1" dirty="0" err="1">
                <a:latin typeface="HP001 4 hàng" panose="020B0603050302020204" pitchFamily="34" charset="-93"/>
              </a:rPr>
              <a:t>mà</a:t>
            </a:r>
            <a:r>
              <a:rPr lang="en-US" b="1" dirty="0">
                <a:latin typeface="HP001 4 hàng" panose="020B0603050302020204" pitchFamily="34" charset="-93"/>
              </a:rPr>
              <a:t> </a:t>
            </a:r>
            <a:r>
              <a:rPr lang="en-US" b="1" dirty="0" err="1">
                <a:latin typeface="HP001 4 hàng" panose="020B0603050302020204" pitchFamily="34" charset="-93"/>
              </a:rPr>
              <a:t>nói</a:t>
            </a:r>
            <a:r>
              <a:rPr lang="en-US" b="1" dirty="0">
                <a:latin typeface="HP001 4 hàng" panose="020B0603050302020204" pitchFamily="34" charset="-93"/>
              </a:rPr>
              <a:t> </a:t>
            </a:r>
            <a:r>
              <a:rPr lang="en-US" b="1" dirty="0" err="1">
                <a:latin typeface="HP001 4 hàng" panose="020B0603050302020204" pitchFamily="34" charset="-93"/>
              </a:rPr>
              <a:t>dối</a:t>
            </a:r>
            <a:r>
              <a:rPr lang="en-US" b="1" dirty="0">
                <a:latin typeface="HP001 4 hàng" panose="020B0603050302020204" pitchFamily="34" charset="-93"/>
              </a:rPr>
              <a:t> </a:t>
            </a:r>
            <a:r>
              <a:rPr lang="en-US" b="1" dirty="0" err="1">
                <a:latin typeface="HP001 4 hàng" panose="020B0603050302020204" pitchFamily="34" charset="-93"/>
              </a:rPr>
              <a:t>sẽ</a:t>
            </a:r>
            <a:r>
              <a:rPr lang="en-US" b="1" dirty="0">
                <a:latin typeface="HP001 4 hàng" panose="020B0603050302020204" pitchFamily="34" charset="-93"/>
              </a:rPr>
              <a:t> </a:t>
            </a:r>
            <a:r>
              <a:rPr lang="en-US" b="1" dirty="0" err="1">
                <a:latin typeface="HP001 4 hàng" panose="020B0603050302020204" pitchFamily="34" charset="-93"/>
              </a:rPr>
              <a:t>ảnh</a:t>
            </a:r>
            <a:r>
              <a:rPr lang="en-US" b="1" dirty="0">
                <a:latin typeface="HP001 4 hàng" panose="020B0603050302020204" pitchFamily="34" charset="-93"/>
              </a:rPr>
              <a:t> </a:t>
            </a:r>
            <a:r>
              <a:rPr lang="en-US" b="1" dirty="0" err="1">
                <a:latin typeface="HP001 4 hàng" panose="020B0603050302020204" pitchFamily="34" charset="-93"/>
              </a:rPr>
              <a:t>hưởng</a:t>
            </a:r>
            <a:r>
              <a:rPr lang="en-US" b="1" dirty="0">
                <a:latin typeface="HP001 4 hàng" panose="020B0603050302020204" pitchFamily="34" charset="-93"/>
              </a:rPr>
              <a:t> </a:t>
            </a:r>
            <a:r>
              <a:rPr lang="en-US" b="1" dirty="0" err="1">
                <a:latin typeface="HP001 4 hàng" panose="020B0603050302020204" pitchFamily="34" charset="-93"/>
              </a:rPr>
              <a:t>đến</a:t>
            </a:r>
            <a:r>
              <a:rPr lang="en-US" b="1" dirty="0">
                <a:latin typeface="HP001 4 hàng" panose="020B0603050302020204" pitchFamily="34" charset="-93"/>
              </a:rPr>
              <a:t> </a:t>
            </a:r>
            <a:r>
              <a:rPr lang="en-US" b="1" dirty="0" err="1">
                <a:latin typeface="HP001 4 hàng" panose="020B0603050302020204" pitchFamily="34" charset="-93"/>
              </a:rPr>
              <a:t>các</a:t>
            </a:r>
            <a:r>
              <a:rPr lang="en-US" b="1" dirty="0">
                <a:latin typeface="HP001 4 hàng" panose="020B0603050302020204" pitchFamily="34" charset="-93"/>
              </a:rPr>
              <a:t> </a:t>
            </a:r>
            <a:r>
              <a:rPr lang="en-US" b="1" dirty="0" err="1">
                <a:latin typeface="HP001 4 hàng" panose="020B0603050302020204" pitchFamily="34" charset="-93"/>
              </a:rPr>
              <a:t>em</a:t>
            </a:r>
            <a:r>
              <a:rPr lang="en-US" b="1" dirty="0">
                <a:latin typeface="HP001 4 hàng" panose="020B0603050302020204" pitchFamily="34" charset="-93"/>
              </a:rPr>
              <a:t> </a:t>
            </a:r>
            <a:r>
              <a:rPr lang="en-US" b="1" dirty="0" err="1">
                <a:latin typeface="HP001 4 hàng" panose="020B0603050302020204" pitchFamily="34" charset="-93"/>
              </a:rPr>
              <a:t>mình</a:t>
            </a:r>
            <a:r>
              <a:rPr lang="en-US" b="1" dirty="0">
                <a:latin typeface="HP001 4 hàng" panose="020B0603050302020204" pitchFamily="34" charset="-93"/>
              </a:rPr>
              <a:t>.</a:t>
            </a:r>
            <a:endParaRPr lang="vi-VN" b="1" dirty="0">
              <a:latin typeface="HP001 4 hàng" panose="020B0603050302020204" pitchFamily="34" charset="-93"/>
            </a:endParaRPr>
          </a:p>
        </p:txBody>
      </p:sp>
    </p:spTree>
    <p:extLst>
      <p:ext uri="{BB962C8B-B14F-4D97-AF65-F5344CB8AC3E}">
        <p14:creationId xmlns:p14="http://schemas.microsoft.com/office/powerpoint/2010/main" val="2813011910"/>
      </p:ext>
    </p:extLst>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C7989B0E-A6CA-AB4B-95A2-243060B4B74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200" y="892142"/>
            <a:ext cx="9067800" cy="5143500"/>
          </a:xfrm>
          <a:prstGeom prst="rect">
            <a:avLst/>
          </a:prstGeom>
        </p:spPr>
      </p:pic>
      <p:pic>
        <p:nvPicPr>
          <p:cNvPr id="8" name="图片 7">
            <a:extLst>
              <a:ext uri="{FF2B5EF4-FFF2-40B4-BE49-F238E27FC236}">
                <a16:creationId xmlns:a16="http://schemas.microsoft.com/office/drawing/2014/main" id="{5C781354-8B20-4C43-A849-8AFC349CD4C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1772416">
            <a:off x="-533399" y="114299"/>
            <a:ext cx="2647950" cy="2647950"/>
          </a:xfrm>
          <a:prstGeom prst="rect">
            <a:avLst/>
          </a:prstGeom>
        </p:spPr>
      </p:pic>
      <p:pic>
        <p:nvPicPr>
          <p:cNvPr id="10" name="图片 9">
            <a:extLst>
              <a:ext uri="{FF2B5EF4-FFF2-40B4-BE49-F238E27FC236}">
                <a16:creationId xmlns:a16="http://schemas.microsoft.com/office/drawing/2014/main" id="{CBAD1D7B-EAE3-A94F-8C57-DBD669BED33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391400" y="2309462"/>
            <a:ext cx="1866900" cy="1866900"/>
          </a:xfrm>
          <a:prstGeom prst="rect">
            <a:avLst/>
          </a:prstGeom>
        </p:spPr>
      </p:pic>
      <p:sp>
        <p:nvSpPr>
          <p:cNvPr id="5" name="Rounded Rectangle 4"/>
          <p:cNvSpPr/>
          <p:nvPr/>
        </p:nvSpPr>
        <p:spPr>
          <a:xfrm>
            <a:off x="1055370" y="3660378"/>
            <a:ext cx="7109460" cy="1031967"/>
          </a:xfrm>
          <a:prstGeom prst="roundRect">
            <a:avLst/>
          </a:prstGeom>
          <a:gradFill rotWithShape="1">
            <a:gsLst>
              <a:gs pos="0">
                <a:srgbClr val="FFDF6E">
                  <a:tint val="50000"/>
                  <a:satMod val="300000"/>
                </a:srgbClr>
              </a:gs>
              <a:gs pos="35000">
                <a:srgbClr val="FFDF6E">
                  <a:tint val="37000"/>
                  <a:satMod val="300000"/>
                </a:srgbClr>
              </a:gs>
              <a:gs pos="100000">
                <a:srgbClr val="FFDF6E">
                  <a:tint val="15000"/>
                  <a:satMod val="350000"/>
                </a:srgbClr>
              </a:gs>
            </a:gsLst>
            <a:lin ang="16200000" scaled="1"/>
          </a:gradFill>
          <a:ln w="9525" cap="flat" cmpd="sng" algn="ctr">
            <a:solidFill>
              <a:srgbClr val="FFDF6E">
                <a:shade val="95000"/>
                <a:satMod val="105000"/>
              </a:srgbClr>
            </a:solidFill>
            <a:prstDash val="solid"/>
          </a:ln>
          <a:effectLst>
            <a:outerShdw blurRad="40000" dist="20000" dir="5400000" rotWithShape="0">
              <a:srgbClr val="000000">
                <a:alpha val="38000"/>
              </a:srgbClr>
            </a:outerShdw>
          </a:effectLst>
        </p:spPr>
        <p:txBody>
          <a:bodyPr rtlCol="0" anchor="ctr" anchorCtr="0"/>
          <a:lstStyle/>
          <a:p>
            <a:pPr algn="ctr" defTabSz="685800">
              <a:defRPr/>
            </a:pPr>
            <a:endParaRPr lang="en-US" b="1" kern="0" dirty="0">
              <a:solidFill>
                <a:srgbClr val="C00000"/>
              </a:solidFill>
              <a:latin typeface="Times New Roman" panose="02020603050405020304" charset="0"/>
              <a:cs typeface="Times New Roman" panose="02020603050405020304" charset="0"/>
              <a:sym typeface="+mn-ea"/>
            </a:endParaRPr>
          </a:p>
          <a:p>
            <a:pPr algn="just" defTabSz="342900">
              <a:spcBef>
                <a:spcPts val="675"/>
              </a:spcBef>
            </a:pPr>
            <a:r>
              <a:rPr lang="en-US" sz="2100" dirty="0">
                <a:solidFill>
                  <a:srgbClr val="595959"/>
                </a:solidFill>
                <a:latin typeface="Times New Roman" panose="02020603050405020304" charset="0"/>
                <a:cs typeface="Times New Roman" panose="02020603050405020304" charset="0"/>
              </a:rPr>
              <a:t>	</a:t>
            </a:r>
            <a:r>
              <a:rPr lang="vi-VN" sz="2100" b="1" dirty="0">
                <a:solidFill>
                  <a:srgbClr val="0070C0"/>
                </a:solidFill>
                <a:latin typeface="Times New Roman"/>
              </a:rPr>
              <a:t>Câu chuyện khuyên chúng ta không nên nói dối. Nói dối là một đức tính xấu làm mất lòng tin, lòng tôn trọng của mọi người đối với mình.</a:t>
            </a:r>
          </a:p>
          <a:p>
            <a:pPr algn="ctr" defTabSz="685800">
              <a:defRPr/>
            </a:pPr>
            <a:endParaRPr lang="en-US" b="1" kern="0" dirty="0">
              <a:solidFill>
                <a:srgbClr val="C00000"/>
              </a:solidFill>
              <a:latin typeface="Times New Roman" panose="02020603050405020304" charset="0"/>
              <a:cs typeface="Times New Roman" panose="02020603050405020304" charset="0"/>
            </a:endParaRPr>
          </a:p>
        </p:txBody>
      </p:sp>
      <p:sp>
        <p:nvSpPr>
          <p:cNvPr id="7" name="Title 12"/>
          <p:cNvSpPr txBox="1">
            <a:spLocks/>
          </p:cNvSpPr>
          <p:nvPr/>
        </p:nvSpPr>
        <p:spPr>
          <a:xfrm>
            <a:off x="1010435" y="2521001"/>
            <a:ext cx="2379989" cy="346710"/>
          </a:xfrm>
          <a:gradFill rotWithShape="1">
            <a:gsLst>
              <a:gs pos="0">
                <a:srgbClr val="4AD2CD">
                  <a:tint val="50000"/>
                  <a:satMod val="300000"/>
                </a:srgbClr>
              </a:gs>
              <a:gs pos="35000">
                <a:srgbClr val="4AD2CD">
                  <a:tint val="37000"/>
                  <a:satMod val="300000"/>
                </a:srgbClr>
              </a:gs>
              <a:gs pos="100000">
                <a:srgbClr val="4AD2CD">
                  <a:tint val="15000"/>
                  <a:satMod val="350000"/>
                </a:srgbClr>
              </a:gs>
            </a:gsLst>
            <a:lin ang="16200000" scaled="1"/>
          </a:gradFill>
          <a:ln w="9525" cap="flat" cmpd="sng" algn="ctr">
            <a:solidFill>
              <a:srgbClr val="4AD2CD">
                <a:shade val="95000"/>
                <a:satMod val="105000"/>
              </a:srgbClr>
            </a:solidFill>
            <a:prstDash val="solid"/>
          </a:ln>
          <a:effectLst>
            <a:outerShdw blurRad="40000" dist="20000" dir="5400000" rotWithShape="0">
              <a:srgbClr val="000000">
                <a:alpha val="38000"/>
              </a:srgbClr>
            </a:outerShdw>
          </a:effectLst>
        </p:spPr>
        <p:txBody>
          <a:bodyPr>
            <a:scene3d>
              <a:camera prst="orthographicFront"/>
              <a:lightRig rig="threePt" dir="t"/>
            </a:scene3d>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just" defTabSz="685800">
              <a:defRPr/>
            </a:pPr>
            <a:r>
              <a:rPr lang="en-US" sz="2100" b="1" dirty="0">
                <a:ln/>
                <a:solidFill>
                  <a:srgbClr val="FFF2F2">
                    <a:lumMod val="25000"/>
                  </a:srgbClr>
                </a:solidFill>
                <a:effectLst>
                  <a:outerShdw blurRad="38100" dist="19050" dir="2700000" algn="tl" rotWithShape="0">
                    <a:srgbClr val="595959">
                      <a:alpha val="40000"/>
                    </a:srgbClr>
                  </a:outerShdw>
                </a:effectLst>
                <a:latin typeface="Times New Roman" panose="02020603050405020304" charset="0"/>
                <a:cs typeface="Times New Roman" panose="02020603050405020304" charset="0"/>
                <a:sym typeface="Amatic SC" panose="020B0704020202020204"/>
              </a:rPr>
              <a:t> </a:t>
            </a:r>
            <a:r>
              <a:rPr lang="en-US" sz="2100" b="1" u="sng" dirty="0" err="1">
                <a:ln/>
                <a:solidFill>
                  <a:srgbClr val="FFF2F2">
                    <a:lumMod val="25000"/>
                  </a:srgbClr>
                </a:solidFill>
                <a:effectLst>
                  <a:outerShdw blurRad="38100" dist="19050" dir="2700000" algn="tl" rotWithShape="0">
                    <a:srgbClr val="595959">
                      <a:alpha val="40000"/>
                    </a:srgbClr>
                  </a:outerShdw>
                </a:effectLst>
                <a:latin typeface="Times New Roman" panose="02020603050405020304" charset="0"/>
                <a:cs typeface="Times New Roman" panose="02020603050405020304" charset="0"/>
                <a:sym typeface="Amatic SC" panose="020B0704020202020204"/>
              </a:rPr>
              <a:t>Nội</a:t>
            </a:r>
            <a:r>
              <a:rPr lang="en-US" sz="2100" b="1" u="sng" dirty="0">
                <a:ln/>
                <a:solidFill>
                  <a:srgbClr val="FFF2F2">
                    <a:lumMod val="25000"/>
                  </a:srgbClr>
                </a:solidFill>
                <a:effectLst>
                  <a:outerShdw blurRad="38100" dist="19050" dir="2700000" algn="tl" rotWithShape="0">
                    <a:srgbClr val="595959">
                      <a:alpha val="40000"/>
                    </a:srgbClr>
                  </a:outerShdw>
                </a:effectLst>
                <a:latin typeface="Times New Roman" panose="02020603050405020304" charset="0"/>
                <a:cs typeface="Times New Roman" panose="02020603050405020304" charset="0"/>
                <a:sym typeface="Amatic SC" panose="020B0704020202020204"/>
              </a:rPr>
              <a:t> dung </a:t>
            </a:r>
            <a:r>
              <a:rPr lang="en-US" sz="2100" b="1" u="sng" dirty="0" err="1">
                <a:ln/>
                <a:solidFill>
                  <a:srgbClr val="FFF2F2">
                    <a:lumMod val="25000"/>
                  </a:srgbClr>
                </a:solidFill>
                <a:effectLst>
                  <a:outerShdw blurRad="38100" dist="19050" dir="2700000" algn="tl" rotWithShape="0">
                    <a:srgbClr val="595959">
                      <a:alpha val="40000"/>
                    </a:srgbClr>
                  </a:outerShdw>
                </a:effectLst>
                <a:latin typeface="Times New Roman" panose="02020603050405020304" charset="0"/>
                <a:cs typeface="Times New Roman" panose="02020603050405020304" charset="0"/>
                <a:sym typeface="Amatic SC" panose="020B0704020202020204"/>
              </a:rPr>
              <a:t>bài</a:t>
            </a:r>
            <a:r>
              <a:rPr lang="en-US" sz="2100" b="1" u="sng" dirty="0">
                <a:ln/>
                <a:solidFill>
                  <a:srgbClr val="FFF2F2">
                    <a:lumMod val="25000"/>
                  </a:srgbClr>
                </a:solidFill>
                <a:effectLst>
                  <a:outerShdw blurRad="38100" dist="19050" dir="2700000" algn="tl" rotWithShape="0">
                    <a:srgbClr val="595959">
                      <a:alpha val="40000"/>
                    </a:srgbClr>
                  </a:outerShdw>
                </a:effectLst>
                <a:latin typeface="Times New Roman" panose="02020603050405020304" charset="0"/>
                <a:cs typeface="Times New Roman" panose="02020603050405020304" charset="0"/>
                <a:sym typeface="Amatic SC" panose="020B0704020202020204"/>
              </a:rPr>
              <a:t>:</a:t>
            </a:r>
          </a:p>
        </p:txBody>
      </p:sp>
      <p:sp>
        <p:nvSpPr>
          <p:cNvPr id="9" name="Google Shape;4594;p32"/>
          <p:cNvSpPr txBox="1"/>
          <p:nvPr/>
        </p:nvSpPr>
        <p:spPr>
          <a:xfrm>
            <a:off x="3879184" y="693565"/>
            <a:ext cx="1784985" cy="343853"/>
          </a:xfrm>
          <a:prstGeom prst="rect">
            <a:avLst/>
          </a:prstGeom>
          <a:noFill/>
          <a:ln>
            <a:noFill/>
          </a:ln>
        </p:spPr>
        <p:txBody>
          <a:bodyPr wrap="square" lIns="68569" tIns="68569" rIns="68569" bIns="68569" anchor="t" anchorCtr="0">
            <a:noAutofit/>
            <a:scene3d>
              <a:camera prst="orthographicFront"/>
              <a:lightRig rig="threePt" dir="t"/>
            </a:scene3d>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2800"/>
              <a:buFont typeface="Ubuntu" panose="020B0704020202020204"/>
              <a:buNone/>
              <a:defRPr sz="1600" b="0" i="0" u="none" strike="noStrike" cap="none">
                <a:solidFill>
                  <a:schemeClr val="dk1"/>
                </a:solidFill>
                <a:latin typeface="Ubuntu" panose="020B0704020202020204"/>
                <a:ea typeface="Ubuntu" panose="020B0704020202020204"/>
                <a:cs typeface="Ubuntu" panose="020B0704020202020204"/>
                <a:sym typeface="Ubuntu" panose="020B0704020202020204"/>
              </a:defRPr>
            </a:lvl1pPr>
            <a:lvl2pPr marL="914400" marR="0" lvl="1" indent="-317500" algn="ctr" rtl="0">
              <a:lnSpc>
                <a:spcPct val="100000"/>
              </a:lnSpc>
              <a:spcBef>
                <a:spcPts val="0"/>
              </a:spcBef>
              <a:spcAft>
                <a:spcPts val="0"/>
              </a:spcAft>
              <a:buClr>
                <a:schemeClr val="dk1"/>
              </a:buClr>
              <a:buSzPts val="2800"/>
              <a:buFont typeface="Ubuntu" panose="020B0704020202020204"/>
              <a:buNone/>
              <a:defRPr sz="2800" b="0" i="0" u="none" strike="noStrike" cap="none">
                <a:solidFill>
                  <a:schemeClr val="dk1"/>
                </a:solidFill>
                <a:latin typeface="Ubuntu" panose="020B0704020202020204"/>
                <a:ea typeface="Ubuntu" panose="020B0704020202020204"/>
                <a:cs typeface="Ubuntu" panose="020B0704020202020204"/>
                <a:sym typeface="Ubuntu" panose="020B0704020202020204"/>
              </a:defRPr>
            </a:lvl2pPr>
            <a:lvl3pPr marL="1371600" marR="0" lvl="2" indent="-317500" algn="ctr" rtl="0">
              <a:lnSpc>
                <a:spcPct val="100000"/>
              </a:lnSpc>
              <a:spcBef>
                <a:spcPts val="0"/>
              </a:spcBef>
              <a:spcAft>
                <a:spcPts val="0"/>
              </a:spcAft>
              <a:buClr>
                <a:schemeClr val="dk1"/>
              </a:buClr>
              <a:buSzPts val="2800"/>
              <a:buFont typeface="Ubuntu" panose="020B0704020202020204"/>
              <a:buNone/>
              <a:defRPr sz="2800" b="0" i="0" u="none" strike="noStrike" cap="none">
                <a:solidFill>
                  <a:schemeClr val="dk1"/>
                </a:solidFill>
                <a:latin typeface="Ubuntu" panose="020B0704020202020204"/>
                <a:ea typeface="Ubuntu" panose="020B0704020202020204"/>
                <a:cs typeface="Ubuntu" panose="020B0704020202020204"/>
                <a:sym typeface="Ubuntu" panose="020B0704020202020204"/>
              </a:defRPr>
            </a:lvl3pPr>
            <a:lvl4pPr marL="1828800" marR="0" lvl="3" indent="-317500" algn="ctr" rtl="0">
              <a:lnSpc>
                <a:spcPct val="100000"/>
              </a:lnSpc>
              <a:spcBef>
                <a:spcPts val="0"/>
              </a:spcBef>
              <a:spcAft>
                <a:spcPts val="0"/>
              </a:spcAft>
              <a:buClr>
                <a:schemeClr val="dk1"/>
              </a:buClr>
              <a:buSzPts val="2800"/>
              <a:buFont typeface="Ubuntu" panose="020B0704020202020204"/>
              <a:buNone/>
              <a:defRPr sz="2800" b="0" i="0" u="none" strike="noStrike" cap="none">
                <a:solidFill>
                  <a:schemeClr val="dk1"/>
                </a:solidFill>
                <a:latin typeface="Ubuntu" panose="020B0704020202020204"/>
                <a:ea typeface="Ubuntu" panose="020B0704020202020204"/>
                <a:cs typeface="Ubuntu" panose="020B0704020202020204"/>
                <a:sym typeface="Ubuntu" panose="020B0704020202020204"/>
              </a:defRPr>
            </a:lvl4pPr>
            <a:lvl5pPr marL="2286000" marR="0" lvl="4" indent="-317500" algn="ctr" rtl="0">
              <a:lnSpc>
                <a:spcPct val="100000"/>
              </a:lnSpc>
              <a:spcBef>
                <a:spcPts val="0"/>
              </a:spcBef>
              <a:spcAft>
                <a:spcPts val="0"/>
              </a:spcAft>
              <a:buClr>
                <a:schemeClr val="dk1"/>
              </a:buClr>
              <a:buSzPts val="2800"/>
              <a:buFont typeface="Ubuntu" panose="020B0704020202020204"/>
              <a:buNone/>
              <a:defRPr sz="2800" b="0" i="0" u="none" strike="noStrike" cap="none">
                <a:solidFill>
                  <a:schemeClr val="dk1"/>
                </a:solidFill>
                <a:latin typeface="Ubuntu" panose="020B0704020202020204"/>
                <a:ea typeface="Ubuntu" panose="020B0704020202020204"/>
                <a:cs typeface="Ubuntu" panose="020B0704020202020204"/>
                <a:sym typeface="Ubuntu" panose="020B0704020202020204"/>
              </a:defRPr>
            </a:lvl5pPr>
            <a:lvl6pPr marL="2743200" marR="0" lvl="5" indent="-317500" algn="ctr" rtl="0">
              <a:lnSpc>
                <a:spcPct val="100000"/>
              </a:lnSpc>
              <a:spcBef>
                <a:spcPts val="0"/>
              </a:spcBef>
              <a:spcAft>
                <a:spcPts val="0"/>
              </a:spcAft>
              <a:buClr>
                <a:schemeClr val="dk1"/>
              </a:buClr>
              <a:buSzPts val="2800"/>
              <a:buFont typeface="Ubuntu" panose="020B0704020202020204"/>
              <a:buNone/>
              <a:defRPr sz="2800" b="0" i="0" u="none" strike="noStrike" cap="none">
                <a:solidFill>
                  <a:schemeClr val="dk1"/>
                </a:solidFill>
                <a:latin typeface="Ubuntu" panose="020B0704020202020204"/>
                <a:ea typeface="Ubuntu" panose="020B0704020202020204"/>
                <a:cs typeface="Ubuntu" panose="020B0704020202020204"/>
                <a:sym typeface="Ubuntu" panose="020B0704020202020204"/>
              </a:defRPr>
            </a:lvl6pPr>
            <a:lvl7pPr marL="3200400" marR="0" lvl="6" indent="-317500" algn="ctr" rtl="0">
              <a:lnSpc>
                <a:spcPct val="100000"/>
              </a:lnSpc>
              <a:spcBef>
                <a:spcPts val="0"/>
              </a:spcBef>
              <a:spcAft>
                <a:spcPts val="0"/>
              </a:spcAft>
              <a:buClr>
                <a:schemeClr val="dk1"/>
              </a:buClr>
              <a:buSzPts val="2800"/>
              <a:buFont typeface="Ubuntu" panose="020B0704020202020204"/>
              <a:buNone/>
              <a:defRPr sz="2800" b="0" i="0" u="none" strike="noStrike" cap="none">
                <a:solidFill>
                  <a:schemeClr val="dk1"/>
                </a:solidFill>
                <a:latin typeface="Ubuntu" panose="020B0704020202020204"/>
                <a:ea typeface="Ubuntu" panose="020B0704020202020204"/>
                <a:cs typeface="Ubuntu" panose="020B0704020202020204"/>
                <a:sym typeface="Ubuntu" panose="020B0704020202020204"/>
              </a:defRPr>
            </a:lvl7pPr>
            <a:lvl8pPr marL="3657600" marR="0" lvl="7" indent="-317500" algn="ctr" rtl="0">
              <a:lnSpc>
                <a:spcPct val="100000"/>
              </a:lnSpc>
              <a:spcBef>
                <a:spcPts val="0"/>
              </a:spcBef>
              <a:spcAft>
                <a:spcPts val="0"/>
              </a:spcAft>
              <a:buClr>
                <a:schemeClr val="dk1"/>
              </a:buClr>
              <a:buSzPts val="2800"/>
              <a:buFont typeface="Ubuntu" panose="020B0704020202020204"/>
              <a:buNone/>
              <a:defRPr sz="2800" b="0" i="0" u="none" strike="noStrike" cap="none">
                <a:solidFill>
                  <a:schemeClr val="dk1"/>
                </a:solidFill>
                <a:latin typeface="Ubuntu" panose="020B0704020202020204"/>
                <a:ea typeface="Ubuntu" panose="020B0704020202020204"/>
                <a:cs typeface="Ubuntu" panose="020B0704020202020204"/>
                <a:sym typeface="Ubuntu" panose="020B0704020202020204"/>
              </a:defRPr>
            </a:lvl8pPr>
            <a:lvl9pPr marL="4114800" marR="0" lvl="8" indent="-317500" algn="ctr" rtl="0">
              <a:lnSpc>
                <a:spcPct val="100000"/>
              </a:lnSpc>
              <a:spcBef>
                <a:spcPts val="0"/>
              </a:spcBef>
              <a:spcAft>
                <a:spcPts val="0"/>
              </a:spcAft>
              <a:buClr>
                <a:schemeClr val="dk1"/>
              </a:buClr>
              <a:buSzPts val="2800"/>
              <a:buFont typeface="Ubuntu" panose="020B0704020202020204"/>
              <a:buNone/>
              <a:defRPr sz="2800" b="0" i="0" u="none" strike="noStrike" cap="none">
                <a:solidFill>
                  <a:schemeClr val="dk1"/>
                </a:solidFill>
                <a:latin typeface="Ubuntu" panose="020B0704020202020204"/>
                <a:ea typeface="Ubuntu" panose="020B0704020202020204"/>
                <a:cs typeface="Ubuntu" panose="020B0704020202020204"/>
                <a:sym typeface="Ubuntu" panose="020B0704020202020204"/>
              </a:defRPr>
            </a:lvl9pPr>
          </a:lstStyle>
          <a:p>
            <a:pPr marL="342900" indent="-238125" defTabSz="685800">
              <a:buClr>
                <a:srgbClr val="595959"/>
              </a:buClr>
              <a:defRPr/>
            </a:pPr>
            <a:r>
              <a:rPr lang="en-US" altLang="en-US" sz="2400" b="1" u="sng" kern="0" dirty="0" err="1">
                <a:solidFill>
                  <a:srgbClr val="595959"/>
                </a:solidFill>
                <a:latin typeface="Times New Roman" panose="02020603050405020304" charset="0"/>
                <a:cs typeface="Times New Roman" panose="02020603050405020304" charset="0"/>
                <a:sym typeface="+mn-ea"/>
              </a:rPr>
              <a:t>Tập</a:t>
            </a:r>
            <a:r>
              <a:rPr lang="en-US" altLang="en-US" sz="2400" b="1" u="sng" kern="0" dirty="0">
                <a:solidFill>
                  <a:srgbClr val="595959"/>
                </a:solidFill>
                <a:latin typeface="Times New Roman" panose="02020603050405020304" charset="0"/>
                <a:cs typeface="Times New Roman" panose="02020603050405020304" charset="0"/>
                <a:sym typeface="+mn-ea"/>
              </a:rPr>
              <a:t> </a:t>
            </a:r>
            <a:r>
              <a:rPr lang="en-US" altLang="en-US" sz="2400" b="1" u="sng" kern="0" dirty="0" err="1">
                <a:solidFill>
                  <a:srgbClr val="595959"/>
                </a:solidFill>
                <a:latin typeface="Times New Roman" panose="02020603050405020304" charset="0"/>
                <a:cs typeface="Times New Roman" panose="02020603050405020304" charset="0"/>
                <a:sym typeface="+mn-ea"/>
              </a:rPr>
              <a:t>đọc</a:t>
            </a:r>
            <a:endParaRPr lang="en-US" altLang="en-US" sz="2400" b="1" u="sng" kern="0" dirty="0">
              <a:solidFill>
                <a:srgbClr val="595959"/>
              </a:solidFill>
              <a:latin typeface="Times New Roman" panose="02020603050405020304" charset="0"/>
              <a:cs typeface="Times New Roman" panose="02020603050405020304" charset="0"/>
              <a:sym typeface="+mn-ea"/>
            </a:endParaRPr>
          </a:p>
        </p:txBody>
      </p:sp>
      <p:sp>
        <p:nvSpPr>
          <p:cNvPr id="11" name="Google Shape;4593;p32"/>
          <p:cNvSpPr txBox="1"/>
          <p:nvPr/>
        </p:nvSpPr>
        <p:spPr>
          <a:xfrm>
            <a:off x="3699272" y="1202344"/>
            <a:ext cx="2141696" cy="494824"/>
          </a:xfrm>
          <a:prstGeom prst="rect">
            <a:avLst/>
          </a:prstGeom>
          <a:noFill/>
          <a:ln>
            <a:noFill/>
          </a:ln>
        </p:spPr>
        <p:txBody>
          <a:bodyPr wrap="square" lIns="68569" tIns="68569" rIns="68569" bIns="68569" anchor="ctr"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4"/>
              </a:buClr>
              <a:buSzPts val="5200"/>
              <a:buFont typeface="Amatic SC" panose="020B0704020202020204"/>
              <a:buNone/>
              <a:defRPr sz="64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1pPr>
            <a:lvl2pPr marR="0" lvl="1" algn="ctr" rtl="0">
              <a:lnSpc>
                <a:spcPct val="80000"/>
              </a:lnSpc>
              <a:spcBef>
                <a:spcPts val="0"/>
              </a:spcBef>
              <a:spcAft>
                <a:spcPts val="0"/>
              </a:spcAft>
              <a:buClr>
                <a:schemeClr val="accent4"/>
              </a:buClr>
              <a:buSzPts val="5200"/>
              <a:buFont typeface="Amatic SC" panose="020B0704020202020204"/>
              <a:buNone/>
              <a:defRPr sz="52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2pPr>
            <a:lvl3pPr marR="0" lvl="2" algn="ctr" rtl="0">
              <a:lnSpc>
                <a:spcPct val="80000"/>
              </a:lnSpc>
              <a:spcBef>
                <a:spcPts val="0"/>
              </a:spcBef>
              <a:spcAft>
                <a:spcPts val="0"/>
              </a:spcAft>
              <a:buClr>
                <a:schemeClr val="accent4"/>
              </a:buClr>
              <a:buSzPts val="5200"/>
              <a:buFont typeface="Amatic SC" panose="020B0704020202020204"/>
              <a:buNone/>
              <a:defRPr sz="52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3pPr>
            <a:lvl4pPr marR="0" lvl="3" algn="ctr" rtl="0">
              <a:lnSpc>
                <a:spcPct val="80000"/>
              </a:lnSpc>
              <a:spcBef>
                <a:spcPts val="0"/>
              </a:spcBef>
              <a:spcAft>
                <a:spcPts val="0"/>
              </a:spcAft>
              <a:buClr>
                <a:schemeClr val="accent4"/>
              </a:buClr>
              <a:buSzPts val="5200"/>
              <a:buFont typeface="Amatic SC" panose="020B0704020202020204"/>
              <a:buNone/>
              <a:defRPr sz="52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4pPr>
            <a:lvl5pPr marR="0" lvl="4" algn="ctr" rtl="0">
              <a:lnSpc>
                <a:spcPct val="80000"/>
              </a:lnSpc>
              <a:spcBef>
                <a:spcPts val="0"/>
              </a:spcBef>
              <a:spcAft>
                <a:spcPts val="0"/>
              </a:spcAft>
              <a:buClr>
                <a:schemeClr val="accent4"/>
              </a:buClr>
              <a:buSzPts val="5200"/>
              <a:buFont typeface="Amatic SC" panose="020B0704020202020204"/>
              <a:buNone/>
              <a:defRPr sz="52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5pPr>
            <a:lvl6pPr marR="0" lvl="5" algn="ctr" rtl="0">
              <a:lnSpc>
                <a:spcPct val="80000"/>
              </a:lnSpc>
              <a:spcBef>
                <a:spcPts val="0"/>
              </a:spcBef>
              <a:spcAft>
                <a:spcPts val="0"/>
              </a:spcAft>
              <a:buClr>
                <a:schemeClr val="accent4"/>
              </a:buClr>
              <a:buSzPts val="5200"/>
              <a:buFont typeface="Amatic SC" panose="020B0704020202020204"/>
              <a:buNone/>
              <a:defRPr sz="52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6pPr>
            <a:lvl7pPr marR="0" lvl="6" algn="ctr" rtl="0">
              <a:lnSpc>
                <a:spcPct val="80000"/>
              </a:lnSpc>
              <a:spcBef>
                <a:spcPts val="0"/>
              </a:spcBef>
              <a:spcAft>
                <a:spcPts val="0"/>
              </a:spcAft>
              <a:buClr>
                <a:schemeClr val="accent4"/>
              </a:buClr>
              <a:buSzPts val="5200"/>
              <a:buFont typeface="Amatic SC" panose="020B0704020202020204"/>
              <a:buNone/>
              <a:defRPr sz="52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7pPr>
            <a:lvl8pPr marR="0" lvl="7" algn="ctr" rtl="0">
              <a:lnSpc>
                <a:spcPct val="80000"/>
              </a:lnSpc>
              <a:spcBef>
                <a:spcPts val="0"/>
              </a:spcBef>
              <a:spcAft>
                <a:spcPts val="0"/>
              </a:spcAft>
              <a:buClr>
                <a:schemeClr val="accent4"/>
              </a:buClr>
              <a:buSzPts val="5200"/>
              <a:buFont typeface="Amatic SC" panose="020B0704020202020204"/>
              <a:buNone/>
              <a:defRPr sz="52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8pPr>
            <a:lvl9pPr marR="0" lvl="8" algn="ctr" rtl="0">
              <a:lnSpc>
                <a:spcPct val="80000"/>
              </a:lnSpc>
              <a:spcBef>
                <a:spcPts val="0"/>
              </a:spcBef>
              <a:spcAft>
                <a:spcPts val="0"/>
              </a:spcAft>
              <a:buClr>
                <a:schemeClr val="accent4"/>
              </a:buClr>
              <a:buSzPts val="5200"/>
              <a:buFont typeface="Amatic SC" panose="020B0704020202020204"/>
              <a:buNone/>
              <a:defRPr sz="52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9pPr>
          </a:lstStyle>
          <a:p>
            <a:pPr defTabSz="342900">
              <a:buClr>
                <a:prstClr val="black"/>
              </a:buClr>
              <a:buSzPts val="1100"/>
            </a:pPr>
            <a:r>
              <a:rPr lang="en-US" altLang="en-GB" sz="2400" dirty="0">
                <a:solidFill>
                  <a:srgbClr val="FF0000"/>
                </a:solidFill>
                <a:latin typeface="Times New Roman" panose="02020603050405020304" charset="0"/>
                <a:cs typeface="Times New Roman" panose="02020603050405020304" charset="0"/>
              </a:rPr>
              <a:t>CHỊ EM TÔI</a:t>
            </a:r>
          </a:p>
        </p:txBody>
      </p:sp>
      <p:sp>
        <p:nvSpPr>
          <p:cNvPr id="12" name="Hộp Văn bản 3">
            <a:extLst>
              <a:ext uri="{FF2B5EF4-FFF2-40B4-BE49-F238E27FC236}">
                <a16:creationId xmlns:a16="http://schemas.microsoft.com/office/drawing/2014/main" id="{201BA0EC-7202-4EA3-A035-B55AA2382833}"/>
              </a:ext>
            </a:extLst>
          </p:cNvPr>
          <p:cNvSpPr txBox="1"/>
          <p:nvPr/>
        </p:nvSpPr>
        <p:spPr>
          <a:xfrm>
            <a:off x="4572000" y="1558182"/>
            <a:ext cx="3040380" cy="415498"/>
          </a:xfrm>
          <a:prstGeom prst="rect">
            <a:avLst/>
          </a:prstGeom>
          <a:noFill/>
        </p:spPr>
        <p:txBody>
          <a:bodyPr wrap="square" rtlCol="0">
            <a:spAutoFit/>
          </a:bodyPr>
          <a:lstStyle/>
          <a:p>
            <a:pPr algn="ctr" defTabSz="685800">
              <a:defRPr/>
            </a:pPr>
            <a:r>
              <a:rPr lang="vi-VN" sz="2100" b="1" i="1" kern="0" dirty="0">
                <a:solidFill>
                  <a:srgbClr val="7030A0"/>
                </a:solidFill>
                <a:latin typeface="Times New Roman"/>
              </a:rPr>
              <a:t>Theo Liên Hương</a:t>
            </a:r>
          </a:p>
        </p:txBody>
      </p:sp>
      <p:sp>
        <p:nvSpPr>
          <p:cNvPr id="13" name="Rounded Rectangle 12"/>
          <p:cNvSpPr/>
          <p:nvPr/>
        </p:nvSpPr>
        <p:spPr>
          <a:xfrm>
            <a:off x="1055370" y="3649906"/>
            <a:ext cx="7109460" cy="1031967"/>
          </a:xfrm>
          <a:prstGeom prst="roundRect">
            <a:avLst/>
          </a:prstGeom>
          <a:gradFill rotWithShape="1">
            <a:gsLst>
              <a:gs pos="0">
                <a:srgbClr val="FFDF6E">
                  <a:tint val="50000"/>
                  <a:satMod val="300000"/>
                </a:srgbClr>
              </a:gs>
              <a:gs pos="35000">
                <a:srgbClr val="FFDF6E">
                  <a:tint val="37000"/>
                  <a:satMod val="300000"/>
                </a:srgbClr>
              </a:gs>
              <a:gs pos="100000">
                <a:srgbClr val="FFDF6E">
                  <a:tint val="15000"/>
                  <a:satMod val="350000"/>
                </a:srgbClr>
              </a:gs>
            </a:gsLst>
            <a:lin ang="16200000" scaled="1"/>
          </a:gradFill>
          <a:ln w="9525" cap="flat" cmpd="sng" algn="ctr">
            <a:solidFill>
              <a:srgbClr val="FFDF6E">
                <a:shade val="95000"/>
                <a:satMod val="105000"/>
              </a:srgbClr>
            </a:solidFill>
            <a:prstDash val="solid"/>
          </a:ln>
          <a:effectLst>
            <a:outerShdw blurRad="40000" dist="20000" dir="5400000" rotWithShape="0">
              <a:srgbClr val="000000">
                <a:alpha val="38000"/>
              </a:srgbClr>
            </a:outerShdw>
          </a:effectLst>
        </p:spPr>
        <p:txBody>
          <a:bodyPr rtlCol="0" anchor="ctr" anchorCtr="0"/>
          <a:lstStyle/>
          <a:p>
            <a:pPr algn="ctr" defTabSz="685800">
              <a:defRPr/>
            </a:pPr>
            <a:endParaRPr lang="en-US" b="1" kern="0" dirty="0">
              <a:solidFill>
                <a:srgbClr val="C00000"/>
              </a:solidFill>
              <a:latin typeface="Times New Roman" panose="02020603050405020304" charset="0"/>
              <a:cs typeface="Times New Roman" panose="02020603050405020304" charset="0"/>
              <a:sym typeface="+mn-ea"/>
            </a:endParaRPr>
          </a:p>
          <a:p>
            <a:pPr defTabSz="342900">
              <a:spcBef>
                <a:spcPts val="675"/>
              </a:spcBef>
            </a:pPr>
            <a:r>
              <a:rPr lang="en-US" sz="2100">
                <a:solidFill>
                  <a:srgbClr val="595959"/>
                </a:solidFill>
                <a:latin typeface="Times New Roman" panose="02020603050405020304" charset="0"/>
                <a:cs typeface="Times New Roman" panose="02020603050405020304" charset="0"/>
              </a:rPr>
              <a:t>	</a:t>
            </a:r>
            <a:r>
              <a:rPr lang="en-US" sz="2100" b="1">
                <a:solidFill>
                  <a:srgbClr val="0070C0"/>
                </a:solidFill>
                <a:latin typeface="Times New Roman"/>
              </a:rPr>
              <a:t>Theo các em, câu chuyện muốn khuyên ta điều gì?</a:t>
            </a:r>
            <a:endParaRPr lang="vi-VN" sz="2100" b="1" dirty="0">
              <a:solidFill>
                <a:srgbClr val="0070C0"/>
              </a:solidFill>
              <a:latin typeface="Times New Roman"/>
            </a:endParaRPr>
          </a:p>
          <a:p>
            <a:pPr algn="ctr" defTabSz="685800">
              <a:defRPr/>
            </a:pPr>
            <a:endParaRPr lang="en-US" b="1" kern="0" dirty="0">
              <a:solidFill>
                <a:srgbClr val="C00000"/>
              </a:solidFill>
              <a:latin typeface="Times New Roman" panose="02020603050405020304" charset="0"/>
              <a:cs typeface="Times New Roman" panose="02020603050405020304" charset="0"/>
            </a:endParaRPr>
          </a:p>
        </p:txBody>
      </p:sp>
    </p:spTree>
    <p:custDataLst>
      <p:tags r:id="rId1"/>
    </p:custDataLst>
    <p:extLst>
      <p:ext uri="{BB962C8B-B14F-4D97-AF65-F5344CB8AC3E}">
        <p14:creationId xmlns:p14="http://schemas.microsoft.com/office/powerpoint/2010/main" val="1874813553"/>
      </p:ext>
    </p:extLst>
  </p:cSld>
  <p:clrMapOvr>
    <a:masterClrMapping/>
  </p:clrMapOvr>
  <mc:AlternateContent xmlns:mc="http://schemas.openxmlformats.org/markup-compatibility/2006" xmlns:p14="http://schemas.microsoft.com/office/powerpoint/2010/main">
    <mc:Choice Requires="p14">
      <p:transition spd="slow" p14:dur="2000" advTm="23747"/>
    </mc:Choice>
    <mc:Fallback xmlns="">
      <p:transition spd="slow" advTm="2374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1" nodeType="clickEffect">
                                  <p:stCondLst>
                                    <p:cond delay="0"/>
                                  </p:stCondLst>
                                  <p:childTnLst>
                                    <p:animEffect transition="out" filter="fade">
                                      <p:cBhvr>
                                        <p:cTn id="18" dur="500"/>
                                        <p:tgtEl>
                                          <p:spTgt spid="13"/>
                                        </p:tgtEl>
                                      </p:cBhvr>
                                    </p:animEffect>
                                    <p:set>
                                      <p:cBhvr>
                                        <p:cTn id="19" dur="1" fill="hold">
                                          <p:stCondLst>
                                            <p:cond delay="499"/>
                                          </p:stCondLst>
                                        </p:cTn>
                                        <p:tgtEl>
                                          <p:spTgt spid="13"/>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fill="hold"/>
                                        <p:tgtEl>
                                          <p:spTgt spid="5"/>
                                        </p:tgtEl>
                                        <p:attrNameLst>
                                          <p:attrName>ppt_x</p:attrName>
                                        </p:attrNameLst>
                                      </p:cBhvr>
                                      <p:tavLst>
                                        <p:tav tm="0">
                                          <p:val>
                                            <p:strVal val="#ppt_x"/>
                                          </p:val>
                                        </p:tav>
                                        <p:tav tm="100000">
                                          <p:val>
                                            <p:strVal val="#ppt_x"/>
                                          </p:val>
                                        </p:tav>
                                      </p:tavLst>
                                    </p:anim>
                                    <p:anim calcmode="lin" valueType="num">
                                      <p:cBhvr additive="base">
                                        <p:cTn id="2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13" grpId="0" animBg="1"/>
      <p:bldP spid="13"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êu đề 1">
            <a:extLst>
              <a:ext uri="{FF2B5EF4-FFF2-40B4-BE49-F238E27FC236}">
                <a16:creationId xmlns:a16="http://schemas.microsoft.com/office/drawing/2014/main" id="{5C29FB5E-FC88-4A82-A766-EABD948F7EB9}"/>
              </a:ext>
            </a:extLst>
          </p:cNvPr>
          <p:cNvSpPr>
            <a:spLocks noGrp="1"/>
          </p:cNvSpPr>
          <p:nvPr>
            <p:ph type="title"/>
          </p:nvPr>
        </p:nvSpPr>
        <p:spPr>
          <a:xfrm>
            <a:off x="1125800" y="2015117"/>
            <a:ext cx="7886700" cy="373856"/>
          </a:xfrm>
        </p:spPr>
        <p:txBody>
          <a:bodyPr>
            <a:noAutofit/>
          </a:bodyPr>
          <a:lstStyle/>
          <a:p>
            <a:pPr algn="ctr">
              <a:lnSpc>
                <a:spcPct val="100000"/>
              </a:lnSpc>
            </a:pPr>
            <a:r>
              <a:rPr lang="vi-VN" sz="2800" b="1">
                <a:latin typeface="HP001 4 hàng" panose="020B0603050302020204" pitchFamily="34" charset="-93"/>
              </a:rPr>
              <a:t>Tập </a:t>
            </a:r>
            <a:r>
              <a:rPr lang="vi-VN" sz="2800" b="1" dirty="0">
                <a:latin typeface="HP001 4 hàng" panose="020B0603050302020204" pitchFamily="34" charset="-93"/>
              </a:rPr>
              <a:t>đọc</a:t>
            </a:r>
            <a:br>
              <a:rPr lang="vi-VN" sz="2400" b="1" u="sng" dirty="0">
                <a:latin typeface="HP001 4 hàng" panose="020B0603050302020204" pitchFamily="34" charset="-93"/>
              </a:rPr>
            </a:br>
            <a:r>
              <a:rPr lang="vi-VN" sz="3600" b="1" dirty="0">
                <a:solidFill>
                  <a:srgbClr val="FF0000"/>
                </a:solidFill>
                <a:latin typeface="HP001 4 hàng" panose="020B0603050302020204" pitchFamily="34" charset="-93"/>
              </a:rPr>
              <a:t>Chị em tôi</a:t>
            </a:r>
            <a:r>
              <a:rPr lang="en-US" sz="3600" b="1" dirty="0">
                <a:solidFill>
                  <a:srgbClr val="FF0000"/>
                </a:solidFill>
                <a:latin typeface="HP001 4 hàng" panose="020B0603050302020204" pitchFamily="34" charset="-93"/>
              </a:rPr>
              <a:t> (</a:t>
            </a:r>
            <a:r>
              <a:rPr lang="en-US" sz="2800" b="1" dirty="0">
                <a:solidFill>
                  <a:srgbClr val="FF0000"/>
                </a:solidFill>
                <a:latin typeface="HP001 4 hàng" panose="020B0603050302020204" pitchFamily="34" charset="-93"/>
              </a:rPr>
              <a:t>S.59</a:t>
            </a:r>
            <a:r>
              <a:rPr lang="en-US" sz="3600" b="1" dirty="0">
                <a:solidFill>
                  <a:srgbClr val="FF0000"/>
                </a:solidFill>
                <a:latin typeface="HP001 4 hàng" panose="020B0603050302020204" pitchFamily="34" charset="-93"/>
              </a:rPr>
              <a:t>)</a:t>
            </a:r>
            <a:endParaRPr lang="vi-VN" sz="2400" b="1" dirty="0">
              <a:solidFill>
                <a:srgbClr val="FF0000"/>
              </a:solidFill>
              <a:latin typeface="HP001 4 hàng" panose="020B0603050302020204" pitchFamily="34" charset="-93"/>
            </a:endParaRPr>
          </a:p>
        </p:txBody>
      </p:sp>
      <p:sp>
        <p:nvSpPr>
          <p:cNvPr id="10" name="Hộp Văn bản 3">
            <a:extLst>
              <a:ext uri="{FF2B5EF4-FFF2-40B4-BE49-F238E27FC236}">
                <a16:creationId xmlns:a16="http://schemas.microsoft.com/office/drawing/2014/main" id="{F83EF880-D9E0-40A9-A862-6E8330D3BEEB}"/>
              </a:ext>
            </a:extLst>
          </p:cNvPr>
          <p:cNvSpPr txBox="1"/>
          <p:nvPr/>
        </p:nvSpPr>
        <p:spPr>
          <a:xfrm>
            <a:off x="4572000" y="2967335"/>
            <a:ext cx="4053840" cy="461665"/>
          </a:xfrm>
          <a:prstGeom prst="rect">
            <a:avLst/>
          </a:prstGeom>
          <a:noFill/>
        </p:spPr>
        <p:txBody>
          <a:bodyPr wrap="square" rtlCol="0">
            <a:spAutoFit/>
          </a:bodyPr>
          <a:lstStyle/>
          <a:p>
            <a:pPr algn="ctr"/>
            <a:r>
              <a:rPr lang="en-US" sz="2400" b="1" i="1" dirty="0">
                <a:latin typeface="HP001 4 hàng" panose="020B0603050302020204" pitchFamily="34" charset="-93"/>
              </a:rPr>
              <a:t>(</a:t>
            </a:r>
            <a:r>
              <a:rPr lang="vi-VN" sz="2400" b="1" i="1" dirty="0">
                <a:latin typeface="HP001 4 hàng" panose="020B0603050302020204" pitchFamily="34" charset="-93"/>
              </a:rPr>
              <a:t>Theo Liên Hương</a:t>
            </a:r>
            <a:r>
              <a:rPr lang="en-US" sz="2400" b="1" i="1" dirty="0">
                <a:latin typeface="HP001 4 hàng" panose="020B0603050302020204" pitchFamily="34" charset="-93"/>
              </a:rPr>
              <a:t>)</a:t>
            </a:r>
            <a:endParaRPr lang="vi-VN" sz="2400" b="1" i="1" dirty="0">
              <a:latin typeface="HP001 4 hàng" panose="020B0603050302020204" pitchFamily="34" charset="-93"/>
            </a:endParaRPr>
          </a:p>
        </p:txBody>
      </p:sp>
    </p:spTree>
    <p:extLst>
      <p:ext uri="{BB962C8B-B14F-4D97-AF65-F5344CB8AC3E}">
        <p14:creationId xmlns:p14="http://schemas.microsoft.com/office/powerpoint/2010/main" val="1237946171"/>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hỗ dành sẵn cho Nội dung 2">
            <a:extLst>
              <a:ext uri="{FF2B5EF4-FFF2-40B4-BE49-F238E27FC236}">
                <a16:creationId xmlns:a16="http://schemas.microsoft.com/office/drawing/2014/main" id="{EEAC86E5-074D-49C1-AC79-9089818CE9B5}"/>
              </a:ext>
            </a:extLst>
          </p:cNvPr>
          <p:cNvSpPr>
            <a:spLocks noGrp="1"/>
          </p:cNvSpPr>
          <p:nvPr>
            <p:ph idx="1"/>
          </p:nvPr>
        </p:nvSpPr>
        <p:spPr>
          <a:xfrm>
            <a:off x="515779" y="2496365"/>
            <a:ext cx="7886700" cy="924878"/>
          </a:xfrm>
        </p:spPr>
        <p:txBody>
          <a:bodyPr>
            <a:normAutofit fontScale="92500" lnSpcReduction="10000"/>
          </a:bodyPr>
          <a:lstStyle/>
          <a:p>
            <a:pPr marL="0" indent="0" algn="ctr">
              <a:buNone/>
            </a:pPr>
            <a:r>
              <a:rPr lang="en-US" sz="7200" b="1" dirty="0">
                <a:latin typeface="HP001 4 hàng" panose="020B0603050302020204" pitchFamily="34" charset="-93"/>
              </a:rPr>
              <a:t>3.Luyện </a:t>
            </a:r>
            <a:r>
              <a:rPr lang="en-US" sz="7200" b="1" dirty="0" err="1">
                <a:latin typeface="HP001 4 hàng" panose="020B0603050302020204" pitchFamily="34" charset="-93"/>
              </a:rPr>
              <a:t>đọc</a:t>
            </a:r>
            <a:r>
              <a:rPr lang="en-US" sz="7200" b="1" dirty="0">
                <a:latin typeface="HP001 4 hàng" panose="020B0603050302020204" pitchFamily="34" charset="-93"/>
              </a:rPr>
              <a:t> </a:t>
            </a:r>
            <a:r>
              <a:rPr lang="en-US" sz="7200" b="1" dirty="0" err="1">
                <a:latin typeface="HP001 4 hàng" panose="020B0603050302020204" pitchFamily="34" charset="-93"/>
              </a:rPr>
              <a:t>lại</a:t>
            </a:r>
            <a:endParaRPr lang="vi-VN" sz="7200" b="1" dirty="0">
              <a:latin typeface="HP001 4 hàng" panose="020B0603050302020204" pitchFamily="34" charset="-93"/>
            </a:endParaRPr>
          </a:p>
        </p:txBody>
      </p:sp>
      <p:pic>
        <p:nvPicPr>
          <p:cNvPr id="5" name="Hình ảnh 4">
            <a:extLst>
              <a:ext uri="{FF2B5EF4-FFF2-40B4-BE49-F238E27FC236}">
                <a16:creationId xmlns:a16="http://schemas.microsoft.com/office/drawing/2014/main" id="{FCDA0DE4-7328-4FE1-902A-14A5AA72254C}"/>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203960" y="3886200"/>
            <a:ext cx="924878" cy="924878"/>
          </a:xfrm>
          <a:prstGeom prst="rect">
            <a:avLst/>
          </a:prstGeom>
        </p:spPr>
      </p:pic>
      <p:pic>
        <p:nvPicPr>
          <p:cNvPr id="7" name="Hình ảnh 6">
            <a:extLst>
              <a:ext uri="{FF2B5EF4-FFF2-40B4-BE49-F238E27FC236}">
                <a16:creationId xmlns:a16="http://schemas.microsoft.com/office/drawing/2014/main" id="{33489891-5C99-4F16-9E20-C1E59248AF4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477601" y="3886200"/>
            <a:ext cx="924878" cy="924878"/>
          </a:xfrm>
          <a:prstGeom prst="rect">
            <a:avLst/>
          </a:prstGeom>
        </p:spPr>
      </p:pic>
    </p:spTree>
    <p:extLst>
      <p:ext uri="{BB962C8B-B14F-4D97-AF65-F5344CB8AC3E}">
        <p14:creationId xmlns:p14="http://schemas.microsoft.com/office/powerpoint/2010/main" val="4028941091"/>
      </p:ext>
    </p:extLst>
  </p:cSld>
  <p:clrMapOvr>
    <a:masterClrMapping/>
  </p:clrMapOvr>
  <mc:AlternateContent xmlns:mc="http://schemas.openxmlformats.org/markup-compatibility/2006" xmlns:p14="http://schemas.microsoft.com/office/powerpoint/2010/main">
    <mc:Choice Requires="p14">
      <p:transition spd="slow">
        <p14:honeycomb/>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66205" y="1012916"/>
            <a:ext cx="7906295" cy="3139321"/>
          </a:xfrm>
          <a:prstGeom prst="rect">
            <a:avLst/>
          </a:prstGeom>
        </p:spPr>
        <p:txBody>
          <a:bodyPr wrap="square">
            <a:spAutoFit/>
          </a:bodyPr>
          <a:lstStyle/>
          <a:p>
            <a:pPr algn="ctr" defTabSz="342900">
              <a:defRPr/>
            </a:pPr>
            <a:endParaRPr lang="vi-VN" sz="2100" dirty="0">
              <a:solidFill>
                <a:prstClr val="black"/>
              </a:solidFill>
              <a:latin typeface="Times New Roman" panose="02020603050405020304" pitchFamily="18" charset="0"/>
            </a:endParaRPr>
          </a:p>
          <a:p>
            <a:pPr algn="just" defTabSz="342900">
              <a:defRPr/>
            </a:pPr>
            <a:r>
              <a:rPr lang="en-US" sz="2100" dirty="0">
                <a:solidFill>
                  <a:prstClr val="black"/>
                </a:solidFill>
                <a:latin typeface="Calibri Light"/>
              </a:rPr>
              <a:t>    </a:t>
            </a:r>
            <a:r>
              <a:rPr lang="vi-VN" sz="1500" dirty="0">
                <a:solidFill>
                  <a:prstClr val="black"/>
                </a:solidFill>
                <a:latin typeface="Times New Roman" panose="02020603050405020304" pitchFamily="18" charset="0"/>
              </a:rPr>
              <a:t>Dắt xe ra cửa, tôi lễ phép thưa:</a:t>
            </a:r>
          </a:p>
          <a:p>
            <a:pPr algn="just" defTabSz="342900">
              <a:defRPr/>
            </a:pPr>
            <a:r>
              <a:rPr lang="en-US" sz="1500" dirty="0">
                <a:solidFill>
                  <a:prstClr val="black"/>
                </a:solidFill>
                <a:latin typeface="Calibri Light"/>
              </a:rPr>
              <a:t>    </a:t>
            </a:r>
            <a:r>
              <a:rPr lang="vi-VN" sz="1500" dirty="0">
                <a:solidFill>
                  <a:prstClr val="black"/>
                </a:solidFill>
                <a:latin typeface="Times New Roman" panose="02020603050405020304" pitchFamily="18" charset="0"/>
              </a:rPr>
              <a:t>- Thưa ba, con xin phép đi học nhóm.</a:t>
            </a:r>
          </a:p>
          <a:p>
            <a:pPr algn="just" defTabSz="342900">
              <a:defRPr/>
            </a:pPr>
            <a:r>
              <a:rPr lang="en-US" sz="1500" dirty="0">
                <a:solidFill>
                  <a:prstClr val="black"/>
                </a:solidFill>
                <a:latin typeface="Calibri Light"/>
              </a:rPr>
              <a:t>    </a:t>
            </a:r>
            <a:r>
              <a:rPr lang="vi-VN" sz="1500" dirty="0">
                <a:solidFill>
                  <a:prstClr val="black"/>
                </a:solidFill>
                <a:latin typeface="Times New Roman" panose="02020603050405020304" pitchFamily="18" charset="0"/>
              </a:rPr>
              <a:t>Ba tôi mỉm cười:</a:t>
            </a:r>
          </a:p>
          <a:p>
            <a:pPr algn="just" defTabSz="342900">
              <a:defRPr/>
            </a:pPr>
            <a:r>
              <a:rPr lang="en-US" sz="1500" dirty="0">
                <a:solidFill>
                  <a:prstClr val="black"/>
                </a:solidFill>
                <a:latin typeface="Calibri Light"/>
              </a:rPr>
              <a:t>    </a:t>
            </a:r>
            <a:r>
              <a:rPr lang="vi-VN" sz="1500" dirty="0">
                <a:solidFill>
                  <a:prstClr val="black"/>
                </a:solidFill>
                <a:latin typeface="Times New Roman" panose="02020603050405020304" pitchFamily="18" charset="0"/>
              </a:rPr>
              <a:t>- Ờ, nhớ về sớm nghe con!</a:t>
            </a:r>
          </a:p>
          <a:p>
            <a:pPr algn="just" defTabSz="342900">
              <a:defRPr/>
            </a:pPr>
            <a:r>
              <a:rPr lang="en-US" sz="1500" dirty="0">
                <a:solidFill>
                  <a:prstClr val="black"/>
                </a:solidFill>
                <a:latin typeface="Calibri Light"/>
              </a:rPr>
              <a:t>    </a:t>
            </a:r>
            <a:r>
              <a:rPr lang="vi-VN" sz="1500" dirty="0">
                <a:solidFill>
                  <a:prstClr val="black"/>
                </a:solidFill>
                <a:latin typeface="Times New Roman" panose="02020603050405020304" pitchFamily="18" charset="0"/>
              </a:rPr>
              <a:t>Không biết đây là lần thứ bao nhiêu tôi đã nói dối ba. Mỗi lần nói dối tôi đều ân hận,</a:t>
            </a:r>
            <a:r>
              <a:rPr lang="en-US" sz="1500" dirty="0">
                <a:solidFill>
                  <a:prstClr val="black"/>
                </a:solidFill>
                <a:latin typeface="Calibri Light"/>
              </a:rPr>
              <a:t> </a:t>
            </a:r>
            <a:r>
              <a:rPr lang="vi-VN" sz="1500" dirty="0">
                <a:solidFill>
                  <a:prstClr val="black"/>
                </a:solidFill>
                <a:latin typeface="Times New Roman" panose="02020603050405020304" pitchFamily="18" charset="0"/>
              </a:rPr>
              <a:t>nhưng đều tặc lưỡi cho qua.</a:t>
            </a:r>
          </a:p>
          <a:p>
            <a:pPr algn="just" defTabSz="342900">
              <a:defRPr/>
            </a:pPr>
            <a:r>
              <a:rPr lang="en-US" sz="1500" dirty="0">
                <a:solidFill>
                  <a:prstClr val="black"/>
                </a:solidFill>
                <a:latin typeface="Calibri Light"/>
              </a:rPr>
              <a:t>    </a:t>
            </a:r>
            <a:r>
              <a:rPr lang="vi-VN" sz="1500" dirty="0">
                <a:solidFill>
                  <a:prstClr val="black"/>
                </a:solidFill>
                <a:latin typeface="Times New Roman" panose="02020603050405020304" pitchFamily="18" charset="0"/>
              </a:rPr>
              <a:t>Cho đến một hôm, vừa yên vị trong rạp chiếu bóng, tôi chợt thấy em gái mình lướt qua cùng một đ</a:t>
            </a:r>
            <a:r>
              <a:rPr lang="en-US" sz="1500" dirty="0">
                <a:solidFill>
                  <a:prstClr val="black"/>
                </a:solidFill>
                <a:latin typeface="Calibri Light"/>
              </a:rPr>
              <a:t>ứ</a:t>
            </a:r>
            <a:r>
              <a:rPr lang="vi-VN" sz="1500" dirty="0">
                <a:solidFill>
                  <a:prstClr val="black"/>
                </a:solidFill>
                <a:latin typeface="Times New Roman" panose="02020603050405020304" pitchFamily="18" charset="0"/>
              </a:rPr>
              <a:t>a bạn. Từ ngạc nhiên, tôi chuy</a:t>
            </a:r>
            <a:r>
              <a:rPr lang="en-US" sz="1500" dirty="0">
                <a:solidFill>
                  <a:prstClr val="black"/>
                </a:solidFill>
                <a:latin typeface="Calibri Light"/>
              </a:rPr>
              <a:t>ể</a:t>
            </a:r>
            <a:r>
              <a:rPr lang="vi-VN" sz="1500" dirty="0">
                <a:solidFill>
                  <a:prstClr val="black"/>
                </a:solidFill>
                <a:latin typeface="Times New Roman" panose="02020603050405020304" pitchFamily="18" charset="0"/>
              </a:rPr>
              <a:t>n sang giận </a:t>
            </a:r>
            <a:r>
              <a:rPr lang="en-US" sz="1500" dirty="0">
                <a:solidFill>
                  <a:prstClr val="black"/>
                </a:solidFill>
                <a:latin typeface="Calibri Light"/>
              </a:rPr>
              <a:t>d</a:t>
            </a:r>
            <a:r>
              <a:rPr lang="vi-VN" sz="1500" dirty="0">
                <a:solidFill>
                  <a:prstClr val="black"/>
                </a:solidFill>
                <a:latin typeface="Times New Roman" panose="02020603050405020304" pitchFamily="18" charset="0"/>
              </a:rPr>
              <a:t>ữ và mặc lời năn nỉ của bạn, tôi bỏ về.</a:t>
            </a:r>
          </a:p>
          <a:p>
            <a:pPr algn="just" defTabSz="342900">
              <a:defRPr/>
            </a:pPr>
            <a:r>
              <a:rPr lang="en-US" sz="1500" dirty="0">
                <a:solidFill>
                  <a:prstClr val="black"/>
                </a:solidFill>
                <a:latin typeface="Calibri Light"/>
              </a:rPr>
              <a:t>    </a:t>
            </a:r>
            <a:r>
              <a:rPr lang="vi-VN" sz="1500" dirty="0">
                <a:solidFill>
                  <a:prstClr val="black"/>
                </a:solidFill>
                <a:latin typeface="Times New Roman" panose="02020603050405020304" pitchFamily="18" charset="0"/>
              </a:rPr>
              <a:t>Hai chị em về đến nhà, tôi mắng em gái dám nói dối ba bỏ học đi chơi, không chịu học hành. Nhưng đáp lại sự giận dữ của tôi, nó chỉ thủng thẳng:</a:t>
            </a:r>
          </a:p>
          <a:p>
            <a:pPr algn="just" defTabSz="342900">
              <a:defRPr/>
            </a:pPr>
            <a:r>
              <a:rPr lang="en-US" sz="2100" dirty="0">
                <a:solidFill>
                  <a:prstClr val="black"/>
                </a:solidFill>
                <a:latin typeface="Calibri Light"/>
              </a:rPr>
              <a:t>   </a:t>
            </a:r>
            <a:endParaRPr lang="vi-VN" dirty="0">
              <a:solidFill>
                <a:prstClr val="black"/>
              </a:solidFill>
              <a:latin typeface="Arial" panose="020B0604020202020204" pitchFamily="34" charset="0"/>
            </a:endParaRPr>
          </a:p>
        </p:txBody>
      </p:sp>
      <p:sp>
        <p:nvSpPr>
          <p:cNvPr id="5" name="Google Shape;4593;p32"/>
          <p:cNvSpPr txBox="1"/>
          <p:nvPr/>
        </p:nvSpPr>
        <p:spPr>
          <a:xfrm>
            <a:off x="3088719" y="933144"/>
            <a:ext cx="2141696" cy="494824"/>
          </a:xfrm>
          <a:prstGeom prst="rect">
            <a:avLst/>
          </a:prstGeom>
          <a:noFill/>
          <a:ln>
            <a:noFill/>
          </a:ln>
        </p:spPr>
        <p:txBody>
          <a:bodyPr wrap="square" lIns="68569" tIns="68569" rIns="68569" bIns="68569" anchor="ctr"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4"/>
              </a:buClr>
              <a:buSzPts val="5200"/>
              <a:buFont typeface="Amatic SC" panose="020B0704020202020204"/>
              <a:buNone/>
              <a:defRPr sz="64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1pPr>
            <a:lvl2pPr marR="0" lvl="1" algn="ctr" rtl="0">
              <a:lnSpc>
                <a:spcPct val="80000"/>
              </a:lnSpc>
              <a:spcBef>
                <a:spcPts val="0"/>
              </a:spcBef>
              <a:spcAft>
                <a:spcPts val="0"/>
              </a:spcAft>
              <a:buClr>
                <a:schemeClr val="accent4"/>
              </a:buClr>
              <a:buSzPts val="5200"/>
              <a:buFont typeface="Amatic SC" panose="020B0704020202020204"/>
              <a:buNone/>
              <a:defRPr sz="52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2pPr>
            <a:lvl3pPr marR="0" lvl="2" algn="ctr" rtl="0">
              <a:lnSpc>
                <a:spcPct val="80000"/>
              </a:lnSpc>
              <a:spcBef>
                <a:spcPts val="0"/>
              </a:spcBef>
              <a:spcAft>
                <a:spcPts val="0"/>
              </a:spcAft>
              <a:buClr>
                <a:schemeClr val="accent4"/>
              </a:buClr>
              <a:buSzPts val="5200"/>
              <a:buFont typeface="Amatic SC" panose="020B0704020202020204"/>
              <a:buNone/>
              <a:defRPr sz="52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3pPr>
            <a:lvl4pPr marR="0" lvl="3" algn="ctr" rtl="0">
              <a:lnSpc>
                <a:spcPct val="80000"/>
              </a:lnSpc>
              <a:spcBef>
                <a:spcPts val="0"/>
              </a:spcBef>
              <a:spcAft>
                <a:spcPts val="0"/>
              </a:spcAft>
              <a:buClr>
                <a:schemeClr val="accent4"/>
              </a:buClr>
              <a:buSzPts val="5200"/>
              <a:buFont typeface="Amatic SC" panose="020B0704020202020204"/>
              <a:buNone/>
              <a:defRPr sz="52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4pPr>
            <a:lvl5pPr marR="0" lvl="4" algn="ctr" rtl="0">
              <a:lnSpc>
                <a:spcPct val="80000"/>
              </a:lnSpc>
              <a:spcBef>
                <a:spcPts val="0"/>
              </a:spcBef>
              <a:spcAft>
                <a:spcPts val="0"/>
              </a:spcAft>
              <a:buClr>
                <a:schemeClr val="accent4"/>
              </a:buClr>
              <a:buSzPts val="5200"/>
              <a:buFont typeface="Amatic SC" panose="020B0704020202020204"/>
              <a:buNone/>
              <a:defRPr sz="52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5pPr>
            <a:lvl6pPr marR="0" lvl="5" algn="ctr" rtl="0">
              <a:lnSpc>
                <a:spcPct val="80000"/>
              </a:lnSpc>
              <a:spcBef>
                <a:spcPts val="0"/>
              </a:spcBef>
              <a:spcAft>
                <a:spcPts val="0"/>
              </a:spcAft>
              <a:buClr>
                <a:schemeClr val="accent4"/>
              </a:buClr>
              <a:buSzPts val="5200"/>
              <a:buFont typeface="Amatic SC" panose="020B0704020202020204"/>
              <a:buNone/>
              <a:defRPr sz="52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6pPr>
            <a:lvl7pPr marR="0" lvl="6" algn="ctr" rtl="0">
              <a:lnSpc>
                <a:spcPct val="80000"/>
              </a:lnSpc>
              <a:spcBef>
                <a:spcPts val="0"/>
              </a:spcBef>
              <a:spcAft>
                <a:spcPts val="0"/>
              </a:spcAft>
              <a:buClr>
                <a:schemeClr val="accent4"/>
              </a:buClr>
              <a:buSzPts val="5200"/>
              <a:buFont typeface="Amatic SC" panose="020B0704020202020204"/>
              <a:buNone/>
              <a:defRPr sz="52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7pPr>
            <a:lvl8pPr marR="0" lvl="7" algn="ctr" rtl="0">
              <a:lnSpc>
                <a:spcPct val="80000"/>
              </a:lnSpc>
              <a:spcBef>
                <a:spcPts val="0"/>
              </a:spcBef>
              <a:spcAft>
                <a:spcPts val="0"/>
              </a:spcAft>
              <a:buClr>
                <a:schemeClr val="accent4"/>
              </a:buClr>
              <a:buSzPts val="5200"/>
              <a:buFont typeface="Amatic SC" panose="020B0704020202020204"/>
              <a:buNone/>
              <a:defRPr sz="52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8pPr>
            <a:lvl9pPr marR="0" lvl="8" algn="ctr" rtl="0">
              <a:lnSpc>
                <a:spcPct val="80000"/>
              </a:lnSpc>
              <a:spcBef>
                <a:spcPts val="0"/>
              </a:spcBef>
              <a:spcAft>
                <a:spcPts val="0"/>
              </a:spcAft>
              <a:buClr>
                <a:schemeClr val="accent4"/>
              </a:buClr>
              <a:buSzPts val="5200"/>
              <a:buFont typeface="Amatic SC" panose="020B0704020202020204"/>
              <a:buNone/>
              <a:defRPr sz="52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9pPr>
          </a:lstStyle>
          <a:p>
            <a:pPr defTabSz="342900">
              <a:buClr>
                <a:prstClr val="black"/>
              </a:buClr>
              <a:buSzPts val="1100"/>
              <a:defRPr/>
            </a:pPr>
            <a:r>
              <a:rPr lang="en-US" altLang="en-GB" sz="2400" dirty="0">
                <a:solidFill>
                  <a:srgbClr val="FF0000"/>
                </a:solidFill>
                <a:latin typeface="Times New Roman" panose="02020603050405020304" charset="0"/>
                <a:cs typeface="Times New Roman" panose="02020603050405020304" charset="0"/>
              </a:rPr>
              <a:t>CHỊ EM TÔI</a:t>
            </a:r>
          </a:p>
        </p:txBody>
      </p:sp>
      <p:sp>
        <p:nvSpPr>
          <p:cNvPr id="6" name="Rectangle 5"/>
          <p:cNvSpPr/>
          <p:nvPr/>
        </p:nvSpPr>
        <p:spPr>
          <a:xfrm>
            <a:off x="533400" y="3716850"/>
            <a:ext cx="7142117" cy="2400657"/>
          </a:xfrm>
          <a:prstGeom prst="rect">
            <a:avLst/>
          </a:prstGeom>
        </p:spPr>
        <p:txBody>
          <a:bodyPr wrap="square">
            <a:spAutoFit/>
          </a:bodyPr>
          <a:lstStyle/>
          <a:p>
            <a:pPr algn="just" defTabSz="342900">
              <a:defRPr/>
            </a:pPr>
            <a:r>
              <a:rPr lang="en-US" sz="1500" dirty="0">
                <a:solidFill>
                  <a:prstClr val="black"/>
                </a:solidFill>
                <a:latin typeface="Times New Roman" pitchFamily="18" charset="0"/>
                <a:cs typeface="Times New Roman" pitchFamily="18" charset="0"/>
              </a:rPr>
              <a:t>     </a:t>
            </a:r>
            <a:r>
              <a:rPr lang="vi-VN" sz="1500" dirty="0">
                <a:solidFill>
                  <a:prstClr val="black"/>
                </a:solidFill>
                <a:latin typeface="Times New Roman" pitchFamily="18" charset="0"/>
                <a:cs typeface="Times New Roman" pitchFamily="18" charset="0"/>
              </a:rPr>
              <a:t>- Em đi tập văn nghệ.</a:t>
            </a:r>
            <a:r>
              <a:rPr lang="en-US" sz="1500" dirty="0">
                <a:solidFill>
                  <a:prstClr val="black"/>
                </a:solidFill>
                <a:latin typeface="Times New Roman" pitchFamily="18" charset="0"/>
                <a:cs typeface="Times New Roman" pitchFamily="18" charset="0"/>
              </a:rPr>
              <a:t> </a:t>
            </a:r>
          </a:p>
          <a:p>
            <a:pPr algn="just" defTabSz="342900">
              <a:defRPr/>
            </a:pPr>
            <a:r>
              <a:rPr lang="en-US" sz="1500" dirty="0">
                <a:solidFill>
                  <a:prstClr val="black"/>
                </a:solidFill>
                <a:latin typeface="Times New Roman" pitchFamily="18" charset="0"/>
                <a:cs typeface="Times New Roman" pitchFamily="18" charset="0"/>
              </a:rPr>
              <a:t>     - </a:t>
            </a:r>
            <a:r>
              <a:rPr lang="vi-VN" sz="1500" dirty="0">
                <a:solidFill>
                  <a:prstClr val="black"/>
                </a:solidFill>
                <a:latin typeface="Times New Roman" pitchFamily="18" charset="0"/>
                <a:cs typeface="Times New Roman" pitchFamily="18" charset="0"/>
              </a:rPr>
              <a:t>Mày tập văn nghệ ở rạp chiếu bóng à?</a:t>
            </a:r>
            <a:endParaRPr lang="en-US" sz="1500" dirty="0">
              <a:solidFill>
                <a:prstClr val="black"/>
              </a:solidFill>
              <a:latin typeface="Times New Roman" pitchFamily="18" charset="0"/>
              <a:cs typeface="Times New Roman" pitchFamily="18" charset="0"/>
            </a:endParaRPr>
          </a:p>
          <a:p>
            <a:pPr algn="just" defTabSz="342900">
              <a:defRPr/>
            </a:pPr>
            <a:r>
              <a:rPr lang="en-US" sz="1500" dirty="0">
                <a:solidFill>
                  <a:prstClr val="black"/>
                </a:solidFill>
                <a:latin typeface="Times New Roman" pitchFamily="18" charset="0"/>
                <a:cs typeface="Times New Roman" pitchFamily="18" charset="0"/>
              </a:rPr>
              <a:t>     </a:t>
            </a:r>
            <a:r>
              <a:rPr lang="vi-VN" sz="1500" dirty="0">
                <a:solidFill>
                  <a:prstClr val="black"/>
                </a:solidFill>
                <a:latin typeface="Times New Roman" pitchFamily="18" charset="0"/>
                <a:cs typeface="Times New Roman" pitchFamily="18" charset="0"/>
              </a:rPr>
              <a:t>Nó cười giả bộ ngây thơ:</a:t>
            </a:r>
          </a:p>
          <a:p>
            <a:pPr algn="just" defTabSz="342900">
              <a:defRPr/>
            </a:pPr>
            <a:r>
              <a:rPr lang="en-US" sz="1500" dirty="0">
                <a:solidFill>
                  <a:prstClr val="black"/>
                </a:solidFill>
                <a:latin typeface="Times New Roman" pitchFamily="18" charset="0"/>
                <a:cs typeface="Times New Roman" pitchFamily="18" charset="0"/>
              </a:rPr>
              <a:t>     </a:t>
            </a:r>
            <a:r>
              <a:rPr lang="vi-VN" sz="1500" dirty="0">
                <a:solidFill>
                  <a:prstClr val="black"/>
                </a:solidFill>
                <a:latin typeface="Times New Roman" pitchFamily="18" charset="0"/>
                <a:cs typeface="Times New Roman" pitchFamily="18" charset="0"/>
              </a:rPr>
              <a:t>- Ủa chị cũng ở đó sao? Hồi nãy chị bảo chị đi học nhóm mà!</a:t>
            </a:r>
          </a:p>
          <a:p>
            <a:pPr algn="just" defTabSz="342900">
              <a:defRPr/>
            </a:pPr>
            <a:r>
              <a:rPr lang="en-US" sz="1500" dirty="0">
                <a:solidFill>
                  <a:prstClr val="black"/>
                </a:solidFill>
                <a:latin typeface="Times New Roman" pitchFamily="18" charset="0"/>
                <a:cs typeface="Times New Roman" pitchFamily="18" charset="0"/>
              </a:rPr>
              <a:t>     </a:t>
            </a:r>
            <a:r>
              <a:rPr lang="vi-VN" sz="1500" dirty="0">
                <a:solidFill>
                  <a:prstClr val="black"/>
                </a:solidFill>
                <a:latin typeface="Times New Roman" pitchFamily="18" charset="0"/>
                <a:cs typeface="Times New Roman" pitchFamily="18" charset="0"/>
              </a:rPr>
              <a:t>Tôi sững sờ đứng im như phỗng. Ngước nhìn ba tôi đợi một trận cuồng phong. Nhưng ba tôi chỉ buồ</a:t>
            </a:r>
            <a:r>
              <a:rPr lang="en-US" sz="1500" dirty="0">
                <a:solidFill>
                  <a:prstClr val="black"/>
                </a:solidFill>
                <a:latin typeface="Times New Roman" pitchFamily="18" charset="0"/>
                <a:cs typeface="Times New Roman" pitchFamily="18" charset="0"/>
              </a:rPr>
              <a:t>n</a:t>
            </a:r>
            <a:r>
              <a:rPr lang="vi-VN" sz="1500" dirty="0">
                <a:solidFill>
                  <a:prstClr val="black"/>
                </a:solidFill>
                <a:latin typeface="Times New Roman" pitchFamily="18" charset="0"/>
                <a:cs typeface="Times New Roman" pitchFamily="18" charset="0"/>
              </a:rPr>
              <a:t> rầu bảo:</a:t>
            </a:r>
          </a:p>
          <a:p>
            <a:pPr algn="just" defTabSz="342900">
              <a:defRPr/>
            </a:pPr>
            <a:r>
              <a:rPr lang="en-US" sz="1500" dirty="0">
                <a:solidFill>
                  <a:prstClr val="black"/>
                </a:solidFill>
                <a:latin typeface="Times New Roman" pitchFamily="18" charset="0"/>
                <a:cs typeface="Times New Roman" pitchFamily="18" charset="0"/>
              </a:rPr>
              <a:t>     </a:t>
            </a:r>
            <a:r>
              <a:rPr lang="vi-VN" sz="1500" dirty="0">
                <a:solidFill>
                  <a:prstClr val="black"/>
                </a:solidFill>
                <a:latin typeface="Times New Roman" pitchFamily="18" charset="0"/>
                <a:cs typeface="Times New Roman" pitchFamily="18" charset="0"/>
              </a:rPr>
              <a:t>- Các con ráng bảo ban nhau mà học cho nên người.</a:t>
            </a:r>
          </a:p>
          <a:p>
            <a:pPr algn="just" defTabSz="342900">
              <a:defRPr/>
            </a:pPr>
            <a:r>
              <a:rPr lang="en-US" sz="1500" dirty="0">
                <a:solidFill>
                  <a:prstClr val="black"/>
                </a:solidFill>
                <a:latin typeface="Times New Roman" pitchFamily="18" charset="0"/>
                <a:cs typeface="Times New Roman" pitchFamily="18" charset="0"/>
              </a:rPr>
              <a:t>     </a:t>
            </a:r>
            <a:r>
              <a:rPr lang="vi-VN" sz="1500" dirty="0">
                <a:solidFill>
                  <a:prstClr val="black"/>
                </a:solidFill>
                <a:latin typeface="Times New Roman" pitchFamily="18" charset="0"/>
                <a:cs typeface="Times New Roman" pitchFamily="18" charset="0"/>
              </a:rPr>
              <a:t>Từ đó tôi không bao giờ nói dối ba đi chơi nữa. Thỉnh thoảng, hai chị em lại cười phá lên khi nhắc lại chuyện nó rủ bạn vào rạp chiếu bóng chọc tức tôi, làm cho tôi tỉnh ngộ.</a:t>
            </a:r>
            <a:endParaRPr lang="en-US" sz="1500" dirty="0">
              <a:solidFill>
                <a:prstClr val="black"/>
              </a:solidFill>
              <a:latin typeface="Times New Roman" pitchFamily="18" charset="0"/>
              <a:cs typeface="Times New Roman" pitchFamily="18" charset="0"/>
            </a:endParaRPr>
          </a:p>
          <a:p>
            <a:pPr algn="just" defTabSz="342900">
              <a:defRPr/>
            </a:pPr>
            <a:r>
              <a:rPr lang="en-US" sz="1500" dirty="0">
                <a:solidFill>
                  <a:prstClr val="black"/>
                </a:solidFill>
                <a:latin typeface="Times New Roman" pitchFamily="18" charset="0"/>
                <a:cs typeface="Times New Roman" pitchFamily="18" charset="0"/>
              </a:rPr>
              <a:t>                                                                               </a:t>
            </a:r>
            <a:r>
              <a:rPr lang="en-US" sz="1500" b="1" i="1" dirty="0">
                <a:solidFill>
                  <a:prstClr val="black"/>
                </a:solidFill>
                <a:latin typeface="Times New Roman" pitchFamily="18" charset="0"/>
                <a:cs typeface="Times New Roman" pitchFamily="18" charset="0"/>
              </a:rPr>
              <a:t>Theo </a:t>
            </a:r>
            <a:r>
              <a:rPr lang="en-US" sz="1500" b="1" i="1" dirty="0" err="1">
                <a:solidFill>
                  <a:prstClr val="black"/>
                </a:solidFill>
                <a:latin typeface="Times New Roman" pitchFamily="18" charset="0"/>
                <a:cs typeface="Times New Roman" pitchFamily="18" charset="0"/>
              </a:rPr>
              <a:t>Liên</a:t>
            </a:r>
            <a:r>
              <a:rPr lang="en-US" sz="1500" b="1" i="1" dirty="0">
                <a:solidFill>
                  <a:prstClr val="black"/>
                </a:solidFill>
                <a:latin typeface="Times New Roman" pitchFamily="18" charset="0"/>
                <a:cs typeface="Times New Roman" pitchFamily="18" charset="0"/>
              </a:rPr>
              <a:t> </a:t>
            </a:r>
            <a:r>
              <a:rPr lang="en-US" sz="1500" b="1" i="1" dirty="0" err="1">
                <a:solidFill>
                  <a:prstClr val="black"/>
                </a:solidFill>
                <a:latin typeface="Times New Roman" pitchFamily="18" charset="0"/>
                <a:cs typeface="Times New Roman" pitchFamily="18" charset="0"/>
              </a:rPr>
              <a:t>Hương</a:t>
            </a:r>
            <a:endParaRPr lang="en-US" sz="1500" b="1" i="1" dirty="0">
              <a:solidFill>
                <a:prstClr val="black"/>
              </a:solidFill>
              <a:latin typeface="Times New Roman" pitchFamily="18" charset="0"/>
              <a:cs typeface="Times New Roman" pitchFamily="18" charset="0"/>
            </a:endParaRPr>
          </a:p>
        </p:txBody>
      </p:sp>
      <p:sp>
        <p:nvSpPr>
          <p:cNvPr id="8" name="Rectangle 7">
            <a:extLst>
              <a:ext uri="{FF2B5EF4-FFF2-40B4-BE49-F238E27FC236}">
                <a16:creationId xmlns:a16="http://schemas.microsoft.com/office/drawing/2014/main" id="{BBF334B4-5E0A-4F84-AB5F-3CE3C925875D}"/>
              </a:ext>
            </a:extLst>
          </p:cNvPr>
          <p:cNvSpPr/>
          <p:nvPr/>
        </p:nvSpPr>
        <p:spPr>
          <a:xfrm>
            <a:off x="666205" y="1012916"/>
            <a:ext cx="7906295" cy="3139321"/>
          </a:xfrm>
          <a:prstGeom prst="rect">
            <a:avLst/>
          </a:prstGeom>
        </p:spPr>
        <p:txBody>
          <a:bodyPr wrap="square">
            <a:spAutoFit/>
          </a:bodyPr>
          <a:lstStyle/>
          <a:p>
            <a:pPr algn="ctr" defTabSz="685800">
              <a:defRPr/>
            </a:pPr>
            <a:endParaRPr lang="vi-VN" sz="2100" kern="0" dirty="0">
              <a:solidFill>
                <a:prstClr val="black"/>
              </a:solidFill>
              <a:latin typeface="Times New Roman" panose="02020603050405020304" pitchFamily="18" charset="0"/>
            </a:endParaRPr>
          </a:p>
          <a:p>
            <a:pPr algn="just" defTabSz="685800">
              <a:defRPr/>
            </a:pPr>
            <a:r>
              <a:rPr lang="en-US" sz="2100" kern="0" dirty="0">
                <a:solidFill>
                  <a:prstClr val="black"/>
                </a:solidFill>
                <a:latin typeface="Calibri Light"/>
              </a:rPr>
              <a:t>    </a:t>
            </a:r>
            <a:r>
              <a:rPr lang="vi-VN" sz="1500" kern="0" dirty="0">
                <a:solidFill>
                  <a:srgbClr val="FF0000"/>
                </a:solidFill>
                <a:latin typeface="Times New Roman" panose="02020603050405020304" pitchFamily="18" charset="0"/>
              </a:rPr>
              <a:t>Dắt xe ra cửa, tôi lễ phép thưa:</a:t>
            </a:r>
          </a:p>
          <a:p>
            <a:pPr algn="just" defTabSz="685800">
              <a:defRPr/>
            </a:pPr>
            <a:r>
              <a:rPr lang="en-US" sz="1500" kern="0" dirty="0">
                <a:solidFill>
                  <a:prstClr val="black"/>
                </a:solidFill>
                <a:latin typeface="Calibri Light"/>
              </a:rPr>
              <a:t>    </a:t>
            </a:r>
            <a:r>
              <a:rPr lang="vi-VN" sz="1500" kern="0" dirty="0">
                <a:solidFill>
                  <a:prstClr val="black"/>
                </a:solidFill>
                <a:latin typeface="Times New Roman" panose="02020603050405020304" pitchFamily="18" charset="0"/>
              </a:rPr>
              <a:t>- Thưa ba, con xin phép đi học nhóm.</a:t>
            </a:r>
          </a:p>
          <a:p>
            <a:pPr algn="just" defTabSz="685800">
              <a:defRPr/>
            </a:pPr>
            <a:r>
              <a:rPr lang="en-US" sz="1500" kern="0" dirty="0">
                <a:solidFill>
                  <a:prstClr val="black"/>
                </a:solidFill>
                <a:latin typeface="Calibri Light"/>
              </a:rPr>
              <a:t>    </a:t>
            </a:r>
            <a:r>
              <a:rPr lang="vi-VN" sz="1500" kern="0" dirty="0">
                <a:solidFill>
                  <a:srgbClr val="FF0000"/>
                </a:solidFill>
                <a:latin typeface="Times New Roman" panose="02020603050405020304" pitchFamily="18" charset="0"/>
              </a:rPr>
              <a:t>Ba tôi mỉm cười:</a:t>
            </a:r>
          </a:p>
          <a:p>
            <a:pPr algn="just" defTabSz="685800">
              <a:defRPr/>
            </a:pPr>
            <a:r>
              <a:rPr lang="en-US" sz="1500" kern="0" dirty="0">
                <a:solidFill>
                  <a:prstClr val="black"/>
                </a:solidFill>
                <a:latin typeface="Calibri Light"/>
              </a:rPr>
              <a:t>    </a:t>
            </a:r>
            <a:r>
              <a:rPr lang="vi-VN" sz="1500" kern="0" dirty="0">
                <a:solidFill>
                  <a:prstClr val="black"/>
                </a:solidFill>
                <a:latin typeface="Times New Roman" panose="02020603050405020304" pitchFamily="18" charset="0"/>
              </a:rPr>
              <a:t>- Ờ, nhớ về sớm nghe con!</a:t>
            </a:r>
          </a:p>
          <a:p>
            <a:pPr algn="just" defTabSz="685800">
              <a:defRPr/>
            </a:pPr>
            <a:r>
              <a:rPr lang="en-US" sz="1500" kern="0" dirty="0">
                <a:solidFill>
                  <a:prstClr val="black"/>
                </a:solidFill>
                <a:latin typeface="Calibri Light"/>
              </a:rPr>
              <a:t>    </a:t>
            </a:r>
            <a:r>
              <a:rPr lang="vi-VN" sz="1500" kern="0" dirty="0">
                <a:solidFill>
                  <a:srgbClr val="FF0000"/>
                </a:solidFill>
                <a:latin typeface="Times New Roman" panose="02020603050405020304" pitchFamily="18" charset="0"/>
              </a:rPr>
              <a:t>Không biết đây là lần thứ bao nhiêu tôi đã nói dối ba. Mỗi lần nói dối tôi đều ân hận,</a:t>
            </a:r>
            <a:r>
              <a:rPr lang="en-US" sz="1500" kern="0" dirty="0">
                <a:solidFill>
                  <a:srgbClr val="FF0000"/>
                </a:solidFill>
                <a:latin typeface="Calibri Light"/>
              </a:rPr>
              <a:t> </a:t>
            </a:r>
            <a:r>
              <a:rPr lang="vi-VN" sz="1500" kern="0" dirty="0">
                <a:solidFill>
                  <a:srgbClr val="FF0000"/>
                </a:solidFill>
                <a:latin typeface="Times New Roman" panose="02020603050405020304" pitchFamily="18" charset="0"/>
              </a:rPr>
              <a:t>nhưng đều tặc lưỡi cho qua.</a:t>
            </a:r>
          </a:p>
          <a:p>
            <a:pPr algn="just" defTabSz="685800">
              <a:defRPr/>
            </a:pPr>
            <a:r>
              <a:rPr lang="en-US" sz="1500" kern="0" dirty="0">
                <a:solidFill>
                  <a:prstClr val="black"/>
                </a:solidFill>
                <a:latin typeface="Calibri Light"/>
              </a:rPr>
              <a:t>    </a:t>
            </a:r>
            <a:r>
              <a:rPr lang="vi-VN" sz="1500" kern="0" dirty="0">
                <a:solidFill>
                  <a:srgbClr val="FF0000"/>
                </a:solidFill>
                <a:latin typeface="Times New Roman" panose="02020603050405020304" pitchFamily="18" charset="0"/>
              </a:rPr>
              <a:t>Cho đến một hôm, vừa yên vị trong rạp chiếu bóng, tôi chợt thấy em gái mình lướt qua cùng một đ</a:t>
            </a:r>
            <a:r>
              <a:rPr lang="en-US" sz="1500" kern="0" dirty="0">
                <a:solidFill>
                  <a:srgbClr val="FF0000"/>
                </a:solidFill>
                <a:latin typeface="Calibri Light"/>
              </a:rPr>
              <a:t>ứ</a:t>
            </a:r>
            <a:r>
              <a:rPr lang="vi-VN" sz="1500" kern="0" dirty="0">
                <a:solidFill>
                  <a:srgbClr val="FF0000"/>
                </a:solidFill>
                <a:latin typeface="Times New Roman" panose="02020603050405020304" pitchFamily="18" charset="0"/>
              </a:rPr>
              <a:t>a bạn. Từ ngạc nhiên, tôi chuy</a:t>
            </a:r>
            <a:r>
              <a:rPr lang="en-US" sz="1500" kern="0" dirty="0">
                <a:solidFill>
                  <a:srgbClr val="FF0000"/>
                </a:solidFill>
                <a:latin typeface="Calibri Light"/>
              </a:rPr>
              <a:t>ể</a:t>
            </a:r>
            <a:r>
              <a:rPr lang="vi-VN" sz="1500" kern="0" dirty="0">
                <a:solidFill>
                  <a:srgbClr val="FF0000"/>
                </a:solidFill>
                <a:latin typeface="Times New Roman" panose="02020603050405020304" pitchFamily="18" charset="0"/>
              </a:rPr>
              <a:t>n sang giận </a:t>
            </a:r>
            <a:r>
              <a:rPr lang="en-US" sz="1500" kern="0" dirty="0">
                <a:solidFill>
                  <a:srgbClr val="FF0000"/>
                </a:solidFill>
                <a:latin typeface="Calibri Light"/>
              </a:rPr>
              <a:t>d</a:t>
            </a:r>
            <a:r>
              <a:rPr lang="vi-VN" sz="1500" kern="0" dirty="0">
                <a:solidFill>
                  <a:srgbClr val="FF0000"/>
                </a:solidFill>
                <a:latin typeface="Times New Roman" panose="02020603050405020304" pitchFamily="18" charset="0"/>
              </a:rPr>
              <a:t>ữ và mặc lời năn nỉ của bạn, tôi bỏ về.</a:t>
            </a:r>
          </a:p>
          <a:p>
            <a:pPr algn="just" defTabSz="685800">
              <a:defRPr/>
            </a:pPr>
            <a:r>
              <a:rPr lang="en-US" sz="1500" kern="0" dirty="0">
                <a:solidFill>
                  <a:srgbClr val="FF0000"/>
                </a:solidFill>
                <a:latin typeface="Calibri Light"/>
              </a:rPr>
              <a:t>    </a:t>
            </a:r>
            <a:r>
              <a:rPr lang="vi-VN" sz="1500" kern="0" dirty="0">
                <a:solidFill>
                  <a:srgbClr val="FF0000"/>
                </a:solidFill>
                <a:latin typeface="Times New Roman" panose="02020603050405020304" pitchFamily="18" charset="0"/>
              </a:rPr>
              <a:t>Hai chị em về đến nhà, tôi mắng em gái dám nói dối ba bỏ học đi chơi, không chịu học hành. Nhưng đáp lại sự giận dữ của tôi, nó chỉ thủng thẳng:</a:t>
            </a:r>
          </a:p>
          <a:p>
            <a:pPr algn="just" defTabSz="685800">
              <a:defRPr/>
            </a:pPr>
            <a:r>
              <a:rPr lang="en-US" sz="2100" kern="0" dirty="0">
                <a:solidFill>
                  <a:srgbClr val="FF0000"/>
                </a:solidFill>
                <a:latin typeface="Calibri Light"/>
              </a:rPr>
              <a:t>   </a:t>
            </a:r>
            <a:endParaRPr lang="vi-VN" kern="0" dirty="0">
              <a:solidFill>
                <a:srgbClr val="FF0000"/>
              </a:solidFill>
              <a:latin typeface="Arial" panose="020B0604020202020204" pitchFamily="34" charset="0"/>
            </a:endParaRPr>
          </a:p>
        </p:txBody>
      </p:sp>
      <p:sp>
        <p:nvSpPr>
          <p:cNvPr id="10" name="Rectangle 9">
            <a:extLst>
              <a:ext uri="{FF2B5EF4-FFF2-40B4-BE49-F238E27FC236}">
                <a16:creationId xmlns:a16="http://schemas.microsoft.com/office/drawing/2014/main" id="{20D9440D-1587-4730-8E2B-60224383D437}"/>
              </a:ext>
            </a:extLst>
          </p:cNvPr>
          <p:cNvSpPr/>
          <p:nvPr/>
        </p:nvSpPr>
        <p:spPr>
          <a:xfrm>
            <a:off x="533399" y="3716850"/>
            <a:ext cx="7142117" cy="2400657"/>
          </a:xfrm>
          <a:prstGeom prst="rect">
            <a:avLst/>
          </a:prstGeom>
        </p:spPr>
        <p:txBody>
          <a:bodyPr wrap="square">
            <a:spAutoFit/>
          </a:bodyPr>
          <a:lstStyle/>
          <a:p>
            <a:pPr algn="just" defTabSz="342900">
              <a:defRPr/>
            </a:pPr>
            <a:r>
              <a:rPr lang="en-US" sz="1500" dirty="0">
                <a:solidFill>
                  <a:prstClr val="black"/>
                </a:solidFill>
                <a:latin typeface="Times New Roman" pitchFamily="18" charset="0"/>
                <a:cs typeface="Times New Roman" pitchFamily="18" charset="0"/>
              </a:rPr>
              <a:t>     </a:t>
            </a:r>
            <a:r>
              <a:rPr lang="vi-VN" sz="1500" dirty="0">
                <a:solidFill>
                  <a:prstClr val="black"/>
                </a:solidFill>
                <a:latin typeface="Times New Roman" pitchFamily="18" charset="0"/>
                <a:cs typeface="Times New Roman" pitchFamily="18" charset="0"/>
              </a:rPr>
              <a:t>- Em đi tập văn nghệ.</a:t>
            </a:r>
            <a:r>
              <a:rPr lang="en-US" sz="1500" dirty="0">
                <a:solidFill>
                  <a:prstClr val="black"/>
                </a:solidFill>
                <a:latin typeface="Times New Roman" pitchFamily="18" charset="0"/>
                <a:cs typeface="Times New Roman" pitchFamily="18" charset="0"/>
              </a:rPr>
              <a:t> </a:t>
            </a:r>
          </a:p>
          <a:p>
            <a:pPr algn="just" defTabSz="342900">
              <a:defRPr/>
            </a:pPr>
            <a:r>
              <a:rPr lang="en-US" sz="1500" dirty="0">
                <a:solidFill>
                  <a:prstClr val="black"/>
                </a:solidFill>
                <a:latin typeface="Times New Roman" pitchFamily="18" charset="0"/>
                <a:cs typeface="Times New Roman" pitchFamily="18" charset="0"/>
              </a:rPr>
              <a:t>     - </a:t>
            </a:r>
            <a:r>
              <a:rPr lang="vi-VN" sz="1500" dirty="0">
                <a:solidFill>
                  <a:prstClr val="black"/>
                </a:solidFill>
                <a:latin typeface="Times New Roman" pitchFamily="18" charset="0"/>
                <a:cs typeface="Times New Roman" pitchFamily="18" charset="0"/>
              </a:rPr>
              <a:t>Mày tập văn nghệ ở rạp chiếu bóng à?</a:t>
            </a:r>
            <a:endParaRPr lang="en-US" sz="1500" dirty="0">
              <a:solidFill>
                <a:prstClr val="black"/>
              </a:solidFill>
              <a:latin typeface="Times New Roman" pitchFamily="18" charset="0"/>
              <a:cs typeface="Times New Roman" pitchFamily="18" charset="0"/>
            </a:endParaRPr>
          </a:p>
          <a:p>
            <a:pPr algn="just" defTabSz="342900">
              <a:defRPr/>
            </a:pPr>
            <a:r>
              <a:rPr lang="en-US" sz="1500" dirty="0">
                <a:solidFill>
                  <a:prstClr val="black"/>
                </a:solidFill>
                <a:latin typeface="Times New Roman" pitchFamily="18" charset="0"/>
                <a:cs typeface="Times New Roman" pitchFamily="18" charset="0"/>
              </a:rPr>
              <a:t>     </a:t>
            </a:r>
            <a:r>
              <a:rPr lang="vi-VN" sz="1500" dirty="0">
                <a:solidFill>
                  <a:srgbClr val="FF0000"/>
                </a:solidFill>
                <a:latin typeface="Times New Roman" pitchFamily="18" charset="0"/>
                <a:cs typeface="Times New Roman" pitchFamily="18" charset="0"/>
              </a:rPr>
              <a:t>Nó cười giả bộ ngây thơ:</a:t>
            </a:r>
          </a:p>
          <a:p>
            <a:pPr algn="just" defTabSz="342900">
              <a:defRPr/>
            </a:pPr>
            <a:r>
              <a:rPr lang="en-US" sz="1500" dirty="0">
                <a:solidFill>
                  <a:srgbClr val="4472C4">
                    <a:lumMod val="75000"/>
                  </a:srgbClr>
                </a:solidFill>
                <a:latin typeface="Times New Roman" pitchFamily="18" charset="0"/>
                <a:cs typeface="Times New Roman" pitchFamily="18" charset="0"/>
              </a:rPr>
              <a:t>     </a:t>
            </a:r>
            <a:r>
              <a:rPr lang="vi-VN" sz="1500" dirty="0">
                <a:solidFill>
                  <a:prstClr val="black"/>
                </a:solidFill>
                <a:latin typeface="Times New Roman" pitchFamily="18" charset="0"/>
                <a:cs typeface="Times New Roman" pitchFamily="18" charset="0"/>
              </a:rPr>
              <a:t>- Ủa chị cũng ở đó sao? Hồi nãy chị bảo chị đi học nhóm mà!</a:t>
            </a:r>
          </a:p>
          <a:p>
            <a:pPr algn="just" defTabSz="342900">
              <a:defRPr/>
            </a:pPr>
            <a:r>
              <a:rPr lang="en-US" sz="1500" dirty="0">
                <a:solidFill>
                  <a:prstClr val="black"/>
                </a:solidFill>
                <a:latin typeface="Times New Roman" pitchFamily="18" charset="0"/>
                <a:cs typeface="Times New Roman" pitchFamily="18" charset="0"/>
              </a:rPr>
              <a:t>     </a:t>
            </a:r>
            <a:r>
              <a:rPr lang="vi-VN" sz="1500" dirty="0">
                <a:solidFill>
                  <a:srgbClr val="FF0000"/>
                </a:solidFill>
                <a:latin typeface="Times New Roman" pitchFamily="18" charset="0"/>
                <a:cs typeface="Times New Roman" pitchFamily="18" charset="0"/>
              </a:rPr>
              <a:t>Tôi sững sờ đứng im như phỗng. Ngước nhìn ba tôi đợi một trận cuồng phong. Nhưng ba tôi chỉ buồ</a:t>
            </a:r>
            <a:r>
              <a:rPr lang="en-US" sz="1500" dirty="0">
                <a:solidFill>
                  <a:srgbClr val="FF0000"/>
                </a:solidFill>
                <a:latin typeface="Times New Roman" pitchFamily="18" charset="0"/>
                <a:cs typeface="Times New Roman" pitchFamily="18" charset="0"/>
              </a:rPr>
              <a:t>n</a:t>
            </a:r>
            <a:r>
              <a:rPr lang="vi-VN" sz="1500" dirty="0">
                <a:solidFill>
                  <a:srgbClr val="FF0000"/>
                </a:solidFill>
                <a:latin typeface="Times New Roman" pitchFamily="18" charset="0"/>
                <a:cs typeface="Times New Roman" pitchFamily="18" charset="0"/>
              </a:rPr>
              <a:t> rầu bảo:</a:t>
            </a:r>
          </a:p>
          <a:p>
            <a:pPr algn="just" defTabSz="342900">
              <a:defRPr/>
            </a:pPr>
            <a:r>
              <a:rPr lang="en-US" sz="1500" dirty="0">
                <a:solidFill>
                  <a:prstClr val="black"/>
                </a:solidFill>
                <a:latin typeface="Times New Roman" pitchFamily="18" charset="0"/>
                <a:cs typeface="Times New Roman" pitchFamily="18" charset="0"/>
              </a:rPr>
              <a:t>     </a:t>
            </a:r>
            <a:r>
              <a:rPr lang="vi-VN" sz="1500" dirty="0">
                <a:solidFill>
                  <a:prstClr val="black"/>
                </a:solidFill>
                <a:latin typeface="Times New Roman" pitchFamily="18" charset="0"/>
                <a:cs typeface="Times New Roman" pitchFamily="18" charset="0"/>
              </a:rPr>
              <a:t>- Các con ráng bảo ban nhau mà học cho nên người.</a:t>
            </a:r>
          </a:p>
          <a:p>
            <a:pPr algn="just" defTabSz="342900">
              <a:defRPr/>
            </a:pPr>
            <a:r>
              <a:rPr lang="en-US" sz="1500" dirty="0">
                <a:solidFill>
                  <a:prstClr val="black"/>
                </a:solidFill>
                <a:latin typeface="Times New Roman" pitchFamily="18" charset="0"/>
                <a:cs typeface="Times New Roman" pitchFamily="18" charset="0"/>
              </a:rPr>
              <a:t>     </a:t>
            </a:r>
            <a:r>
              <a:rPr lang="vi-VN" sz="1500" dirty="0">
                <a:solidFill>
                  <a:srgbClr val="FF0000"/>
                </a:solidFill>
                <a:latin typeface="Times New Roman" pitchFamily="18" charset="0"/>
                <a:cs typeface="Times New Roman" pitchFamily="18" charset="0"/>
              </a:rPr>
              <a:t>Từ đó tôi không bao giờ nói dối ba đi chơi nữa. Thỉnh thoảng, hai chị em lại cười phá lên khi nhắc lại chuyện nó rủ bạn vào rạp chiếu bóng chọc tức tôi, làm cho tôi tỉnh ngộ.</a:t>
            </a:r>
            <a:endParaRPr lang="en-US" sz="1500" dirty="0">
              <a:solidFill>
                <a:srgbClr val="FF0000"/>
              </a:solidFill>
              <a:latin typeface="Times New Roman" pitchFamily="18" charset="0"/>
              <a:cs typeface="Times New Roman" pitchFamily="18" charset="0"/>
            </a:endParaRPr>
          </a:p>
          <a:p>
            <a:pPr algn="just" defTabSz="342900">
              <a:defRPr/>
            </a:pPr>
            <a:r>
              <a:rPr lang="en-US" sz="1500" dirty="0">
                <a:solidFill>
                  <a:prstClr val="black"/>
                </a:solidFill>
                <a:latin typeface="Times New Roman" pitchFamily="18" charset="0"/>
                <a:cs typeface="Times New Roman" pitchFamily="18" charset="0"/>
              </a:rPr>
              <a:t>                                                                               </a:t>
            </a:r>
            <a:r>
              <a:rPr lang="en-US" sz="1500" b="1" i="1" dirty="0">
                <a:solidFill>
                  <a:prstClr val="black"/>
                </a:solidFill>
                <a:latin typeface="Times New Roman" pitchFamily="18" charset="0"/>
                <a:cs typeface="Times New Roman" pitchFamily="18" charset="0"/>
              </a:rPr>
              <a:t>Theo </a:t>
            </a:r>
            <a:r>
              <a:rPr lang="en-US" sz="1500" b="1" i="1" dirty="0" err="1">
                <a:solidFill>
                  <a:prstClr val="black"/>
                </a:solidFill>
                <a:latin typeface="Times New Roman" pitchFamily="18" charset="0"/>
                <a:cs typeface="Times New Roman" pitchFamily="18" charset="0"/>
              </a:rPr>
              <a:t>Liên</a:t>
            </a:r>
            <a:r>
              <a:rPr lang="en-US" sz="1500" b="1" i="1" dirty="0">
                <a:solidFill>
                  <a:prstClr val="black"/>
                </a:solidFill>
                <a:latin typeface="Times New Roman" pitchFamily="18" charset="0"/>
                <a:cs typeface="Times New Roman" pitchFamily="18" charset="0"/>
              </a:rPr>
              <a:t> </a:t>
            </a:r>
            <a:r>
              <a:rPr lang="en-US" sz="1500" b="1" i="1" dirty="0" err="1">
                <a:solidFill>
                  <a:prstClr val="black"/>
                </a:solidFill>
                <a:latin typeface="Times New Roman" pitchFamily="18" charset="0"/>
                <a:cs typeface="Times New Roman" pitchFamily="18" charset="0"/>
              </a:rPr>
              <a:t>Hương</a:t>
            </a:r>
            <a:endParaRPr lang="en-US" sz="1500" b="1" i="1" dirty="0">
              <a:solidFill>
                <a:prstClr val="black"/>
              </a:solidFill>
              <a:latin typeface="Times New Roman" pitchFamily="18" charset="0"/>
              <a:cs typeface="Times New Roman" pitchFamily="18" charset="0"/>
            </a:endParaRPr>
          </a:p>
        </p:txBody>
      </p:sp>
      <p:sp>
        <p:nvSpPr>
          <p:cNvPr id="2" name="Speech Bubble: Rectangle with Corners Rounded 1">
            <a:extLst>
              <a:ext uri="{FF2B5EF4-FFF2-40B4-BE49-F238E27FC236}">
                <a16:creationId xmlns:a16="http://schemas.microsoft.com/office/drawing/2014/main" id="{2EDC9157-7327-4B13-BDDF-0778B5D7A7A3}"/>
              </a:ext>
            </a:extLst>
          </p:cNvPr>
          <p:cNvSpPr/>
          <p:nvPr/>
        </p:nvSpPr>
        <p:spPr>
          <a:xfrm>
            <a:off x="6698202" y="1180555"/>
            <a:ext cx="1604639" cy="978763"/>
          </a:xfrm>
          <a:prstGeom prst="wedgeRoundRectCallout">
            <a:avLst>
              <a:gd name="adj1" fmla="val -35356"/>
              <a:gd name="adj2" fmla="val 74065"/>
              <a:gd name="adj3" fmla="val 16667"/>
            </a:avLst>
          </a:prstGeom>
          <a:solidFill>
            <a:srgbClr val="AE828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1500" dirty="0" err="1">
                <a:solidFill>
                  <a:srgbClr val="FF0000"/>
                </a:solidFill>
                <a:latin typeface="Times New Roman" panose="02020603050405020304" pitchFamily="18" charset="0"/>
                <a:cs typeface="Times New Roman" panose="02020603050405020304" pitchFamily="18" charset="0"/>
              </a:rPr>
              <a:t>Đọc</a:t>
            </a:r>
            <a:r>
              <a:rPr lang="en-US" sz="1500" dirty="0">
                <a:solidFill>
                  <a:srgbClr val="FF0000"/>
                </a:solidFill>
                <a:latin typeface="Times New Roman" panose="02020603050405020304" pitchFamily="18" charset="0"/>
                <a:cs typeface="Times New Roman" panose="02020603050405020304" pitchFamily="18" charset="0"/>
              </a:rPr>
              <a:t> </a:t>
            </a:r>
            <a:r>
              <a:rPr lang="en-US" sz="1500" dirty="0" err="1">
                <a:solidFill>
                  <a:srgbClr val="FF0000"/>
                </a:solidFill>
                <a:latin typeface="Times New Roman" panose="02020603050405020304" pitchFamily="18" charset="0"/>
                <a:cs typeface="Times New Roman" panose="02020603050405020304" pitchFamily="18" charset="0"/>
              </a:rPr>
              <a:t>với</a:t>
            </a:r>
            <a:r>
              <a:rPr lang="en-US" sz="1500" dirty="0">
                <a:solidFill>
                  <a:srgbClr val="FF0000"/>
                </a:solidFill>
                <a:latin typeface="Times New Roman" panose="02020603050405020304" pitchFamily="18" charset="0"/>
                <a:cs typeface="Times New Roman" panose="02020603050405020304" pitchFamily="18" charset="0"/>
              </a:rPr>
              <a:t> </a:t>
            </a:r>
            <a:r>
              <a:rPr lang="en-US" sz="1500" dirty="0" err="1">
                <a:solidFill>
                  <a:srgbClr val="FF0000"/>
                </a:solidFill>
                <a:latin typeface="Times New Roman" panose="02020603050405020304" pitchFamily="18" charset="0"/>
                <a:cs typeface="Times New Roman" panose="02020603050405020304" pitchFamily="18" charset="0"/>
              </a:rPr>
              <a:t>giọng</a:t>
            </a:r>
            <a:r>
              <a:rPr lang="en-US" sz="1500" dirty="0">
                <a:solidFill>
                  <a:srgbClr val="FF0000"/>
                </a:solidFill>
                <a:latin typeface="Times New Roman" panose="02020603050405020304" pitchFamily="18" charset="0"/>
                <a:cs typeface="Times New Roman" panose="02020603050405020304" pitchFamily="18" charset="0"/>
              </a:rPr>
              <a:t> </a:t>
            </a:r>
            <a:r>
              <a:rPr lang="en-US" sz="1500" dirty="0" err="1">
                <a:solidFill>
                  <a:srgbClr val="FF0000"/>
                </a:solidFill>
                <a:latin typeface="Times New Roman" panose="02020603050405020304" pitchFamily="18" charset="0"/>
                <a:cs typeface="Times New Roman" panose="02020603050405020304" pitchFamily="18" charset="0"/>
              </a:rPr>
              <a:t>nhẹ</a:t>
            </a:r>
            <a:r>
              <a:rPr lang="en-US" sz="1500" dirty="0">
                <a:solidFill>
                  <a:srgbClr val="FF0000"/>
                </a:solidFill>
                <a:latin typeface="Times New Roman" panose="02020603050405020304" pitchFamily="18" charset="0"/>
                <a:cs typeface="Times New Roman" panose="02020603050405020304" pitchFamily="18" charset="0"/>
              </a:rPr>
              <a:t> </a:t>
            </a:r>
            <a:r>
              <a:rPr lang="en-US" sz="1500" dirty="0" err="1">
                <a:solidFill>
                  <a:srgbClr val="FF0000"/>
                </a:solidFill>
                <a:latin typeface="Times New Roman" panose="02020603050405020304" pitchFamily="18" charset="0"/>
                <a:cs typeface="Times New Roman" panose="02020603050405020304" pitchFamily="18" charset="0"/>
              </a:rPr>
              <a:t>nhàng</a:t>
            </a:r>
            <a:r>
              <a:rPr lang="en-US" sz="1500" dirty="0">
                <a:solidFill>
                  <a:srgbClr val="FF0000"/>
                </a:solidFill>
                <a:latin typeface="Times New Roman" panose="02020603050405020304" pitchFamily="18" charset="0"/>
                <a:cs typeface="Times New Roman" panose="02020603050405020304" pitchFamily="18" charset="0"/>
              </a:rPr>
              <a:t>, </a:t>
            </a:r>
            <a:r>
              <a:rPr lang="en-US" sz="1500" dirty="0" err="1">
                <a:solidFill>
                  <a:srgbClr val="FF0000"/>
                </a:solidFill>
                <a:latin typeface="Times New Roman" panose="02020603050405020304" pitchFamily="18" charset="0"/>
                <a:cs typeface="Times New Roman" panose="02020603050405020304" pitchFamily="18" charset="0"/>
              </a:rPr>
              <a:t>hóm</a:t>
            </a:r>
            <a:r>
              <a:rPr lang="en-US" sz="1500" dirty="0">
                <a:solidFill>
                  <a:srgbClr val="FF0000"/>
                </a:solidFill>
                <a:latin typeface="Times New Roman" panose="02020603050405020304" pitchFamily="18" charset="0"/>
                <a:cs typeface="Times New Roman" panose="02020603050405020304" pitchFamily="18" charset="0"/>
              </a:rPr>
              <a:t> </a:t>
            </a:r>
            <a:r>
              <a:rPr lang="en-US" sz="1500" dirty="0" err="1">
                <a:solidFill>
                  <a:srgbClr val="FF0000"/>
                </a:solidFill>
                <a:latin typeface="Times New Roman" panose="02020603050405020304" pitchFamily="18" charset="0"/>
                <a:cs typeface="Times New Roman" panose="02020603050405020304" pitchFamily="18" charset="0"/>
              </a:rPr>
              <a:t>hỉnh</a:t>
            </a:r>
            <a:r>
              <a:rPr lang="en-US" sz="1500" dirty="0">
                <a:solidFill>
                  <a:srgbClr val="FF0000"/>
                </a:solidFill>
                <a:latin typeface="Times New Roman" panose="02020603050405020304" pitchFamily="18" charset="0"/>
                <a:cs typeface="Times New Roman" panose="02020603050405020304" pitchFamily="18" charset="0"/>
              </a:rPr>
              <a:t> </a:t>
            </a:r>
          </a:p>
        </p:txBody>
      </p:sp>
      <p:sp>
        <p:nvSpPr>
          <p:cNvPr id="11" name="Rectangle 10">
            <a:extLst>
              <a:ext uri="{FF2B5EF4-FFF2-40B4-BE49-F238E27FC236}">
                <a16:creationId xmlns:a16="http://schemas.microsoft.com/office/drawing/2014/main" id="{60C7B4F9-E57D-46F2-BDB8-0E4C9F8D6EE5}"/>
              </a:ext>
            </a:extLst>
          </p:cNvPr>
          <p:cNvSpPr/>
          <p:nvPr/>
        </p:nvSpPr>
        <p:spPr>
          <a:xfrm>
            <a:off x="666205" y="1012916"/>
            <a:ext cx="7906295" cy="3139321"/>
          </a:xfrm>
          <a:prstGeom prst="rect">
            <a:avLst/>
          </a:prstGeom>
        </p:spPr>
        <p:txBody>
          <a:bodyPr wrap="square">
            <a:spAutoFit/>
          </a:bodyPr>
          <a:lstStyle/>
          <a:p>
            <a:pPr algn="ctr" defTabSz="685800">
              <a:defRPr/>
            </a:pPr>
            <a:endParaRPr lang="vi-VN" sz="2100" kern="0" dirty="0">
              <a:solidFill>
                <a:prstClr val="black"/>
              </a:solidFill>
              <a:latin typeface="Times New Roman" panose="02020603050405020304" pitchFamily="18" charset="0"/>
            </a:endParaRPr>
          </a:p>
          <a:p>
            <a:pPr algn="just" defTabSz="685800">
              <a:defRPr/>
            </a:pPr>
            <a:r>
              <a:rPr lang="en-US" sz="2100" kern="0" dirty="0">
                <a:solidFill>
                  <a:prstClr val="black"/>
                </a:solidFill>
                <a:latin typeface="Calibri Light"/>
              </a:rPr>
              <a:t>    </a:t>
            </a:r>
            <a:r>
              <a:rPr lang="vi-VN" sz="1500" kern="0" dirty="0">
                <a:solidFill>
                  <a:srgbClr val="FF0000"/>
                </a:solidFill>
                <a:latin typeface="Times New Roman" panose="02020603050405020304" pitchFamily="18" charset="0"/>
              </a:rPr>
              <a:t>Dắt xe ra cửa, tôi lễ phép thưa:</a:t>
            </a:r>
          </a:p>
          <a:p>
            <a:pPr algn="just" defTabSz="685800">
              <a:defRPr/>
            </a:pPr>
            <a:r>
              <a:rPr lang="en-US" sz="1500" kern="0" dirty="0">
                <a:solidFill>
                  <a:srgbClr val="5B9BD5">
                    <a:lumMod val="75000"/>
                  </a:srgbClr>
                </a:solidFill>
                <a:latin typeface="Calibri Light"/>
              </a:rPr>
              <a:t>    </a:t>
            </a:r>
            <a:r>
              <a:rPr lang="vi-VN" sz="1500" kern="0" dirty="0">
                <a:solidFill>
                  <a:srgbClr val="5B9BD5">
                    <a:lumMod val="75000"/>
                  </a:srgbClr>
                </a:solidFill>
                <a:latin typeface="Times New Roman" panose="02020603050405020304" pitchFamily="18" charset="0"/>
              </a:rPr>
              <a:t>- Thưa ba, con xin phép đi học nhóm.</a:t>
            </a:r>
          </a:p>
          <a:p>
            <a:pPr algn="just" defTabSz="685800">
              <a:defRPr/>
            </a:pPr>
            <a:r>
              <a:rPr lang="en-US" sz="1500" kern="0" dirty="0">
                <a:solidFill>
                  <a:prstClr val="black"/>
                </a:solidFill>
                <a:latin typeface="Calibri Light"/>
              </a:rPr>
              <a:t>    </a:t>
            </a:r>
            <a:r>
              <a:rPr lang="vi-VN" sz="1500" kern="0" dirty="0">
                <a:solidFill>
                  <a:srgbClr val="FF0000"/>
                </a:solidFill>
                <a:latin typeface="Times New Roman" panose="02020603050405020304" pitchFamily="18" charset="0"/>
              </a:rPr>
              <a:t>Ba tôi mỉm cười:</a:t>
            </a:r>
          </a:p>
          <a:p>
            <a:pPr algn="just" defTabSz="685800">
              <a:defRPr/>
            </a:pPr>
            <a:r>
              <a:rPr lang="en-US" sz="1500" kern="0" dirty="0">
                <a:solidFill>
                  <a:prstClr val="black"/>
                </a:solidFill>
                <a:latin typeface="Calibri Light"/>
              </a:rPr>
              <a:t>    </a:t>
            </a:r>
            <a:r>
              <a:rPr lang="vi-VN" sz="1500" kern="0" dirty="0">
                <a:solidFill>
                  <a:srgbClr val="5B9BD5">
                    <a:lumMod val="75000"/>
                  </a:srgbClr>
                </a:solidFill>
                <a:latin typeface="Times New Roman" panose="02020603050405020304" pitchFamily="18" charset="0"/>
              </a:rPr>
              <a:t>- Ờ, nhớ về sớm nghe con!</a:t>
            </a:r>
          </a:p>
          <a:p>
            <a:pPr algn="just" defTabSz="685800">
              <a:defRPr/>
            </a:pPr>
            <a:r>
              <a:rPr lang="en-US" sz="1500" kern="0" dirty="0">
                <a:solidFill>
                  <a:prstClr val="black"/>
                </a:solidFill>
                <a:latin typeface="Calibri Light"/>
              </a:rPr>
              <a:t>    </a:t>
            </a:r>
            <a:r>
              <a:rPr lang="vi-VN" sz="1500" kern="0" dirty="0">
                <a:solidFill>
                  <a:srgbClr val="FF0000"/>
                </a:solidFill>
                <a:latin typeface="Times New Roman" panose="02020603050405020304" pitchFamily="18" charset="0"/>
              </a:rPr>
              <a:t>Không biết đây là lần thứ bao nhiêu tôi đã nói dối ba. Mỗi lần nói dối tôi đều ân hận,</a:t>
            </a:r>
            <a:r>
              <a:rPr lang="en-US" sz="1500" kern="0" dirty="0">
                <a:solidFill>
                  <a:srgbClr val="FF0000"/>
                </a:solidFill>
                <a:latin typeface="Calibri Light"/>
              </a:rPr>
              <a:t> </a:t>
            </a:r>
            <a:r>
              <a:rPr lang="vi-VN" sz="1500" kern="0" dirty="0">
                <a:solidFill>
                  <a:srgbClr val="FF0000"/>
                </a:solidFill>
                <a:latin typeface="Times New Roman" panose="02020603050405020304" pitchFamily="18" charset="0"/>
              </a:rPr>
              <a:t>nhưng đều tặc lưỡi cho qua.</a:t>
            </a:r>
          </a:p>
          <a:p>
            <a:pPr algn="just" defTabSz="685800">
              <a:defRPr/>
            </a:pPr>
            <a:r>
              <a:rPr lang="en-US" sz="1500" kern="0" dirty="0">
                <a:solidFill>
                  <a:prstClr val="black"/>
                </a:solidFill>
                <a:latin typeface="Calibri Light"/>
              </a:rPr>
              <a:t>    </a:t>
            </a:r>
            <a:r>
              <a:rPr lang="vi-VN" sz="1500" kern="0" dirty="0">
                <a:solidFill>
                  <a:srgbClr val="FF0000"/>
                </a:solidFill>
                <a:latin typeface="Times New Roman" panose="02020603050405020304" pitchFamily="18" charset="0"/>
              </a:rPr>
              <a:t>Cho đến một hôm, vừa yên vị trong rạp chiếu bóng, tôi chợt thấy em gái mình lướt qua cùng một đ</a:t>
            </a:r>
            <a:r>
              <a:rPr lang="en-US" sz="1500" kern="0" dirty="0">
                <a:solidFill>
                  <a:srgbClr val="FF0000"/>
                </a:solidFill>
                <a:latin typeface="Calibri Light"/>
              </a:rPr>
              <a:t>ứ</a:t>
            </a:r>
            <a:r>
              <a:rPr lang="vi-VN" sz="1500" kern="0" dirty="0">
                <a:solidFill>
                  <a:srgbClr val="FF0000"/>
                </a:solidFill>
                <a:latin typeface="Times New Roman" panose="02020603050405020304" pitchFamily="18" charset="0"/>
              </a:rPr>
              <a:t>a bạn. Từ ngạc nhiên, tôi chuy</a:t>
            </a:r>
            <a:r>
              <a:rPr lang="en-US" sz="1500" kern="0" dirty="0">
                <a:solidFill>
                  <a:srgbClr val="FF0000"/>
                </a:solidFill>
                <a:latin typeface="Calibri Light"/>
              </a:rPr>
              <a:t>ể</a:t>
            </a:r>
            <a:r>
              <a:rPr lang="vi-VN" sz="1500" kern="0" dirty="0">
                <a:solidFill>
                  <a:srgbClr val="FF0000"/>
                </a:solidFill>
                <a:latin typeface="Times New Roman" panose="02020603050405020304" pitchFamily="18" charset="0"/>
              </a:rPr>
              <a:t>n sang giận </a:t>
            </a:r>
            <a:r>
              <a:rPr lang="en-US" sz="1500" kern="0" dirty="0">
                <a:solidFill>
                  <a:srgbClr val="FF0000"/>
                </a:solidFill>
                <a:latin typeface="Calibri Light"/>
              </a:rPr>
              <a:t>d</a:t>
            </a:r>
            <a:r>
              <a:rPr lang="vi-VN" sz="1500" kern="0" dirty="0">
                <a:solidFill>
                  <a:srgbClr val="FF0000"/>
                </a:solidFill>
                <a:latin typeface="Times New Roman" panose="02020603050405020304" pitchFamily="18" charset="0"/>
              </a:rPr>
              <a:t>ữ và mặc lời năn nỉ của bạn, tôi bỏ về.</a:t>
            </a:r>
          </a:p>
          <a:p>
            <a:pPr algn="just" defTabSz="685800">
              <a:defRPr/>
            </a:pPr>
            <a:r>
              <a:rPr lang="en-US" sz="1500" kern="0" dirty="0">
                <a:solidFill>
                  <a:srgbClr val="FF0000"/>
                </a:solidFill>
                <a:latin typeface="Calibri Light"/>
              </a:rPr>
              <a:t>    </a:t>
            </a:r>
            <a:r>
              <a:rPr lang="vi-VN" sz="1500" kern="0" dirty="0">
                <a:solidFill>
                  <a:srgbClr val="FF0000"/>
                </a:solidFill>
                <a:latin typeface="Times New Roman" panose="02020603050405020304" pitchFamily="18" charset="0"/>
              </a:rPr>
              <a:t>Hai chị em về đến nhà, tôi mắng em gái dám nói dối ba bỏ học đi chơi, không chịu học hành. Nhưng đáp lại sự giận dữ của tôi, nó chỉ thủng thẳng:</a:t>
            </a:r>
          </a:p>
          <a:p>
            <a:pPr algn="just" defTabSz="685800">
              <a:defRPr/>
            </a:pPr>
            <a:r>
              <a:rPr lang="en-US" sz="2100" kern="0" dirty="0">
                <a:solidFill>
                  <a:srgbClr val="FF0000"/>
                </a:solidFill>
                <a:latin typeface="Calibri Light"/>
              </a:rPr>
              <a:t>   </a:t>
            </a:r>
            <a:endParaRPr lang="vi-VN" kern="0" dirty="0">
              <a:solidFill>
                <a:srgbClr val="FF0000"/>
              </a:solidFill>
              <a:latin typeface="Arial" panose="020B0604020202020204" pitchFamily="34" charset="0"/>
            </a:endParaRPr>
          </a:p>
        </p:txBody>
      </p:sp>
      <p:sp>
        <p:nvSpPr>
          <p:cNvPr id="12" name="Rectangle 11">
            <a:extLst>
              <a:ext uri="{FF2B5EF4-FFF2-40B4-BE49-F238E27FC236}">
                <a16:creationId xmlns:a16="http://schemas.microsoft.com/office/drawing/2014/main" id="{528649EA-60B4-4B5B-91DB-28DDF26DF5E3}"/>
              </a:ext>
            </a:extLst>
          </p:cNvPr>
          <p:cNvSpPr/>
          <p:nvPr/>
        </p:nvSpPr>
        <p:spPr>
          <a:xfrm>
            <a:off x="533398" y="3716850"/>
            <a:ext cx="7142117" cy="2400657"/>
          </a:xfrm>
          <a:prstGeom prst="rect">
            <a:avLst/>
          </a:prstGeom>
        </p:spPr>
        <p:txBody>
          <a:bodyPr wrap="square">
            <a:spAutoFit/>
          </a:bodyPr>
          <a:lstStyle/>
          <a:p>
            <a:pPr algn="just" defTabSz="342900">
              <a:defRPr/>
            </a:pPr>
            <a:r>
              <a:rPr lang="en-US" sz="1500" dirty="0">
                <a:solidFill>
                  <a:srgbClr val="5B9BD5">
                    <a:lumMod val="75000"/>
                  </a:srgbClr>
                </a:solidFill>
                <a:latin typeface="Times New Roman" pitchFamily="18" charset="0"/>
                <a:cs typeface="Times New Roman" pitchFamily="18" charset="0"/>
              </a:rPr>
              <a:t>     </a:t>
            </a:r>
            <a:r>
              <a:rPr lang="vi-VN" sz="1500" dirty="0">
                <a:solidFill>
                  <a:srgbClr val="5B9BD5">
                    <a:lumMod val="75000"/>
                  </a:srgbClr>
                </a:solidFill>
                <a:latin typeface="Times New Roman" pitchFamily="18" charset="0"/>
                <a:cs typeface="Times New Roman" pitchFamily="18" charset="0"/>
              </a:rPr>
              <a:t>- Em đi tập văn nghệ.</a:t>
            </a:r>
            <a:r>
              <a:rPr lang="en-US" sz="1500" dirty="0">
                <a:solidFill>
                  <a:srgbClr val="5B9BD5">
                    <a:lumMod val="75000"/>
                  </a:srgbClr>
                </a:solidFill>
                <a:latin typeface="Times New Roman" pitchFamily="18" charset="0"/>
                <a:cs typeface="Times New Roman" pitchFamily="18" charset="0"/>
              </a:rPr>
              <a:t> </a:t>
            </a:r>
          </a:p>
          <a:p>
            <a:pPr algn="just" defTabSz="342900">
              <a:defRPr/>
            </a:pPr>
            <a:r>
              <a:rPr lang="en-US" sz="1500" dirty="0">
                <a:solidFill>
                  <a:srgbClr val="5B9BD5">
                    <a:lumMod val="75000"/>
                  </a:srgbClr>
                </a:solidFill>
                <a:latin typeface="Times New Roman" pitchFamily="18" charset="0"/>
                <a:cs typeface="Times New Roman" pitchFamily="18" charset="0"/>
              </a:rPr>
              <a:t>     - </a:t>
            </a:r>
            <a:r>
              <a:rPr lang="vi-VN" sz="1500" dirty="0">
                <a:solidFill>
                  <a:srgbClr val="5B9BD5">
                    <a:lumMod val="75000"/>
                  </a:srgbClr>
                </a:solidFill>
                <a:latin typeface="Times New Roman" pitchFamily="18" charset="0"/>
                <a:cs typeface="Times New Roman" pitchFamily="18" charset="0"/>
              </a:rPr>
              <a:t>Mày tập văn nghệ ở rạp chiếu bóng à?</a:t>
            </a:r>
            <a:endParaRPr lang="en-US" sz="1500" dirty="0">
              <a:solidFill>
                <a:srgbClr val="5B9BD5">
                  <a:lumMod val="75000"/>
                </a:srgbClr>
              </a:solidFill>
              <a:latin typeface="Times New Roman" pitchFamily="18" charset="0"/>
              <a:cs typeface="Times New Roman" pitchFamily="18" charset="0"/>
            </a:endParaRPr>
          </a:p>
          <a:p>
            <a:pPr algn="just" defTabSz="342900">
              <a:defRPr/>
            </a:pPr>
            <a:r>
              <a:rPr lang="en-US" sz="1500" dirty="0">
                <a:solidFill>
                  <a:prstClr val="black"/>
                </a:solidFill>
                <a:latin typeface="Times New Roman" pitchFamily="18" charset="0"/>
                <a:cs typeface="Times New Roman" pitchFamily="18" charset="0"/>
              </a:rPr>
              <a:t>     </a:t>
            </a:r>
            <a:r>
              <a:rPr lang="vi-VN" sz="1500" dirty="0">
                <a:solidFill>
                  <a:srgbClr val="FF0000"/>
                </a:solidFill>
                <a:latin typeface="Times New Roman" pitchFamily="18" charset="0"/>
                <a:cs typeface="Times New Roman" pitchFamily="18" charset="0"/>
              </a:rPr>
              <a:t>Nó cười giả bộ ngây thơ:</a:t>
            </a:r>
          </a:p>
          <a:p>
            <a:pPr algn="just" defTabSz="342900">
              <a:defRPr/>
            </a:pPr>
            <a:r>
              <a:rPr lang="en-US" sz="1500" dirty="0">
                <a:solidFill>
                  <a:srgbClr val="5B9BD5">
                    <a:lumMod val="75000"/>
                  </a:srgbClr>
                </a:solidFill>
                <a:latin typeface="Times New Roman" pitchFamily="18" charset="0"/>
                <a:cs typeface="Times New Roman" pitchFamily="18" charset="0"/>
              </a:rPr>
              <a:t>     </a:t>
            </a:r>
            <a:r>
              <a:rPr lang="vi-VN" sz="1500" dirty="0">
                <a:solidFill>
                  <a:srgbClr val="5B9BD5">
                    <a:lumMod val="75000"/>
                  </a:srgbClr>
                </a:solidFill>
                <a:latin typeface="Times New Roman" pitchFamily="18" charset="0"/>
                <a:cs typeface="Times New Roman" pitchFamily="18" charset="0"/>
              </a:rPr>
              <a:t>- Ủa chị cũng ở đó sao? Hồi nãy chị bảo chị đi học nhóm mà!</a:t>
            </a:r>
          </a:p>
          <a:p>
            <a:pPr algn="just" defTabSz="342900">
              <a:defRPr/>
            </a:pPr>
            <a:r>
              <a:rPr lang="en-US" sz="1500" dirty="0">
                <a:solidFill>
                  <a:prstClr val="black"/>
                </a:solidFill>
                <a:latin typeface="Times New Roman" pitchFamily="18" charset="0"/>
                <a:cs typeface="Times New Roman" pitchFamily="18" charset="0"/>
              </a:rPr>
              <a:t>     </a:t>
            </a:r>
            <a:r>
              <a:rPr lang="vi-VN" sz="1500" dirty="0">
                <a:solidFill>
                  <a:srgbClr val="FF0000"/>
                </a:solidFill>
                <a:latin typeface="Times New Roman" pitchFamily="18" charset="0"/>
                <a:cs typeface="Times New Roman" pitchFamily="18" charset="0"/>
              </a:rPr>
              <a:t>Tôi sững sờ đứng im như phỗng. Ngước nhìn ba tôi đợi một trận cuồng phong. Nhưng ba tôi chỉ buồ</a:t>
            </a:r>
            <a:r>
              <a:rPr lang="en-US" sz="1500" dirty="0">
                <a:solidFill>
                  <a:srgbClr val="FF0000"/>
                </a:solidFill>
                <a:latin typeface="Times New Roman" pitchFamily="18" charset="0"/>
                <a:cs typeface="Times New Roman" pitchFamily="18" charset="0"/>
              </a:rPr>
              <a:t>n</a:t>
            </a:r>
            <a:r>
              <a:rPr lang="vi-VN" sz="1500" dirty="0">
                <a:solidFill>
                  <a:srgbClr val="FF0000"/>
                </a:solidFill>
                <a:latin typeface="Times New Roman" pitchFamily="18" charset="0"/>
                <a:cs typeface="Times New Roman" pitchFamily="18" charset="0"/>
              </a:rPr>
              <a:t> rầu bảo:</a:t>
            </a:r>
          </a:p>
          <a:p>
            <a:pPr algn="just" defTabSz="342900">
              <a:defRPr/>
            </a:pPr>
            <a:r>
              <a:rPr lang="en-US" sz="1500" dirty="0">
                <a:solidFill>
                  <a:srgbClr val="5B9BD5">
                    <a:lumMod val="75000"/>
                  </a:srgbClr>
                </a:solidFill>
                <a:latin typeface="Times New Roman" pitchFamily="18" charset="0"/>
                <a:cs typeface="Times New Roman" pitchFamily="18" charset="0"/>
              </a:rPr>
              <a:t>     </a:t>
            </a:r>
            <a:r>
              <a:rPr lang="vi-VN" sz="1500" dirty="0">
                <a:solidFill>
                  <a:srgbClr val="5B9BD5">
                    <a:lumMod val="75000"/>
                  </a:srgbClr>
                </a:solidFill>
                <a:latin typeface="Times New Roman" pitchFamily="18" charset="0"/>
                <a:cs typeface="Times New Roman" pitchFamily="18" charset="0"/>
              </a:rPr>
              <a:t>- Các con ráng bảo ban nhau mà học cho nên người.</a:t>
            </a:r>
          </a:p>
          <a:p>
            <a:pPr algn="just" defTabSz="342900">
              <a:defRPr/>
            </a:pPr>
            <a:r>
              <a:rPr lang="en-US" sz="1500" dirty="0">
                <a:solidFill>
                  <a:prstClr val="black"/>
                </a:solidFill>
                <a:latin typeface="Times New Roman" pitchFamily="18" charset="0"/>
                <a:cs typeface="Times New Roman" pitchFamily="18" charset="0"/>
              </a:rPr>
              <a:t>     </a:t>
            </a:r>
            <a:r>
              <a:rPr lang="vi-VN" sz="1500" dirty="0">
                <a:solidFill>
                  <a:srgbClr val="FF0000"/>
                </a:solidFill>
                <a:latin typeface="Times New Roman" pitchFamily="18" charset="0"/>
                <a:cs typeface="Times New Roman" pitchFamily="18" charset="0"/>
              </a:rPr>
              <a:t>Từ đó tôi không bao giờ nói dối ba đi chơi nữa. Thỉnh thoảng, hai chị em lại cười phá lên khi nhắc lại chuyện nó rủ bạn vào rạp chiếu bóng chọc tức tôi, làm cho tôi tỉnh ngộ.</a:t>
            </a:r>
            <a:endParaRPr lang="en-US" sz="1500" dirty="0">
              <a:solidFill>
                <a:srgbClr val="FF0000"/>
              </a:solidFill>
              <a:latin typeface="Times New Roman" pitchFamily="18" charset="0"/>
              <a:cs typeface="Times New Roman" pitchFamily="18" charset="0"/>
            </a:endParaRPr>
          </a:p>
          <a:p>
            <a:pPr algn="just" defTabSz="342900">
              <a:defRPr/>
            </a:pPr>
            <a:r>
              <a:rPr lang="en-US" sz="1500" dirty="0">
                <a:solidFill>
                  <a:prstClr val="black"/>
                </a:solidFill>
                <a:latin typeface="Times New Roman" pitchFamily="18" charset="0"/>
                <a:cs typeface="Times New Roman" pitchFamily="18" charset="0"/>
              </a:rPr>
              <a:t>                                                                               </a:t>
            </a:r>
            <a:r>
              <a:rPr lang="en-US" sz="1500" b="1" i="1" dirty="0">
                <a:solidFill>
                  <a:prstClr val="black"/>
                </a:solidFill>
                <a:latin typeface="Times New Roman" pitchFamily="18" charset="0"/>
                <a:cs typeface="Times New Roman" pitchFamily="18" charset="0"/>
              </a:rPr>
              <a:t>Theo </a:t>
            </a:r>
            <a:r>
              <a:rPr lang="en-US" sz="1500" b="1" i="1" dirty="0" err="1">
                <a:solidFill>
                  <a:prstClr val="black"/>
                </a:solidFill>
                <a:latin typeface="Times New Roman" pitchFamily="18" charset="0"/>
                <a:cs typeface="Times New Roman" pitchFamily="18" charset="0"/>
              </a:rPr>
              <a:t>Liên</a:t>
            </a:r>
            <a:r>
              <a:rPr lang="en-US" sz="1500" b="1" i="1" dirty="0">
                <a:solidFill>
                  <a:prstClr val="black"/>
                </a:solidFill>
                <a:latin typeface="Times New Roman" pitchFamily="18" charset="0"/>
                <a:cs typeface="Times New Roman" pitchFamily="18" charset="0"/>
              </a:rPr>
              <a:t> </a:t>
            </a:r>
            <a:r>
              <a:rPr lang="en-US" sz="1500" b="1" i="1" dirty="0" err="1">
                <a:solidFill>
                  <a:prstClr val="black"/>
                </a:solidFill>
                <a:latin typeface="Times New Roman" pitchFamily="18" charset="0"/>
                <a:cs typeface="Times New Roman" pitchFamily="18" charset="0"/>
              </a:rPr>
              <a:t>Hương</a:t>
            </a:r>
            <a:endParaRPr lang="en-US" sz="1500" b="1" i="1" dirty="0">
              <a:solidFill>
                <a:prstClr val="black"/>
              </a:solidFill>
              <a:latin typeface="Times New Roman" pitchFamily="18" charset="0"/>
              <a:cs typeface="Times New Roman" pitchFamily="18" charset="0"/>
            </a:endParaRPr>
          </a:p>
        </p:txBody>
      </p:sp>
      <p:sp>
        <p:nvSpPr>
          <p:cNvPr id="3" name="Speech Bubble: Rectangle with Corners Rounded 2">
            <a:extLst>
              <a:ext uri="{FF2B5EF4-FFF2-40B4-BE49-F238E27FC236}">
                <a16:creationId xmlns:a16="http://schemas.microsoft.com/office/drawing/2014/main" id="{CC6AF7EA-704B-4F33-84B3-6C6E6332288D}"/>
              </a:ext>
            </a:extLst>
          </p:cNvPr>
          <p:cNvSpPr/>
          <p:nvPr/>
        </p:nvSpPr>
        <p:spPr>
          <a:xfrm>
            <a:off x="5998686" y="3571397"/>
            <a:ext cx="1604639" cy="898398"/>
          </a:xfrm>
          <a:prstGeom prst="wedgeRoundRectCallout">
            <a:avLst>
              <a:gd name="adj1" fmla="val -93061"/>
              <a:gd name="adj2" fmla="val 46469"/>
              <a:gd name="adj3" fmla="val 16667"/>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1500" dirty="0" err="1">
                <a:solidFill>
                  <a:srgbClr val="5B9BD5">
                    <a:lumMod val="75000"/>
                  </a:srgbClr>
                </a:solidFill>
                <a:latin typeface="Times New Roman" panose="02020603050405020304" pitchFamily="18" charset="0"/>
                <a:cs typeface="Times New Roman" panose="02020603050405020304" pitchFamily="18" charset="0"/>
              </a:rPr>
              <a:t>Đọc</a:t>
            </a:r>
            <a:r>
              <a:rPr lang="en-US" sz="1500" dirty="0">
                <a:solidFill>
                  <a:srgbClr val="5B9BD5">
                    <a:lumMod val="75000"/>
                  </a:srgbClr>
                </a:solidFill>
                <a:latin typeface="Times New Roman" panose="02020603050405020304" pitchFamily="18" charset="0"/>
                <a:cs typeface="Times New Roman" panose="02020603050405020304" pitchFamily="18" charset="0"/>
              </a:rPr>
              <a:t> </a:t>
            </a:r>
            <a:r>
              <a:rPr lang="en-US" sz="1500" dirty="0" err="1">
                <a:solidFill>
                  <a:srgbClr val="5B9BD5">
                    <a:lumMod val="75000"/>
                  </a:srgbClr>
                </a:solidFill>
                <a:latin typeface="Times New Roman" panose="02020603050405020304" pitchFamily="18" charset="0"/>
                <a:cs typeface="Times New Roman" panose="02020603050405020304" pitchFamily="18" charset="0"/>
              </a:rPr>
              <a:t>phân</a:t>
            </a:r>
            <a:r>
              <a:rPr lang="en-US" sz="1500" dirty="0">
                <a:solidFill>
                  <a:srgbClr val="5B9BD5">
                    <a:lumMod val="75000"/>
                  </a:srgbClr>
                </a:solidFill>
                <a:latin typeface="Times New Roman" panose="02020603050405020304" pitchFamily="18" charset="0"/>
                <a:cs typeface="Times New Roman" panose="02020603050405020304" pitchFamily="18" charset="0"/>
              </a:rPr>
              <a:t> </a:t>
            </a:r>
            <a:r>
              <a:rPr lang="en-US" sz="1500" dirty="0" err="1">
                <a:solidFill>
                  <a:srgbClr val="5B9BD5">
                    <a:lumMod val="75000"/>
                  </a:srgbClr>
                </a:solidFill>
                <a:latin typeface="Times New Roman" panose="02020603050405020304" pitchFamily="18" charset="0"/>
                <a:cs typeface="Times New Roman" panose="02020603050405020304" pitchFamily="18" charset="0"/>
              </a:rPr>
              <a:t>biệt</a:t>
            </a:r>
            <a:r>
              <a:rPr lang="en-US" sz="1500" dirty="0">
                <a:solidFill>
                  <a:srgbClr val="5B9BD5">
                    <a:lumMod val="75000"/>
                  </a:srgbClr>
                </a:solidFill>
                <a:latin typeface="Times New Roman" panose="02020603050405020304" pitchFamily="18" charset="0"/>
                <a:cs typeface="Times New Roman" panose="02020603050405020304" pitchFamily="18" charset="0"/>
              </a:rPr>
              <a:t> </a:t>
            </a:r>
            <a:r>
              <a:rPr lang="en-US" sz="1500" dirty="0" err="1">
                <a:solidFill>
                  <a:srgbClr val="5B9BD5">
                    <a:lumMod val="75000"/>
                  </a:srgbClr>
                </a:solidFill>
                <a:latin typeface="Times New Roman" panose="02020603050405020304" pitchFamily="18" charset="0"/>
                <a:cs typeface="Times New Roman" panose="02020603050405020304" pitchFamily="18" charset="0"/>
              </a:rPr>
              <a:t>lời</a:t>
            </a:r>
            <a:r>
              <a:rPr lang="en-US" sz="1500" dirty="0">
                <a:solidFill>
                  <a:srgbClr val="5B9BD5">
                    <a:lumMod val="75000"/>
                  </a:srgbClr>
                </a:solidFill>
                <a:latin typeface="Times New Roman" panose="02020603050405020304" pitchFamily="18" charset="0"/>
                <a:cs typeface="Times New Roman" panose="02020603050405020304" pitchFamily="18" charset="0"/>
              </a:rPr>
              <a:t> </a:t>
            </a:r>
            <a:r>
              <a:rPr lang="en-US" sz="1500" dirty="0" err="1">
                <a:solidFill>
                  <a:srgbClr val="5B9BD5">
                    <a:lumMod val="75000"/>
                  </a:srgbClr>
                </a:solidFill>
                <a:latin typeface="Times New Roman" panose="02020603050405020304" pitchFamily="18" charset="0"/>
                <a:cs typeface="Times New Roman" panose="02020603050405020304" pitchFamily="18" charset="0"/>
              </a:rPr>
              <a:t>nhân</a:t>
            </a:r>
            <a:r>
              <a:rPr lang="en-US" sz="1500" dirty="0">
                <a:solidFill>
                  <a:srgbClr val="5B9BD5">
                    <a:lumMod val="75000"/>
                  </a:srgbClr>
                </a:solidFill>
                <a:latin typeface="Times New Roman" panose="02020603050405020304" pitchFamily="18" charset="0"/>
                <a:cs typeface="Times New Roman" panose="02020603050405020304" pitchFamily="18" charset="0"/>
              </a:rPr>
              <a:t> </a:t>
            </a:r>
            <a:r>
              <a:rPr lang="en-US" sz="1500" dirty="0" err="1">
                <a:solidFill>
                  <a:srgbClr val="5B9BD5">
                    <a:lumMod val="75000"/>
                  </a:srgbClr>
                </a:solidFill>
                <a:latin typeface="Times New Roman" panose="02020603050405020304" pitchFamily="18" charset="0"/>
                <a:cs typeface="Times New Roman" panose="02020603050405020304" pitchFamily="18" charset="0"/>
              </a:rPr>
              <a:t>vật</a:t>
            </a:r>
            <a:r>
              <a:rPr lang="en-US" sz="1500" dirty="0">
                <a:solidFill>
                  <a:srgbClr val="5B9BD5">
                    <a:lumMod val="75000"/>
                  </a:srgbClr>
                </a:solidFill>
                <a:latin typeface="Times New Roman" panose="02020603050405020304" pitchFamily="18" charset="0"/>
                <a:cs typeface="Times New Roman" panose="02020603050405020304" pitchFamily="18" charset="0"/>
              </a:rPr>
              <a:t>, </a:t>
            </a:r>
            <a:r>
              <a:rPr lang="en-US" sz="1500" dirty="0" err="1">
                <a:solidFill>
                  <a:srgbClr val="5B9BD5">
                    <a:lumMod val="75000"/>
                  </a:srgbClr>
                </a:solidFill>
                <a:latin typeface="Times New Roman" panose="02020603050405020304" pitchFamily="18" charset="0"/>
                <a:cs typeface="Times New Roman" panose="02020603050405020304" pitchFamily="18" charset="0"/>
              </a:rPr>
              <a:t>nhấn</a:t>
            </a:r>
            <a:r>
              <a:rPr lang="en-US" sz="1500" dirty="0">
                <a:solidFill>
                  <a:srgbClr val="5B9BD5">
                    <a:lumMod val="75000"/>
                  </a:srgbClr>
                </a:solidFill>
                <a:latin typeface="Times New Roman" panose="02020603050405020304" pitchFamily="18" charset="0"/>
                <a:cs typeface="Times New Roman" panose="02020603050405020304" pitchFamily="18" charset="0"/>
              </a:rPr>
              <a:t> </a:t>
            </a:r>
            <a:r>
              <a:rPr lang="en-US" sz="1500" dirty="0" err="1">
                <a:solidFill>
                  <a:srgbClr val="5B9BD5">
                    <a:lumMod val="75000"/>
                  </a:srgbClr>
                </a:solidFill>
                <a:latin typeface="Times New Roman" panose="02020603050405020304" pitchFamily="18" charset="0"/>
                <a:cs typeface="Times New Roman" panose="02020603050405020304" pitchFamily="18" charset="0"/>
              </a:rPr>
              <a:t>giọng</a:t>
            </a:r>
            <a:r>
              <a:rPr lang="en-US" sz="1500" dirty="0">
                <a:solidFill>
                  <a:srgbClr val="5B9BD5">
                    <a:lumMod val="75000"/>
                  </a:srgbClr>
                </a:solidFill>
                <a:latin typeface="Times New Roman" panose="02020603050405020304" pitchFamily="18" charset="0"/>
                <a:cs typeface="Times New Roman" panose="02020603050405020304" pitchFamily="18" charset="0"/>
              </a:rPr>
              <a:t> ở </a:t>
            </a:r>
            <a:r>
              <a:rPr lang="en-US" sz="1500" dirty="0" err="1">
                <a:solidFill>
                  <a:srgbClr val="5B9BD5">
                    <a:lumMod val="75000"/>
                  </a:srgbClr>
                </a:solidFill>
                <a:latin typeface="Times New Roman" panose="02020603050405020304" pitchFamily="18" charset="0"/>
                <a:cs typeface="Times New Roman" panose="02020603050405020304" pitchFamily="18" charset="0"/>
              </a:rPr>
              <a:t>từ</a:t>
            </a:r>
            <a:r>
              <a:rPr lang="en-US" sz="1500" dirty="0">
                <a:solidFill>
                  <a:srgbClr val="5B9BD5">
                    <a:lumMod val="75000"/>
                  </a:srgbClr>
                </a:solidFill>
                <a:latin typeface="Times New Roman" panose="02020603050405020304" pitchFamily="18" charset="0"/>
                <a:cs typeface="Times New Roman" panose="02020603050405020304" pitchFamily="18" charset="0"/>
              </a:rPr>
              <a:t> </a:t>
            </a:r>
            <a:r>
              <a:rPr lang="en-US" sz="1500" dirty="0" err="1">
                <a:solidFill>
                  <a:srgbClr val="5B9BD5">
                    <a:lumMod val="75000"/>
                  </a:srgbClr>
                </a:solidFill>
                <a:latin typeface="Times New Roman" panose="02020603050405020304" pitchFamily="18" charset="0"/>
                <a:cs typeface="Times New Roman" panose="02020603050405020304" pitchFamily="18" charset="0"/>
              </a:rPr>
              <a:t>gợi</a:t>
            </a:r>
            <a:r>
              <a:rPr lang="en-US" sz="1500" dirty="0">
                <a:solidFill>
                  <a:srgbClr val="5B9BD5">
                    <a:lumMod val="75000"/>
                  </a:srgbClr>
                </a:solidFill>
                <a:latin typeface="Times New Roman" panose="02020603050405020304" pitchFamily="18" charset="0"/>
                <a:cs typeface="Times New Roman" panose="02020603050405020304" pitchFamily="18" charset="0"/>
              </a:rPr>
              <a:t> </a:t>
            </a:r>
            <a:r>
              <a:rPr lang="en-US" sz="1500" dirty="0" err="1">
                <a:solidFill>
                  <a:srgbClr val="5B9BD5">
                    <a:lumMod val="75000"/>
                  </a:srgbClr>
                </a:solidFill>
                <a:latin typeface="Times New Roman" panose="02020603050405020304" pitchFamily="18" charset="0"/>
                <a:cs typeface="Times New Roman" panose="02020603050405020304" pitchFamily="18" charset="0"/>
              </a:rPr>
              <a:t>tả</a:t>
            </a:r>
            <a:r>
              <a:rPr lang="en-US" sz="1500" dirty="0">
                <a:solidFill>
                  <a:srgbClr val="5B9BD5">
                    <a:lumMod val="75000"/>
                  </a:srgbClr>
                </a:solidFill>
                <a:latin typeface="Times New Roman" panose="02020603050405020304" pitchFamily="18" charset="0"/>
                <a:cs typeface="Times New Roman" panose="02020603050405020304" pitchFamily="18" charset="0"/>
              </a:rPr>
              <a:t>, </a:t>
            </a:r>
            <a:r>
              <a:rPr lang="en-US" sz="1500" dirty="0" err="1">
                <a:solidFill>
                  <a:srgbClr val="5B9BD5">
                    <a:lumMod val="75000"/>
                  </a:srgbClr>
                </a:solidFill>
                <a:latin typeface="Times New Roman" panose="02020603050405020304" pitchFamily="18" charset="0"/>
                <a:cs typeface="Times New Roman" panose="02020603050405020304" pitchFamily="18" charset="0"/>
              </a:rPr>
              <a:t>gợi</a:t>
            </a:r>
            <a:r>
              <a:rPr lang="en-US" sz="1500" dirty="0">
                <a:solidFill>
                  <a:srgbClr val="5B9BD5">
                    <a:lumMod val="75000"/>
                  </a:srgbClr>
                </a:solidFill>
                <a:latin typeface="Times New Roman" panose="02020603050405020304" pitchFamily="18" charset="0"/>
                <a:cs typeface="Times New Roman" panose="02020603050405020304" pitchFamily="18" charset="0"/>
              </a:rPr>
              <a:t> </a:t>
            </a:r>
            <a:r>
              <a:rPr lang="en-US" sz="1500" dirty="0" err="1">
                <a:solidFill>
                  <a:srgbClr val="5B9BD5">
                    <a:lumMod val="75000"/>
                  </a:srgbClr>
                </a:solidFill>
                <a:latin typeface="Times New Roman" panose="02020603050405020304" pitchFamily="18" charset="0"/>
                <a:cs typeface="Times New Roman" panose="02020603050405020304" pitchFamily="18" charset="0"/>
              </a:rPr>
              <a:t>cảm</a:t>
            </a:r>
            <a:r>
              <a:rPr lang="en-US" sz="1500" dirty="0">
                <a:solidFill>
                  <a:srgbClr val="5B9BD5">
                    <a:lumMod val="75000"/>
                  </a:srgbClr>
                </a:solidFill>
                <a:latin typeface="Times New Roman" panose="02020603050405020304" pitchFamily="18" charset="0"/>
                <a:cs typeface="Times New Roman" panose="02020603050405020304" pitchFamily="18" charset="0"/>
              </a:rPr>
              <a:t>.</a:t>
            </a:r>
          </a:p>
        </p:txBody>
      </p:sp>
    </p:spTree>
    <p:custDataLst>
      <p:tags r:id="rId1"/>
    </p:custDataLst>
    <p:extLst>
      <p:ext uri="{BB962C8B-B14F-4D97-AF65-F5344CB8AC3E}">
        <p14:creationId xmlns:p14="http://schemas.microsoft.com/office/powerpoint/2010/main" val="4035212284"/>
      </p:ext>
    </p:extLst>
  </p:cSld>
  <p:clrMapOvr>
    <a:masterClrMapping/>
  </p:clrMapOvr>
  <mc:AlternateContent xmlns:mc="http://schemas.openxmlformats.org/markup-compatibility/2006" xmlns:p14="http://schemas.microsoft.com/office/powerpoint/2010/main">
    <mc:Choice Requires="p14">
      <p:transition spd="slow" p14:dur="2000" advTm="16904"/>
    </mc:Choice>
    <mc:Fallback xmlns="">
      <p:transition spd="slow" advTm="1690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2" grpId="0" animBg="1"/>
      <p:bldP spid="11" grpId="0"/>
      <p:bldP spid="12" grpId="0"/>
      <p:bldP spid="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Hộp Văn bản 3">
            <a:extLst>
              <a:ext uri="{FF2B5EF4-FFF2-40B4-BE49-F238E27FC236}">
                <a16:creationId xmlns:a16="http://schemas.microsoft.com/office/drawing/2014/main" id="{201BA0EC-7202-4EA3-A035-B55AA2382833}"/>
              </a:ext>
            </a:extLst>
          </p:cNvPr>
          <p:cNvSpPr txBox="1"/>
          <p:nvPr/>
        </p:nvSpPr>
        <p:spPr>
          <a:xfrm>
            <a:off x="3812381" y="1006690"/>
            <a:ext cx="3040380" cy="415498"/>
          </a:xfrm>
          <a:prstGeom prst="rect">
            <a:avLst/>
          </a:prstGeom>
          <a:noFill/>
        </p:spPr>
        <p:txBody>
          <a:bodyPr wrap="square" rtlCol="0">
            <a:spAutoFit/>
          </a:bodyPr>
          <a:lstStyle/>
          <a:p>
            <a:pPr algn="ctr" defTabSz="342900"/>
            <a:r>
              <a:rPr lang="vi-VN" sz="2100" b="1" i="1" dirty="0">
                <a:solidFill>
                  <a:srgbClr val="7030A0"/>
                </a:solidFill>
                <a:latin typeface="Times New Roman" panose="02020603050405020304" pitchFamily="18" charset="0"/>
              </a:rPr>
              <a:t>Theo Liên Hương</a:t>
            </a:r>
          </a:p>
        </p:txBody>
      </p:sp>
      <p:sp>
        <p:nvSpPr>
          <p:cNvPr id="19" name="Google Shape;4594;p32"/>
          <p:cNvSpPr txBox="1"/>
          <p:nvPr/>
        </p:nvSpPr>
        <p:spPr>
          <a:xfrm>
            <a:off x="3190875" y="81913"/>
            <a:ext cx="1784985" cy="343853"/>
          </a:xfrm>
          <a:prstGeom prst="rect">
            <a:avLst/>
          </a:prstGeom>
          <a:noFill/>
          <a:ln>
            <a:noFill/>
          </a:ln>
        </p:spPr>
        <p:txBody>
          <a:bodyPr wrap="square" lIns="68569" tIns="68569" rIns="68569" bIns="68569" anchor="t" anchorCtr="0">
            <a:noAutofit/>
            <a:scene3d>
              <a:camera prst="orthographicFront"/>
              <a:lightRig rig="threePt" dir="t"/>
            </a:scene3d>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2800"/>
              <a:buFont typeface="Ubuntu" panose="020B0704020202020204"/>
              <a:buNone/>
              <a:defRPr sz="1600" b="0" i="0" u="none" strike="noStrike" cap="none">
                <a:solidFill>
                  <a:schemeClr val="dk1"/>
                </a:solidFill>
                <a:latin typeface="Ubuntu" panose="020B0704020202020204"/>
                <a:ea typeface="Ubuntu" panose="020B0704020202020204"/>
                <a:cs typeface="Ubuntu" panose="020B0704020202020204"/>
                <a:sym typeface="Ubuntu" panose="020B0704020202020204"/>
              </a:defRPr>
            </a:lvl1pPr>
            <a:lvl2pPr marL="914400" marR="0" lvl="1" indent="-317500" algn="ctr" rtl="0">
              <a:lnSpc>
                <a:spcPct val="100000"/>
              </a:lnSpc>
              <a:spcBef>
                <a:spcPts val="0"/>
              </a:spcBef>
              <a:spcAft>
                <a:spcPts val="0"/>
              </a:spcAft>
              <a:buClr>
                <a:schemeClr val="dk1"/>
              </a:buClr>
              <a:buSzPts val="2800"/>
              <a:buFont typeface="Ubuntu" panose="020B0704020202020204"/>
              <a:buNone/>
              <a:defRPr sz="2800" b="0" i="0" u="none" strike="noStrike" cap="none">
                <a:solidFill>
                  <a:schemeClr val="dk1"/>
                </a:solidFill>
                <a:latin typeface="Ubuntu" panose="020B0704020202020204"/>
                <a:ea typeface="Ubuntu" panose="020B0704020202020204"/>
                <a:cs typeface="Ubuntu" panose="020B0704020202020204"/>
                <a:sym typeface="Ubuntu" panose="020B0704020202020204"/>
              </a:defRPr>
            </a:lvl2pPr>
            <a:lvl3pPr marL="1371600" marR="0" lvl="2" indent="-317500" algn="ctr" rtl="0">
              <a:lnSpc>
                <a:spcPct val="100000"/>
              </a:lnSpc>
              <a:spcBef>
                <a:spcPts val="0"/>
              </a:spcBef>
              <a:spcAft>
                <a:spcPts val="0"/>
              </a:spcAft>
              <a:buClr>
                <a:schemeClr val="dk1"/>
              </a:buClr>
              <a:buSzPts val="2800"/>
              <a:buFont typeface="Ubuntu" panose="020B0704020202020204"/>
              <a:buNone/>
              <a:defRPr sz="2800" b="0" i="0" u="none" strike="noStrike" cap="none">
                <a:solidFill>
                  <a:schemeClr val="dk1"/>
                </a:solidFill>
                <a:latin typeface="Ubuntu" panose="020B0704020202020204"/>
                <a:ea typeface="Ubuntu" panose="020B0704020202020204"/>
                <a:cs typeface="Ubuntu" panose="020B0704020202020204"/>
                <a:sym typeface="Ubuntu" panose="020B0704020202020204"/>
              </a:defRPr>
            </a:lvl3pPr>
            <a:lvl4pPr marL="1828800" marR="0" lvl="3" indent="-317500" algn="ctr" rtl="0">
              <a:lnSpc>
                <a:spcPct val="100000"/>
              </a:lnSpc>
              <a:spcBef>
                <a:spcPts val="0"/>
              </a:spcBef>
              <a:spcAft>
                <a:spcPts val="0"/>
              </a:spcAft>
              <a:buClr>
                <a:schemeClr val="dk1"/>
              </a:buClr>
              <a:buSzPts val="2800"/>
              <a:buFont typeface="Ubuntu" panose="020B0704020202020204"/>
              <a:buNone/>
              <a:defRPr sz="2800" b="0" i="0" u="none" strike="noStrike" cap="none">
                <a:solidFill>
                  <a:schemeClr val="dk1"/>
                </a:solidFill>
                <a:latin typeface="Ubuntu" panose="020B0704020202020204"/>
                <a:ea typeface="Ubuntu" panose="020B0704020202020204"/>
                <a:cs typeface="Ubuntu" panose="020B0704020202020204"/>
                <a:sym typeface="Ubuntu" panose="020B0704020202020204"/>
              </a:defRPr>
            </a:lvl4pPr>
            <a:lvl5pPr marL="2286000" marR="0" lvl="4" indent="-317500" algn="ctr" rtl="0">
              <a:lnSpc>
                <a:spcPct val="100000"/>
              </a:lnSpc>
              <a:spcBef>
                <a:spcPts val="0"/>
              </a:spcBef>
              <a:spcAft>
                <a:spcPts val="0"/>
              </a:spcAft>
              <a:buClr>
                <a:schemeClr val="dk1"/>
              </a:buClr>
              <a:buSzPts val="2800"/>
              <a:buFont typeface="Ubuntu" panose="020B0704020202020204"/>
              <a:buNone/>
              <a:defRPr sz="2800" b="0" i="0" u="none" strike="noStrike" cap="none">
                <a:solidFill>
                  <a:schemeClr val="dk1"/>
                </a:solidFill>
                <a:latin typeface="Ubuntu" panose="020B0704020202020204"/>
                <a:ea typeface="Ubuntu" panose="020B0704020202020204"/>
                <a:cs typeface="Ubuntu" panose="020B0704020202020204"/>
                <a:sym typeface="Ubuntu" panose="020B0704020202020204"/>
              </a:defRPr>
            </a:lvl5pPr>
            <a:lvl6pPr marL="2743200" marR="0" lvl="5" indent="-317500" algn="ctr" rtl="0">
              <a:lnSpc>
                <a:spcPct val="100000"/>
              </a:lnSpc>
              <a:spcBef>
                <a:spcPts val="0"/>
              </a:spcBef>
              <a:spcAft>
                <a:spcPts val="0"/>
              </a:spcAft>
              <a:buClr>
                <a:schemeClr val="dk1"/>
              </a:buClr>
              <a:buSzPts val="2800"/>
              <a:buFont typeface="Ubuntu" panose="020B0704020202020204"/>
              <a:buNone/>
              <a:defRPr sz="2800" b="0" i="0" u="none" strike="noStrike" cap="none">
                <a:solidFill>
                  <a:schemeClr val="dk1"/>
                </a:solidFill>
                <a:latin typeface="Ubuntu" panose="020B0704020202020204"/>
                <a:ea typeface="Ubuntu" panose="020B0704020202020204"/>
                <a:cs typeface="Ubuntu" panose="020B0704020202020204"/>
                <a:sym typeface="Ubuntu" panose="020B0704020202020204"/>
              </a:defRPr>
            </a:lvl6pPr>
            <a:lvl7pPr marL="3200400" marR="0" lvl="6" indent="-317500" algn="ctr" rtl="0">
              <a:lnSpc>
                <a:spcPct val="100000"/>
              </a:lnSpc>
              <a:spcBef>
                <a:spcPts val="0"/>
              </a:spcBef>
              <a:spcAft>
                <a:spcPts val="0"/>
              </a:spcAft>
              <a:buClr>
                <a:schemeClr val="dk1"/>
              </a:buClr>
              <a:buSzPts val="2800"/>
              <a:buFont typeface="Ubuntu" panose="020B0704020202020204"/>
              <a:buNone/>
              <a:defRPr sz="2800" b="0" i="0" u="none" strike="noStrike" cap="none">
                <a:solidFill>
                  <a:schemeClr val="dk1"/>
                </a:solidFill>
                <a:latin typeface="Ubuntu" panose="020B0704020202020204"/>
                <a:ea typeface="Ubuntu" panose="020B0704020202020204"/>
                <a:cs typeface="Ubuntu" panose="020B0704020202020204"/>
                <a:sym typeface="Ubuntu" panose="020B0704020202020204"/>
              </a:defRPr>
            </a:lvl7pPr>
            <a:lvl8pPr marL="3657600" marR="0" lvl="7" indent="-317500" algn="ctr" rtl="0">
              <a:lnSpc>
                <a:spcPct val="100000"/>
              </a:lnSpc>
              <a:spcBef>
                <a:spcPts val="0"/>
              </a:spcBef>
              <a:spcAft>
                <a:spcPts val="0"/>
              </a:spcAft>
              <a:buClr>
                <a:schemeClr val="dk1"/>
              </a:buClr>
              <a:buSzPts val="2800"/>
              <a:buFont typeface="Ubuntu" panose="020B0704020202020204"/>
              <a:buNone/>
              <a:defRPr sz="2800" b="0" i="0" u="none" strike="noStrike" cap="none">
                <a:solidFill>
                  <a:schemeClr val="dk1"/>
                </a:solidFill>
                <a:latin typeface="Ubuntu" panose="020B0704020202020204"/>
                <a:ea typeface="Ubuntu" panose="020B0704020202020204"/>
                <a:cs typeface="Ubuntu" panose="020B0704020202020204"/>
                <a:sym typeface="Ubuntu" panose="020B0704020202020204"/>
              </a:defRPr>
            </a:lvl8pPr>
            <a:lvl9pPr marL="4114800" marR="0" lvl="8" indent="-317500" algn="ctr" rtl="0">
              <a:lnSpc>
                <a:spcPct val="100000"/>
              </a:lnSpc>
              <a:spcBef>
                <a:spcPts val="0"/>
              </a:spcBef>
              <a:spcAft>
                <a:spcPts val="0"/>
              </a:spcAft>
              <a:buClr>
                <a:schemeClr val="dk1"/>
              </a:buClr>
              <a:buSzPts val="2800"/>
              <a:buFont typeface="Ubuntu" panose="020B0704020202020204"/>
              <a:buNone/>
              <a:defRPr sz="2800" b="0" i="0" u="none" strike="noStrike" cap="none">
                <a:solidFill>
                  <a:schemeClr val="dk1"/>
                </a:solidFill>
                <a:latin typeface="Ubuntu" panose="020B0704020202020204"/>
                <a:ea typeface="Ubuntu" panose="020B0704020202020204"/>
                <a:cs typeface="Ubuntu" panose="020B0704020202020204"/>
                <a:sym typeface="Ubuntu" panose="020B0704020202020204"/>
              </a:defRPr>
            </a:lvl9pPr>
          </a:lstStyle>
          <a:p>
            <a:pPr marL="342900" indent="-238125" defTabSz="685800">
              <a:buClr>
                <a:srgbClr val="595959"/>
              </a:buClr>
              <a:defRPr/>
            </a:pPr>
            <a:r>
              <a:rPr lang="en-US" altLang="en-US" sz="2400" b="1" u="sng" kern="0" dirty="0" err="1">
                <a:solidFill>
                  <a:srgbClr val="595959"/>
                </a:solidFill>
                <a:latin typeface="Times New Roman" panose="02020603050405020304" charset="0"/>
                <a:cs typeface="Times New Roman" panose="02020603050405020304" charset="0"/>
                <a:sym typeface="+mn-ea"/>
              </a:rPr>
              <a:t>Tập</a:t>
            </a:r>
            <a:r>
              <a:rPr lang="en-US" altLang="en-US" sz="2400" b="1" u="sng" kern="0" dirty="0">
                <a:solidFill>
                  <a:srgbClr val="595959"/>
                </a:solidFill>
                <a:latin typeface="Times New Roman" panose="02020603050405020304" charset="0"/>
                <a:cs typeface="Times New Roman" panose="02020603050405020304" charset="0"/>
                <a:sym typeface="+mn-ea"/>
              </a:rPr>
              <a:t> </a:t>
            </a:r>
            <a:r>
              <a:rPr lang="en-US" altLang="en-US" sz="2400" b="1" u="sng" kern="0" dirty="0" err="1">
                <a:solidFill>
                  <a:srgbClr val="595959"/>
                </a:solidFill>
                <a:latin typeface="Times New Roman" panose="02020603050405020304" charset="0"/>
                <a:cs typeface="Times New Roman" panose="02020603050405020304" charset="0"/>
                <a:sym typeface="+mn-ea"/>
              </a:rPr>
              <a:t>đọc</a:t>
            </a:r>
            <a:endParaRPr lang="en-US" altLang="en-US" sz="2400" b="1" u="sng" kern="0" dirty="0">
              <a:solidFill>
                <a:srgbClr val="595959"/>
              </a:solidFill>
              <a:latin typeface="Times New Roman" panose="02020603050405020304" charset="0"/>
              <a:cs typeface="Times New Roman" panose="02020603050405020304" charset="0"/>
              <a:sym typeface="+mn-ea"/>
            </a:endParaRPr>
          </a:p>
        </p:txBody>
      </p:sp>
      <p:sp>
        <p:nvSpPr>
          <p:cNvPr id="20" name="Google Shape;4593;p32"/>
          <p:cNvSpPr txBox="1"/>
          <p:nvPr/>
        </p:nvSpPr>
        <p:spPr>
          <a:xfrm>
            <a:off x="3190875" y="594041"/>
            <a:ext cx="2141696" cy="494824"/>
          </a:xfrm>
          <a:prstGeom prst="rect">
            <a:avLst/>
          </a:prstGeom>
          <a:noFill/>
          <a:ln>
            <a:noFill/>
          </a:ln>
        </p:spPr>
        <p:txBody>
          <a:bodyPr wrap="square" lIns="68569" tIns="68569" rIns="68569" bIns="68569" anchor="ctr"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4"/>
              </a:buClr>
              <a:buSzPts val="5200"/>
              <a:buFont typeface="Amatic SC" panose="020B0704020202020204"/>
              <a:buNone/>
              <a:defRPr sz="64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1pPr>
            <a:lvl2pPr marR="0" lvl="1" algn="ctr" rtl="0">
              <a:lnSpc>
                <a:spcPct val="80000"/>
              </a:lnSpc>
              <a:spcBef>
                <a:spcPts val="0"/>
              </a:spcBef>
              <a:spcAft>
                <a:spcPts val="0"/>
              </a:spcAft>
              <a:buClr>
                <a:schemeClr val="accent4"/>
              </a:buClr>
              <a:buSzPts val="5200"/>
              <a:buFont typeface="Amatic SC" panose="020B0704020202020204"/>
              <a:buNone/>
              <a:defRPr sz="52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2pPr>
            <a:lvl3pPr marR="0" lvl="2" algn="ctr" rtl="0">
              <a:lnSpc>
                <a:spcPct val="80000"/>
              </a:lnSpc>
              <a:spcBef>
                <a:spcPts val="0"/>
              </a:spcBef>
              <a:spcAft>
                <a:spcPts val="0"/>
              </a:spcAft>
              <a:buClr>
                <a:schemeClr val="accent4"/>
              </a:buClr>
              <a:buSzPts val="5200"/>
              <a:buFont typeface="Amatic SC" panose="020B0704020202020204"/>
              <a:buNone/>
              <a:defRPr sz="52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3pPr>
            <a:lvl4pPr marR="0" lvl="3" algn="ctr" rtl="0">
              <a:lnSpc>
                <a:spcPct val="80000"/>
              </a:lnSpc>
              <a:spcBef>
                <a:spcPts val="0"/>
              </a:spcBef>
              <a:spcAft>
                <a:spcPts val="0"/>
              </a:spcAft>
              <a:buClr>
                <a:schemeClr val="accent4"/>
              </a:buClr>
              <a:buSzPts val="5200"/>
              <a:buFont typeface="Amatic SC" panose="020B0704020202020204"/>
              <a:buNone/>
              <a:defRPr sz="52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4pPr>
            <a:lvl5pPr marR="0" lvl="4" algn="ctr" rtl="0">
              <a:lnSpc>
                <a:spcPct val="80000"/>
              </a:lnSpc>
              <a:spcBef>
                <a:spcPts val="0"/>
              </a:spcBef>
              <a:spcAft>
                <a:spcPts val="0"/>
              </a:spcAft>
              <a:buClr>
                <a:schemeClr val="accent4"/>
              </a:buClr>
              <a:buSzPts val="5200"/>
              <a:buFont typeface="Amatic SC" panose="020B0704020202020204"/>
              <a:buNone/>
              <a:defRPr sz="52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5pPr>
            <a:lvl6pPr marR="0" lvl="5" algn="ctr" rtl="0">
              <a:lnSpc>
                <a:spcPct val="80000"/>
              </a:lnSpc>
              <a:spcBef>
                <a:spcPts val="0"/>
              </a:spcBef>
              <a:spcAft>
                <a:spcPts val="0"/>
              </a:spcAft>
              <a:buClr>
                <a:schemeClr val="accent4"/>
              </a:buClr>
              <a:buSzPts val="5200"/>
              <a:buFont typeface="Amatic SC" panose="020B0704020202020204"/>
              <a:buNone/>
              <a:defRPr sz="52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6pPr>
            <a:lvl7pPr marR="0" lvl="6" algn="ctr" rtl="0">
              <a:lnSpc>
                <a:spcPct val="80000"/>
              </a:lnSpc>
              <a:spcBef>
                <a:spcPts val="0"/>
              </a:spcBef>
              <a:spcAft>
                <a:spcPts val="0"/>
              </a:spcAft>
              <a:buClr>
                <a:schemeClr val="accent4"/>
              </a:buClr>
              <a:buSzPts val="5200"/>
              <a:buFont typeface="Amatic SC" panose="020B0704020202020204"/>
              <a:buNone/>
              <a:defRPr sz="52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7pPr>
            <a:lvl8pPr marR="0" lvl="7" algn="ctr" rtl="0">
              <a:lnSpc>
                <a:spcPct val="80000"/>
              </a:lnSpc>
              <a:spcBef>
                <a:spcPts val="0"/>
              </a:spcBef>
              <a:spcAft>
                <a:spcPts val="0"/>
              </a:spcAft>
              <a:buClr>
                <a:schemeClr val="accent4"/>
              </a:buClr>
              <a:buSzPts val="5200"/>
              <a:buFont typeface="Amatic SC" panose="020B0704020202020204"/>
              <a:buNone/>
              <a:defRPr sz="52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8pPr>
            <a:lvl9pPr marR="0" lvl="8" algn="ctr" rtl="0">
              <a:lnSpc>
                <a:spcPct val="80000"/>
              </a:lnSpc>
              <a:spcBef>
                <a:spcPts val="0"/>
              </a:spcBef>
              <a:spcAft>
                <a:spcPts val="0"/>
              </a:spcAft>
              <a:buClr>
                <a:schemeClr val="accent4"/>
              </a:buClr>
              <a:buSzPts val="5200"/>
              <a:buFont typeface="Amatic SC" panose="020B0704020202020204"/>
              <a:buNone/>
              <a:defRPr sz="5200" b="1" i="0" u="none" strike="noStrike" cap="none">
                <a:solidFill>
                  <a:schemeClr val="accent4"/>
                </a:solidFill>
                <a:latin typeface="Amatic SC" panose="020B0704020202020204"/>
                <a:ea typeface="Amatic SC" panose="020B0704020202020204"/>
                <a:cs typeface="Amatic SC" panose="020B0704020202020204"/>
                <a:sym typeface="Amatic SC" panose="020B0704020202020204"/>
              </a:defRPr>
            </a:lvl9pPr>
          </a:lstStyle>
          <a:p>
            <a:pPr defTabSz="342900">
              <a:buClr>
                <a:prstClr val="black"/>
              </a:buClr>
              <a:buSzPts val="1100"/>
            </a:pPr>
            <a:r>
              <a:rPr lang="en-US" altLang="en-GB" sz="2400" dirty="0">
                <a:solidFill>
                  <a:srgbClr val="FF0000"/>
                </a:solidFill>
                <a:latin typeface="Times New Roman" panose="02020603050405020304" charset="0"/>
                <a:cs typeface="Times New Roman" panose="02020603050405020304" charset="0"/>
              </a:rPr>
              <a:t>CHỊ EM TÔI</a:t>
            </a:r>
          </a:p>
        </p:txBody>
      </p:sp>
      <p:sp>
        <p:nvSpPr>
          <p:cNvPr id="14" name="Chỗ dành sẵn cho Nội dung 4">
            <a:extLst>
              <a:ext uri="{FF2B5EF4-FFF2-40B4-BE49-F238E27FC236}">
                <a16:creationId xmlns:a16="http://schemas.microsoft.com/office/drawing/2014/main" id="{B78CD670-A16E-4780-BD7F-6472B2425898}"/>
              </a:ext>
            </a:extLst>
          </p:cNvPr>
          <p:cNvSpPr>
            <a:spLocks noGrp="1"/>
          </p:cNvSpPr>
          <p:nvPr>
            <p:ph idx="1"/>
          </p:nvPr>
        </p:nvSpPr>
        <p:spPr>
          <a:xfrm>
            <a:off x="432435" y="1464708"/>
            <a:ext cx="8279130" cy="3802617"/>
          </a:xfrm>
        </p:spPr>
        <p:txBody>
          <a:bodyPr>
            <a:noAutofit/>
          </a:bodyPr>
          <a:lstStyle/>
          <a:p>
            <a:pPr marL="0" indent="0">
              <a:lnSpc>
                <a:spcPct val="120000"/>
              </a:lnSpc>
              <a:buNone/>
            </a:pPr>
            <a:r>
              <a:rPr lang="vi-VN" sz="2400" dirty="0">
                <a:latin typeface="+mj-lt"/>
              </a:rPr>
              <a:t>      Hai </a:t>
            </a:r>
            <a:r>
              <a:rPr lang="vi-VN" sz="2400" dirty="0" err="1">
                <a:latin typeface="+mj-lt"/>
              </a:rPr>
              <a:t>chị</a:t>
            </a:r>
            <a:r>
              <a:rPr lang="vi-VN" sz="2400" dirty="0">
                <a:latin typeface="+mj-lt"/>
              </a:rPr>
              <a:t> em </a:t>
            </a:r>
            <a:r>
              <a:rPr lang="vi-VN" sz="2400" dirty="0" err="1">
                <a:latin typeface="+mj-lt"/>
              </a:rPr>
              <a:t>về</a:t>
            </a:r>
            <a:r>
              <a:rPr lang="vi-VN" sz="2400" dirty="0">
                <a:latin typeface="+mj-lt"/>
              </a:rPr>
              <a:t> </a:t>
            </a:r>
            <a:r>
              <a:rPr lang="vi-VN" sz="2400" dirty="0" err="1">
                <a:latin typeface="+mj-lt"/>
              </a:rPr>
              <a:t>đến</a:t>
            </a:r>
            <a:r>
              <a:rPr lang="vi-VN" sz="2400" dirty="0">
                <a:latin typeface="+mj-lt"/>
              </a:rPr>
              <a:t> </a:t>
            </a:r>
            <a:r>
              <a:rPr lang="vi-VN" sz="2400" dirty="0" err="1">
                <a:latin typeface="+mj-lt"/>
              </a:rPr>
              <a:t>nhà</a:t>
            </a:r>
            <a:r>
              <a:rPr lang="vi-VN" sz="2400" dirty="0">
                <a:latin typeface="+mj-lt"/>
              </a:rPr>
              <a:t>, tôi </a:t>
            </a:r>
            <a:r>
              <a:rPr lang="vi-VN" sz="2400" dirty="0" err="1">
                <a:latin typeface="+mj-lt"/>
              </a:rPr>
              <a:t>mắng</a:t>
            </a:r>
            <a:r>
              <a:rPr lang="vi-VN" sz="2400" dirty="0">
                <a:latin typeface="+mj-lt"/>
              </a:rPr>
              <a:t> em </a:t>
            </a:r>
            <a:r>
              <a:rPr lang="vi-VN" sz="2400" dirty="0" err="1">
                <a:latin typeface="+mj-lt"/>
              </a:rPr>
              <a:t>gái</a:t>
            </a:r>
            <a:r>
              <a:rPr lang="vi-VN" sz="2400" dirty="0">
                <a:latin typeface="+mj-lt"/>
              </a:rPr>
              <a:t> </a:t>
            </a:r>
            <a:r>
              <a:rPr lang="vi-VN" sz="2400" dirty="0" err="1">
                <a:latin typeface="+mj-lt"/>
              </a:rPr>
              <a:t>dám</a:t>
            </a:r>
            <a:r>
              <a:rPr lang="vi-VN" sz="2400" dirty="0">
                <a:latin typeface="+mj-lt"/>
              </a:rPr>
              <a:t> </a:t>
            </a:r>
            <a:r>
              <a:rPr lang="vi-VN" sz="2400" dirty="0" err="1">
                <a:latin typeface="+mj-lt"/>
              </a:rPr>
              <a:t>nói</a:t>
            </a:r>
            <a:r>
              <a:rPr lang="vi-VN" sz="2400" dirty="0">
                <a:latin typeface="+mj-lt"/>
              </a:rPr>
              <a:t> </a:t>
            </a:r>
            <a:r>
              <a:rPr lang="vi-VN" sz="2400" dirty="0" err="1">
                <a:latin typeface="+mj-lt"/>
              </a:rPr>
              <a:t>dối</a:t>
            </a:r>
            <a:r>
              <a:rPr lang="vi-VN" sz="2400" dirty="0">
                <a:latin typeface="+mj-lt"/>
              </a:rPr>
              <a:t> ba </a:t>
            </a:r>
            <a:r>
              <a:rPr lang="vi-VN" sz="2400" dirty="0" err="1">
                <a:latin typeface="+mj-lt"/>
              </a:rPr>
              <a:t>bỏ</a:t>
            </a:r>
            <a:r>
              <a:rPr lang="vi-VN" sz="2400" dirty="0">
                <a:latin typeface="+mj-lt"/>
              </a:rPr>
              <a:t> </a:t>
            </a:r>
            <a:r>
              <a:rPr lang="vi-VN" sz="2400" dirty="0" err="1">
                <a:latin typeface="+mj-lt"/>
              </a:rPr>
              <a:t>học</a:t>
            </a:r>
            <a:r>
              <a:rPr lang="vi-VN" sz="2400" dirty="0">
                <a:latin typeface="+mj-lt"/>
              </a:rPr>
              <a:t> đi chơi, không </a:t>
            </a:r>
            <a:r>
              <a:rPr lang="vi-VN" sz="2400" dirty="0" err="1">
                <a:latin typeface="+mj-lt"/>
              </a:rPr>
              <a:t>chịu</a:t>
            </a:r>
            <a:r>
              <a:rPr lang="vi-VN" sz="2400" dirty="0">
                <a:latin typeface="+mj-lt"/>
              </a:rPr>
              <a:t> </a:t>
            </a:r>
            <a:r>
              <a:rPr lang="vi-VN" sz="2400" dirty="0" err="1">
                <a:latin typeface="+mj-lt"/>
              </a:rPr>
              <a:t>khó</a:t>
            </a:r>
            <a:r>
              <a:rPr lang="vi-VN" sz="2400" dirty="0">
                <a:latin typeface="+mj-lt"/>
              </a:rPr>
              <a:t> </a:t>
            </a:r>
            <a:r>
              <a:rPr lang="vi-VN" sz="2400" dirty="0" err="1">
                <a:latin typeface="+mj-lt"/>
              </a:rPr>
              <a:t>học</a:t>
            </a:r>
            <a:r>
              <a:rPr lang="vi-VN" sz="2400" dirty="0">
                <a:latin typeface="+mj-lt"/>
              </a:rPr>
              <a:t> </a:t>
            </a:r>
            <a:r>
              <a:rPr lang="vi-VN" sz="2400" dirty="0" err="1">
                <a:latin typeface="+mj-lt"/>
              </a:rPr>
              <a:t>hành</a:t>
            </a:r>
            <a:r>
              <a:rPr lang="vi-VN" sz="2400" dirty="0">
                <a:latin typeface="+mj-lt"/>
              </a:rPr>
              <a:t>. Nhưng </a:t>
            </a:r>
            <a:r>
              <a:rPr lang="vi-VN" sz="2400" dirty="0" err="1">
                <a:latin typeface="+mj-lt"/>
              </a:rPr>
              <a:t>đáp</a:t>
            </a:r>
            <a:r>
              <a:rPr lang="vi-VN" sz="2400" dirty="0">
                <a:latin typeface="+mj-lt"/>
              </a:rPr>
              <a:t> </a:t>
            </a:r>
            <a:r>
              <a:rPr lang="vi-VN" sz="2400" dirty="0" err="1">
                <a:latin typeface="+mj-lt"/>
              </a:rPr>
              <a:t>lại</a:t>
            </a:r>
            <a:r>
              <a:rPr lang="vi-VN" sz="2400" dirty="0">
                <a:latin typeface="+mj-lt"/>
              </a:rPr>
              <a:t> </a:t>
            </a:r>
            <a:r>
              <a:rPr lang="vi-VN" sz="2400" dirty="0" err="1">
                <a:latin typeface="+mj-lt"/>
              </a:rPr>
              <a:t>sự</a:t>
            </a:r>
            <a:r>
              <a:rPr lang="vi-VN" sz="2400" dirty="0">
                <a:latin typeface="+mj-lt"/>
              </a:rPr>
              <a:t> </a:t>
            </a:r>
            <a:r>
              <a:rPr lang="vi-VN" sz="2400" dirty="0" err="1">
                <a:latin typeface="+mj-lt"/>
              </a:rPr>
              <a:t>giận</a:t>
            </a:r>
            <a:r>
              <a:rPr lang="vi-VN" sz="2400" dirty="0">
                <a:latin typeface="+mj-lt"/>
              </a:rPr>
              <a:t> </a:t>
            </a:r>
            <a:r>
              <a:rPr lang="vi-VN" sz="2400" dirty="0" err="1">
                <a:latin typeface="+mj-lt"/>
              </a:rPr>
              <a:t>dữ</a:t>
            </a:r>
            <a:r>
              <a:rPr lang="vi-VN" sz="2400" dirty="0">
                <a:latin typeface="+mj-lt"/>
              </a:rPr>
              <a:t> </a:t>
            </a:r>
            <a:r>
              <a:rPr lang="vi-VN" sz="2400" dirty="0" err="1">
                <a:latin typeface="+mj-lt"/>
              </a:rPr>
              <a:t>của</a:t>
            </a:r>
            <a:r>
              <a:rPr lang="vi-VN" sz="2400" dirty="0">
                <a:latin typeface="+mj-lt"/>
              </a:rPr>
              <a:t> tôi, </a:t>
            </a:r>
            <a:r>
              <a:rPr lang="vi-VN" sz="2400" dirty="0" err="1">
                <a:latin typeface="+mj-lt"/>
              </a:rPr>
              <a:t>nó</a:t>
            </a:r>
            <a:r>
              <a:rPr lang="vi-VN" sz="2400" dirty="0">
                <a:latin typeface="+mj-lt"/>
              </a:rPr>
              <a:t> </a:t>
            </a:r>
            <a:r>
              <a:rPr lang="vi-VN" sz="2400" dirty="0" err="1">
                <a:latin typeface="+mj-lt"/>
              </a:rPr>
              <a:t>chỉ</a:t>
            </a:r>
            <a:r>
              <a:rPr lang="vi-VN" sz="2400" dirty="0">
                <a:latin typeface="+mj-lt"/>
              </a:rPr>
              <a:t> </a:t>
            </a:r>
            <a:r>
              <a:rPr lang="vi-VN" sz="2400" dirty="0" err="1">
                <a:latin typeface="+mj-lt"/>
              </a:rPr>
              <a:t>thủng</a:t>
            </a:r>
            <a:r>
              <a:rPr lang="vi-VN" sz="2400" dirty="0">
                <a:latin typeface="+mj-lt"/>
              </a:rPr>
              <a:t> </a:t>
            </a:r>
            <a:r>
              <a:rPr lang="vi-VN" sz="2400" dirty="0" err="1">
                <a:latin typeface="+mj-lt"/>
              </a:rPr>
              <a:t>thẳng</a:t>
            </a:r>
            <a:r>
              <a:rPr lang="vi-VN" sz="2400" dirty="0">
                <a:latin typeface="+mj-lt"/>
              </a:rPr>
              <a:t>:</a:t>
            </a:r>
          </a:p>
          <a:p>
            <a:pPr>
              <a:lnSpc>
                <a:spcPct val="120000"/>
              </a:lnSpc>
              <a:buFontTx/>
              <a:buChar char="-"/>
            </a:pPr>
            <a:r>
              <a:rPr lang="vi-VN" sz="2400" dirty="0">
                <a:latin typeface="+mj-lt"/>
              </a:rPr>
              <a:t>Em đi </a:t>
            </a:r>
            <a:r>
              <a:rPr lang="vi-VN" sz="2400" dirty="0" err="1">
                <a:latin typeface="+mj-lt"/>
              </a:rPr>
              <a:t>tập</a:t>
            </a:r>
            <a:r>
              <a:rPr lang="vi-VN" sz="2400" dirty="0">
                <a:latin typeface="+mj-lt"/>
              </a:rPr>
              <a:t> văn </a:t>
            </a:r>
            <a:r>
              <a:rPr lang="vi-VN" sz="2400" dirty="0" err="1">
                <a:latin typeface="+mj-lt"/>
              </a:rPr>
              <a:t>nghệ</a:t>
            </a:r>
            <a:r>
              <a:rPr lang="vi-VN" sz="2400" dirty="0">
                <a:latin typeface="+mj-lt"/>
              </a:rPr>
              <a:t>.</a:t>
            </a:r>
          </a:p>
          <a:p>
            <a:pPr>
              <a:lnSpc>
                <a:spcPct val="120000"/>
              </a:lnSpc>
              <a:buFontTx/>
              <a:buChar char="-"/>
            </a:pPr>
            <a:r>
              <a:rPr lang="vi-VN" sz="2400" dirty="0" err="1">
                <a:latin typeface="+mj-lt"/>
              </a:rPr>
              <a:t>Mày</a:t>
            </a:r>
            <a:r>
              <a:rPr lang="vi-VN" sz="2400" dirty="0">
                <a:latin typeface="+mj-lt"/>
              </a:rPr>
              <a:t> </a:t>
            </a:r>
            <a:r>
              <a:rPr lang="vi-VN" sz="2400" dirty="0" err="1">
                <a:latin typeface="+mj-lt"/>
              </a:rPr>
              <a:t>tập</a:t>
            </a:r>
            <a:r>
              <a:rPr lang="vi-VN" sz="2400" dirty="0">
                <a:latin typeface="+mj-lt"/>
              </a:rPr>
              <a:t> văn </a:t>
            </a:r>
            <a:r>
              <a:rPr lang="vi-VN" sz="2400" dirty="0" err="1">
                <a:latin typeface="+mj-lt"/>
              </a:rPr>
              <a:t>nghệ</a:t>
            </a:r>
            <a:r>
              <a:rPr lang="vi-VN" sz="2400" dirty="0">
                <a:latin typeface="+mj-lt"/>
              </a:rPr>
              <a:t> ở </a:t>
            </a:r>
            <a:r>
              <a:rPr lang="vi-VN" sz="2400" dirty="0" err="1">
                <a:latin typeface="+mj-lt"/>
              </a:rPr>
              <a:t>rạp</a:t>
            </a:r>
            <a:r>
              <a:rPr lang="vi-VN" sz="2400" dirty="0">
                <a:latin typeface="+mj-lt"/>
              </a:rPr>
              <a:t> </a:t>
            </a:r>
            <a:r>
              <a:rPr lang="vi-VN" sz="2400" dirty="0" err="1">
                <a:latin typeface="+mj-lt"/>
              </a:rPr>
              <a:t>chiếu</a:t>
            </a:r>
            <a:r>
              <a:rPr lang="vi-VN" sz="2400" dirty="0">
                <a:latin typeface="+mj-lt"/>
              </a:rPr>
              <a:t> </a:t>
            </a:r>
            <a:r>
              <a:rPr lang="vi-VN" sz="2400" dirty="0" err="1">
                <a:latin typeface="+mj-lt"/>
              </a:rPr>
              <a:t>bóng</a:t>
            </a:r>
            <a:r>
              <a:rPr lang="vi-VN" sz="2400" dirty="0">
                <a:latin typeface="+mj-lt"/>
              </a:rPr>
              <a:t> à?</a:t>
            </a:r>
          </a:p>
          <a:p>
            <a:pPr marL="0" indent="0">
              <a:lnSpc>
                <a:spcPct val="120000"/>
              </a:lnSpc>
              <a:buNone/>
            </a:pPr>
            <a:r>
              <a:rPr lang="vi-VN" sz="2400" dirty="0" err="1">
                <a:latin typeface="+mj-lt"/>
              </a:rPr>
              <a:t>Nó</a:t>
            </a:r>
            <a:r>
              <a:rPr lang="vi-VN" sz="2400" dirty="0">
                <a:latin typeface="+mj-lt"/>
              </a:rPr>
              <a:t> </a:t>
            </a:r>
            <a:r>
              <a:rPr lang="vi-VN" sz="2400" dirty="0" err="1">
                <a:latin typeface="+mj-lt"/>
              </a:rPr>
              <a:t>cười</a:t>
            </a:r>
            <a:r>
              <a:rPr lang="vi-VN" sz="2400" dirty="0">
                <a:latin typeface="+mj-lt"/>
              </a:rPr>
              <a:t>, </a:t>
            </a:r>
            <a:r>
              <a:rPr lang="vi-VN" sz="2400" dirty="0" err="1">
                <a:latin typeface="+mj-lt"/>
              </a:rPr>
              <a:t>giả</a:t>
            </a:r>
            <a:r>
              <a:rPr lang="vi-VN" sz="2400" dirty="0">
                <a:latin typeface="+mj-lt"/>
              </a:rPr>
              <a:t> </a:t>
            </a:r>
            <a:r>
              <a:rPr lang="vi-VN" sz="2400" dirty="0" err="1">
                <a:latin typeface="+mj-lt"/>
              </a:rPr>
              <a:t>bộ</a:t>
            </a:r>
            <a:r>
              <a:rPr lang="vi-VN" sz="2400" dirty="0">
                <a:latin typeface="+mj-lt"/>
              </a:rPr>
              <a:t> ngây thơ:</a:t>
            </a:r>
          </a:p>
          <a:p>
            <a:pPr>
              <a:lnSpc>
                <a:spcPct val="120000"/>
              </a:lnSpc>
              <a:buFontTx/>
              <a:buChar char="-"/>
            </a:pPr>
            <a:r>
              <a:rPr lang="vi-VN" sz="2400" dirty="0" err="1">
                <a:latin typeface="+mj-lt"/>
              </a:rPr>
              <a:t>Ủa</a:t>
            </a:r>
            <a:r>
              <a:rPr lang="vi-VN" sz="2400" dirty="0">
                <a:latin typeface="+mj-lt"/>
              </a:rPr>
              <a:t> </a:t>
            </a:r>
            <a:r>
              <a:rPr lang="vi-VN" sz="2400" dirty="0" err="1">
                <a:latin typeface="+mj-lt"/>
              </a:rPr>
              <a:t>chị</a:t>
            </a:r>
            <a:r>
              <a:rPr lang="vi-VN" sz="2400" dirty="0">
                <a:latin typeface="+mj-lt"/>
              </a:rPr>
              <a:t> </a:t>
            </a:r>
            <a:r>
              <a:rPr lang="vi-VN" sz="2400" dirty="0" err="1">
                <a:latin typeface="+mj-lt"/>
              </a:rPr>
              <a:t>cũng</a:t>
            </a:r>
            <a:r>
              <a:rPr lang="vi-VN" sz="2400" dirty="0">
                <a:latin typeface="+mj-lt"/>
              </a:rPr>
              <a:t> ở </a:t>
            </a:r>
            <a:r>
              <a:rPr lang="vi-VN" sz="2400" dirty="0" err="1">
                <a:latin typeface="+mj-lt"/>
              </a:rPr>
              <a:t>đó</a:t>
            </a:r>
            <a:r>
              <a:rPr lang="vi-VN" sz="2400" dirty="0">
                <a:latin typeface="+mj-lt"/>
              </a:rPr>
              <a:t> sao? </a:t>
            </a:r>
            <a:r>
              <a:rPr lang="vi-VN" sz="2400" dirty="0" err="1">
                <a:latin typeface="+mj-lt"/>
              </a:rPr>
              <a:t>Hồi</a:t>
            </a:r>
            <a:r>
              <a:rPr lang="vi-VN" sz="2400" dirty="0">
                <a:latin typeface="+mj-lt"/>
              </a:rPr>
              <a:t> </a:t>
            </a:r>
            <a:r>
              <a:rPr lang="vi-VN" sz="2400" dirty="0" err="1">
                <a:latin typeface="+mj-lt"/>
              </a:rPr>
              <a:t>nãy</a:t>
            </a:r>
            <a:r>
              <a:rPr lang="vi-VN" sz="2400" dirty="0">
                <a:latin typeface="+mj-lt"/>
              </a:rPr>
              <a:t> </a:t>
            </a:r>
            <a:r>
              <a:rPr lang="vi-VN" sz="2400" dirty="0" err="1">
                <a:latin typeface="+mj-lt"/>
              </a:rPr>
              <a:t>chị</a:t>
            </a:r>
            <a:r>
              <a:rPr lang="vi-VN" sz="2400" dirty="0">
                <a:latin typeface="+mj-lt"/>
              </a:rPr>
              <a:t> </a:t>
            </a:r>
            <a:r>
              <a:rPr lang="vi-VN" sz="2400" dirty="0" err="1">
                <a:latin typeface="+mj-lt"/>
              </a:rPr>
              <a:t>bảo</a:t>
            </a:r>
            <a:r>
              <a:rPr lang="vi-VN" sz="2400" dirty="0">
                <a:latin typeface="+mj-lt"/>
              </a:rPr>
              <a:t> đi </a:t>
            </a:r>
            <a:r>
              <a:rPr lang="vi-VN" sz="2400" dirty="0" err="1">
                <a:latin typeface="+mj-lt"/>
              </a:rPr>
              <a:t>học</a:t>
            </a:r>
            <a:r>
              <a:rPr lang="vi-VN" sz="2400" dirty="0">
                <a:latin typeface="+mj-lt"/>
              </a:rPr>
              <a:t> </a:t>
            </a:r>
            <a:r>
              <a:rPr lang="vi-VN" sz="2400" dirty="0" err="1">
                <a:latin typeface="+mj-lt"/>
              </a:rPr>
              <a:t>nhóm</a:t>
            </a:r>
            <a:r>
              <a:rPr lang="vi-VN" sz="2400" dirty="0">
                <a:latin typeface="+mj-lt"/>
              </a:rPr>
              <a:t> </a:t>
            </a:r>
            <a:r>
              <a:rPr lang="vi-VN" sz="2400" dirty="0" err="1">
                <a:latin typeface="+mj-lt"/>
              </a:rPr>
              <a:t>mà</a:t>
            </a:r>
            <a:r>
              <a:rPr lang="vi-VN" sz="2400" dirty="0">
                <a:latin typeface="+mj-lt"/>
              </a:rPr>
              <a:t> !</a:t>
            </a:r>
          </a:p>
          <a:p>
            <a:pPr marL="0" indent="0">
              <a:lnSpc>
                <a:spcPct val="120000"/>
              </a:lnSpc>
              <a:buNone/>
            </a:pPr>
            <a:r>
              <a:rPr lang="vi-VN" sz="2400" dirty="0">
                <a:latin typeface="+mj-lt"/>
              </a:rPr>
              <a:t>   Tôi </a:t>
            </a:r>
            <a:r>
              <a:rPr lang="vi-VN" sz="2400" dirty="0" err="1">
                <a:latin typeface="+mj-lt"/>
              </a:rPr>
              <a:t>sững</a:t>
            </a:r>
            <a:r>
              <a:rPr lang="vi-VN" sz="2400" dirty="0">
                <a:latin typeface="+mj-lt"/>
              </a:rPr>
              <a:t> </a:t>
            </a:r>
            <a:r>
              <a:rPr lang="vi-VN" sz="2400" dirty="0" err="1">
                <a:latin typeface="+mj-lt"/>
              </a:rPr>
              <a:t>sờ</a:t>
            </a:r>
            <a:r>
              <a:rPr lang="vi-VN" sz="2400" dirty="0">
                <a:latin typeface="+mj-lt"/>
              </a:rPr>
              <a:t>, </a:t>
            </a:r>
            <a:r>
              <a:rPr lang="vi-VN" sz="2400" dirty="0" err="1">
                <a:latin typeface="+mj-lt"/>
              </a:rPr>
              <a:t>đứng</a:t>
            </a:r>
            <a:r>
              <a:rPr lang="vi-VN" sz="2400" dirty="0">
                <a:latin typeface="+mj-lt"/>
              </a:rPr>
              <a:t> im như </a:t>
            </a:r>
            <a:r>
              <a:rPr lang="vi-VN" sz="2400" dirty="0" err="1">
                <a:latin typeface="+mj-lt"/>
              </a:rPr>
              <a:t>phỗng</a:t>
            </a:r>
            <a:r>
              <a:rPr lang="vi-VN" sz="2400" dirty="0">
                <a:latin typeface="+mj-lt"/>
              </a:rPr>
              <a:t>. </a:t>
            </a:r>
            <a:r>
              <a:rPr lang="vi-VN" sz="2400" dirty="0" err="1">
                <a:latin typeface="+mj-lt"/>
              </a:rPr>
              <a:t>Ngước</a:t>
            </a:r>
            <a:r>
              <a:rPr lang="vi-VN" sz="2400" dirty="0">
                <a:latin typeface="+mj-lt"/>
              </a:rPr>
              <a:t> </a:t>
            </a:r>
            <a:r>
              <a:rPr lang="vi-VN" sz="2400" dirty="0" err="1">
                <a:latin typeface="+mj-lt"/>
              </a:rPr>
              <a:t>nhìn</a:t>
            </a:r>
            <a:r>
              <a:rPr lang="vi-VN" sz="2400" dirty="0">
                <a:latin typeface="+mj-lt"/>
              </a:rPr>
              <a:t> ba, tôi </a:t>
            </a:r>
            <a:r>
              <a:rPr lang="vi-VN" sz="2400" dirty="0" err="1">
                <a:latin typeface="+mj-lt"/>
              </a:rPr>
              <a:t>đợi</a:t>
            </a:r>
            <a:r>
              <a:rPr lang="vi-VN" sz="2400" dirty="0">
                <a:latin typeface="+mj-lt"/>
              </a:rPr>
              <a:t> </a:t>
            </a:r>
            <a:r>
              <a:rPr lang="vi-VN" sz="2400" dirty="0" err="1">
                <a:latin typeface="+mj-lt"/>
              </a:rPr>
              <a:t>một</a:t>
            </a:r>
            <a:r>
              <a:rPr lang="vi-VN" sz="2400" dirty="0">
                <a:latin typeface="+mj-lt"/>
              </a:rPr>
              <a:t> </a:t>
            </a:r>
            <a:r>
              <a:rPr lang="vi-VN" sz="2400" dirty="0" err="1">
                <a:latin typeface="+mj-lt"/>
              </a:rPr>
              <a:t>trận</a:t>
            </a:r>
            <a:r>
              <a:rPr lang="vi-VN" sz="2400" dirty="0">
                <a:latin typeface="+mj-lt"/>
              </a:rPr>
              <a:t> </a:t>
            </a:r>
            <a:r>
              <a:rPr lang="vi-VN" sz="2400" dirty="0" err="1">
                <a:latin typeface="+mj-lt"/>
              </a:rPr>
              <a:t>cuồng</a:t>
            </a:r>
            <a:r>
              <a:rPr lang="vi-VN" sz="2400" dirty="0">
                <a:latin typeface="+mj-lt"/>
              </a:rPr>
              <a:t> phong. Nhưng ba tôi </a:t>
            </a:r>
            <a:r>
              <a:rPr lang="vi-VN" sz="2400" dirty="0" err="1">
                <a:latin typeface="+mj-lt"/>
              </a:rPr>
              <a:t>chỉ</a:t>
            </a:r>
            <a:r>
              <a:rPr lang="vi-VN" sz="2400" dirty="0">
                <a:latin typeface="+mj-lt"/>
              </a:rPr>
              <a:t> </a:t>
            </a:r>
            <a:r>
              <a:rPr lang="vi-VN" sz="2400" dirty="0" err="1">
                <a:latin typeface="+mj-lt"/>
              </a:rPr>
              <a:t>buồn</a:t>
            </a:r>
            <a:r>
              <a:rPr lang="vi-VN" sz="2400" dirty="0">
                <a:latin typeface="+mj-lt"/>
              </a:rPr>
              <a:t> </a:t>
            </a:r>
            <a:r>
              <a:rPr lang="vi-VN" sz="2400" dirty="0" err="1">
                <a:latin typeface="+mj-lt"/>
              </a:rPr>
              <a:t>rầu</a:t>
            </a:r>
            <a:r>
              <a:rPr lang="vi-VN" sz="2400" dirty="0">
                <a:latin typeface="+mj-lt"/>
              </a:rPr>
              <a:t> </a:t>
            </a:r>
            <a:r>
              <a:rPr lang="vi-VN" sz="2400" dirty="0" err="1">
                <a:latin typeface="+mj-lt"/>
              </a:rPr>
              <a:t>bảo</a:t>
            </a:r>
            <a:r>
              <a:rPr lang="vi-VN" sz="2400" dirty="0">
                <a:latin typeface="+mj-lt"/>
              </a:rPr>
              <a:t>:</a:t>
            </a:r>
          </a:p>
          <a:p>
            <a:pPr marL="0" indent="0">
              <a:lnSpc>
                <a:spcPct val="120000"/>
              </a:lnSpc>
              <a:buNone/>
            </a:pPr>
            <a:r>
              <a:rPr lang="vi-VN" sz="2400" dirty="0">
                <a:latin typeface="+mj-lt"/>
              </a:rPr>
              <a:t>- </a:t>
            </a:r>
            <a:r>
              <a:rPr lang="vi-VN" sz="2400" dirty="0" err="1">
                <a:latin typeface="+mj-lt"/>
              </a:rPr>
              <a:t>Các</a:t>
            </a:r>
            <a:r>
              <a:rPr lang="vi-VN" sz="2400" dirty="0">
                <a:latin typeface="+mj-lt"/>
              </a:rPr>
              <a:t> con </a:t>
            </a:r>
            <a:r>
              <a:rPr lang="vi-VN" sz="2400" dirty="0" err="1">
                <a:latin typeface="+mj-lt"/>
              </a:rPr>
              <a:t>ráng</a:t>
            </a:r>
            <a:r>
              <a:rPr lang="vi-VN" sz="2400" dirty="0">
                <a:latin typeface="+mj-lt"/>
              </a:rPr>
              <a:t> </a:t>
            </a:r>
            <a:r>
              <a:rPr lang="vi-VN" sz="2400" dirty="0" err="1">
                <a:latin typeface="+mj-lt"/>
              </a:rPr>
              <a:t>bảo</a:t>
            </a:r>
            <a:r>
              <a:rPr lang="vi-VN" sz="2400" dirty="0">
                <a:latin typeface="+mj-lt"/>
              </a:rPr>
              <a:t> ban nhau </a:t>
            </a:r>
            <a:r>
              <a:rPr lang="vi-VN" sz="2400" dirty="0" err="1">
                <a:latin typeface="+mj-lt"/>
              </a:rPr>
              <a:t>mà</a:t>
            </a:r>
            <a:r>
              <a:rPr lang="vi-VN" sz="2400" dirty="0">
                <a:latin typeface="+mj-lt"/>
              </a:rPr>
              <a:t> </a:t>
            </a:r>
            <a:r>
              <a:rPr lang="vi-VN" sz="2400" dirty="0" err="1">
                <a:latin typeface="+mj-lt"/>
              </a:rPr>
              <a:t>học</a:t>
            </a:r>
            <a:r>
              <a:rPr lang="vi-VN" sz="2400" dirty="0">
                <a:latin typeface="+mj-lt"/>
              </a:rPr>
              <a:t> cho nên </a:t>
            </a:r>
            <a:r>
              <a:rPr lang="vi-VN" sz="2400" dirty="0" err="1">
                <a:latin typeface="+mj-lt"/>
              </a:rPr>
              <a:t>người</a:t>
            </a:r>
            <a:r>
              <a:rPr lang="vi-VN" sz="2400" dirty="0">
                <a:latin typeface="+mj-lt"/>
              </a:rPr>
              <a:t>.</a:t>
            </a:r>
          </a:p>
        </p:txBody>
      </p:sp>
      <p:cxnSp>
        <p:nvCxnSpPr>
          <p:cNvPr id="16" name="Đường nối Thẳng 3">
            <a:extLst>
              <a:ext uri="{FF2B5EF4-FFF2-40B4-BE49-F238E27FC236}">
                <a16:creationId xmlns:a16="http://schemas.microsoft.com/office/drawing/2014/main" id="{9897E64D-4334-4B45-B8DC-6B5C82E42EE2}"/>
              </a:ext>
            </a:extLst>
          </p:cNvPr>
          <p:cNvCxnSpPr>
            <a:cxnSpLocks/>
          </p:cNvCxnSpPr>
          <p:nvPr/>
        </p:nvCxnSpPr>
        <p:spPr>
          <a:xfrm>
            <a:off x="7458075" y="2336006"/>
            <a:ext cx="9525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Đường nối Thẳng 5">
            <a:extLst>
              <a:ext uri="{FF2B5EF4-FFF2-40B4-BE49-F238E27FC236}">
                <a16:creationId xmlns:a16="http://schemas.microsoft.com/office/drawing/2014/main" id="{0FCA627A-B079-4D7E-8D2F-EA7B6C46755F}"/>
              </a:ext>
            </a:extLst>
          </p:cNvPr>
          <p:cNvCxnSpPr>
            <a:cxnSpLocks/>
          </p:cNvCxnSpPr>
          <p:nvPr/>
        </p:nvCxnSpPr>
        <p:spPr>
          <a:xfrm>
            <a:off x="2309217" y="2752725"/>
            <a:ext cx="151030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Đường nối Thẳng 7">
            <a:extLst>
              <a:ext uri="{FF2B5EF4-FFF2-40B4-BE49-F238E27FC236}">
                <a16:creationId xmlns:a16="http://schemas.microsoft.com/office/drawing/2014/main" id="{61902AE7-20DE-4C03-AD4E-22C925D6647A}"/>
              </a:ext>
            </a:extLst>
          </p:cNvPr>
          <p:cNvCxnSpPr>
            <a:cxnSpLocks/>
          </p:cNvCxnSpPr>
          <p:nvPr/>
        </p:nvCxnSpPr>
        <p:spPr>
          <a:xfrm>
            <a:off x="1067396" y="5988843"/>
            <a:ext cx="158055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Đường nối Thẳng 12">
            <a:extLst>
              <a:ext uri="{FF2B5EF4-FFF2-40B4-BE49-F238E27FC236}">
                <a16:creationId xmlns:a16="http://schemas.microsoft.com/office/drawing/2014/main" id="{C18C2807-FD23-465E-86E7-476B8632AE8F}"/>
              </a:ext>
            </a:extLst>
          </p:cNvPr>
          <p:cNvCxnSpPr>
            <a:cxnSpLocks/>
          </p:cNvCxnSpPr>
          <p:nvPr/>
        </p:nvCxnSpPr>
        <p:spPr>
          <a:xfrm>
            <a:off x="1587698" y="4460081"/>
            <a:ext cx="8030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Đường nối Thẳng 14">
            <a:extLst>
              <a:ext uri="{FF2B5EF4-FFF2-40B4-BE49-F238E27FC236}">
                <a16:creationId xmlns:a16="http://schemas.microsoft.com/office/drawing/2014/main" id="{A399B6AE-317F-440F-B1E8-524B3644F118}"/>
              </a:ext>
            </a:extLst>
          </p:cNvPr>
          <p:cNvCxnSpPr>
            <a:cxnSpLocks/>
          </p:cNvCxnSpPr>
          <p:nvPr/>
        </p:nvCxnSpPr>
        <p:spPr>
          <a:xfrm>
            <a:off x="3064371" y="5562601"/>
            <a:ext cx="1736229"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Đường nối Thẳng 16">
            <a:extLst>
              <a:ext uri="{FF2B5EF4-FFF2-40B4-BE49-F238E27FC236}">
                <a16:creationId xmlns:a16="http://schemas.microsoft.com/office/drawing/2014/main" id="{812B63C3-F49A-4712-AD0D-A9160A3E4F12}"/>
              </a:ext>
            </a:extLst>
          </p:cNvPr>
          <p:cNvCxnSpPr>
            <a:cxnSpLocks/>
          </p:cNvCxnSpPr>
          <p:nvPr/>
        </p:nvCxnSpPr>
        <p:spPr>
          <a:xfrm>
            <a:off x="1234975" y="5548314"/>
            <a:ext cx="94625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635960039"/>
      </p:ext>
    </p:extLst>
  </p:cSld>
  <p:clrMapOvr>
    <a:masterClrMapping/>
  </p:clrMapOvr>
  <mc:AlternateContent xmlns:mc="http://schemas.openxmlformats.org/markup-compatibility/2006" xmlns:p14="http://schemas.microsoft.com/office/powerpoint/2010/main">
    <mc:Choice Requires="p14">
      <p:transition spd="slow" p14:dur="2000" advTm="68582"/>
    </mc:Choice>
    <mc:Fallback xmlns="">
      <p:transition spd="slow" advTm="6858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ppt_x"/>
                                          </p:val>
                                        </p:tav>
                                        <p:tav tm="100000">
                                          <p:val>
                                            <p:strVal val="#ppt_x"/>
                                          </p:val>
                                        </p:tav>
                                      </p:tavLst>
                                    </p:anim>
                                    <p:anim calcmode="lin" valueType="num">
                                      <p:cBhvr additive="base">
                                        <p:cTn id="12" dur="500" fill="hold"/>
                                        <p:tgtEl>
                                          <p:spTgt spid="2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500" fill="hold"/>
                                        <p:tgtEl>
                                          <p:spTgt spid="23"/>
                                        </p:tgtEl>
                                        <p:attrNameLst>
                                          <p:attrName>ppt_x</p:attrName>
                                        </p:attrNameLst>
                                      </p:cBhvr>
                                      <p:tavLst>
                                        <p:tav tm="0">
                                          <p:val>
                                            <p:strVal val="#ppt_x"/>
                                          </p:val>
                                        </p:tav>
                                        <p:tav tm="100000">
                                          <p:val>
                                            <p:strVal val="#ppt_x"/>
                                          </p:val>
                                        </p:tav>
                                      </p:tavLst>
                                    </p:anim>
                                    <p:anim calcmode="lin" valueType="num">
                                      <p:cBhvr additive="base">
                                        <p:cTn id="16" dur="500" fill="hold"/>
                                        <p:tgtEl>
                                          <p:spTgt spid="23"/>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500" fill="hold"/>
                                        <p:tgtEl>
                                          <p:spTgt spid="24"/>
                                        </p:tgtEl>
                                        <p:attrNameLst>
                                          <p:attrName>ppt_x</p:attrName>
                                        </p:attrNameLst>
                                      </p:cBhvr>
                                      <p:tavLst>
                                        <p:tav tm="0">
                                          <p:val>
                                            <p:strVal val="#ppt_x"/>
                                          </p:val>
                                        </p:tav>
                                        <p:tav tm="100000">
                                          <p:val>
                                            <p:strVal val="#ppt_x"/>
                                          </p:val>
                                        </p:tav>
                                      </p:tavLst>
                                    </p:anim>
                                    <p:anim calcmode="lin" valueType="num">
                                      <p:cBhvr additive="base">
                                        <p:cTn id="20" dur="500" fill="hold"/>
                                        <p:tgtEl>
                                          <p:spTgt spid="24"/>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additive="base">
                                        <p:cTn id="23" dur="500" fill="hold"/>
                                        <p:tgtEl>
                                          <p:spTgt spid="25"/>
                                        </p:tgtEl>
                                        <p:attrNameLst>
                                          <p:attrName>ppt_x</p:attrName>
                                        </p:attrNameLst>
                                      </p:cBhvr>
                                      <p:tavLst>
                                        <p:tav tm="0">
                                          <p:val>
                                            <p:strVal val="#ppt_x"/>
                                          </p:val>
                                        </p:tav>
                                        <p:tav tm="100000">
                                          <p:val>
                                            <p:strVal val="#ppt_x"/>
                                          </p:val>
                                        </p:tav>
                                      </p:tavLst>
                                    </p:anim>
                                    <p:anim calcmode="lin" valueType="num">
                                      <p:cBhvr additive="base">
                                        <p:cTn id="24" dur="500" fill="hold"/>
                                        <p:tgtEl>
                                          <p:spTgt spid="25"/>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additive="base">
                                        <p:cTn id="27" dur="500" fill="hold"/>
                                        <p:tgtEl>
                                          <p:spTgt spid="22"/>
                                        </p:tgtEl>
                                        <p:attrNameLst>
                                          <p:attrName>ppt_x</p:attrName>
                                        </p:attrNameLst>
                                      </p:cBhvr>
                                      <p:tavLst>
                                        <p:tav tm="0">
                                          <p:val>
                                            <p:strVal val="#ppt_x"/>
                                          </p:val>
                                        </p:tav>
                                        <p:tav tm="100000">
                                          <p:val>
                                            <p:strVal val="#ppt_x"/>
                                          </p:val>
                                        </p:tav>
                                      </p:tavLst>
                                    </p:anim>
                                    <p:anim calcmode="lin" valueType="num">
                                      <p:cBhvr additive="base">
                                        <p:cTn id="2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B55A3127-1DB3-4800-88C2-B0E268E46B4D}"/>
              </a:ext>
            </a:extLst>
          </p:cNvPr>
          <p:cNvSpPr>
            <a:spLocks noGrp="1"/>
          </p:cNvSpPr>
          <p:nvPr>
            <p:ph type="title"/>
          </p:nvPr>
        </p:nvSpPr>
        <p:spPr>
          <a:xfrm>
            <a:off x="628650" y="1093708"/>
            <a:ext cx="7886700" cy="373856"/>
          </a:xfrm>
        </p:spPr>
        <p:txBody>
          <a:bodyPr>
            <a:noAutofit/>
          </a:bodyPr>
          <a:lstStyle/>
          <a:p>
            <a:pPr algn="ctr">
              <a:lnSpc>
                <a:spcPct val="100000"/>
              </a:lnSpc>
            </a:pPr>
            <a:r>
              <a:rPr lang="vi-VN" sz="2800" b="1" u="sng">
                <a:latin typeface="HP001 4 hàng" panose="020B0603050302020204" pitchFamily="34" charset="-93"/>
              </a:rPr>
              <a:t>Tập </a:t>
            </a:r>
            <a:r>
              <a:rPr lang="vi-VN" sz="2800" b="1" u="sng" dirty="0">
                <a:latin typeface="HP001 4 hàng" panose="020B0603050302020204" pitchFamily="34" charset="-93"/>
              </a:rPr>
              <a:t>đọc</a:t>
            </a:r>
            <a:br>
              <a:rPr lang="vi-VN" sz="2800" b="1" u="sng" dirty="0">
                <a:latin typeface="HP001 4 hàng" panose="020B0603050302020204" pitchFamily="34" charset="-93"/>
              </a:rPr>
            </a:br>
            <a:r>
              <a:rPr lang="vi-VN" sz="3200" b="1" dirty="0">
                <a:solidFill>
                  <a:srgbClr val="FF0000"/>
                </a:solidFill>
                <a:latin typeface="HP001 4 hàng" panose="020B0603050302020204" pitchFamily="34" charset="-93"/>
              </a:rPr>
              <a:t>Chị em tôi</a:t>
            </a:r>
            <a:br>
              <a:rPr lang="en-US" sz="3200" b="1" dirty="0">
                <a:solidFill>
                  <a:srgbClr val="FF0000"/>
                </a:solidFill>
                <a:latin typeface="HP001 4 hàng" panose="020B0603050302020204" pitchFamily="34" charset="-93"/>
              </a:rPr>
            </a:br>
            <a:r>
              <a:rPr lang="en-US" sz="3200" b="1" dirty="0">
                <a:solidFill>
                  <a:srgbClr val="FF0000"/>
                </a:solidFill>
                <a:latin typeface="HP001 4 hàng" panose="020B0603050302020204" pitchFamily="34" charset="-93"/>
              </a:rPr>
              <a:t>                           </a:t>
            </a:r>
            <a:r>
              <a:rPr lang="en-US" sz="2400" b="1" i="1" dirty="0">
                <a:solidFill>
                  <a:srgbClr val="FF0000"/>
                </a:solidFill>
                <a:latin typeface="HP001 4 hàng" panose="020B0603050302020204" pitchFamily="34" charset="-93"/>
              </a:rPr>
              <a:t>(Theo </a:t>
            </a:r>
            <a:r>
              <a:rPr lang="en-US" sz="2400" b="1" i="1" dirty="0" err="1">
                <a:solidFill>
                  <a:srgbClr val="FF0000"/>
                </a:solidFill>
                <a:latin typeface="HP001 4 hàng" panose="020B0603050302020204" pitchFamily="34" charset="-93"/>
              </a:rPr>
              <a:t>Liên</a:t>
            </a:r>
            <a:r>
              <a:rPr lang="en-US" sz="2400" b="1" i="1" dirty="0">
                <a:solidFill>
                  <a:srgbClr val="FF0000"/>
                </a:solidFill>
                <a:latin typeface="HP001 4 hàng" panose="020B0603050302020204" pitchFamily="34" charset="-93"/>
              </a:rPr>
              <a:t> </a:t>
            </a:r>
            <a:r>
              <a:rPr lang="en-US" sz="2400" b="1" i="1" dirty="0" err="1">
                <a:solidFill>
                  <a:srgbClr val="FF0000"/>
                </a:solidFill>
                <a:latin typeface="HP001 4 hàng" panose="020B0603050302020204" pitchFamily="34" charset="-93"/>
              </a:rPr>
              <a:t>Hương</a:t>
            </a:r>
            <a:r>
              <a:rPr lang="en-US" sz="2400" b="1" i="1" dirty="0">
                <a:solidFill>
                  <a:srgbClr val="FF0000"/>
                </a:solidFill>
                <a:latin typeface="HP001 4 hàng" panose="020B0603050302020204" pitchFamily="34" charset="-93"/>
              </a:rPr>
              <a:t>)</a:t>
            </a:r>
            <a:endParaRPr lang="vi-VN" sz="2400" b="1" i="1" dirty="0">
              <a:solidFill>
                <a:srgbClr val="FF0000"/>
              </a:solidFill>
              <a:latin typeface="HP001 4 hàng" panose="020B0603050302020204" pitchFamily="34" charset="-93"/>
            </a:endParaRPr>
          </a:p>
        </p:txBody>
      </p:sp>
      <p:sp>
        <p:nvSpPr>
          <p:cNvPr id="4" name="Chỗ dành sẵn cho Nội dung 3">
            <a:extLst>
              <a:ext uri="{FF2B5EF4-FFF2-40B4-BE49-F238E27FC236}">
                <a16:creationId xmlns:a16="http://schemas.microsoft.com/office/drawing/2014/main" id="{927AB9BF-8A3F-405F-BC58-392C9E849A09}"/>
              </a:ext>
            </a:extLst>
          </p:cNvPr>
          <p:cNvSpPr>
            <a:spLocks noGrp="1"/>
          </p:cNvSpPr>
          <p:nvPr>
            <p:ph idx="1"/>
          </p:nvPr>
        </p:nvSpPr>
        <p:spPr>
          <a:xfrm>
            <a:off x="548751" y="2398719"/>
            <a:ext cx="7886700" cy="1484733"/>
          </a:xfrm>
        </p:spPr>
        <p:txBody>
          <a:bodyPr>
            <a:normAutofit/>
          </a:bodyPr>
          <a:lstStyle/>
          <a:p>
            <a:pPr marL="0" indent="0" algn="just">
              <a:lnSpc>
                <a:spcPct val="100000"/>
              </a:lnSpc>
              <a:spcBef>
                <a:spcPts val="900"/>
              </a:spcBef>
              <a:buNone/>
            </a:pPr>
            <a:r>
              <a:rPr lang="en-US" sz="2400" b="1" dirty="0">
                <a:solidFill>
                  <a:srgbClr val="0000FF"/>
                </a:solidFill>
                <a:latin typeface="HP001 4 hàng" panose="020B0603050302020204" pitchFamily="34" charset="-93"/>
              </a:rPr>
              <a:t>      Ý </a:t>
            </a:r>
            <a:r>
              <a:rPr lang="en-US" sz="2400" b="1" dirty="0" err="1">
                <a:solidFill>
                  <a:srgbClr val="0000FF"/>
                </a:solidFill>
                <a:latin typeface="HP001 4 hàng" panose="020B0603050302020204" pitchFamily="34" charset="-93"/>
              </a:rPr>
              <a:t>nghĩa</a:t>
            </a:r>
            <a:r>
              <a:rPr lang="en-US" sz="2400" b="1" dirty="0">
                <a:solidFill>
                  <a:srgbClr val="0000FF"/>
                </a:solidFill>
                <a:latin typeface="HP001 4 hàng" panose="020B0603050302020204" pitchFamily="34" charset="-93"/>
              </a:rPr>
              <a:t>: </a:t>
            </a:r>
            <a:r>
              <a:rPr lang="vi-VN" sz="2400" b="1" dirty="0">
                <a:solidFill>
                  <a:srgbClr val="FF0000"/>
                </a:solidFill>
                <a:latin typeface="HP001 4 hàng" panose="020B0603050302020204" pitchFamily="34" charset="-93"/>
              </a:rPr>
              <a:t>Câu chuyện khuyên chúng ta không nên nói dối. Nói dối là một đức tính xấu làm mất lòng tin, </a:t>
            </a:r>
            <a:r>
              <a:rPr lang="en-US" sz="2400" b="1" dirty="0" err="1">
                <a:solidFill>
                  <a:srgbClr val="FF0000"/>
                </a:solidFill>
                <a:latin typeface="HP001 4 hàng" panose="020B0603050302020204" pitchFamily="34" charset="-93"/>
              </a:rPr>
              <a:t>và</a:t>
            </a:r>
            <a:r>
              <a:rPr lang="en-US" sz="2400" b="1" dirty="0">
                <a:solidFill>
                  <a:srgbClr val="FF0000"/>
                </a:solidFill>
                <a:latin typeface="HP001 4 hàng" panose="020B0603050302020204" pitchFamily="34" charset="-93"/>
              </a:rPr>
              <a:t> </a:t>
            </a:r>
            <a:r>
              <a:rPr lang="en-US" sz="2400" b="1" dirty="0" err="1">
                <a:solidFill>
                  <a:srgbClr val="FF0000"/>
                </a:solidFill>
                <a:latin typeface="HP001 4 hàng" panose="020B0603050302020204" pitchFamily="34" charset="-93"/>
              </a:rPr>
              <a:t>sự</a:t>
            </a:r>
            <a:r>
              <a:rPr lang="vi-VN" sz="2400" b="1" dirty="0">
                <a:solidFill>
                  <a:srgbClr val="FF0000"/>
                </a:solidFill>
                <a:latin typeface="HP001 4 hàng" panose="020B0603050302020204" pitchFamily="34" charset="-93"/>
              </a:rPr>
              <a:t> tôn trọng của mọi người đối với mình.</a:t>
            </a:r>
          </a:p>
        </p:txBody>
      </p:sp>
      <p:sp>
        <p:nvSpPr>
          <p:cNvPr id="6" name="Chỗ dành sẵn cho Nội dung 3">
            <a:extLst>
              <a:ext uri="{FF2B5EF4-FFF2-40B4-BE49-F238E27FC236}">
                <a16:creationId xmlns:a16="http://schemas.microsoft.com/office/drawing/2014/main" id="{304974BB-43A3-429A-8FFA-EC25E86D717B}"/>
              </a:ext>
            </a:extLst>
          </p:cNvPr>
          <p:cNvSpPr txBox="1">
            <a:spLocks/>
          </p:cNvSpPr>
          <p:nvPr/>
        </p:nvSpPr>
        <p:spPr>
          <a:xfrm>
            <a:off x="491490" y="4358935"/>
            <a:ext cx="8161020" cy="1068231"/>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en-US" sz="4800" b="1" dirty="0">
                <a:latin typeface="HP001 4 hàng" panose="020B0603050302020204" pitchFamily="34" charset="-93"/>
              </a:rPr>
              <a:t>+ </a:t>
            </a:r>
            <a:r>
              <a:rPr lang="vi-VN" sz="4800" b="1" dirty="0">
                <a:latin typeface="HP001 4 hàng" panose="020B0603050302020204" pitchFamily="34" charset="-93"/>
              </a:rPr>
              <a:t>Tại sao chúng ta không nên nói dối?</a:t>
            </a:r>
          </a:p>
        </p:txBody>
      </p:sp>
    </p:spTree>
    <p:extLst>
      <p:ext uri="{BB962C8B-B14F-4D97-AF65-F5344CB8AC3E}">
        <p14:creationId xmlns:p14="http://schemas.microsoft.com/office/powerpoint/2010/main" val="18168717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hú bé chăn cừu Kể Bé Nghe truyện cổ tích Việt Nam Truyện ngụ ngôn nước ngoài.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40298" y="196653"/>
            <a:ext cx="8663404" cy="5287670"/>
          </a:xfrm>
          <a:prstGeom prst="rect">
            <a:avLst/>
          </a:prstGeom>
        </p:spPr>
      </p:pic>
    </p:spTree>
    <p:extLst>
      <p:ext uri="{BB962C8B-B14F-4D97-AF65-F5344CB8AC3E}">
        <p14:creationId xmlns:p14="http://schemas.microsoft.com/office/powerpoint/2010/main" val="3234040034"/>
      </p:ext>
    </p:extLst>
  </p:cSld>
  <p:clrMapOvr>
    <a:masterClrMapping/>
  </p:clrMapOvr>
  <p:transition spd="slow" advTm="195858">
    <p:fade/>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extLst>
    <p:ext uri="{E180D4A7-C9FB-4DFB-919C-405C955672EB}">
      <p14:showEvtLst xmlns:p14="http://schemas.microsoft.com/office/powerpoint/2010/main">
        <p14:playEvt time="22399" objId="2"/>
        <p14:triggerEvt type="onClick" time="22399" objId="2"/>
        <p14:stopEvt time="195858" objId="2"/>
      </p14:showEvtLst>
    </p:ext>
  </p:extLs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Chỗ dành sẵn cho Nội dung 2">
            <a:extLst>
              <a:ext uri="{FF2B5EF4-FFF2-40B4-BE49-F238E27FC236}">
                <a16:creationId xmlns:a16="http://schemas.microsoft.com/office/drawing/2014/main" id="{EEAC86E5-074D-49C1-AC79-9089818CE9B5}"/>
              </a:ext>
            </a:extLst>
          </p:cNvPr>
          <p:cNvSpPr>
            <a:spLocks noGrp="1"/>
          </p:cNvSpPr>
          <p:nvPr>
            <p:ph idx="1"/>
          </p:nvPr>
        </p:nvSpPr>
        <p:spPr>
          <a:xfrm>
            <a:off x="515779" y="1340048"/>
            <a:ext cx="7886700" cy="3263504"/>
          </a:xfrm>
        </p:spPr>
        <p:txBody>
          <a:bodyPr>
            <a:normAutofit fontScale="62500" lnSpcReduction="20000"/>
          </a:bodyPr>
          <a:lstStyle/>
          <a:p>
            <a:pPr marL="0" indent="0" algn="ctr">
              <a:lnSpc>
                <a:spcPct val="120000"/>
              </a:lnSpc>
              <a:buNone/>
            </a:pPr>
            <a:r>
              <a:rPr lang="en-US" sz="7200" b="1" dirty="0">
                <a:latin typeface="HP001 4 hàng" panose="020B0603050302020204" pitchFamily="34" charset="-93"/>
              </a:rPr>
              <a:t>DẶN DÒ</a:t>
            </a:r>
          </a:p>
          <a:p>
            <a:pPr algn="ctr">
              <a:lnSpc>
                <a:spcPct val="120000"/>
              </a:lnSpc>
              <a:buFontTx/>
              <a:buChar char="-"/>
            </a:pPr>
            <a:r>
              <a:rPr lang="en-US" sz="7200" b="1" dirty="0" err="1">
                <a:latin typeface="HP001 4 hàng" panose="020B0603050302020204" pitchFamily="34" charset="-93"/>
              </a:rPr>
              <a:t>Luyện</a:t>
            </a:r>
            <a:r>
              <a:rPr lang="en-US" sz="7200" b="1" dirty="0">
                <a:latin typeface="HP001 4 hàng" panose="020B0603050302020204" pitchFamily="34" charset="-93"/>
              </a:rPr>
              <a:t> </a:t>
            </a:r>
            <a:r>
              <a:rPr lang="en-US" sz="7200" b="1" dirty="0" err="1">
                <a:latin typeface="HP001 4 hàng" panose="020B0603050302020204" pitchFamily="34" charset="-93"/>
              </a:rPr>
              <a:t>đọc</a:t>
            </a:r>
            <a:r>
              <a:rPr lang="en-US" sz="7200" b="1" dirty="0">
                <a:latin typeface="HP001 4 hàng" panose="020B0603050302020204" pitchFamily="34" charset="-93"/>
              </a:rPr>
              <a:t> </a:t>
            </a:r>
            <a:r>
              <a:rPr lang="en-US" sz="7200" b="1" dirty="0" err="1">
                <a:latin typeface="HP001 4 hàng" panose="020B0603050302020204" pitchFamily="34" charset="-93"/>
              </a:rPr>
              <a:t>và</a:t>
            </a:r>
            <a:r>
              <a:rPr lang="en-US" sz="7200" b="1" dirty="0">
                <a:latin typeface="HP001 4 hàng" panose="020B0603050302020204" pitchFamily="34" charset="-93"/>
              </a:rPr>
              <a:t> </a:t>
            </a:r>
            <a:r>
              <a:rPr lang="en-US" sz="7200" b="1" dirty="0" err="1">
                <a:latin typeface="HP001 4 hàng" panose="020B0603050302020204" pitchFamily="34" charset="-93"/>
              </a:rPr>
              <a:t>nêu</a:t>
            </a:r>
            <a:r>
              <a:rPr lang="en-US" sz="7200" b="1" dirty="0">
                <a:latin typeface="HP001 4 hàng" panose="020B0603050302020204" pitchFamily="34" charset="-93"/>
              </a:rPr>
              <a:t> </a:t>
            </a:r>
            <a:r>
              <a:rPr lang="en-US" sz="7200" b="1" dirty="0" err="1">
                <a:latin typeface="HP001 4 hàng" panose="020B0603050302020204" pitchFamily="34" charset="-93"/>
              </a:rPr>
              <a:t>được</a:t>
            </a:r>
            <a:r>
              <a:rPr lang="en-US" sz="7200" b="1" dirty="0">
                <a:latin typeface="HP001 4 hàng" panose="020B0603050302020204" pitchFamily="34" charset="-93"/>
              </a:rPr>
              <a:t> ý </a:t>
            </a:r>
            <a:r>
              <a:rPr lang="en-US" sz="7200" b="1" dirty="0" err="1">
                <a:latin typeface="HP001 4 hàng" panose="020B0603050302020204" pitchFamily="34" charset="-93"/>
              </a:rPr>
              <a:t>nghĩa</a:t>
            </a:r>
            <a:r>
              <a:rPr lang="en-US" sz="7200" b="1" dirty="0">
                <a:latin typeface="HP001 4 hàng" panose="020B0603050302020204" pitchFamily="34" charset="-93"/>
              </a:rPr>
              <a:t> </a:t>
            </a:r>
            <a:r>
              <a:rPr lang="en-US" sz="7200" b="1" dirty="0" err="1">
                <a:latin typeface="HP001 4 hàng" panose="020B0603050302020204" pitchFamily="34" charset="-93"/>
              </a:rPr>
              <a:t>bài</a:t>
            </a:r>
            <a:r>
              <a:rPr lang="en-US" sz="7200" b="1" dirty="0">
                <a:latin typeface="HP001 4 hàng" panose="020B0603050302020204" pitchFamily="34" charset="-93"/>
              </a:rPr>
              <a:t> </a:t>
            </a:r>
            <a:r>
              <a:rPr lang="en-US" sz="7200" b="1" dirty="0" err="1">
                <a:latin typeface="HP001 4 hàng" panose="020B0603050302020204" pitchFamily="34" charset="-93"/>
              </a:rPr>
              <a:t>đọc</a:t>
            </a:r>
            <a:r>
              <a:rPr lang="en-US" sz="7200" b="1" dirty="0">
                <a:latin typeface="HP001 4 hàng" panose="020B0603050302020204" pitchFamily="34" charset="-93"/>
              </a:rPr>
              <a:t>.</a:t>
            </a:r>
          </a:p>
          <a:p>
            <a:pPr algn="ctr">
              <a:lnSpc>
                <a:spcPct val="120000"/>
              </a:lnSpc>
              <a:buFontTx/>
              <a:buChar char="-"/>
            </a:pPr>
            <a:r>
              <a:rPr lang="en-US" sz="7200" b="1" dirty="0">
                <a:latin typeface="HP001 4 hàng" panose="020B0603050302020204" pitchFamily="34" charset="-93"/>
              </a:rPr>
              <a:t> </a:t>
            </a:r>
            <a:r>
              <a:rPr lang="en-US" sz="7200" b="1" dirty="0" err="1">
                <a:latin typeface="HP001 4 hàng" panose="020B0603050302020204" pitchFamily="34" charset="-93"/>
              </a:rPr>
              <a:t>Chuẩn</a:t>
            </a:r>
            <a:r>
              <a:rPr lang="en-US" sz="7200" b="1" dirty="0">
                <a:latin typeface="HP001 4 hàng" panose="020B0603050302020204" pitchFamily="34" charset="-93"/>
              </a:rPr>
              <a:t> </a:t>
            </a:r>
            <a:r>
              <a:rPr lang="en-US" sz="7200" b="1" dirty="0" err="1">
                <a:latin typeface="HP001 4 hàng" panose="020B0603050302020204" pitchFamily="34" charset="-93"/>
              </a:rPr>
              <a:t>bị</a:t>
            </a:r>
            <a:r>
              <a:rPr lang="en-US" sz="7200" b="1" dirty="0">
                <a:latin typeface="HP001 4 hàng" panose="020B0603050302020204" pitchFamily="34" charset="-93"/>
              </a:rPr>
              <a:t> </a:t>
            </a:r>
            <a:r>
              <a:rPr lang="en-US" sz="7200" b="1" dirty="0" err="1">
                <a:latin typeface="HP001 4 hàng" panose="020B0603050302020204" pitchFamily="34" charset="-93"/>
              </a:rPr>
              <a:t>bài</a:t>
            </a:r>
            <a:r>
              <a:rPr lang="en-US" sz="7200" b="1" dirty="0">
                <a:latin typeface="HP001 4 hàng" panose="020B0603050302020204" pitchFamily="34" charset="-93"/>
              </a:rPr>
              <a:t> </a:t>
            </a:r>
            <a:r>
              <a:rPr lang="en-US" sz="7200" b="1" dirty="0" err="1">
                <a:latin typeface="HP001 4 hàng" panose="020B0603050302020204" pitchFamily="34" charset="-93"/>
              </a:rPr>
              <a:t>đọc</a:t>
            </a:r>
            <a:r>
              <a:rPr lang="en-US" sz="7200" b="1" dirty="0">
                <a:latin typeface="HP001 4 hàng" panose="020B0603050302020204" pitchFamily="34" charset="-93"/>
              </a:rPr>
              <a:t> </a:t>
            </a:r>
            <a:r>
              <a:rPr lang="en-US" sz="7200" b="1" dirty="0" err="1">
                <a:latin typeface="HP001 4 hàng" panose="020B0603050302020204" pitchFamily="34" charset="-93"/>
              </a:rPr>
              <a:t>tuần</a:t>
            </a:r>
            <a:r>
              <a:rPr lang="en-US" sz="7200" b="1" dirty="0">
                <a:latin typeface="HP001 4 hàng" panose="020B0603050302020204" pitchFamily="34" charset="-93"/>
              </a:rPr>
              <a:t> 7.</a:t>
            </a:r>
            <a:endParaRPr lang="vi-VN" sz="7200" b="1" dirty="0">
              <a:latin typeface="HP001 4 hàng" panose="020B0603050302020204" pitchFamily="34" charset="-93"/>
            </a:endParaRPr>
          </a:p>
        </p:txBody>
      </p:sp>
      <p:pic>
        <p:nvPicPr>
          <p:cNvPr id="5" name="Hình ảnh 4">
            <a:extLst>
              <a:ext uri="{FF2B5EF4-FFF2-40B4-BE49-F238E27FC236}">
                <a16:creationId xmlns:a16="http://schemas.microsoft.com/office/drawing/2014/main" id="{FCDA0DE4-7328-4FE1-902A-14A5AA72254C}"/>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3340" y="4348639"/>
            <a:ext cx="924878" cy="924878"/>
          </a:xfrm>
          <a:prstGeom prst="rect">
            <a:avLst/>
          </a:prstGeom>
        </p:spPr>
      </p:pic>
      <p:pic>
        <p:nvPicPr>
          <p:cNvPr id="7" name="Hình ảnh 6">
            <a:extLst>
              <a:ext uri="{FF2B5EF4-FFF2-40B4-BE49-F238E27FC236}">
                <a16:creationId xmlns:a16="http://schemas.microsoft.com/office/drawing/2014/main" id="{33489891-5C99-4F16-9E20-C1E59248AF4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166883" y="4516526"/>
            <a:ext cx="924878" cy="924878"/>
          </a:xfrm>
          <a:prstGeom prst="rect">
            <a:avLst/>
          </a:prstGeom>
        </p:spPr>
      </p:pic>
    </p:spTree>
    <p:extLst>
      <p:ext uri="{BB962C8B-B14F-4D97-AF65-F5344CB8AC3E}">
        <p14:creationId xmlns:p14="http://schemas.microsoft.com/office/powerpoint/2010/main" val="1801068466"/>
      </p:ext>
    </p:extLst>
  </p:cSld>
  <p:clrMapOvr>
    <a:masterClrMapping/>
  </p:clrMapOvr>
  <mc:AlternateContent xmlns:mc="http://schemas.openxmlformats.org/markup-compatibility/2006" xmlns:p14="http://schemas.microsoft.com/office/powerpoint/2010/main">
    <mc:Choice Requires="p14">
      <p:transition spd="slow">
        <p14:honeycomb/>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3" descr="005-C">
            <a:extLst>
              <a:ext uri="{FF2B5EF4-FFF2-40B4-BE49-F238E27FC236}">
                <a16:creationId xmlns:a16="http://schemas.microsoft.com/office/drawing/2014/main" id="{CAF5CA38-62A6-41DB-A98C-4478BBA457C7}"/>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 y="857250"/>
            <a:ext cx="9527722"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7" name="Picture 11" descr="BALBLINK.GIF">
            <a:hlinkClick r:id="rId4" action="ppaction://hlinkfile"/>
            <a:extLst>
              <a:ext uri="{FF2B5EF4-FFF2-40B4-BE49-F238E27FC236}">
                <a16:creationId xmlns:a16="http://schemas.microsoft.com/office/drawing/2014/main" id="{54D12A8E-C03B-435A-B54B-4593B7FE4575}"/>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372351" y="1828800"/>
            <a:ext cx="450056" cy="353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Picture 33" descr="STARS.GIF">
            <a:hlinkClick r:id="rId6" action="ppaction://hlinkfile"/>
            <a:extLst>
              <a:ext uri="{FF2B5EF4-FFF2-40B4-BE49-F238E27FC236}">
                <a16:creationId xmlns:a16="http://schemas.microsoft.com/office/drawing/2014/main" id="{EF1D8D42-892B-4372-B08B-846D89934B58}"/>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314450" y="1943100"/>
            <a:ext cx="457200" cy="401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36" descr="HEART.GIF">
            <a:hlinkClick r:id="rId8" action="ppaction://hlinkfile"/>
            <a:extLst>
              <a:ext uri="{FF2B5EF4-FFF2-40B4-BE49-F238E27FC236}">
                <a16:creationId xmlns:a16="http://schemas.microsoft.com/office/drawing/2014/main" id="{0491F103-3782-474A-80B7-94E6F44EFC23}"/>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6800850" y="5143500"/>
            <a:ext cx="482204"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0" name="Picture 11" descr="BALBLINK.GIF">
            <a:hlinkClick r:id="rId4" action="ppaction://hlinkfile"/>
            <a:extLst>
              <a:ext uri="{FF2B5EF4-FFF2-40B4-BE49-F238E27FC236}">
                <a16:creationId xmlns:a16="http://schemas.microsoft.com/office/drawing/2014/main" id="{3B3F5575-621E-45ED-B59C-5BB20FC6308C}"/>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428751" y="1143000"/>
            <a:ext cx="450056" cy="353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1" name="Picture 11" descr="BALBLINK.GIF">
            <a:hlinkClick r:id="rId4" action="ppaction://hlinkfile"/>
            <a:extLst>
              <a:ext uri="{FF2B5EF4-FFF2-40B4-BE49-F238E27FC236}">
                <a16:creationId xmlns:a16="http://schemas.microsoft.com/office/drawing/2014/main" id="{214212FE-756C-4A5A-A997-06F0514412CF}"/>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315201" y="4457700"/>
            <a:ext cx="450056" cy="353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2" name="Picture 11" descr="BALBLINK.GIF">
            <a:hlinkClick r:id="rId4" action="ppaction://hlinkfile"/>
            <a:extLst>
              <a:ext uri="{FF2B5EF4-FFF2-40B4-BE49-F238E27FC236}">
                <a16:creationId xmlns:a16="http://schemas.microsoft.com/office/drawing/2014/main" id="{77280352-AC1B-481D-B6DE-CF5211A1E96B}"/>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714501" y="5143500"/>
            <a:ext cx="450056" cy="353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3" name="Picture 11" descr="BALBLINK.GIF">
            <a:hlinkClick r:id="rId4" action="ppaction://hlinkfile"/>
            <a:extLst>
              <a:ext uri="{FF2B5EF4-FFF2-40B4-BE49-F238E27FC236}">
                <a16:creationId xmlns:a16="http://schemas.microsoft.com/office/drawing/2014/main" id="{23C16D92-E51E-4059-974B-65F38FA9D062}"/>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71801" y="3028950"/>
            <a:ext cx="450056" cy="353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4" name="Picture 36" descr="HEART.GIF">
            <a:hlinkClick r:id="rId8" action="ppaction://hlinkfile"/>
            <a:extLst>
              <a:ext uri="{FF2B5EF4-FFF2-40B4-BE49-F238E27FC236}">
                <a16:creationId xmlns:a16="http://schemas.microsoft.com/office/drawing/2014/main" id="{E5E99D81-1B18-4EB0-BF37-AAF38DEB004B}"/>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143000" y="2800350"/>
            <a:ext cx="482204"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5" name="Picture 36" descr="HEART.GIF">
            <a:hlinkClick r:id="rId8" action="ppaction://hlinkfile"/>
            <a:extLst>
              <a:ext uri="{FF2B5EF4-FFF2-40B4-BE49-F238E27FC236}">
                <a16:creationId xmlns:a16="http://schemas.microsoft.com/office/drawing/2014/main" id="{E3CFC058-B529-49F6-9159-E1E62CD752B3}"/>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6115050" y="1085850"/>
            <a:ext cx="482204"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6" name="Picture 36" descr="HEART.GIF">
            <a:hlinkClick r:id="rId8" action="ppaction://hlinkfile"/>
            <a:extLst>
              <a:ext uri="{FF2B5EF4-FFF2-40B4-BE49-F238E27FC236}">
                <a16:creationId xmlns:a16="http://schemas.microsoft.com/office/drawing/2014/main" id="{3656D8A8-4865-4508-BAA1-B108E9047566}"/>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7372350" y="2800350"/>
            <a:ext cx="482204"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7" name="Picture 36" descr="HEART.GIF">
            <a:hlinkClick r:id="rId8" action="ppaction://hlinkfile"/>
            <a:extLst>
              <a:ext uri="{FF2B5EF4-FFF2-40B4-BE49-F238E27FC236}">
                <a16:creationId xmlns:a16="http://schemas.microsoft.com/office/drawing/2014/main" id="{CF3A5AFC-8C55-490D-B070-A49801D31E77}"/>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314450" y="3714750"/>
            <a:ext cx="482204"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8" name="Picture 36" descr="HEART.GIF">
            <a:hlinkClick r:id="rId8" action="ppaction://hlinkfile"/>
            <a:extLst>
              <a:ext uri="{FF2B5EF4-FFF2-40B4-BE49-F238E27FC236}">
                <a16:creationId xmlns:a16="http://schemas.microsoft.com/office/drawing/2014/main" id="{A4D80274-0680-4CA3-895D-CCF428F89B1B}"/>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5429250" y="3371850"/>
            <a:ext cx="6858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9" name="Picture 33" descr="STARS.GIF">
            <a:hlinkClick r:id="rId6" action="ppaction://hlinkfile"/>
            <a:extLst>
              <a:ext uri="{FF2B5EF4-FFF2-40B4-BE49-F238E27FC236}">
                <a16:creationId xmlns:a16="http://schemas.microsoft.com/office/drawing/2014/main" id="{522B980D-72B9-4842-AF57-180E3DA6DF6F}"/>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372350" y="3600450"/>
            <a:ext cx="457200" cy="401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80" name="Picture 33" descr="STARS.GIF">
            <a:hlinkClick r:id="rId6" action="ppaction://hlinkfile"/>
            <a:extLst>
              <a:ext uri="{FF2B5EF4-FFF2-40B4-BE49-F238E27FC236}">
                <a16:creationId xmlns:a16="http://schemas.microsoft.com/office/drawing/2014/main" id="{06718037-88F8-437E-A793-C32D056AB2ED}"/>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4286250" y="1371600"/>
            <a:ext cx="628650" cy="629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81" name="Picture 33" descr="STARS.GIF">
            <a:hlinkClick r:id="rId6" action="ppaction://hlinkfile"/>
            <a:extLst>
              <a:ext uri="{FF2B5EF4-FFF2-40B4-BE49-F238E27FC236}">
                <a16:creationId xmlns:a16="http://schemas.microsoft.com/office/drawing/2014/main" id="{D0AD5C3C-DB67-4E11-B27F-F9DD5854C589}"/>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086600" y="1085850"/>
            <a:ext cx="457200" cy="401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82" name="Picture 33" descr="STARS.GIF">
            <a:hlinkClick r:id="rId6" action="ppaction://hlinkfile"/>
            <a:extLst>
              <a:ext uri="{FF2B5EF4-FFF2-40B4-BE49-F238E27FC236}">
                <a16:creationId xmlns:a16="http://schemas.microsoft.com/office/drawing/2014/main" id="{1EC0FF23-B83D-407B-B9A8-4E8E2040AF5F}"/>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314450" y="4400550"/>
            <a:ext cx="457200" cy="401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83" name="Picture 33" descr="STARS.GIF">
            <a:hlinkClick r:id="rId6" action="ppaction://hlinkfile"/>
            <a:extLst>
              <a:ext uri="{FF2B5EF4-FFF2-40B4-BE49-F238E27FC236}">
                <a16:creationId xmlns:a16="http://schemas.microsoft.com/office/drawing/2014/main" id="{D6C31582-A03B-4F74-93BD-15F31188D3B6}"/>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4229100" y="3771900"/>
            <a:ext cx="62865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84" name="Picture 33" descr="STARS.GIF">
            <a:hlinkClick r:id="rId6" action="ppaction://hlinkfile"/>
            <a:extLst>
              <a:ext uri="{FF2B5EF4-FFF2-40B4-BE49-F238E27FC236}">
                <a16:creationId xmlns:a16="http://schemas.microsoft.com/office/drawing/2014/main" id="{4F5B439F-6370-4CF2-BB0A-23C8AAAFD555}"/>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2286000" y="1028700"/>
            <a:ext cx="457200" cy="401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72" name="Con_chim_hay_hot_(Melody).mp3">
            <a:hlinkClick r:id="" action="ppaction://media"/>
            <a:extLst>
              <a:ext uri="{FF2B5EF4-FFF2-40B4-BE49-F238E27FC236}">
                <a16:creationId xmlns:a16="http://schemas.microsoft.com/office/drawing/2014/main" id="{9A8EB249-DAC4-4112-B0E1-251BD15293D6}"/>
              </a:ext>
            </a:extLst>
          </p:cNvPr>
          <p:cNvPicPr>
            <a:picLocks noRot="1" noChangeAspect="1" noChangeArrowheads="1"/>
          </p:cNvPicPr>
          <p:nvPr>
            <a:audioFile r:link="rId1"/>
          </p:nvPr>
        </p:nvPicPr>
        <p:blipFill>
          <a:blip r:embed="rId10">
            <a:extLst>
              <a:ext uri="{28A0092B-C50C-407E-A947-70E740481C1C}">
                <a14:useLocalDpi xmlns:a14="http://schemas.microsoft.com/office/drawing/2010/main" val="0"/>
              </a:ext>
            </a:extLst>
          </a:blip>
          <a:srcRect/>
          <a:stretch>
            <a:fillRect/>
          </a:stretch>
        </p:blipFill>
        <p:spPr bwMode="auto">
          <a:xfrm>
            <a:off x="3600450" y="5257800"/>
            <a:ext cx="228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86" name="Subtitle 2">
            <a:extLst>
              <a:ext uri="{FF2B5EF4-FFF2-40B4-BE49-F238E27FC236}">
                <a16:creationId xmlns:a16="http://schemas.microsoft.com/office/drawing/2014/main" id="{096AE5E2-4C6A-4343-B9B5-A1FBA8BDB329}"/>
              </a:ext>
            </a:extLst>
          </p:cNvPr>
          <p:cNvSpPr txBox="1">
            <a:spLocks/>
          </p:cNvSpPr>
          <p:nvPr/>
        </p:nvSpPr>
        <p:spPr bwMode="auto">
          <a:xfrm>
            <a:off x="3120630" y="2144316"/>
            <a:ext cx="3259931"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685800">
              <a:spcBef>
                <a:spcPct val="20000"/>
              </a:spcBef>
            </a:pPr>
            <a:r>
              <a:rPr lang="en-US" altLang="en-US" sz="4500" b="1" i="1" dirty="0">
                <a:solidFill>
                  <a:srgbClr val="0000CC"/>
                </a:solidFill>
                <a:latin typeface="Times New Roman" panose="02020603050405020304" pitchFamily="18" charset="0"/>
                <a:cs typeface="Times New Roman" panose="02020603050405020304" pitchFamily="18" charset="0"/>
              </a:rPr>
              <a:t>TẠM BIỆT!</a:t>
            </a:r>
          </a:p>
        </p:txBody>
      </p:sp>
    </p:spTree>
  </p:cSld>
  <p:clrMapOvr>
    <a:masterClrMapping/>
  </p:clrMapOvr>
  <p:transition spd="med">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91769" fill="hold"/>
                                        <p:tgtEl>
                                          <p:spTgt spid="5327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327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Hình ảnh 5">
            <a:extLst>
              <a:ext uri="{FF2B5EF4-FFF2-40B4-BE49-F238E27FC236}">
                <a16:creationId xmlns:a16="http://schemas.microsoft.com/office/drawing/2014/main" id="{668227BF-D616-4826-842F-E79145858A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5500" y="398622"/>
            <a:ext cx="8133000" cy="606075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14432810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51204D35-9FBD-4C14-9707-CFF4ED23F32E}"/>
              </a:ext>
            </a:extLst>
          </p:cNvPr>
          <p:cNvSpPr>
            <a:spLocks noChangeArrowheads="1"/>
          </p:cNvSpPr>
          <p:nvPr/>
        </p:nvSpPr>
        <p:spPr bwMode="auto">
          <a:xfrm>
            <a:off x="133165" y="74236"/>
            <a:ext cx="8877670" cy="6709529"/>
          </a:xfrm>
          <a:prstGeom prst="rect">
            <a:avLst/>
          </a:prstGeom>
          <a:solidFill>
            <a:schemeClr val="accent2">
              <a:lumMod val="20000"/>
              <a:lumOff val="80000"/>
            </a:schemeClr>
          </a:solidFill>
          <a:ln>
            <a:noFill/>
          </a:ln>
          <a:effec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err="1">
                <a:ln>
                  <a:noFill/>
                </a:ln>
                <a:solidFill>
                  <a:srgbClr val="0000FF"/>
                </a:solidFill>
                <a:effectLst/>
                <a:highlight>
                  <a:srgbClr val="FFFF00"/>
                </a:highlight>
                <a:cs typeface="Arial" panose="020B0604020202020204" pitchFamily="34" charset="0"/>
              </a:rPr>
              <a:t>Chị</a:t>
            </a:r>
            <a:r>
              <a:rPr kumimoji="0" lang="en-US" altLang="en-US" sz="2400" b="1" i="0" u="none" strike="noStrike" cap="none" normalizeH="0" baseline="0" dirty="0">
                <a:ln>
                  <a:noFill/>
                </a:ln>
                <a:solidFill>
                  <a:srgbClr val="0000FF"/>
                </a:solidFill>
                <a:effectLst/>
                <a:highlight>
                  <a:srgbClr val="FFFF00"/>
                </a:highlight>
                <a:cs typeface="Arial" panose="020B0604020202020204" pitchFamily="34" charset="0"/>
              </a:rPr>
              <a:t> </a:t>
            </a:r>
            <a:r>
              <a:rPr kumimoji="0" lang="en-US" altLang="en-US" sz="2400" b="1" i="0" u="none" strike="noStrike" cap="none" normalizeH="0" baseline="0" dirty="0" err="1">
                <a:ln>
                  <a:noFill/>
                </a:ln>
                <a:solidFill>
                  <a:srgbClr val="0000FF"/>
                </a:solidFill>
                <a:effectLst/>
                <a:highlight>
                  <a:srgbClr val="FFFF00"/>
                </a:highlight>
                <a:cs typeface="Arial" panose="020B0604020202020204" pitchFamily="34" charset="0"/>
              </a:rPr>
              <a:t>em</a:t>
            </a:r>
            <a:r>
              <a:rPr kumimoji="0" lang="en-US" altLang="en-US" sz="2400" b="1" i="0" u="none" strike="noStrike" cap="none" normalizeH="0" baseline="0" dirty="0">
                <a:ln>
                  <a:noFill/>
                </a:ln>
                <a:solidFill>
                  <a:srgbClr val="0000FF"/>
                </a:solidFill>
                <a:effectLst/>
                <a:highlight>
                  <a:srgbClr val="FFFF00"/>
                </a:highlight>
                <a:cs typeface="Arial" panose="020B0604020202020204" pitchFamily="34" charset="0"/>
              </a:rPr>
              <a:t> </a:t>
            </a:r>
            <a:r>
              <a:rPr kumimoji="0" lang="en-US" altLang="en-US" sz="2400" b="1" i="0" u="none" strike="noStrike" cap="none" normalizeH="0" baseline="0" dirty="0" err="1">
                <a:ln>
                  <a:noFill/>
                </a:ln>
                <a:solidFill>
                  <a:srgbClr val="0000FF"/>
                </a:solidFill>
                <a:effectLst/>
                <a:highlight>
                  <a:srgbClr val="FFFF00"/>
                </a:highlight>
                <a:cs typeface="Arial" panose="020B0604020202020204" pitchFamily="34" charset="0"/>
              </a:rPr>
              <a:t>tôi</a:t>
            </a:r>
            <a:endParaRPr kumimoji="0" lang="en-US" altLang="en-US" b="1" i="0" u="none" strike="noStrike" cap="none" normalizeH="0" baseline="0" dirty="0">
              <a:ln>
                <a:noFill/>
              </a:ln>
              <a:solidFill>
                <a:srgbClr val="0000FF"/>
              </a:solidFill>
              <a:effectLst/>
              <a:highlight>
                <a:srgbClr val="FFFF00"/>
              </a:highlight>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Dắt</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xe</a:t>
            </a:r>
            <a:r>
              <a:rPr kumimoji="0" lang="en-US" altLang="en-US" sz="1600" b="1" i="0" u="none" strike="noStrike" cap="none" normalizeH="0" baseline="0" dirty="0">
                <a:ln>
                  <a:noFill/>
                </a:ln>
                <a:solidFill>
                  <a:schemeClr val="tx1"/>
                </a:solidFill>
                <a:effectLst/>
                <a:cs typeface="Arial" panose="020B0604020202020204" pitchFamily="34" charset="0"/>
              </a:rPr>
              <a:t> ra </a:t>
            </a:r>
            <a:r>
              <a:rPr kumimoji="0" lang="en-US" altLang="en-US" sz="1600" b="1" i="0" u="none" strike="noStrike" cap="none" normalizeH="0" baseline="0" dirty="0" err="1">
                <a:ln>
                  <a:noFill/>
                </a:ln>
                <a:solidFill>
                  <a:schemeClr val="tx1"/>
                </a:solidFill>
                <a:effectLst/>
                <a:cs typeface="Arial" panose="020B0604020202020204" pitchFamily="34" charset="0"/>
              </a:rPr>
              <a:t>cửa</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tôi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lễ</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phép</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thưa</a:t>
            </a:r>
            <a:r>
              <a:rPr kumimoji="0" lang="en-US" altLang="en-US" sz="1600" b="1" i="0" u="none" strike="noStrike" cap="none" normalizeH="0" baseline="0" dirty="0">
                <a:ln>
                  <a:noFill/>
                </a:ln>
                <a:solidFill>
                  <a:schemeClr val="tx1"/>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cs typeface="Arial" panose="020B0604020202020204" pitchFamily="34" charset="0"/>
              </a:rPr>
              <a:t>	- </a:t>
            </a:r>
            <a:r>
              <a:rPr kumimoji="0" lang="en-US" altLang="en-US" sz="1600" b="1" i="0" u="none" strike="noStrike" cap="none" normalizeH="0" baseline="0" dirty="0" err="1">
                <a:ln>
                  <a:noFill/>
                </a:ln>
                <a:solidFill>
                  <a:schemeClr val="tx1"/>
                </a:solidFill>
                <a:effectLst/>
                <a:cs typeface="Arial" panose="020B0604020202020204" pitchFamily="34" charset="0"/>
              </a:rPr>
              <a:t>Thưa</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ba</a:t>
            </a:r>
            <a:r>
              <a:rPr kumimoji="0" lang="en-US" altLang="en-US" sz="1600" b="1" i="0" u="none" strike="noStrike" cap="none" normalizeH="0" baseline="0" dirty="0">
                <a:ln>
                  <a:noFill/>
                </a:ln>
                <a:solidFill>
                  <a:schemeClr val="tx1"/>
                </a:solidFill>
                <a:effectLst/>
                <a:cs typeface="Arial" panose="020B0604020202020204" pitchFamily="34" charset="0"/>
              </a:rPr>
              <a:t>, con </a:t>
            </a:r>
            <a:r>
              <a:rPr kumimoji="0" lang="en-US" altLang="en-US" sz="1600" b="1" i="0" u="none" strike="noStrike" cap="none" normalizeH="0" baseline="0" dirty="0" err="1">
                <a:ln>
                  <a:noFill/>
                </a:ln>
                <a:solidFill>
                  <a:schemeClr val="tx1"/>
                </a:solidFill>
                <a:effectLst/>
                <a:cs typeface="Arial" panose="020B0604020202020204" pitchFamily="34" charset="0"/>
              </a:rPr>
              <a:t>xin</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phép</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đi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học</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nhóm</a:t>
            </a:r>
            <a:r>
              <a:rPr kumimoji="0" lang="en-US" altLang="en-US" sz="1600" b="1" i="0" u="none" strike="noStrike" cap="none" normalizeH="0" baseline="0" dirty="0">
                <a:ln>
                  <a:noFill/>
                </a:ln>
                <a:solidFill>
                  <a:schemeClr val="tx1"/>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cs typeface="Arial" panose="020B0604020202020204" pitchFamily="34" charset="0"/>
              </a:rPr>
              <a:t>	Ba </a:t>
            </a:r>
            <a:r>
              <a:rPr kumimoji="0" lang="en-US" altLang="en-US" sz="1600" b="1" i="0" u="none" strike="noStrike" cap="none" normalizeH="0" baseline="0" dirty="0" err="1">
                <a:ln>
                  <a:noFill/>
                </a:ln>
                <a:solidFill>
                  <a:schemeClr val="tx1"/>
                </a:solidFill>
                <a:effectLst/>
                <a:cs typeface="Arial" panose="020B0604020202020204" pitchFamily="34" charset="0"/>
              </a:rPr>
              <a:t>tôi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mỉm</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cười</a:t>
            </a:r>
            <a:r>
              <a:rPr kumimoji="0" lang="en-US" altLang="en-US" sz="1600" b="1" i="0" u="none" strike="noStrike" cap="none" normalizeH="0" baseline="0" dirty="0">
                <a:ln>
                  <a:noFill/>
                </a:ln>
                <a:solidFill>
                  <a:schemeClr val="tx1"/>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cs typeface="Arial" panose="020B0604020202020204" pitchFamily="34" charset="0"/>
              </a:rPr>
              <a:t>	- Ờ, </a:t>
            </a:r>
            <a:r>
              <a:rPr kumimoji="0" lang="en-US" altLang="en-US" sz="1600" b="1" i="0" u="none" strike="noStrike" cap="none" normalizeH="0" baseline="0" dirty="0" err="1">
                <a:ln>
                  <a:noFill/>
                </a:ln>
                <a:solidFill>
                  <a:schemeClr val="tx1"/>
                </a:solidFill>
                <a:effectLst/>
                <a:cs typeface="Arial" panose="020B0604020202020204" pitchFamily="34" charset="0"/>
              </a:rPr>
              <a:t>nhớ</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về</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sớm</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nghe</a:t>
            </a:r>
            <a:r>
              <a:rPr kumimoji="0" lang="en-US" altLang="en-US" sz="1600" b="1" i="0" u="none" strike="noStrike" cap="none" normalizeH="0" baseline="0" dirty="0">
                <a:ln>
                  <a:noFill/>
                </a:ln>
                <a:solidFill>
                  <a:schemeClr val="tx1"/>
                </a:solidFill>
                <a:effectLst/>
                <a:cs typeface="Arial" panose="020B0604020202020204" pitchFamily="34" charset="0"/>
              </a:rPr>
              <a:t> con!</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Không</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biết</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đây</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là</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lần</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thứ</a:t>
            </a:r>
            <a:r>
              <a:rPr kumimoji="0" lang="en-US" altLang="en-US" sz="1600" b="1" i="0" u="none" strike="noStrike" cap="none" normalizeH="0" baseline="0" dirty="0">
                <a:ln>
                  <a:noFill/>
                </a:ln>
                <a:solidFill>
                  <a:schemeClr val="tx1"/>
                </a:solidFill>
                <a:effectLst/>
                <a:cs typeface="Arial" panose="020B0604020202020204" pitchFamily="34" charset="0"/>
              </a:rPr>
              <a:t> bao </a:t>
            </a:r>
            <a:r>
              <a:rPr kumimoji="0" lang="en-US" altLang="en-US" sz="1600" b="1" i="0" u="none" strike="noStrike" cap="none" normalizeH="0" baseline="0" dirty="0" err="1">
                <a:ln>
                  <a:noFill/>
                </a:ln>
                <a:solidFill>
                  <a:schemeClr val="tx1"/>
                </a:solidFill>
                <a:effectLst/>
                <a:cs typeface="Arial" panose="020B0604020202020204" pitchFamily="34" charset="0"/>
              </a:rPr>
              <a:t>nhiêu</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tôi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đã</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nói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dối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ba</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Mỗi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lần</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nói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dối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tôi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đều</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ân</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hận,nhưng</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đều</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tặc</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lưỡi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cho</a:t>
            </a:r>
            <a:r>
              <a:rPr kumimoji="0" lang="en-US" altLang="en-US" sz="1600" b="1" i="0" u="none" strike="noStrike" cap="none" normalizeH="0" baseline="0" dirty="0">
                <a:ln>
                  <a:noFill/>
                </a:ln>
                <a:solidFill>
                  <a:schemeClr val="tx1"/>
                </a:solidFill>
                <a:effectLst/>
                <a:cs typeface="Arial" panose="020B0604020202020204" pitchFamily="34" charset="0"/>
              </a:rPr>
              <a:t> qua.</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cs typeface="Arial" panose="020B0604020202020204" pitchFamily="34" charset="0"/>
              </a:rPr>
              <a:t>	Cho </a:t>
            </a:r>
            <a:r>
              <a:rPr kumimoji="0" lang="en-US" altLang="en-US" sz="1600" b="1" i="0" u="none" strike="noStrike" cap="none" normalizeH="0" baseline="0" dirty="0" err="1">
                <a:ln>
                  <a:noFill/>
                </a:ln>
                <a:solidFill>
                  <a:schemeClr val="tx1"/>
                </a:solidFill>
                <a:effectLst/>
                <a:cs typeface="Arial" panose="020B0604020202020204" pitchFamily="34" charset="0"/>
              </a:rPr>
              <a:t>đến</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một</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hôm</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vừa</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yên</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vị</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trong</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rạp</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chiếu</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bóng</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tôi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chợt</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thấy</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em</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gái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mình</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lướt</a:t>
            </a:r>
            <a:r>
              <a:rPr kumimoji="0" lang="en-US" altLang="en-US" sz="1600" b="1" i="0" u="none" strike="noStrike" cap="none" normalizeH="0" baseline="0" dirty="0">
                <a:ln>
                  <a:noFill/>
                </a:ln>
                <a:solidFill>
                  <a:schemeClr val="tx1"/>
                </a:solidFill>
                <a:effectLst/>
                <a:cs typeface="Arial" panose="020B0604020202020204" pitchFamily="34" charset="0"/>
              </a:rPr>
              <a:t> qua </a:t>
            </a:r>
            <a:r>
              <a:rPr kumimoji="0" lang="en-US" altLang="en-US" sz="1600" b="1" i="0" u="none" strike="noStrike" cap="none" normalizeH="0" baseline="0" dirty="0" err="1">
                <a:ln>
                  <a:noFill/>
                </a:ln>
                <a:solidFill>
                  <a:schemeClr val="tx1"/>
                </a:solidFill>
                <a:effectLst/>
                <a:cs typeface="Arial" panose="020B0604020202020204" pitchFamily="34" charset="0"/>
              </a:rPr>
              <a:t>cùng</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một</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đưa</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bạn</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Từ</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ngạc</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nhiên</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tôi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chuyến</a:t>
            </a:r>
            <a:r>
              <a:rPr kumimoji="0" lang="en-US" altLang="en-US" sz="1600" b="1" i="0" u="none" strike="noStrike" cap="none" normalizeH="0" baseline="0" dirty="0">
                <a:ln>
                  <a:noFill/>
                </a:ln>
                <a:solidFill>
                  <a:schemeClr val="tx1"/>
                </a:solidFill>
                <a:effectLst/>
                <a:cs typeface="Arial" panose="020B0604020202020204" pitchFamily="34" charset="0"/>
              </a:rPr>
              <a:t> sang </a:t>
            </a:r>
            <a:r>
              <a:rPr kumimoji="0" lang="en-US" altLang="en-US" sz="1600" b="1" i="0" u="none" strike="noStrike" cap="none" normalizeH="0" baseline="0" dirty="0" err="1">
                <a:ln>
                  <a:noFill/>
                </a:ln>
                <a:solidFill>
                  <a:schemeClr val="tx1"/>
                </a:solidFill>
                <a:effectLst/>
                <a:cs typeface="Arial" panose="020B0604020202020204" pitchFamily="34" charset="0"/>
              </a:rPr>
              <a:t>giận</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giữ</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và</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mặc</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lời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năn</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nỉ</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của</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bạn</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tôi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bỏ</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về</a:t>
            </a:r>
            <a:r>
              <a:rPr kumimoji="0" lang="en-US" altLang="en-US" sz="1600" b="1" i="0" u="none" strike="noStrike" cap="none" normalizeH="0" baseline="0" dirty="0">
                <a:ln>
                  <a:noFill/>
                </a:ln>
                <a:solidFill>
                  <a:schemeClr val="tx1"/>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cs typeface="Arial" panose="020B0604020202020204" pitchFamily="34" charset="0"/>
              </a:rPr>
              <a:t>	Hai </a:t>
            </a:r>
            <a:r>
              <a:rPr kumimoji="0" lang="en-US" altLang="en-US" sz="1600" b="1" i="0" u="none" strike="noStrike" cap="none" normalizeH="0" baseline="0" dirty="0" err="1">
                <a:ln>
                  <a:noFill/>
                </a:ln>
                <a:solidFill>
                  <a:schemeClr val="tx1"/>
                </a:solidFill>
                <a:effectLst/>
                <a:cs typeface="Arial" panose="020B0604020202020204" pitchFamily="34" charset="0"/>
              </a:rPr>
              <a:t>chị</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em</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về</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đến</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nhà</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tôi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mắng</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em</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gái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dám</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nói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dối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ba</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bỏ</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học</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đi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chơi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không</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chịu</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học</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hành</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Nhưng</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đáp</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lại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sự</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giận</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dữ</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của</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tôi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nó</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chỉ</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thủng</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thẳng</a:t>
            </a:r>
            <a:r>
              <a:rPr kumimoji="0" lang="en-US" altLang="en-US" sz="1600" b="1" i="0" u="none" strike="noStrike" cap="none" normalizeH="0" baseline="0" dirty="0">
                <a:ln>
                  <a:noFill/>
                </a:ln>
                <a:solidFill>
                  <a:schemeClr val="tx1"/>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cs typeface="Arial" panose="020B0604020202020204" pitchFamily="34" charset="0"/>
              </a:rPr>
              <a:t>	- </a:t>
            </a:r>
            <a:r>
              <a:rPr kumimoji="0" lang="en-US" altLang="en-US" sz="1600" b="1" i="0" u="none" strike="noStrike" cap="none" normalizeH="0" baseline="0" dirty="0" err="1">
                <a:ln>
                  <a:noFill/>
                </a:ln>
                <a:solidFill>
                  <a:schemeClr val="tx1"/>
                </a:solidFill>
                <a:effectLst/>
                <a:cs typeface="Arial" panose="020B0604020202020204" pitchFamily="34" charset="0"/>
              </a:rPr>
              <a:t>Em</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đi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tập</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văn</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nghệ</a:t>
            </a:r>
            <a:r>
              <a:rPr kumimoji="0" lang="en-US" altLang="en-US" sz="1600" b="1" i="0" u="none" strike="noStrike" cap="none" normalizeH="0" baseline="0" dirty="0">
                <a:ln>
                  <a:noFill/>
                </a:ln>
                <a:solidFill>
                  <a:schemeClr val="tx1"/>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cs typeface="Arial" panose="020B0604020202020204" pitchFamily="34" charset="0"/>
              </a:rPr>
              <a:t>	- </a:t>
            </a:r>
            <a:r>
              <a:rPr kumimoji="0" lang="en-US" altLang="en-US" sz="1600" b="1" i="0" u="none" strike="noStrike" cap="none" normalizeH="0" baseline="0" dirty="0" err="1">
                <a:ln>
                  <a:noFill/>
                </a:ln>
                <a:solidFill>
                  <a:schemeClr val="tx1"/>
                </a:solidFill>
                <a:effectLst/>
                <a:cs typeface="Arial" panose="020B0604020202020204" pitchFamily="34" charset="0"/>
              </a:rPr>
              <a:t>Mày</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tập</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văn</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nghệ</a:t>
            </a:r>
            <a:r>
              <a:rPr kumimoji="0" lang="en-US" altLang="en-US" sz="1600" b="1" i="0" u="none" strike="noStrike" cap="none" normalizeH="0" baseline="0" dirty="0">
                <a:ln>
                  <a:noFill/>
                </a:ln>
                <a:solidFill>
                  <a:schemeClr val="tx1"/>
                </a:solidFill>
                <a:effectLst/>
                <a:cs typeface="Arial" panose="020B0604020202020204" pitchFamily="34" charset="0"/>
              </a:rPr>
              <a:t> ở </a:t>
            </a:r>
            <a:r>
              <a:rPr kumimoji="0" lang="en-US" altLang="en-US" sz="1600" b="1" i="0" u="none" strike="noStrike" cap="none" normalizeH="0" baseline="0" dirty="0" err="1">
                <a:ln>
                  <a:noFill/>
                </a:ln>
                <a:solidFill>
                  <a:schemeClr val="tx1"/>
                </a:solidFill>
                <a:effectLst/>
                <a:cs typeface="Arial" panose="020B0604020202020204" pitchFamily="34" charset="0"/>
              </a:rPr>
              <a:t>rạp</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chiếu</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bóng</a:t>
            </a:r>
            <a:r>
              <a:rPr kumimoji="0" lang="en-US" altLang="en-US" sz="1600" b="1" i="0" u="none" strike="noStrike" cap="none" normalizeH="0" baseline="0" dirty="0">
                <a:ln>
                  <a:noFill/>
                </a:ln>
                <a:solidFill>
                  <a:schemeClr val="tx1"/>
                </a:solidFill>
                <a:effectLst/>
                <a:cs typeface="Arial" panose="020B0604020202020204" pitchFamily="34" charset="0"/>
              </a:rPr>
              <a:t> à?</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Nó</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cười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giả</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bộ</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ngây</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thơ</a:t>
            </a:r>
            <a:r>
              <a:rPr kumimoji="0" lang="en-US" altLang="en-US" sz="1600" b="1" i="0" u="none" strike="noStrike" cap="none" normalizeH="0" baseline="0" dirty="0">
                <a:ln>
                  <a:noFill/>
                </a:ln>
                <a:solidFill>
                  <a:schemeClr val="tx1"/>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cs typeface="Arial" panose="020B0604020202020204" pitchFamily="34" charset="0"/>
              </a:rPr>
              <a:t>	- </a:t>
            </a:r>
            <a:r>
              <a:rPr kumimoji="0" lang="en-US" altLang="en-US" sz="1600" b="1" i="0" u="none" strike="noStrike" cap="none" normalizeH="0" baseline="0" dirty="0" err="1">
                <a:ln>
                  <a:noFill/>
                </a:ln>
                <a:solidFill>
                  <a:schemeClr val="tx1"/>
                </a:solidFill>
                <a:effectLst/>
                <a:cs typeface="Arial" panose="020B0604020202020204" pitchFamily="34" charset="0"/>
              </a:rPr>
              <a:t>Ủa</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chị</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cũng</a:t>
            </a:r>
            <a:r>
              <a:rPr kumimoji="0" lang="en-US" altLang="en-US" sz="1600" b="1" i="0" u="none" strike="noStrike" cap="none" normalizeH="0" baseline="0" dirty="0">
                <a:ln>
                  <a:noFill/>
                </a:ln>
                <a:solidFill>
                  <a:schemeClr val="tx1"/>
                </a:solidFill>
                <a:effectLst/>
                <a:cs typeface="Arial" panose="020B0604020202020204" pitchFamily="34" charset="0"/>
              </a:rPr>
              <a:t> ở </a:t>
            </a:r>
            <a:r>
              <a:rPr kumimoji="0" lang="en-US" altLang="en-US" sz="1600" b="1" i="0" u="none" strike="noStrike" cap="none" normalizeH="0" baseline="0" dirty="0" err="1">
                <a:ln>
                  <a:noFill/>
                </a:ln>
                <a:solidFill>
                  <a:schemeClr val="tx1"/>
                </a:solidFill>
                <a:effectLst/>
                <a:cs typeface="Arial" panose="020B0604020202020204" pitchFamily="34" charset="0"/>
              </a:rPr>
              <a:t>đó</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sao</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Hồi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nãy</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chị</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bảo</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chị</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đi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học</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nhóm</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mà</a:t>
            </a:r>
            <a:r>
              <a:rPr kumimoji="0" lang="en-US" altLang="en-US" sz="1600" b="1" i="0" u="none" strike="noStrike" cap="none" normalizeH="0" baseline="0" dirty="0">
                <a:ln>
                  <a:noFill/>
                </a:ln>
                <a:solidFill>
                  <a:schemeClr val="tx1"/>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Tôi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sững</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sờ</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đứng</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im</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như</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phỗng</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Ngước</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nhìn</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ba</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tôi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đợi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một</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trận</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cuồng</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phong</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Nhưng</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ba</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tôi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chỉ</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buồm</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rầu</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bảo</a:t>
            </a:r>
            <a:r>
              <a:rPr kumimoji="0" lang="en-US" altLang="en-US" sz="1600" b="1" i="0" u="none" strike="noStrike" cap="none" normalizeH="0" baseline="0" dirty="0">
                <a:ln>
                  <a:noFill/>
                </a:ln>
                <a:solidFill>
                  <a:schemeClr val="tx1"/>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cs typeface="Arial" panose="020B0604020202020204" pitchFamily="34" charset="0"/>
              </a:rPr>
              <a:t>	- </a:t>
            </a:r>
            <a:r>
              <a:rPr kumimoji="0" lang="en-US" altLang="en-US" sz="1600" b="1" i="0" u="none" strike="noStrike" cap="none" normalizeH="0" baseline="0" dirty="0" err="1">
                <a:ln>
                  <a:noFill/>
                </a:ln>
                <a:solidFill>
                  <a:schemeClr val="tx1"/>
                </a:solidFill>
                <a:effectLst/>
                <a:cs typeface="Arial" panose="020B0604020202020204" pitchFamily="34" charset="0"/>
              </a:rPr>
              <a:t>Các</a:t>
            </a:r>
            <a:r>
              <a:rPr kumimoji="0" lang="en-US" altLang="en-US" sz="1600" b="1" i="0" u="none" strike="noStrike" cap="none" normalizeH="0" baseline="0" dirty="0">
                <a:ln>
                  <a:noFill/>
                </a:ln>
                <a:solidFill>
                  <a:schemeClr val="tx1"/>
                </a:solidFill>
                <a:effectLst/>
                <a:cs typeface="Arial" panose="020B0604020202020204" pitchFamily="34" charset="0"/>
              </a:rPr>
              <a:t> con </a:t>
            </a:r>
            <a:r>
              <a:rPr kumimoji="0" lang="en-US" altLang="en-US" sz="1600" b="1" i="0" u="none" strike="noStrike" cap="none" normalizeH="0" baseline="0" dirty="0" err="1">
                <a:ln>
                  <a:noFill/>
                </a:ln>
                <a:solidFill>
                  <a:schemeClr val="tx1"/>
                </a:solidFill>
                <a:effectLst/>
                <a:cs typeface="Arial" panose="020B0604020202020204" pitchFamily="34" charset="0"/>
              </a:rPr>
              <a:t>ráng</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bảo</a:t>
            </a:r>
            <a:r>
              <a:rPr kumimoji="0" lang="en-US" altLang="en-US" sz="1600" b="1" i="0" u="none" strike="noStrike" cap="none" normalizeH="0" baseline="0" dirty="0">
                <a:ln>
                  <a:noFill/>
                </a:ln>
                <a:solidFill>
                  <a:schemeClr val="tx1"/>
                </a:solidFill>
                <a:effectLst/>
                <a:cs typeface="Arial" panose="020B0604020202020204" pitchFamily="34" charset="0"/>
              </a:rPr>
              <a:t> ban </a:t>
            </a:r>
            <a:r>
              <a:rPr kumimoji="0" lang="en-US" altLang="en-US" sz="1600" b="1" i="0" u="none" strike="noStrike" cap="none" normalizeH="0" baseline="0" dirty="0" err="1">
                <a:ln>
                  <a:noFill/>
                </a:ln>
                <a:solidFill>
                  <a:schemeClr val="tx1"/>
                </a:solidFill>
                <a:effectLst/>
                <a:cs typeface="Arial" panose="020B0604020202020204" pitchFamily="34" charset="0"/>
              </a:rPr>
              <a:t>nhau</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mà</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học</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cho</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nên</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người</a:t>
            </a:r>
            <a:r>
              <a:rPr kumimoji="0" lang="en-US" altLang="en-US" sz="1600" b="1" i="0" u="none" strike="noStrike" cap="none" normalizeH="0" baseline="0" dirty="0">
                <a:ln>
                  <a:noFill/>
                </a:ln>
                <a:solidFill>
                  <a:schemeClr val="tx1"/>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Từ</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đó</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tôi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không</a:t>
            </a:r>
            <a:r>
              <a:rPr kumimoji="0" lang="en-US" altLang="en-US" sz="1600" b="1" i="0" u="none" strike="noStrike" cap="none" normalizeH="0" baseline="0" dirty="0">
                <a:ln>
                  <a:noFill/>
                </a:ln>
                <a:solidFill>
                  <a:schemeClr val="tx1"/>
                </a:solidFill>
                <a:effectLst/>
                <a:cs typeface="Arial" panose="020B0604020202020204" pitchFamily="34" charset="0"/>
              </a:rPr>
              <a:t> bao </a:t>
            </a:r>
            <a:r>
              <a:rPr kumimoji="0" lang="en-US" altLang="en-US" sz="1600" b="1" i="0" u="none" strike="noStrike" cap="none" normalizeH="0" baseline="0" dirty="0" err="1">
                <a:ln>
                  <a:noFill/>
                </a:ln>
                <a:solidFill>
                  <a:schemeClr val="tx1"/>
                </a:solidFill>
                <a:effectLst/>
                <a:cs typeface="Arial" panose="020B0604020202020204" pitchFamily="34" charset="0"/>
              </a:rPr>
              <a:t>giờ</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nói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dối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ba</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đi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chơi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nữa</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Thỉnh</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thoảng</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hai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chị</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em</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lại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cười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phá</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lên</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khi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nhắc</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lại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chuyện</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nó</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rủ</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bạn</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vào</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rạp</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chiếu</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bóng</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chọc</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tức</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tôi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làm</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cho</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tôi</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tỉnh</a:t>
            </a:r>
            <a:r>
              <a:rPr kumimoji="0" lang="en-US" altLang="en-US" sz="1600" b="1" i="0" u="none" strike="noStrike" cap="none" normalizeH="0" baseline="0" dirty="0">
                <a:ln>
                  <a:noFill/>
                </a:ln>
                <a:solidFill>
                  <a:schemeClr val="tx1"/>
                </a:solidFill>
                <a:effectLst/>
                <a:cs typeface="Arial" panose="020B0604020202020204" pitchFamily="34" charset="0"/>
              </a:rPr>
              <a:t> </a:t>
            </a:r>
            <a:r>
              <a:rPr kumimoji="0" lang="en-US" altLang="en-US" sz="1600" b="1" i="0" u="none" strike="noStrike" cap="none" normalizeH="0" baseline="0" dirty="0" err="1">
                <a:ln>
                  <a:noFill/>
                </a:ln>
                <a:solidFill>
                  <a:schemeClr val="tx1"/>
                </a:solidFill>
                <a:effectLst/>
                <a:cs typeface="Arial" panose="020B0604020202020204" pitchFamily="34" charset="0"/>
              </a:rPr>
              <a:t>ngộ</a:t>
            </a:r>
            <a:r>
              <a:rPr kumimoji="0" lang="en-US" altLang="en-US" sz="1600" b="1" i="0" u="none" strike="noStrike" cap="none" normalizeH="0" baseline="0" dirty="0">
                <a:ln>
                  <a:noFill/>
                </a:ln>
                <a:solidFill>
                  <a:schemeClr val="tx1"/>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cs typeface="Arial" panose="020B0604020202020204" pitchFamily="34" charset="0"/>
              </a:rPr>
              <a:t>                                                                                                                          Theo LIÊN HƯƠNG</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rgbClr val="FF0000"/>
                </a:solidFill>
                <a:effectLst/>
                <a:cs typeface="Arial" panose="020B060402020202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endParaRPr lang="en-US" altLang="en-US" sz="1600" b="1" dirty="0">
              <a:solidFill>
                <a:srgbClr val="FF0000"/>
              </a:solidFill>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en-US" sz="1600" b="1" i="0" u="none" strike="noStrike" cap="none" normalizeH="0" baseline="0" dirty="0">
              <a:ln>
                <a:noFill/>
              </a:ln>
              <a:solidFill>
                <a:srgbClr val="FF0000"/>
              </a:solidFill>
              <a:effectLst/>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en-US" sz="2800" b="1" i="0" u="none" strike="noStrike" cap="none" normalizeH="0" baseline="0" dirty="0">
              <a:ln>
                <a:noFill/>
              </a:ln>
              <a:solidFill>
                <a:schemeClr val="tx1"/>
              </a:solidFill>
              <a:effectLst/>
              <a:cs typeface="Arial" panose="020B0604020202020204" pitchFamily="34" charset="0"/>
            </a:endParaRPr>
          </a:p>
        </p:txBody>
      </p:sp>
      <p:sp>
        <p:nvSpPr>
          <p:cNvPr id="8" name="TextBox 7">
            <a:extLst>
              <a:ext uri="{FF2B5EF4-FFF2-40B4-BE49-F238E27FC236}">
                <a16:creationId xmlns:a16="http://schemas.microsoft.com/office/drawing/2014/main" id="{716C6440-5E77-41C7-8942-B9B8C8AE5F51}"/>
              </a:ext>
            </a:extLst>
          </p:cNvPr>
          <p:cNvSpPr txBox="1"/>
          <p:nvPr/>
        </p:nvSpPr>
        <p:spPr>
          <a:xfrm>
            <a:off x="334483" y="6105533"/>
            <a:ext cx="5987989" cy="461665"/>
          </a:xfrm>
          <a:prstGeom prst="rect">
            <a:avLst/>
          </a:prstGeom>
          <a:solidFill>
            <a:schemeClr val="accent5">
              <a:lumMod val="40000"/>
              <a:lumOff val="60000"/>
            </a:schemeClr>
          </a:solidFill>
        </p:spPr>
        <p:txBody>
          <a:bodyPr wrap="square">
            <a:spAutoFit/>
          </a:bodyPr>
          <a:lstStyle/>
          <a:p>
            <a:r>
              <a:rPr lang="vi-VN" sz="2400" b="1" dirty="0">
                <a:latin typeface="HP001 4 hàng" panose="020B0603050302020204" pitchFamily="34" charset="-93"/>
              </a:rPr>
              <a:t>Bài tập đọc </a:t>
            </a:r>
            <a:r>
              <a:rPr lang="en-US" sz="2400" b="1" dirty="0">
                <a:latin typeface="HP001 4 hàng" panose="020B0603050302020204" pitchFamily="34" charset="-93"/>
              </a:rPr>
              <a:t>chia </a:t>
            </a:r>
            <a:r>
              <a:rPr lang="en-US" sz="2400" b="1" dirty="0" err="1">
                <a:latin typeface="HP001 4 hàng" panose="020B0603050302020204" pitchFamily="34" charset="-93"/>
              </a:rPr>
              <a:t>làm</a:t>
            </a:r>
            <a:r>
              <a:rPr lang="vi-VN" sz="2400" b="1" dirty="0">
                <a:latin typeface="HP001 4 hàng" panose="020B0603050302020204" pitchFamily="34" charset="-93"/>
              </a:rPr>
              <a:t> ….. </a:t>
            </a:r>
            <a:r>
              <a:rPr lang="en-US" sz="2400" b="1" dirty="0">
                <a:latin typeface="HP001 4 hàng" panose="020B0603050302020204" pitchFamily="34" charset="-93"/>
              </a:rPr>
              <a:t>đ</a:t>
            </a:r>
            <a:r>
              <a:rPr lang="vi-VN" sz="2400" b="1" dirty="0">
                <a:latin typeface="HP001 4 hàng" panose="020B0603050302020204" pitchFamily="34" charset="-93"/>
              </a:rPr>
              <a:t>oạn</a:t>
            </a:r>
            <a:r>
              <a:rPr lang="en-US" sz="2400" b="1" dirty="0">
                <a:latin typeface="HP001 4 hàng" panose="020B0603050302020204" pitchFamily="34" charset="-93"/>
              </a:rPr>
              <a:t>?</a:t>
            </a:r>
            <a:endParaRPr lang="en-US" sz="2400" dirty="0"/>
          </a:p>
        </p:txBody>
      </p:sp>
    </p:spTree>
    <p:extLst>
      <p:ext uri="{BB962C8B-B14F-4D97-AF65-F5344CB8AC3E}">
        <p14:creationId xmlns:p14="http://schemas.microsoft.com/office/powerpoint/2010/main" val="261692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B55A3127-1DB3-4800-88C2-B0E268E46B4D}"/>
              </a:ext>
            </a:extLst>
          </p:cNvPr>
          <p:cNvSpPr>
            <a:spLocks noGrp="1"/>
          </p:cNvSpPr>
          <p:nvPr>
            <p:ph type="title"/>
          </p:nvPr>
        </p:nvSpPr>
        <p:spPr>
          <a:xfrm>
            <a:off x="628650" y="1118473"/>
            <a:ext cx="7886700" cy="373856"/>
          </a:xfrm>
        </p:spPr>
        <p:txBody>
          <a:bodyPr>
            <a:noAutofit/>
          </a:bodyPr>
          <a:lstStyle/>
          <a:p>
            <a:pPr algn="ctr">
              <a:lnSpc>
                <a:spcPct val="100000"/>
              </a:lnSpc>
            </a:pPr>
            <a:r>
              <a:rPr lang="vi-VN" sz="2800" b="1">
                <a:latin typeface="HP001 4 hàng" panose="020B0603050302020204" pitchFamily="34" charset="-93"/>
              </a:rPr>
              <a:t>Tập </a:t>
            </a:r>
            <a:r>
              <a:rPr lang="vi-VN" sz="2800" b="1" dirty="0">
                <a:latin typeface="HP001 4 hàng" panose="020B0603050302020204" pitchFamily="34" charset="-93"/>
              </a:rPr>
              <a:t>đọc</a:t>
            </a:r>
            <a:br>
              <a:rPr lang="vi-VN" sz="2400" b="1" u="sng" dirty="0">
                <a:latin typeface="HP001 4 hàng" panose="020B0603050302020204" pitchFamily="34" charset="-93"/>
              </a:rPr>
            </a:br>
            <a:r>
              <a:rPr lang="vi-VN" sz="3600" b="1" dirty="0">
                <a:solidFill>
                  <a:srgbClr val="FF0000"/>
                </a:solidFill>
                <a:latin typeface="HP001 4 hàng" panose="020B0603050302020204" pitchFamily="34" charset="-93"/>
              </a:rPr>
              <a:t>Chị em tôi</a:t>
            </a:r>
            <a:endParaRPr lang="vi-VN" sz="2400" b="1" dirty="0">
              <a:solidFill>
                <a:srgbClr val="FF0000"/>
              </a:solidFill>
              <a:latin typeface="HP001 4 hàng" panose="020B0603050302020204" pitchFamily="34" charset="-93"/>
            </a:endParaRPr>
          </a:p>
        </p:txBody>
      </p:sp>
      <p:sp>
        <p:nvSpPr>
          <p:cNvPr id="3" name="Chỗ dành sẵn cho Nội dung 2">
            <a:extLst>
              <a:ext uri="{FF2B5EF4-FFF2-40B4-BE49-F238E27FC236}">
                <a16:creationId xmlns:a16="http://schemas.microsoft.com/office/drawing/2014/main" id="{AC68EE5C-3096-48CE-A4DB-F996E4920FCE}"/>
              </a:ext>
            </a:extLst>
          </p:cNvPr>
          <p:cNvSpPr>
            <a:spLocks noGrp="1"/>
          </p:cNvSpPr>
          <p:nvPr>
            <p:ph idx="1"/>
          </p:nvPr>
        </p:nvSpPr>
        <p:spPr>
          <a:xfrm>
            <a:off x="423862" y="2476023"/>
            <a:ext cx="8296275" cy="3610452"/>
          </a:xfrm>
        </p:spPr>
        <p:txBody>
          <a:bodyPr>
            <a:noAutofit/>
          </a:bodyPr>
          <a:lstStyle/>
          <a:p>
            <a:pPr marL="0" indent="0">
              <a:lnSpc>
                <a:spcPct val="100000"/>
              </a:lnSpc>
              <a:buNone/>
            </a:pPr>
            <a:r>
              <a:rPr lang="vi-VN" sz="3600" b="1" dirty="0">
                <a:latin typeface="HP001 4 hàng" panose="020B0603050302020204" pitchFamily="34" charset="-93"/>
              </a:rPr>
              <a:t>Bài tập đọc </a:t>
            </a:r>
            <a:r>
              <a:rPr lang="en-US" sz="3600" b="1" dirty="0">
                <a:latin typeface="HP001 4 hàng" panose="020B0603050302020204" pitchFamily="34" charset="-93"/>
              </a:rPr>
              <a:t>chia </a:t>
            </a:r>
            <a:r>
              <a:rPr lang="en-US" sz="3600" b="1" dirty="0" err="1">
                <a:latin typeface="HP001 4 hàng" panose="020B0603050302020204" pitchFamily="34" charset="-93"/>
              </a:rPr>
              <a:t>làm</a:t>
            </a:r>
            <a:r>
              <a:rPr lang="en-US" sz="3600" b="1" dirty="0">
                <a:latin typeface="HP001 4 hàng" panose="020B0603050302020204" pitchFamily="34" charset="-93"/>
              </a:rPr>
              <a:t> </a:t>
            </a:r>
            <a:r>
              <a:rPr lang="en-US" sz="3600" b="1" dirty="0">
                <a:solidFill>
                  <a:srgbClr val="0000FF"/>
                </a:solidFill>
                <a:latin typeface="HP001 4 hàng" panose="020B0603050302020204" pitchFamily="34" charset="-93"/>
              </a:rPr>
              <a:t>3</a:t>
            </a:r>
            <a:r>
              <a:rPr lang="en-US" sz="3600" b="1" dirty="0">
                <a:latin typeface="HP001 4 hàng" panose="020B0603050302020204" pitchFamily="34" charset="-93"/>
              </a:rPr>
              <a:t> </a:t>
            </a:r>
            <a:r>
              <a:rPr lang="vi-VN" sz="3600" b="1" dirty="0">
                <a:latin typeface="HP001 4 hàng" panose="020B0603050302020204" pitchFamily="34" charset="-93"/>
              </a:rPr>
              <a:t>đoạn:</a:t>
            </a:r>
          </a:p>
          <a:p>
            <a:pPr marL="0" indent="0">
              <a:lnSpc>
                <a:spcPct val="100000"/>
              </a:lnSpc>
              <a:buNone/>
            </a:pPr>
            <a:r>
              <a:rPr lang="vi-VN" sz="4000" b="1" dirty="0">
                <a:latin typeface="HP001 4 hàng" panose="020B0603050302020204" pitchFamily="34" charset="-93"/>
              </a:rPr>
              <a:t>- </a:t>
            </a:r>
            <a:r>
              <a:rPr lang="vi-VN" sz="4000" b="1" dirty="0" err="1">
                <a:latin typeface="HP001 4 hàng" panose="020B0603050302020204" pitchFamily="34" charset="-93"/>
              </a:rPr>
              <a:t>Đoạn</a:t>
            </a:r>
            <a:r>
              <a:rPr lang="vi-VN" sz="4000" b="1" dirty="0">
                <a:latin typeface="HP001 4 hàng" panose="020B0603050302020204" pitchFamily="34" charset="-93"/>
              </a:rPr>
              <a:t> 1: </a:t>
            </a:r>
            <a:r>
              <a:rPr lang="vi-VN" sz="4000" b="1" dirty="0" err="1">
                <a:latin typeface="HP001 4 hàng" panose="020B0603050302020204" pitchFamily="34" charset="-93"/>
              </a:rPr>
              <a:t>Từ</a:t>
            </a:r>
            <a:r>
              <a:rPr lang="vi-VN" sz="4000" b="1" dirty="0">
                <a:latin typeface="HP001 4 hàng" panose="020B0603050302020204" pitchFamily="34" charset="-93"/>
              </a:rPr>
              <a:t> </a:t>
            </a:r>
            <a:r>
              <a:rPr lang="vi-VN" sz="4000" b="1" dirty="0" err="1">
                <a:latin typeface="HP001 4 hàng" panose="020B0603050302020204" pitchFamily="34" charset="-93"/>
              </a:rPr>
              <a:t>đầu</a:t>
            </a:r>
            <a:r>
              <a:rPr lang="vi-VN" sz="4000" b="1" dirty="0">
                <a:latin typeface="HP001 4 hàng" panose="020B0603050302020204" pitchFamily="34" charset="-93"/>
              </a:rPr>
              <a:t>….</a:t>
            </a:r>
            <a:r>
              <a:rPr lang="vi-VN" sz="4000" b="1" i="1" dirty="0" err="1">
                <a:solidFill>
                  <a:srgbClr val="0000FF"/>
                </a:solidFill>
                <a:latin typeface="HP001 4 hàng" panose="020B0603050302020204" pitchFamily="34" charset="-93"/>
              </a:rPr>
              <a:t>tặc</a:t>
            </a:r>
            <a:r>
              <a:rPr lang="vi-VN" sz="4000" b="1" i="1" dirty="0">
                <a:solidFill>
                  <a:srgbClr val="0000FF"/>
                </a:solidFill>
                <a:latin typeface="HP001 4 hàng" panose="020B0603050302020204" pitchFamily="34" charset="-93"/>
              </a:rPr>
              <a:t> </a:t>
            </a:r>
            <a:r>
              <a:rPr lang="vi-VN" sz="4000" b="1" i="1" dirty="0" err="1">
                <a:solidFill>
                  <a:srgbClr val="0000FF"/>
                </a:solidFill>
                <a:latin typeface="HP001 4 hàng" panose="020B0603050302020204" pitchFamily="34" charset="-93"/>
              </a:rPr>
              <a:t>lưỡi</a:t>
            </a:r>
            <a:r>
              <a:rPr lang="vi-VN" sz="4000" b="1" i="1" dirty="0">
                <a:solidFill>
                  <a:srgbClr val="0000FF"/>
                </a:solidFill>
                <a:latin typeface="HP001 4 hàng" panose="020B0603050302020204" pitchFamily="34" charset="-93"/>
              </a:rPr>
              <a:t> cho qua.</a:t>
            </a:r>
          </a:p>
          <a:p>
            <a:pPr>
              <a:buFontTx/>
              <a:buChar char="-"/>
            </a:pPr>
            <a:r>
              <a:rPr lang="vi-VN" sz="4000" b="1" dirty="0">
                <a:latin typeface="HP001 4 hàng" panose="020B0603050302020204" pitchFamily="34" charset="-93"/>
              </a:rPr>
              <a:t> </a:t>
            </a:r>
            <a:r>
              <a:rPr lang="vi-VN" sz="4000" b="1" dirty="0" err="1">
                <a:latin typeface="HP001 4 hàng" panose="020B0603050302020204" pitchFamily="34" charset="-93"/>
              </a:rPr>
              <a:t>Đoạn</a:t>
            </a:r>
            <a:r>
              <a:rPr lang="vi-VN" sz="4000" b="1" dirty="0">
                <a:latin typeface="HP001 4 hàng" panose="020B0603050302020204" pitchFamily="34" charset="-93"/>
              </a:rPr>
              <a:t> 2: </a:t>
            </a:r>
            <a:r>
              <a:rPr lang="vi-VN" sz="4000" b="1" dirty="0" err="1">
                <a:latin typeface="HP001 4 hàng" panose="020B0603050302020204" pitchFamily="34" charset="-93"/>
              </a:rPr>
              <a:t>Tiếp</a:t>
            </a:r>
            <a:r>
              <a:rPr lang="vi-VN" sz="4000" b="1" dirty="0">
                <a:latin typeface="HP001 4 hàng" panose="020B0603050302020204" pitchFamily="34" charset="-93"/>
              </a:rPr>
              <a:t> theo… </a:t>
            </a:r>
            <a:r>
              <a:rPr lang="vi-VN" sz="4000" b="1" i="1" dirty="0">
                <a:solidFill>
                  <a:srgbClr val="0000FF"/>
                </a:solidFill>
                <a:latin typeface="HP001 4 hàng" panose="020B0603050302020204" pitchFamily="34" charset="-93"/>
              </a:rPr>
              <a:t>nên </a:t>
            </a:r>
            <a:r>
              <a:rPr lang="vi-VN" sz="4000" b="1" i="1" dirty="0" err="1">
                <a:solidFill>
                  <a:srgbClr val="0000FF"/>
                </a:solidFill>
                <a:latin typeface="HP001 4 hàng" panose="020B0603050302020204" pitchFamily="34" charset="-93"/>
              </a:rPr>
              <a:t>người</a:t>
            </a:r>
            <a:r>
              <a:rPr lang="vi-VN" sz="4000" b="1" dirty="0">
                <a:latin typeface="HP001 4 hàng" panose="020B0603050302020204" pitchFamily="34" charset="-93"/>
              </a:rPr>
              <a:t>.</a:t>
            </a:r>
          </a:p>
          <a:p>
            <a:pPr>
              <a:buFontTx/>
              <a:buChar char="-"/>
            </a:pPr>
            <a:r>
              <a:rPr lang="vi-VN" sz="4000" b="1" dirty="0">
                <a:latin typeface="HP001 4 hàng" panose="020B0603050302020204" pitchFamily="34" charset="-93"/>
              </a:rPr>
              <a:t> </a:t>
            </a:r>
            <a:r>
              <a:rPr lang="vi-VN" sz="4000" b="1" dirty="0" err="1">
                <a:latin typeface="HP001 4 hàng" panose="020B0603050302020204" pitchFamily="34" charset="-93"/>
              </a:rPr>
              <a:t>Đoạn</a:t>
            </a:r>
            <a:r>
              <a:rPr lang="vi-VN" sz="4000" b="1" dirty="0">
                <a:latin typeface="HP001 4 hàng" panose="020B0603050302020204" pitchFamily="34" charset="-93"/>
              </a:rPr>
              <a:t> 3: </a:t>
            </a:r>
            <a:r>
              <a:rPr lang="vi-VN" sz="4000" b="1" dirty="0" err="1">
                <a:latin typeface="HP001 4 hàng" panose="020B0603050302020204" pitchFamily="34" charset="-93"/>
              </a:rPr>
              <a:t>Phần</a:t>
            </a:r>
            <a:r>
              <a:rPr lang="vi-VN" sz="4000" b="1" dirty="0">
                <a:latin typeface="HP001 4 hàng" panose="020B0603050302020204" pitchFamily="34" charset="-93"/>
              </a:rPr>
              <a:t> </a:t>
            </a:r>
            <a:r>
              <a:rPr lang="vi-VN" sz="4000" b="1" dirty="0" err="1">
                <a:latin typeface="HP001 4 hàng" panose="020B0603050302020204" pitchFamily="34" charset="-93"/>
              </a:rPr>
              <a:t>còn</a:t>
            </a:r>
            <a:r>
              <a:rPr lang="vi-VN" sz="4000" b="1" dirty="0">
                <a:latin typeface="HP001 4 hàng" panose="020B0603050302020204" pitchFamily="34" charset="-93"/>
              </a:rPr>
              <a:t> </a:t>
            </a:r>
            <a:r>
              <a:rPr lang="vi-VN" sz="4000" b="1" dirty="0" err="1">
                <a:latin typeface="HP001 4 hàng" panose="020B0603050302020204" pitchFamily="34" charset="-93"/>
              </a:rPr>
              <a:t>lại</a:t>
            </a:r>
            <a:r>
              <a:rPr lang="vi-VN" sz="4000" b="1" dirty="0">
                <a:latin typeface="HP001 4 hàng" panose="020B0603050302020204" pitchFamily="34" charset="-93"/>
              </a:rPr>
              <a:t>.</a:t>
            </a:r>
          </a:p>
        </p:txBody>
      </p:sp>
      <p:sp>
        <p:nvSpPr>
          <p:cNvPr id="5" name="Hộp Văn bản 3">
            <a:extLst>
              <a:ext uri="{FF2B5EF4-FFF2-40B4-BE49-F238E27FC236}">
                <a16:creationId xmlns:a16="http://schemas.microsoft.com/office/drawing/2014/main" id="{934C0E20-E5FE-4240-B337-65201F71C737}"/>
              </a:ext>
            </a:extLst>
          </p:cNvPr>
          <p:cNvSpPr txBox="1"/>
          <p:nvPr/>
        </p:nvSpPr>
        <p:spPr>
          <a:xfrm>
            <a:off x="4323424" y="1912268"/>
            <a:ext cx="4053840" cy="461665"/>
          </a:xfrm>
          <a:prstGeom prst="rect">
            <a:avLst/>
          </a:prstGeom>
          <a:noFill/>
        </p:spPr>
        <p:txBody>
          <a:bodyPr wrap="square" rtlCol="0">
            <a:spAutoFit/>
          </a:bodyPr>
          <a:lstStyle/>
          <a:p>
            <a:pPr algn="ctr"/>
            <a:r>
              <a:rPr lang="en-US" sz="2400" b="1" i="1" dirty="0">
                <a:latin typeface="HP001 4 hàng" panose="020B0603050302020204" pitchFamily="34" charset="-93"/>
              </a:rPr>
              <a:t>(</a:t>
            </a:r>
            <a:r>
              <a:rPr lang="vi-VN" sz="2400" b="1" i="1" dirty="0">
                <a:latin typeface="HP001 4 hàng" panose="020B0603050302020204" pitchFamily="34" charset="-93"/>
              </a:rPr>
              <a:t>Theo Liên Hương</a:t>
            </a:r>
            <a:r>
              <a:rPr lang="en-US" sz="2400" b="1" i="1" dirty="0">
                <a:latin typeface="HP001 4 hàng" panose="020B0603050302020204" pitchFamily="34" charset="-93"/>
              </a:rPr>
              <a:t>)</a:t>
            </a:r>
            <a:endParaRPr lang="vi-VN" sz="2400" b="1" i="1" dirty="0">
              <a:latin typeface="HP001 4 hàng" panose="020B0603050302020204" pitchFamily="34" charset="-93"/>
            </a:endParaRPr>
          </a:p>
        </p:txBody>
      </p:sp>
    </p:spTree>
    <p:extLst>
      <p:ext uri="{BB962C8B-B14F-4D97-AF65-F5344CB8AC3E}">
        <p14:creationId xmlns:p14="http://schemas.microsoft.com/office/powerpoint/2010/main" val="2875231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3" name="Chỗ dành sẵn cho Nội dung 2">
            <a:extLst>
              <a:ext uri="{FF2B5EF4-FFF2-40B4-BE49-F238E27FC236}">
                <a16:creationId xmlns:a16="http://schemas.microsoft.com/office/drawing/2014/main" id="{AC68EE5C-3096-48CE-A4DB-F996E4920FCE}"/>
              </a:ext>
            </a:extLst>
          </p:cNvPr>
          <p:cNvSpPr>
            <a:spLocks noGrp="1"/>
          </p:cNvSpPr>
          <p:nvPr>
            <p:ph idx="1"/>
          </p:nvPr>
        </p:nvSpPr>
        <p:spPr>
          <a:xfrm>
            <a:off x="133350" y="2479000"/>
            <a:ext cx="8396288" cy="3263504"/>
          </a:xfrm>
        </p:spPr>
        <p:txBody>
          <a:bodyPr>
            <a:normAutofit/>
          </a:bodyPr>
          <a:lstStyle/>
          <a:p>
            <a:pPr marL="0" indent="0" algn="ctr">
              <a:buNone/>
            </a:pPr>
            <a:r>
              <a:rPr lang="en-US" sz="6800" b="1" dirty="0">
                <a:latin typeface="HP001 4 hàng" panose="020B0603050302020204" pitchFamily="34" charset="-93"/>
              </a:rPr>
              <a:t>1.</a:t>
            </a:r>
            <a:r>
              <a:rPr lang="vi-VN" sz="6800" b="1" dirty="0">
                <a:latin typeface="HP001 4 hàng" panose="020B0603050302020204" pitchFamily="34" charset="-93"/>
              </a:rPr>
              <a:t>Luyện đọc</a:t>
            </a:r>
          </a:p>
        </p:txBody>
      </p:sp>
    </p:spTree>
    <p:extLst>
      <p:ext uri="{BB962C8B-B14F-4D97-AF65-F5344CB8AC3E}">
        <p14:creationId xmlns:p14="http://schemas.microsoft.com/office/powerpoint/2010/main" val="420084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51204D35-9FBD-4C14-9707-CFF4ED23F32E}"/>
              </a:ext>
            </a:extLst>
          </p:cNvPr>
          <p:cNvSpPr>
            <a:spLocks noChangeArrowheads="1"/>
          </p:cNvSpPr>
          <p:nvPr/>
        </p:nvSpPr>
        <p:spPr bwMode="auto">
          <a:xfrm>
            <a:off x="133165" y="-46166"/>
            <a:ext cx="8877670" cy="6986528"/>
          </a:xfrm>
          <a:prstGeom prst="rect">
            <a:avLst/>
          </a:prstGeom>
          <a:solidFill>
            <a:schemeClr val="accent5">
              <a:lumMod val="40000"/>
              <a:lumOff val="60000"/>
            </a:schemeClr>
          </a:solidFill>
          <a:ln>
            <a:noFill/>
          </a:ln>
          <a:effec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err="1">
                <a:ln>
                  <a:noFill/>
                </a:ln>
                <a:solidFill>
                  <a:srgbClr val="0000FF"/>
                </a:solidFill>
                <a:effectLst/>
                <a:highlight>
                  <a:srgbClr val="FFFF00"/>
                </a:highlight>
                <a:uLnTx/>
                <a:uFillTx/>
                <a:latin typeface="Arial" panose="020B0604020202020204" pitchFamily="34" charset="0"/>
                <a:ea typeface="+mn-ea"/>
                <a:cs typeface="Arial" panose="020B0604020202020204" pitchFamily="34" charset="0"/>
              </a:rPr>
              <a:t>Chị</a:t>
            </a:r>
            <a:r>
              <a:rPr kumimoji="0" lang="en-US" altLang="en-US" sz="2800" b="1" i="0" u="none" strike="noStrike" kern="1200" cap="none" spc="0" normalizeH="0" baseline="0" noProof="0" dirty="0">
                <a:ln>
                  <a:noFill/>
                </a:ln>
                <a:solidFill>
                  <a:srgbClr val="0000FF"/>
                </a:solidFill>
                <a:effectLst/>
                <a:highlight>
                  <a:srgbClr val="FFFF00"/>
                </a:highlight>
                <a:uLnTx/>
                <a:uFillTx/>
                <a:latin typeface="Arial" panose="020B0604020202020204" pitchFamily="34"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FF"/>
                </a:solidFill>
                <a:effectLst/>
                <a:highlight>
                  <a:srgbClr val="FFFF00"/>
                </a:highlight>
                <a:uLnTx/>
                <a:uFillTx/>
                <a:latin typeface="Arial" panose="020B0604020202020204" pitchFamily="34" charset="0"/>
                <a:ea typeface="+mn-ea"/>
                <a:cs typeface="Arial" panose="020B0604020202020204" pitchFamily="34" charset="0"/>
              </a:rPr>
              <a:t>em</a:t>
            </a:r>
            <a:r>
              <a:rPr kumimoji="0" lang="en-US" altLang="en-US" sz="2800" b="1" i="0" u="none" strike="noStrike" kern="1200" cap="none" spc="0" normalizeH="0" baseline="0" noProof="0" dirty="0">
                <a:ln>
                  <a:noFill/>
                </a:ln>
                <a:solidFill>
                  <a:srgbClr val="0000FF"/>
                </a:solidFill>
                <a:effectLst/>
                <a:highlight>
                  <a:srgbClr val="FFFF00"/>
                </a:highlight>
                <a:uLnTx/>
                <a:uFillTx/>
                <a:latin typeface="Arial" panose="020B0604020202020204" pitchFamily="34"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FF"/>
                </a:solidFill>
                <a:effectLst/>
                <a:highlight>
                  <a:srgbClr val="FFFF00"/>
                </a:highlight>
                <a:uLnTx/>
                <a:uFillTx/>
                <a:latin typeface="Arial" panose="020B0604020202020204" pitchFamily="34" charset="0"/>
                <a:ea typeface="+mn-ea"/>
                <a:cs typeface="Arial" panose="020B0604020202020204" pitchFamily="34" charset="0"/>
              </a:rPr>
              <a:t>tôi</a:t>
            </a:r>
            <a:endParaRPr kumimoji="0" lang="en-US" altLang="en-US" sz="2800" b="1" i="0" u="none" strike="noStrike" kern="1200" cap="none" spc="0" normalizeH="0" baseline="0" noProof="0" dirty="0">
              <a:ln>
                <a:noFill/>
              </a:ln>
              <a:solidFill>
                <a:srgbClr val="0000FF"/>
              </a:solidFill>
              <a:effectLst/>
              <a:highlight>
                <a:srgbClr val="FFFF00"/>
              </a:highlight>
              <a:uLnTx/>
              <a:uFillTx/>
              <a:latin typeface="Arial" panose="020B0604020202020204" pitchFamily="34" charset="0"/>
              <a:ea typeface="+mn-ea"/>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Dắt</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xe</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ra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cửa</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lễ</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phép</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thưa</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Thưa</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ba</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xin</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phép</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học</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nhóm</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Ba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mỉm</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cười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Ờ,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nhớ</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về</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sớm</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nghe</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Không</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biết</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lần</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thứ</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bao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nhiêu</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đã</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nói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dối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ba</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Mỗi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lần</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nói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dối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đều</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ân</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hận,nhưng</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đều</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tặc</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lưỡi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qua.</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Cho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đến</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một</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hôm</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vừa</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yên</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vị</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trong</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rạp</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chiếu</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bóng</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chợt</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thấy</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em</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gái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mình</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lướt</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qua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cùng</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một</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đưa</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bạn</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Từ</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ngạc</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nhiên</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chuyến</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sang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giận</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giữ</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mặc</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lời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năn</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nỉ</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bạn</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bỏ</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về</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Hai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chị</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em</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về</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đến</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nhà</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mắng</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em</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gái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dám</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nói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dối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ba</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bỏ</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học</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chơi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không</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chịu</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học</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hành</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Nhưng</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đáp</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lại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sự</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giận</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dữ</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nó</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chỉ</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thủng</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thẳng</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Em</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tập</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văn</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nghệ</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Mày</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tập</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văn</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nghệ</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ở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rạp</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chiếu</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bóng</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à?</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Nó</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cười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giả</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bộ</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ngây</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thơ</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Ủa</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chị</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cũng</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ở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đó</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sao</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Hồi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nãy</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chị</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bảo</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chị</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học</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nhóm</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mà</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sững</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sờ</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đứng</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im</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như</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phỗng</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Ngước</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nhìn</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ba</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đợi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một</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trận</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cuồng</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phong</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Nhưng</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ba</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chỉ</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buồm</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rầu</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bảo</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Các</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ráng</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bảo</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ban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nhau</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mà</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học</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nên</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người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Từ</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đó</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không</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bao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giờ</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nói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dối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ba</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chơi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nữa</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Thỉnh</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thoảng</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hai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chị</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em</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lại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cười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phá</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lên</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nhắc</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lại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chuyện</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nó</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rủ</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bạn</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rạp</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chiếu</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bóng</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chọc</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tức</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làm</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tỉnh</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ngộ</a:t>
            </a: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Theo LIÊN HƯƠNG</a:t>
            </a:r>
            <a:endParaRPr kumimoji="0" lang="en-US" altLang="en-US" sz="1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en-US" alt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 name="Oval 1">
            <a:extLst>
              <a:ext uri="{FF2B5EF4-FFF2-40B4-BE49-F238E27FC236}">
                <a16:creationId xmlns:a16="http://schemas.microsoft.com/office/drawing/2014/main" id="{71F491A1-74A4-40F1-A15E-833483AC9454}"/>
              </a:ext>
            </a:extLst>
          </p:cNvPr>
          <p:cNvSpPr/>
          <p:nvPr/>
        </p:nvSpPr>
        <p:spPr>
          <a:xfrm>
            <a:off x="547456" y="409702"/>
            <a:ext cx="452762" cy="2426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1</a:t>
            </a:r>
          </a:p>
        </p:txBody>
      </p:sp>
      <p:sp>
        <p:nvSpPr>
          <p:cNvPr id="4" name="Oval 3">
            <a:extLst>
              <a:ext uri="{FF2B5EF4-FFF2-40B4-BE49-F238E27FC236}">
                <a16:creationId xmlns:a16="http://schemas.microsoft.com/office/drawing/2014/main" id="{73C07897-D918-4F48-B9C1-DDF7B4F7920A}"/>
              </a:ext>
            </a:extLst>
          </p:cNvPr>
          <p:cNvSpPr/>
          <p:nvPr/>
        </p:nvSpPr>
        <p:spPr>
          <a:xfrm>
            <a:off x="605161" y="2041048"/>
            <a:ext cx="452762" cy="2426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2</a:t>
            </a:r>
          </a:p>
        </p:txBody>
      </p:sp>
      <p:sp>
        <p:nvSpPr>
          <p:cNvPr id="5" name="Oval 4">
            <a:extLst>
              <a:ext uri="{FF2B5EF4-FFF2-40B4-BE49-F238E27FC236}">
                <a16:creationId xmlns:a16="http://schemas.microsoft.com/office/drawing/2014/main" id="{65375749-63B6-4404-B452-4501C84DF86A}"/>
              </a:ext>
            </a:extLst>
          </p:cNvPr>
          <p:cNvSpPr/>
          <p:nvPr/>
        </p:nvSpPr>
        <p:spPr>
          <a:xfrm>
            <a:off x="489751" y="5326602"/>
            <a:ext cx="568172" cy="2426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3</a:t>
            </a:r>
          </a:p>
        </p:txBody>
      </p:sp>
    </p:spTree>
    <p:extLst>
      <p:ext uri="{BB962C8B-B14F-4D97-AF65-F5344CB8AC3E}">
        <p14:creationId xmlns:p14="http://schemas.microsoft.com/office/powerpoint/2010/main" val="21317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3" name="Chỗ dành sẵn cho Nội dung 2">
            <a:extLst>
              <a:ext uri="{FF2B5EF4-FFF2-40B4-BE49-F238E27FC236}">
                <a16:creationId xmlns:a16="http://schemas.microsoft.com/office/drawing/2014/main" id="{AC68EE5C-3096-48CE-A4DB-F996E4920FCE}"/>
              </a:ext>
            </a:extLst>
          </p:cNvPr>
          <p:cNvSpPr>
            <a:spLocks noGrp="1"/>
          </p:cNvSpPr>
          <p:nvPr>
            <p:ph idx="1"/>
          </p:nvPr>
        </p:nvSpPr>
        <p:spPr>
          <a:xfrm>
            <a:off x="802973" y="492572"/>
            <a:ext cx="7989570" cy="1620313"/>
          </a:xfrm>
        </p:spPr>
        <p:txBody>
          <a:bodyPr>
            <a:normAutofit/>
          </a:bodyPr>
          <a:lstStyle/>
          <a:p>
            <a:pPr marL="0" indent="0">
              <a:lnSpc>
                <a:spcPct val="100000"/>
              </a:lnSpc>
              <a:buNone/>
            </a:pPr>
            <a:r>
              <a:rPr lang="en-US" sz="3200" b="1" dirty="0">
                <a:solidFill>
                  <a:srgbClr val="0000FF"/>
                </a:solidFill>
                <a:latin typeface="HP001 4 hàng" panose="020B0603050302020204" pitchFamily="34" charset="-93"/>
              </a:rPr>
              <a:t>     *</a:t>
            </a:r>
            <a:r>
              <a:rPr lang="vi-VN" sz="3200" b="1" dirty="0">
                <a:solidFill>
                  <a:srgbClr val="0000FF"/>
                </a:solidFill>
                <a:latin typeface="HP001 4 hàng" panose="020B0603050302020204" pitchFamily="34" charset="-93"/>
              </a:rPr>
              <a:t>Luyện đọc </a:t>
            </a:r>
            <a:r>
              <a:rPr lang="en-US" sz="3200" b="1" dirty="0" err="1">
                <a:solidFill>
                  <a:srgbClr val="0000FF"/>
                </a:solidFill>
                <a:latin typeface="HP001 4 hàng" panose="020B0603050302020204" pitchFamily="34" charset="-93"/>
              </a:rPr>
              <a:t>từ</a:t>
            </a:r>
            <a:r>
              <a:rPr lang="vi-VN" sz="3200" b="1" dirty="0">
                <a:solidFill>
                  <a:srgbClr val="0000FF"/>
                </a:solidFill>
                <a:latin typeface="HP001 4 hàng" panose="020B0603050302020204" pitchFamily="34" charset="-93"/>
              </a:rPr>
              <a:t>: </a:t>
            </a:r>
          </a:p>
          <a:p>
            <a:pPr marL="0" indent="0">
              <a:lnSpc>
                <a:spcPct val="100000"/>
              </a:lnSpc>
              <a:buNone/>
            </a:pPr>
            <a:r>
              <a:rPr lang="en-US" sz="3200" b="1" dirty="0" err="1">
                <a:solidFill>
                  <a:srgbClr val="FF0000"/>
                </a:solidFill>
                <a:latin typeface="HP001 4 hàng" panose="020B0603050302020204" pitchFamily="34" charset="-93"/>
              </a:rPr>
              <a:t>tặc</a:t>
            </a:r>
            <a:r>
              <a:rPr lang="en-US" sz="3200" b="1" dirty="0">
                <a:solidFill>
                  <a:srgbClr val="FF0000"/>
                </a:solidFill>
                <a:latin typeface="HP001 4 hàng" panose="020B0603050302020204" pitchFamily="34" charset="-93"/>
              </a:rPr>
              <a:t> </a:t>
            </a:r>
            <a:r>
              <a:rPr lang="en-US" sz="3200" b="1" dirty="0" err="1">
                <a:solidFill>
                  <a:srgbClr val="FF0000"/>
                </a:solidFill>
                <a:latin typeface="HP001 4 hàng" panose="020B0603050302020204" pitchFamily="34" charset="-93"/>
              </a:rPr>
              <a:t>lưỡi</a:t>
            </a:r>
            <a:r>
              <a:rPr lang="en-US" sz="3200" b="1" dirty="0">
                <a:solidFill>
                  <a:srgbClr val="FF0000"/>
                </a:solidFill>
                <a:latin typeface="HP001 4 hàng" panose="020B0603050302020204" pitchFamily="34" charset="-93"/>
              </a:rPr>
              <a:t>, </a:t>
            </a:r>
            <a:r>
              <a:rPr lang="en-US" sz="3200" b="1" dirty="0" err="1">
                <a:solidFill>
                  <a:srgbClr val="FF0000"/>
                </a:solidFill>
                <a:latin typeface="HP001 4 hàng" panose="020B0603050302020204" pitchFamily="34" charset="-93"/>
              </a:rPr>
              <a:t>năn</a:t>
            </a:r>
            <a:r>
              <a:rPr lang="en-US" sz="3200" b="1" dirty="0">
                <a:solidFill>
                  <a:srgbClr val="FF0000"/>
                </a:solidFill>
                <a:latin typeface="HP001 4 hàng" panose="020B0603050302020204" pitchFamily="34" charset="-93"/>
              </a:rPr>
              <a:t> </a:t>
            </a:r>
            <a:r>
              <a:rPr lang="en-US" sz="3200" b="1" dirty="0" err="1">
                <a:solidFill>
                  <a:srgbClr val="FF0000"/>
                </a:solidFill>
                <a:latin typeface="HP001 4 hàng" panose="020B0603050302020204" pitchFamily="34" charset="-93"/>
              </a:rPr>
              <a:t>nỉ</a:t>
            </a:r>
            <a:r>
              <a:rPr lang="en-US" sz="3200" b="1" dirty="0">
                <a:solidFill>
                  <a:srgbClr val="FF0000"/>
                </a:solidFill>
                <a:latin typeface="HP001 4 hàng" panose="020B0603050302020204" pitchFamily="34" charset="-93"/>
              </a:rPr>
              <a:t>; </a:t>
            </a:r>
            <a:r>
              <a:rPr lang="en-US" sz="3200" b="1" dirty="0" err="1">
                <a:solidFill>
                  <a:srgbClr val="FF0000"/>
                </a:solidFill>
                <a:latin typeface="HP001 4 hàng" panose="020B0603050302020204" pitchFamily="34" charset="-93"/>
              </a:rPr>
              <a:t>sững</a:t>
            </a:r>
            <a:r>
              <a:rPr lang="en-US" sz="3200" b="1" dirty="0">
                <a:solidFill>
                  <a:srgbClr val="FF0000"/>
                </a:solidFill>
                <a:latin typeface="HP001 4 hàng" panose="020B0603050302020204" pitchFamily="34" charset="-93"/>
              </a:rPr>
              <a:t> </a:t>
            </a:r>
            <a:r>
              <a:rPr lang="en-US" sz="3200" b="1" dirty="0" err="1">
                <a:solidFill>
                  <a:srgbClr val="FF0000"/>
                </a:solidFill>
                <a:latin typeface="HP001 4 hàng" panose="020B0603050302020204" pitchFamily="34" charset="-93"/>
              </a:rPr>
              <a:t>sờ</a:t>
            </a:r>
            <a:r>
              <a:rPr lang="en-US" sz="3200" b="1" dirty="0">
                <a:solidFill>
                  <a:srgbClr val="FF0000"/>
                </a:solidFill>
                <a:latin typeface="HP001 4 hàng" panose="020B0603050302020204" pitchFamily="34" charset="-93"/>
              </a:rPr>
              <a:t>; </a:t>
            </a:r>
            <a:r>
              <a:rPr lang="en-US" sz="3200" b="1" dirty="0" err="1">
                <a:solidFill>
                  <a:srgbClr val="FF0000"/>
                </a:solidFill>
                <a:latin typeface="HP001 4 hàng" panose="020B0603050302020204" pitchFamily="34" charset="-93"/>
              </a:rPr>
              <a:t>thủng</a:t>
            </a:r>
            <a:r>
              <a:rPr lang="en-US" sz="3200" b="1" dirty="0">
                <a:solidFill>
                  <a:srgbClr val="FF0000"/>
                </a:solidFill>
                <a:latin typeface="HP001 4 hàng" panose="020B0603050302020204" pitchFamily="34" charset="-93"/>
              </a:rPr>
              <a:t> </a:t>
            </a:r>
            <a:r>
              <a:rPr lang="en-US" sz="3200" b="1" dirty="0" err="1">
                <a:solidFill>
                  <a:srgbClr val="FF0000"/>
                </a:solidFill>
                <a:latin typeface="HP001 4 hàng" panose="020B0603050302020204" pitchFamily="34" charset="-93"/>
              </a:rPr>
              <a:t>thẳng</a:t>
            </a:r>
            <a:endParaRPr lang="vi-VN" sz="3200" b="1" dirty="0">
              <a:solidFill>
                <a:srgbClr val="FF0000"/>
              </a:solidFill>
              <a:latin typeface="HP001 4 hàng" panose="020B0603050302020204" pitchFamily="34" charset="-93"/>
            </a:endParaRPr>
          </a:p>
        </p:txBody>
      </p:sp>
      <p:cxnSp>
        <p:nvCxnSpPr>
          <p:cNvPr id="9" name="Đường nối Thẳng 8">
            <a:extLst>
              <a:ext uri="{FF2B5EF4-FFF2-40B4-BE49-F238E27FC236}">
                <a16:creationId xmlns:a16="http://schemas.microsoft.com/office/drawing/2014/main" id="{80A7ED90-AD49-41A4-B892-8C187F87718A}"/>
              </a:ext>
            </a:extLst>
          </p:cNvPr>
          <p:cNvCxnSpPr>
            <a:cxnSpLocks/>
          </p:cNvCxnSpPr>
          <p:nvPr/>
        </p:nvCxnSpPr>
        <p:spPr>
          <a:xfrm>
            <a:off x="5299710" y="3565068"/>
            <a:ext cx="2184166"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Đường nối Thẳng 11">
            <a:extLst>
              <a:ext uri="{FF2B5EF4-FFF2-40B4-BE49-F238E27FC236}">
                <a16:creationId xmlns:a16="http://schemas.microsoft.com/office/drawing/2014/main" id="{8B579A23-4CA7-4739-A631-E9A5B0EECE45}"/>
              </a:ext>
            </a:extLst>
          </p:cNvPr>
          <p:cNvCxnSpPr>
            <a:cxnSpLocks/>
          </p:cNvCxnSpPr>
          <p:nvPr/>
        </p:nvCxnSpPr>
        <p:spPr>
          <a:xfrm>
            <a:off x="690904" y="4464820"/>
            <a:ext cx="169164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Đường nối Thẳng 13">
            <a:extLst>
              <a:ext uri="{FF2B5EF4-FFF2-40B4-BE49-F238E27FC236}">
                <a16:creationId xmlns:a16="http://schemas.microsoft.com/office/drawing/2014/main" id="{F71B27C2-A216-40BB-836C-14BC4874D881}"/>
              </a:ext>
            </a:extLst>
          </p:cNvPr>
          <p:cNvCxnSpPr>
            <a:cxnSpLocks/>
          </p:cNvCxnSpPr>
          <p:nvPr/>
        </p:nvCxnSpPr>
        <p:spPr>
          <a:xfrm flipV="1">
            <a:off x="4695196" y="4464820"/>
            <a:ext cx="1554684" cy="4764"/>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5" name="Chỗ dành sẵn cho Nội dung 2">
            <a:extLst>
              <a:ext uri="{FF2B5EF4-FFF2-40B4-BE49-F238E27FC236}">
                <a16:creationId xmlns:a16="http://schemas.microsoft.com/office/drawing/2014/main" id="{FA388289-349C-45BE-8A6C-1223CD247183}"/>
              </a:ext>
            </a:extLst>
          </p:cNvPr>
          <p:cNvSpPr txBox="1">
            <a:spLocks/>
          </p:cNvSpPr>
          <p:nvPr/>
        </p:nvSpPr>
        <p:spPr>
          <a:xfrm>
            <a:off x="463526" y="2512032"/>
            <a:ext cx="7989570" cy="40790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3200" b="1" dirty="0">
                <a:solidFill>
                  <a:srgbClr val="0000FF"/>
                </a:solidFill>
                <a:latin typeface="HP001 4 hàng" panose="020B0603050302020204" pitchFamily="34" charset="-93"/>
              </a:rPr>
              <a:t>+ </a:t>
            </a:r>
            <a:r>
              <a:rPr lang="vi-VN" sz="3200" b="1" dirty="0">
                <a:solidFill>
                  <a:srgbClr val="0000FF"/>
                </a:solidFill>
                <a:latin typeface="HP001 4 hàng" panose="020B0603050302020204" pitchFamily="34" charset="-93"/>
              </a:rPr>
              <a:t>Luyện đọc câu:</a:t>
            </a:r>
            <a:r>
              <a:rPr lang="vi-VN" sz="3200" b="1" u="sng" dirty="0">
                <a:latin typeface="HP001 4 hàng" panose="020B0603050302020204" pitchFamily="34" charset="-93"/>
              </a:rPr>
              <a:t> </a:t>
            </a:r>
          </a:p>
          <a:p>
            <a:pPr marL="0" indent="0">
              <a:lnSpc>
                <a:spcPct val="100000"/>
              </a:lnSpc>
              <a:buFont typeface="Arial" panose="020B0604020202020204" pitchFamily="34" charset="0"/>
              <a:buNone/>
            </a:pPr>
            <a:r>
              <a:rPr lang="vi-VN" b="1" dirty="0">
                <a:latin typeface="HP001 4 hàng" panose="020B0603050302020204" pitchFamily="34" charset="-93"/>
              </a:rPr>
              <a:t>Thỉnh thoảng, hai chị em lại cười phá lên khi nhắc lại chuyện</a:t>
            </a:r>
            <a:r>
              <a:rPr lang="en-US" b="1" dirty="0">
                <a:latin typeface="HP001 4 hàng" panose="020B0603050302020204" pitchFamily="34" charset="-93"/>
              </a:rPr>
              <a:t> </a:t>
            </a:r>
            <a:r>
              <a:rPr lang="vi-VN" b="1" dirty="0">
                <a:latin typeface="HP001 4 hàng" panose="020B0603050302020204" pitchFamily="34" charset="-93"/>
              </a:rPr>
              <a:t>nó rủ bạn vào rạp chiếu bóng chọc tức tôi, làm cho tôi tỉnh ngộ.</a:t>
            </a:r>
          </a:p>
        </p:txBody>
      </p:sp>
      <p:cxnSp>
        <p:nvCxnSpPr>
          <p:cNvPr id="18" name="Straight Connector 17">
            <a:extLst>
              <a:ext uri="{FF2B5EF4-FFF2-40B4-BE49-F238E27FC236}">
                <a16:creationId xmlns:a16="http://schemas.microsoft.com/office/drawing/2014/main" id="{74C50F69-4DE4-4A47-B3B9-D03742AC4E97}"/>
              </a:ext>
            </a:extLst>
          </p:cNvPr>
          <p:cNvCxnSpPr/>
          <p:nvPr/>
        </p:nvCxnSpPr>
        <p:spPr>
          <a:xfrm flipH="1">
            <a:off x="3195961" y="3639845"/>
            <a:ext cx="186431" cy="390617"/>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446287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1000" fill="hold"/>
                                        <p:tgtEl>
                                          <p:spTgt spid="15"/>
                                        </p:tgtEl>
                                        <p:attrNameLst>
                                          <p:attrName>ppt_w</p:attrName>
                                        </p:attrNameLst>
                                      </p:cBhvr>
                                      <p:tavLst>
                                        <p:tav tm="0">
                                          <p:val>
                                            <p:fltVal val="0"/>
                                          </p:val>
                                        </p:tav>
                                        <p:tav tm="100000">
                                          <p:val>
                                            <p:strVal val="#ppt_w"/>
                                          </p:val>
                                        </p:tav>
                                      </p:tavLst>
                                    </p:anim>
                                    <p:anim calcmode="lin" valueType="num">
                                      <p:cBhvr>
                                        <p:cTn id="22" dur="1000" fill="hold"/>
                                        <p:tgtEl>
                                          <p:spTgt spid="15"/>
                                        </p:tgtEl>
                                        <p:attrNameLst>
                                          <p:attrName>ppt_h</p:attrName>
                                        </p:attrNameLst>
                                      </p:cBhvr>
                                      <p:tavLst>
                                        <p:tav tm="0">
                                          <p:val>
                                            <p:fltVal val="0"/>
                                          </p:val>
                                        </p:tav>
                                        <p:tav tm="100000">
                                          <p:val>
                                            <p:strVal val="#ppt_h"/>
                                          </p:val>
                                        </p:tav>
                                      </p:tavLst>
                                    </p:anim>
                                    <p:anim calcmode="lin" valueType="num">
                                      <p:cBhvr>
                                        <p:cTn id="23" dur="1000" fill="hold"/>
                                        <p:tgtEl>
                                          <p:spTgt spid="15"/>
                                        </p:tgtEl>
                                        <p:attrNameLst>
                                          <p:attrName>style.rotation</p:attrName>
                                        </p:attrNameLst>
                                      </p:cBhvr>
                                      <p:tavLst>
                                        <p:tav tm="0">
                                          <p:val>
                                            <p:fltVal val="90"/>
                                          </p:val>
                                        </p:tav>
                                        <p:tav tm="100000">
                                          <p:val>
                                            <p:fltVal val="0"/>
                                          </p:val>
                                        </p:tav>
                                      </p:tavLst>
                                    </p:anim>
                                    <p:animEffect transition="in" filter="fade">
                                      <p:cBhvr>
                                        <p:cTn id="24" dur="10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barn(inVertical)">
                                      <p:cBhvr>
                                        <p:cTn id="29" dur="500"/>
                                        <p:tgtEl>
                                          <p:spTgt spid="18"/>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barn(inVertical)">
                                      <p:cBhvr>
                                        <p:cTn id="34" dur="500"/>
                                        <p:tgtEl>
                                          <p:spTgt spid="9"/>
                                        </p:tgtEl>
                                      </p:cBhvr>
                                    </p:animEffect>
                                  </p:childTnLst>
                                </p:cTn>
                              </p:par>
                              <p:par>
                                <p:cTn id="35" presetID="16" presetClass="entr" presetSubtype="21" fill="hold"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barn(inVertical)">
                                      <p:cBhvr>
                                        <p:cTn id="37" dur="500"/>
                                        <p:tgtEl>
                                          <p:spTgt spid="12"/>
                                        </p:tgtEl>
                                      </p:cBhvr>
                                    </p:animEffect>
                                  </p:childTnLst>
                                </p:cTn>
                              </p:par>
                              <p:par>
                                <p:cTn id="38" presetID="16" presetClass="entr" presetSubtype="21" fill="hold"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barn(inVertical)">
                                      <p:cBhvr>
                                        <p:cTn id="4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5"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154886687"/>
</p:tagLst>
</file>

<file path=ppt/tags/tag2.xml><?xml version="1.0" encoding="utf-8"?>
<p:tagLst xmlns:a="http://schemas.openxmlformats.org/drawingml/2006/main" xmlns:r="http://schemas.openxmlformats.org/officeDocument/2006/relationships" xmlns:p="http://schemas.openxmlformats.org/presentationml/2006/main">
  <p:tag name="TIMING" val="|9.8|10.8|7.3|2.9|10.8|7.7"/>
</p:tagLst>
</file>

<file path=ppt/tags/tag3.xml><?xml version="1.0" encoding="utf-8"?>
<p:tagLst xmlns:a="http://schemas.openxmlformats.org/drawingml/2006/main" xmlns:r="http://schemas.openxmlformats.org/officeDocument/2006/relationships" xmlns:p="http://schemas.openxmlformats.org/presentationml/2006/main">
  <p:tag name="TIMING" val="|7"/>
</p:tagLst>
</file>

<file path=ppt/tags/tag4.xml><?xml version="1.0" encoding="utf-8"?>
<p:tagLst xmlns:a="http://schemas.openxmlformats.org/drawingml/2006/main" xmlns:r="http://schemas.openxmlformats.org/officeDocument/2006/relationships" xmlns:p="http://schemas.openxmlformats.org/presentationml/2006/main">
  <p:tag name="TIMING" val="|1|1.2|4|1.1"/>
</p:tagLst>
</file>

<file path=ppt/tags/tag5.xml><?xml version="1.0" encoding="utf-8"?>
<p:tagLst xmlns:a="http://schemas.openxmlformats.org/drawingml/2006/main" xmlns:r="http://schemas.openxmlformats.org/officeDocument/2006/relationships" xmlns:p="http://schemas.openxmlformats.org/presentationml/2006/main">
  <p:tag name="TIMING" val="|5.5|5.6"/>
</p:tagLst>
</file>

<file path=ppt/tags/tag6.xml><?xml version="1.0" encoding="utf-8"?>
<p:tagLst xmlns:a="http://schemas.openxmlformats.org/drawingml/2006/main" xmlns:r="http://schemas.openxmlformats.org/officeDocument/2006/relationships" xmlns:p="http://schemas.openxmlformats.org/presentationml/2006/main">
  <p:tag name="TIMING" val="|8.6"/>
</p:tagLst>
</file>

<file path=ppt/theme/theme1.xml><?xml version="1.0" encoding="utf-8"?>
<a:theme xmlns:a="http://schemas.openxmlformats.org/drawingml/2006/main" name="Chủ đề Office">
  <a:themeElements>
    <a:clrScheme name="Chủ đề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hủ đề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hủ đề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hủ đề Offic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588ku">
      <a:majorFont>
        <a:latin typeface="Arial Black"/>
        <a:ea typeface="思源黑体 CN Bold"/>
        <a:cs typeface=""/>
      </a:majorFont>
      <a:minorFont>
        <a:latin typeface="Arial"/>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Tài liệu" ma:contentTypeID="0x010100274EA5EE2C96234183A9376392CFB4B4" ma:contentTypeVersion="8" ma:contentTypeDescription="Tạo tài liệu mới." ma:contentTypeScope="" ma:versionID="0251f9f5209d8b11791ef8b27a28dfdd">
  <xsd:schema xmlns:xsd="http://www.w3.org/2001/XMLSchema" xmlns:xs="http://www.w3.org/2001/XMLSchema" xmlns:p="http://schemas.microsoft.com/office/2006/metadata/properties" xmlns:ns2="56568334-b38c-437c-9116-9209b71f020d" targetNamespace="http://schemas.microsoft.com/office/2006/metadata/properties" ma:root="true" ma:fieldsID="c2467c01573676f831ba9174d16627d0" ns2:_="">
    <xsd:import namespace="56568334-b38c-437c-9116-9209b71f020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568334-b38c-437c-9116-9209b71f02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Loại Nội dung"/>
        <xsd:element ref="dc:title" minOccurs="0" maxOccurs="1" ma:index="4" ma:displayName="Tiêu đề"/>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88CC3B1-CE56-4849-BC27-C41A5FB65CB3}">
  <ds:schemaRefs>
    <ds:schemaRef ds:uri="http://schemas.microsoft.com/sharepoint/v3/contenttype/forms"/>
  </ds:schemaRefs>
</ds:datastoreItem>
</file>

<file path=customXml/itemProps2.xml><?xml version="1.0" encoding="utf-8"?>
<ds:datastoreItem xmlns:ds="http://schemas.openxmlformats.org/officeDocument/2006/customXml" ds:itemID="{D611A3B6-5F02-4055-8DDC-C9F0164567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6568334-b38c-437c-9116-9209b71f020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98AD8E7-BA53-4784-8199-A0B21AD7B009}">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TotalTime>730</TotalTime>
  <Words>3596</Words>
  <Application>Microsoft Office PowerPoint</Application>
  <PresentationFormat>On-screen Show (4:3)</PresentationFormat>
  <Paragraphs>248</Paragraphs>
  <Slides>36</Slides>
  <Notes>2</Notes>
  <HiddenSlides>0</HiddenSlides>
  <MMClips>2</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36</vt:i4>
      </vt:variant>
    </vt:vector>
  </HeadingPairs>
  <TitlesOfParts>
    <vt:vector size="49" baseType="lpstr">
      <vt:lpstr>Amatic SC</vt:lpstr>
      <vt:lpstr>Arial</vt:lpstr>
      <vt:lpstr>Arial Black</vt:lpstr>
      <vt:lpstr>Calibri</vt:lpstr>
      <vt:lpstr>Calibri Light</vt:lpstr>
      <vt:lpstr>HP001 4 hàng</vt:lpstr>
      <vt:lpstr>Symbol</vt:lpstr>
      <vt:lpstr>Times New Roman</vt:lpstr>
      <vt:lpstr>Ubuntu</vt:lpstr>
      <vt:lpstr>Chủ đề Office</vt:lpstr>
      <vt:lpstr>Office Theme</vt:lpstr>
      <vt:lpstr>1_Chủ đề Office</vt:lpstr>
      <vt:lpstr>1_Office 主题</vt:lpstr>
      <vt:lpstr>PowerPoint Presentation</vt:lpstr>
      <vt:lpstr>PowerPoint Presentation</vt:lpstr>
      <vt:lpstr>Tập đọc Chị em tôi (S.59)</vt:lpstr>
      <vt:lpstr>PowerPoint Presentation</vt:lpstr>
      <vt:lpstr>PowerPoint Presentation</vt:lpstr>
      <vt:lpstr>Tập đọc Chị em tôi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Tập đọc Chị em tôi                            (Theo Liên Hương)</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quý thầy cô về dự giờ lớp 4.1</dc:title>
  <dc:creator>hoaipham12031996@gmail.com</dc:creator>
  <cp:lastModifiedBy>pham hung</cp:lastModifiedBy>
  <cp:revision>76</cp:revision>
  <dcterms:created xsi:type="dcterms:W3CDTF">2020-10-12T07:53:54Z</dcterms:created>
  <dcterms:modified xsi:type="dcterms:W3CDTF">2023-07-23T08:37:34Z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0x010100274EA5EE2C96234183A9376392CFB4B4</vt:lpwstr>
  </property>
</Properties>
</file>