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4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2" r:id="rId2"/>
    <p:sldMasterId id="2147483724" r:id="rId3"/>
    <p:sldMasterId id="2147483735" r:id="rId4"/>
    <p:sldMasterId id="2147483741" r:id="rId5"/>
  </p:sldMasterIdLst>
  <p:notesMasterIdLst>
    <p:notesMasterId r:id="rId41"/>
  </p:notesMasterIdLst>
  <p:sldIdLst>
    <p:sldId id="257" r:id="rId6"/>
    <p:sldId id="4352" r:id="rId7"/>
    <p:sldId id="4353" r:id="rId8"/>
    <p:sldId id="4354" r:id="rId9"/>
    <p:sldId id="4355" r:id="rId10"/>
    <p:sldId id="4356" r:id="rId11"/>
    <p:sldId id="4357" r:id="rId12"/>
    <p:sldId id="4371" r:id="rId13"/>
    <p:sldId id="260" r:id="rId14"/>
    <p:sldId id="4378" r:id="rId15"/>
    <p:sldId id="275" r:id="rId16"/>
    <p:sldId id="4379" r:id="rId17"/>
    <p:sldId id="4380" r:id="rId18"/>
    <p:sldId id="4381" r:id="rId19"/>
    <p:sldId id="4382" r:id="rId20"/>
    <p:sldId id="4383" r:id="rId21"/>
    <p:sldId id="4384" r:id="rId22"/>
    <p:sldId id="4385" r:id="rId23"/>
    <p:sldId id="4386" r:id="rId24"/>
    <p:sldId id="4387" r:id="rId25"/>
    <p:sldId id="4388" r:id="rId26"/>
    <p:sldId id="4389" r:id="rId27"/>
    <p:sldId id="4390" r:id="rId28"/>
    <p:sldId id="4391" r:id="rId29"/>
    <p:sldId id="4392" r:id="rId30"/>
    <p:sldId id="4393" r:id="rId31"/>
    <p:sldId id="4394" r:id="rId32"/>
    <p:sldId id="4395" r:id="rId33"/>
    <p:sldId id="4396" r:id="rId34"/>
    <p:sldId id="4369" r:id="rId35"/>
    <p:sldId id="4397" r:id="rId36"/>
    <p:sldId id="4398" r:id="rId37"/>
    <p:sldId id="4399" r:id="rId38"/>
    <p:sldId id="4400" r:id="rId39"/>
    <p:sldId id="440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21"/>
  </p:normalViewPr>
  <p:slideViewPr>
    <p:cSldViewPr snapToGrid="0">
      <p:cViewPr varScale="1">
        <p:scale>
          <a:sx n="119" d="100"/>
          <a:sy n="119" d="100"/>
        </p:scale>
        <p:origin x="3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commentAuthors" Target="commentAuthor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D2694-5CB6-4EE1-B142-2DFA22446604}" type="datetimeFigureOut">
              <a:rPr lang="en-US" smtClean="0"/>
              <a:t>7/18/23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20F1D-6D93-4238-BA7D-D8EA61089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5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Bấm vào các con gà để ra câu hỏi, trả lời xong bấm quay về. Bấm vào nút đi qua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320F1D-6D93-4238-BA7D-D8EA610893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73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463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3E1384-D1CB-41C1-98F2-30CD180CDE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F4CA1-70FC-495F-9BA2-C08BDD10BC47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5FE1E-AFDE-439A-9264-C92E2D51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DD4B2-02C7-498A-8EF5-D160DE30A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BECE4-B651-490C-B489-78CF45CE94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148782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1597E-06E1-44C5-A496-4B7D7CB321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49D21-6C56-4B51-807D-FA145A7A9C18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9E1D9-BEAC-4FD7-A2D9-DA566224C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B71DB-CF4E-4EC2-B6D1-C5B3BD07B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B816A-3DD8-441F-8EB7-116481F5EB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155140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D6CD9-E5F5-4AC4-BFFF-F3E1A1ED3F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B7F5F-B563-41C3-A492-380D746BF195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E6F24-B9EB-43DF-A06C-F92757109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AEED2-2874-4D01-9A45-C3E00BD6A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00DB3-7EBC-445D-86F7-B04F7E6F84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458723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D81A6-B002-4EE8-9292-6460E03DD8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43218-D63D-4EA1-B6E0-281E688337AA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CCC937-7728-43C9-8449-80B858E5C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100D0E-DFEA-405E-AAE7-506D36FD5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B6D74-8155-493D-9FC7-8AAECFB7A9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82259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B7F44-F68D-425F-B0B3-E71955A2EA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84D51-0F4F-4DA9-A46B-1118577CF457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C51D9-BAA8-4A8E-84CD-A29A2B0EB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7303C-C270-4B98-BB14-EFA796E2A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A2820-3DF3-49A1-8194-E1488C7396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756199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FE4B3-C42B-48E3-9DFB-4A6348E838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1917A-8447-4AAE-88BF-B4D78080F5D2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2874D-7AC9-4248-B513-43520ABEF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BB851-84D6-42C8-81B6-8CE07DD42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18A4E-8C26-4269-BC92-96D5427537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796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AB172-54DB-4B46-94E1-90D8A6C2D6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56B57-3B09-460A-B06D-B3F272EF9186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DAFF1-3E69-474C-A0F4-9D5518632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0D0F7-1A94-4098-B61C-DB0D67281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5E3BA-B9E0-4C7A-B7F4-38C1C84988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309556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96679-B28E-415A-A110-7AEAE378FF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F392A-0EC4-45FC-847B-0ACA27B73105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1B35F-BF55-4BF5-9FD0-6CFE994C0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228D5-E76A-48CD-A387-21B730C43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2642F-AF4C-4E57-8489-A37154600B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178855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C33A0-D127-473E-B5A0-BAAF45BD62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48DB7-3DF3-41C4-95D5-862BC8C327E3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0762E-3907-4F90-A18E-226608449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DB8BC-8469-4DFC-ADEC-2857E6BC2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924C6-3C5F-4576-8E89-341E3C602F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816843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938-5CBF-447F-AC43-C99F940D8F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E234D-021A-45CA-B236-295919FC36AB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E23C-F989-4F19-BCB8-88004C31C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4C802-C8FA-4AE2-8FFE-43E73F225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DB07F-F4B4-4569-9537-CEC71CCE18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450456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AE75E-C4E2-44BE-B03A-AC11980A9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EB1C5-D2A3-4C1A-90A6-BAC6785BA6FA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98E57-3323-4F6A-8B49-C1584FC1D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9F54DC-D099-43F5-AD3F-FF66CCD2D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CA83E-13C4-411F-B22A-1EF1EB8723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883952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D3C7B-94ED-47DC-8292-A432F0F5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E89C0-D135-4054-B608-A891180DB737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5B5BD-5C4E-49E2-A884-6F5AE7089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1E5B2-9BCC-46EB-949A-23A3FDC1D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D1CB-1BB0-4495-A66A-63B22BD11A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94909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A89AA9-D1D9-4AB6-9257-48BD196BDF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92042-9D6D-4D40-A079-2DC944375A36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44A28-494E-4C93-8963-9E34B7A59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BF7F2-8E7B-4A2A-A9E0-1599936BB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01573-BA81-4A55-8FC9-83CFB87DD8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279068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F3422-78C0-42EE-9D21-E3AABB2713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6D3A4-BB9C-4725-A1EB-0668DE411C50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FDC6C-EB1C-42C6-B73B-AE6688C9E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552E8-FAF1-4291-9135-AA9260845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8A6F6-912D-4E12-907C-804425F3C4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105889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82898-DE3E-41FB-8CDF-3BD03F0820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759B4-B471-4578-B1C6-EBD9840A03DE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DA427-14DD-49D6-9726-8D4F883B4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5A729-98A0-465F-8BE3-22D8F65DF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77D4B-C715-4946-95DA-5BEAB94305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084581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3D702-8898-4BC8-AC17-234DF10030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33AF2-5844-4484-B0B1-E0682B84FFA7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686EA-08E0-46F4-848F-46F16E156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325C3-F11D-400D-9984-3E1F7135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C818F-E49C-4EA1-823E-76D2623BDE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944089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4BB46-0D98-4AA2-BE5F-598D0ED815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F6569-3B56-4B32-919F-FAE938D7FCB4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1F1C1-0718-4DC4-845C-CEBD45042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A13D7-7F15-4919-A0BB-534B072CE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88857-4E8A-4275-B92A-5CC288B1CD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426278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04F64-D410-4481-B33E-321289911D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35443-88ED-4F2E-B9E4-DFD221E171EF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B81881-046C-43A6-AB4D-FC63AA8A3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9305C-771B-4E9A-A574-6A91DD315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0F00E-763D-4C17-866F-90904B9625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190195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675D3-0FF8-4533-8F9A-E40A9130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E74F7-B064-41B6-B756-2431564A03E5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E6965-7D47-49C6-9DCE-34E7EA59C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01662-7447-4223-8F79-F20387809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B6B4B-00E7-487E-915B-6A0E89F5CE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27638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C2DF7-C1B3-45D7-8020-1A3AB9F36C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324F9-1608-4381-8C61-B27F8A48EB6E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5EA4F-E3AB-49F7-B976-F92802FA9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5ECE5-466D-4D0D-AFE8-51B76A5CE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77A61-CAEC-40D5-8CDC-5682F8EF54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466492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B6D39-856C-450C-AEB6-76F13EA5B0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E2AF6-7173-448B-AE64-F8EB7BF9DE93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68CDF-A7D9-47E4-99B6-3A4D9292F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FD417-E080-4076-A3F3-C33AD675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F7192-53D7-40C2-8562-9BFEDCC717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188152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30AF8-B4F6-4F2B-A60F-EF7C5F513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2B644-8C33-4524-B6B1-6337E7245957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FE683-7D33-43C3-B2C4-21D028326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C232B-A5F6-4D74-88EF-D2C9E4DB6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7E476-7856-48D7-A491-72FE49D675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07920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1E681-A70D-43E3-8F78-A9FDD0953F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6BEF9-EC97-4C35-BED2-D660205867A8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344C1-FAF9-4036-B829-B9A4EDE48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73837-2100-4AAB-96AC-C7F07EB77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9D775-A99F-4B8C-96F5-3FF92EBF6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020831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CD9BB-51C7-48CD-8E7D-4D6A26E568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87CE6-3EFC-418D-B7A9-D72E072DEC4A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4DCFC-154C-4023-AE55-91E020943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CC443-5391-4DBD-9B1A-F093C177C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23401-42F2-430A-808D-AA55B509BB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004708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AF648-37F0-4746-A6D0-3A26C90621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FECE6-2F62-40B2-A655-174C4AE95A45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8B7BF-E15B-459F-9B24-CABDBE6A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9CCDE-ED69-44D7-A3C4-1F7A4586C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9CE17-7BC8-463F-B47F-5835551E05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559557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7362C-CB90-4E6E-B07C-B6E73C4EDE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BA8A7-147A-4FD2-A64D-A133A2CC117E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579E34-F8D3-46B5-ADFD-859022807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B06E1C-1099-4D6A-8E3F-6FB97EEBC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F75DE-9BE2-4858-8A9D-7EBA86CDC6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348996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8E2286-5E4A-4E4B-A23C-1B6359CA40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389F6-DC7C-4073-905A-66393AE13F08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418D9C-F37F-484E-BB26-B551BD062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E6E708-DCD2-4E6C-B9CF-E81DB60CB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EBC59-2DC3-44AD-96E7-87DCBF2635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434873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82658-25C4-4ADB-B3FB-87BC1F7DA0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0BA8D-5DFF-4B96-9D07-4125AA32DCEB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A71A1A-E3DA-436B-B982-F0BA15855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AFEE06-4FAE-45E9-91A8-D685F5B4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6133E-01A4-4B97-A539-39B26586E6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207124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5BDC36-4FA8-4C2A-A538-EB4F826E8B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A04C3-BD57-400B-9FAD-C1FE42F6CAD1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542540-6A10-4303-BBED-6B58EAA36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DF636-F5BA-40FF-8B4C-68251789E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A11A0-54F3-470E-B671-A6513A8CAD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894061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BF3956-85C6-4610-BD17-50614D2283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EA2B6-D25F-4222-BC22-EDA78E6E76F8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D1769A-FC74-4E21-A4FA-EB775041D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604DC-959B-4561-942C-74CA1E0C9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76417-F682-456C-80BC-33010CBA8C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232574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F7573A-AF66-4BA0-A48D-4A8D8839D5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777BD-19C0-4552-A74D-873899FD7824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7F3B39-797E-4F1D-903D-46AE2A705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17928D-4BA3-44A2-B3F0-1B0FD37B3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427AB-0BA9-4660-B0CA-152CE8C212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949741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EEF66-4899-496A-A663-FF3DE2A7EA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8A064-5C4F-41E7-AD49-5B8B73F0DB0D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E07CC-0547-4293-B6BF-D81D2DB2B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8EFA6-68EC-459F-84C4-2C96E7F62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97E20-2F53-4064-AA7B-0360E7AB1B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117603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0B214-41FC-42C4-AF56-326A1BCB13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000CD-5612-4859-853B-A70B9173C974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763E4-9A20-4BC7-9778-76F91E70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37610-CB34-4D34-B0F1-74070BF29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F1105-3619-4809-8540-7F677DC12A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03187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7A808-C68B-4901-86C8-B762292EF5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A5FB5-345A-40EC-9D66-2B4839C0E70B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0CB5D-05DA-458D-9DA6-3279187D4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233FC-25E0-45CB-883D-C34D91F0C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1C748-3EE9-4F6A-887D-557ED5DCBE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194261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>
            <a:extLst>
              <a:ext uri="{FF2B5EF4-FFF2-40B4-BE49-F238E27FC236}">
                <a16:creationId xmlns:a16="http://schemas.microsoft.com/office/drawing/2014/main" id="{E88A6150-AD7A-430B-9B44-A8ABB19C842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204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1671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99577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40968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EA866FA-27A2-4E71-A212-02EE7F3CAD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408E9-9287-426A-9580-B790F9AA8642}" type="datetimeFigureOut">
              <a:rPr lang="en-US"/>
              <a:pPr>
                <a:defRPr/>
              </a:pPr>
              <a:t>7/18/23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1D5413C-54C4-4C7C-B88B-9240C3DB7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E4F65E3-F432-4973-A7B4-DC4E74CB5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9AC46-4FC8-4AEB-AA17-27BA4CDC0E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679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A9A17DC-C974-452E-9293-7B1B1A22CC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2CD67-7F53-4F28-A85D-F46320BFAF83}" type="datetimeFigureOut">
              <a:rPr lang="en-US"/>
              <a:pPr>
                <a:defRPr/>
              </a:pPr>
              <a:t>7/18/23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536DFB3-3002-4423-B525-7A877EA36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3D17D0C-019D-420A-B35F-11E501E9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D9C48-7A84-41E6-96CC-676E3151E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6901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BAE5019-AA56-4EEC-84D8-4636CF71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11256-D9FE-4767-AC8D-6A686DBF16CF}" type="datetimeFigureOut">
              <a:rPr lang="en-US"/>
              <a:pPr>
                <a:defRPr/>
              </a:pPr>
              <a:t>7/18/23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B1D63DC-A155-419D-ACCE-9B25C437C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55F2D8C-4EB0-4FD2-A909-AF1E0CAE7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DA0CF-2AAD-4CB6-B69C-2684D7893E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4931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FE0F2AF-BDA7-44A6-A955-1FD018CE11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FDB3A-095E-46B1-9286-689675BAFACE}" type="datetimeFigureOut">
              <a:rPr lang="en-US"/>
              <a:pPr>
                <a:defRPr/>
              </a:pPr>
              <a:t>7/18/23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EB25F4C-ECB8-4F87-8BAF-7CCCC7B0D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70FABF1-1B13-4C7D-85B7-438D13003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38EB5-871F-4870-A030-92E128AE98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83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CDD6C9F-B0C5-495B-AFEB-12E45771F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50AC9-4FCE-4613-84F4-E3F142E9AC9E}" type="datetimeFigureOut">
              <a:rPr lang="en-US"/>
              <a:pPr>
                <a:defRPr/>
              </a:pPr>
              <a:t>7/18/23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43016E9-94E7-4A33-B6DC-4AAE77767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4AB787-689A-4CD4-923B-F9CD884E8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A050B-07D8-443D-8A21-90EAC36B33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669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F093F8-75F9-46E1-A85F-99E6B6CD92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D25E7-F7B9-4C0F-A064-D510FA418CB2}" type="datetimeFigureOut">
              <a:rPr lang="en-US"/>
              <a:pPr>
                <a:defRPr/>
              </a:pPr>
              <a:t>7/18/23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1917F24-D9E6-4C58-9FE7-8310A63BC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F4C44A4-40D9-4A23-A520-492F89FA4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27FA0-C6C8-4B89-9F09-2E4CBF2361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1930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76328-82C2-4696-94A6-EAC72098E6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2032D-1058-4DCE-BBB2-B83E8B547660}" type="datetimeFigureOut">
              <a:rPr lang="en-US"/>
              <a:pPr>
                <a:defRPr/>
              </a:pPr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8B79C-1556-4016-ABA6-BCD9C8F49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480EE-CA87-40C2-BAB6-66AE113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E584D-D9DA-407D-9BC9-3E24E613EC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79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35690-CF59-45EB-A31B-1AA741A9BE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F8DD0-C88F-4DFE-881E-DE0E2BB892FA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405ACB-382F-4121-BA9F-D4DA236C8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4F5B6E-BB41-49B0-88CE-BFF30F720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674D6-4451-4A4A-9767-49B0270C00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203263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E06F4-BAB4-4DC6-BBFB-D95F9905F3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C022F-10D2-4394-8FCC-66070E4EAA13}" type="datetimeFigureOut">
              <a:rPr lang="en-US"/>
              <a:pPr>
                <a:defRPr/>
              </a:pPr>
              <a:t>7/18/23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F60F3-9D26-45C6-B42D-4275034F5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D71A3-8549-4AB6-9ECC-447F5D31E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005FA-0662-4263-BB92-E8651D7BBC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656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1" y="1854201"/>
            <a:ext cx="9144000" cy="16557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130" indent="0" algn="ctr">
              <a:buNone/>
              <a:defRPr sz="1600"/>
            </a:lvl8pPr>
            <a:lvl9pPr marL="365633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2023/7/18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41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2023/7/18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10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1" y="2187445"/>
            <a:ext cx="10515600" cy="24831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314153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83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74496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615609"/>
            <a:ext cx="5157787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978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1" y="2159000"/>
            <a:ext cx="5715000" cy="138245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1" y="3733203"/>
            <a:ext cx="5715000" cy="1185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330124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45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1" y="713675"/>
            <a:ext cx="4681654" cy="142816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5365" indent="0">
              <a:buNone/>
              <a:defRPr sz="2000"/>
            </a:lvl6pPr>
            <a:lvl7pPr marL="2742565" indent="0">
              <a:buNone/>
              <a:defRPr sz="2000"/>
            </a:lvl7pPr>
            <a:lvl8pPr marL="3199130" indent="0">
              <a:buNone/>
              <a:defRPr sz="2000"/>
            </a:lvl8pPr>
            <a:lvl9pPr marL="365633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1" y="2313873"/>
            <a:ext cx="4681654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2023/7/18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664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9" y="365125"/>
            <a:ext cx="908901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9446443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091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D0103-BAFC-4460-A68F-A534D170AB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B4F41-1EA6-4452-AB0E-84B970E36357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715DD-BA6C-4147-8E72-B75CB4250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B3AF8-8822-407E-B76B-F5594BE81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06DCB-33C9-4B86-95DC-C394615C97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278094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1" y="551545"/>
            <a:ext cx="105156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4697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8124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8173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6221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1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F8397AF4-471F-40AD-BBEF-12715845866A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599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6408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FDC91A89-E8CE-409F-B6FB-2FE31E2C8F78}" type="datetimeFigureOut">
              <a:rPr lang="en-US" smtClean="0"/>
              <a:t>7/18/23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599" y="6356351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</p:spPr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878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73651A0-E731-EC4F-B719-3A04B23CAAAA}"/>
              </a:ext>
            </a:extLst>
          </p:cNvPr>
          <p:cNvSpPr/>
          <p:nvPr userDrawn="1"/>
        </p:nvSpPr>
        <p:spPr>
          <a:xfrm>
            <a:off x="215900" y="190500"/>
            <a:ext cx="11772900" cy="648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F2EF97D-BAEE-F749-B654-893E48A070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59310" y="0"/>
            <a:ext cx="913736" cy="129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9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45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41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208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AC7A6-982A-480A-8D75-B16293610E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60BC9-BA04-4AAF-840D-1DC2F98E8170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A78D3-E861-4645-AC09-CB0226606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362D9-D549-4D56-972D-4E7EFC8F8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B8FBA-C714-43EC-BC69-2F47144DAE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871794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851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08125-B316-4CCA-B5EE-62FC4971CD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54C30-B7A7-41B0-88D9-4AFCB6B5A03B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0D1D9-39A3-4C0C-B60A-C8CD9AF80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AF015-ED30-4FD9-94A4-A4E065BE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1437A-19EE-40A0-BE2F-48C6C5A7B5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38455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A5DF4-9964-4807-9B9E-53C61946F5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4075B-4A76-4215-BB5C-19A0BA0150DC}" type="datetimeFigureOut">
              <a:rPr lang="en-GB"/>
              <a:pPr>
                <a:defRPr/>
              </a:pPr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9BAC1-B7C8-4F6B-97CB-6B4693C49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B9871-D5C7-4D25-94BC-8D49B401F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18162-21F1-489C-8E31-104C8F4968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7611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39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</p:sldLayoutIdLst>
  <p:transition spd="slow">
    <p:fad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9Slide.vn - 2019">
            <a:extLst>
              <a:ext uri="{FF2B5EF4-FFF2-40B4-BE49-F238E27FC236}">
                <a16:creationId xmlns:a16="http://schemas.microsoft.com/office/drawing/2014/main" id="{934742E8-E8D4-4067-961D-F15C7A1B41A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-1604963"/>
            <a:ext cx="1219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18349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523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</p:sldLayoutIdLst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>
            <a:extLst>
              <a:ext uri="{FF2B5EF4-FFF2-40B4-BE49-F238E27FC236}">
                <a16:creationId xmlns:a16="http://schemas.microsoft.com/office/drawing/2014/main" id="{DC2ADF08-DF09-4FB2-8C94-9B64418C26AA}"/>
              </a:ext>
            </a:extLst>
          </p:cNvPr>
          <p:cNvSpPr txBox="1"/>
          <p:nvPr userDrawn="1"/>
        </p:nvSpPr>
        <p:spPr>
          <a:xfrm>
            <a:off x="1" y="-1604537"/>
            <a:ext cx="12192000" cy="46153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399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" y="2"/>
            <a:ext cx="12192000" cy="685799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89"/>
          <a:stretch>
            <a:fillRect/>
          </a:stretch>
        </p:blipFill>
        <p:spPr>
          <a:xfrm>
            <a:off x="1" y="4984471"/>
            <a:ext cx="12192000" cy="187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3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AB7F933-40A9-4556-BC9D-763F633B6AE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7035" y="0"/>
            <a:ext cx="1370474" cy="137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79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7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slide" Target="slide6.xml"/><Relationship Id="rId3" Type="http://schemas.openxmlformats.org/officeDocument/2006/relationships/slideLayout" Target="../slideLayouts/slideLayout57.xml"/><Relationship Id="rId7" Type="http://schemas.openxmlformats.org/officeDocument/2006/relationships/slide" Target="slide7.xml"/><Relationship Id="rId12" Type="http://schemas.openxmlformats.org/officeDocument/2006/relationships/slide" Target="slide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audio" Target="../media/audio1.wav"/><Relationship Id="rId10" Type="http://schemas.openxmlformats.org/officeDocument/2006/relationships/slide" Target="slide4.xm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GIF"/><Relationship Id="rId14" Type="http://schemas.openxmlformats.org/officeDocument/2006/relationships/slide" Target="slide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2.xml"/><Relationship Id="rId6" Type="http://schemas.openxmlformats.org/officeDocument/2006/relationships/image" Target="../media/image4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61.xml"/><Relationship Id="rId7" Type="http://schemas.openxmlformats.org/officeDocument/2006/relationships/image" Target="../media/image10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GIF"/><Relationship Id="rId5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61.xml"/><Relationship Id="rId7" Type="http://schemas.openxmlformats.org/officeDocument/2006/relationships/image" Target="../media/image10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GIF"/><Relationship Id="rId5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61.xml"/><Relationship Id="rId7" Type="http://schemas.openxmlformats.org/officeDocument/2006/relationships/image" Target="../media/image10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GIF"/><Relationship Id="rId5" Type="http://schemas.openxmlformats.org/officeDocument/2006/relationships/image" Target="../media/image13.png"/><Relationship Id="rId10" Type="http://schemas.openxmlformats.org/officeDocument/2006/relationships/image" Target="../media/image14.jpe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61.xml"/><Relationship Id="rId7" Type="http://schemas.openxmlformats.org/officeDocument/2006/relationships/slide" Target="slide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04567B-A897-487A-95AC-6CE56A053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438400"/>
            <a:ext cx="6359525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6 -0.67245 L -2.08333E-7 -7.40741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3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95FB7E-7A7D-A213-6568-7C6D4D554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535" y="2266701"/>
            <a:ext cx="7340220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40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-166626" y="411962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8" name="图片 16">
            <a:extLst>
              <a:ext uri="{FF2B5EF4-FFF2-40B4-BE49-F238E27FC236}">
                <a16:creationId xmlns:a16="http://schemas.microsoft.com/office/drawing/2014/main" id="{71BF42F8-AA6E-4E13-8559-168DF656C8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39" y="-40238"/>
            <a:ext cx="12295157" cy="68982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1365" y="125506"/>
            <a:ext cx="11780437" cy="6508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4" name="图片 6">
            <a:extLst>
              <a:ext uri="{FF2B5EF4-FFF2-40B4-BE49-F238E27FC236}">
                <a16:creationId xmlns:a16="http://schemas.microsoft.com/office/drawing/2014/main" id="{6C4775E0-1419-AD4D-B83C-DF6318BE184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1949" y="264751"/>
            <a:ext cx="4536956" cy="4536956"/>
          </a:xfrm>
          <a:prstGeom prst="rect">
            <a:avLst/>
          </a:prstGeom>
        </p:spPr>
      </p:pic>
      <p:pic>
        <p:nvPicPr>
          <p:cNvPr id="15" name="图片 10">
            <a:extLst>
              <a:ext uri="{FF2B5EF4-FFF2-40B4-BE49-F238E27FC236}">
                <a16:creationId xmlns:a16="http://schemas.microsoft.com/office/drawing/2014/main" id="{F0B60438-6AF9-8942-9D54-9E4E3D93AF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566"/>
          <a:stretch/>
        </p:blipFill>
        <p:spPr>
          <a:xfrm>
            <a:off x="-488542" y="3764308"/>
            <a:ext cx="3815164" cy="3259436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10558" y="1544459"/>
            <a:ext cx="7551391" cy="3117516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Luật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chơi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vụ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phút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lượt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lang="vi-VN" sz="2800" noProof="0" dirty="0">
                <a:solidFill>
                  <a:prstClr val="black"/>
                </a:solidFill>
                <a:latin typeface="Arial"/>
              </a:rPr>
              <a:t>thời gian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43" y="287142"/>
            <a:ext cx="10058400" cy="127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0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00DF37-C9DD-B256-6D54-850395AE0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117" y="647272"/>
            <a:ext cx="9989585" cy="573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734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5">
            <a:extLst>
              <a:ext uri="{FF2B5EF4-FFF2-40B4-BE49-F238E27FC236}">
                <a16:creationId xmlns:a16="http://schemas.microsoft.com/office/drawing/2014/main" id="{F1C30D77-63EE-E62B-9750-B2C27A2A3CFD}"/>
              </a:ext>
            </a:extLst>
          </p:cNvPr>
          <p:cNvSpPr/>
          <p:nvPr/>
        </p:nvSpPr>
        <p:spPr>
          <a:xfrm>
            <a:off x="4971212" y="293687"/>
            <a:ext cx="2980986" cy="83506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3CD373-607F-68E0-284A-5829120B0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236" y="1375017"/>
            <a:ext cx="9185095" cy="527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87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B1AE1F-1EDB-20ED-4E6C-6A18F3F4BD86}"/>
              </a:ext>
            </a:extLst>
          </p:cNvPr>
          <p:cNvSpPr txBox="1"/>
          <p:nvPr/>
        </p:nvSpPr>
        <p:spPr>
          <a:xfrm>
            <a:off x="968188" y="1366222"/>
            <a:ext cx="106107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000" b="1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Ngoài</a:t>
            </a:r>
            <a:r>
              <a:rPr lang="vi-VN" sz="40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những vật liệu và dụng cụ làm thủ công trong Hình 1, em hãy kể thêm các vật liệu và dụng cụ </a:t>
            </a:r>
            <a:r>
              <a:rPr lang="es-ES" sz="4000" b="1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khác</a:t>
            </a:r>
            <a:r>
              <a:rPr lang="vi-VN" sz="40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mà em biết</a:t>
            </a:r>
            <a:r>
              <a:rPr lang="es-ES" sz="40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?</a:t>
            </a:r>
            <a:endParaRPr lang="en-US" sz="4000" b="1" dirty="0">
              <a:effectLst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7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5">
            <a:extLst>
              <a:ext uri="{FF2B5EF4-FFF2-40B4-BE49-F238E27FC236}">
                <a16:creationId xmlns:a16="http://schemas.microsoft.com/office/drawing/2014/main" id="{1EB224FB-318C-797E-CDD4-57E748457534}"/>
              </a:ext>
            </a:extLst>
          </p:cNvPr>
          <p:cNvSpPr/>
          <p:nvPr/>
        </p:nvSpPr>
        <p:spPr>
          <a:xfrm>
            <a:off x="1055412" y="1422922"/>
            <a:ext cx="10078000" cy="4228000"/>
          </a:xfrm>
          <a:custGeom>
            <a:avLst/>
            <a:gdLst>
              <a:gd name="connsiteX0" fmla="*/ 165100 w 10439439"/>
              <a:gd name="connsiteY0" fmla="*/ 153072 h 4934357"/>
              <a:gd name="connsiteX1" fmla="*/ 711200 w 10439439"/>
              <a:gd name="connsiteY1" fmla="*/ 13372 h 4934357"/>
              <a:gd name="connsiteX2" fmla="*/ 2006600 w 10439439"/>
              <a:gd name="connsiteY2" fmla="*/ 76872 h 4934357"/>
              <a:gd name="connsiteX3" fmla="*/ 4165600 w 10439439"/>
              <a:gd name="connsiteY3" fmla="*/ 672 h 4934357"/>
              <a:gd name="connsiteX4" fmla="*/ 5765800 w 10439439"/>
              <a:gd name="connsiteY4" fmla="*/ 127672 h 4934357"/>
              <a:gd name="connsiteX5" fmla="*/ 7556500 w 10439439"/>
              <a:gd name="connsiteY5" fmla="*/ 672 h 4934357"/>
              <a:gd name="connsiteX6" fmla="*/ 8648700 w 10439439"/>
              <a:gd name="connsiteY6" fmla="*/ 76872 h 4934357"/>
              <a:gd name="connsiteX7" fmla="*/ 10134600 w 10439439"/>
              <a:gd name="connsiteY7" fmla="*/ 64172 h 4934357"/>
              <a:gd name="connsiteX8" fmla="*/ 10401300 w 10439439"/>
              <a:gd name="connsiteY8" fmla="*/ 280072 h 4934357"/>
              <a:gd name="connsiteX9" fmla="*/ 10375900 w 10439439"/>
              <a:gd name="connsiteY9" fmla="*/ 1003972 h 4934357"/>
              <a:gd name="connsiteX10" fmla="*/ 10401300 w 10439439"/>
              <a:gd name="connsiteY10" fmla="*/ 1994572 h 4934357"/>
              <a:gd name="connsiteX11" fmla="*/ 10350500 w 10439439"/>
              <a:gd name="connsiteY11" fmla="*/ 2781972 h 4934357"/>
              <a:gd name="connsiteX12" fmla="*/ 10439400 w 10439439"/>
              <a:gd name="connsiteY12" fmla="*/ 3759872 h 4934357"/>
              <a:gd name="connsiteX13" fmla="*/ 10337800 w 10439439"/>
              <a:gd name="connsiteY13" fmla="*/ 4559972 h 4934357"/>
              <a:gd name="connsiteX14" fmla="*/ 10350500 w 10439439"/>
              <a:gd name="connsiteY14" fmla="*/ 4864772 h 4934357"/>
              <a:gd name="connsiteX15" fmla="*/ 9093200 w 10439439"/>
              <a:gd name="connsiteY15" fmla="*/ 4915572 h 4934357"/>
              <a:gd name="connsiteX16" fmla="*/ 8267700 w 10439439"/>
              <a:gd name="connsiteY16" fmla="*/ 4801272 h 4934357"/>
              <a:gd name="connsiteX17" fmla="*/ 6273800 w 10439439"/>
              <a:gd name="connsiteY17" fmla="*/ 4915572 h 4934357"/>
              <a:gd name="connsiteX18" fmla="*/ 4343400 w 10439439"/>
              <a:gd name="connsiteY18" fmla="*/ 4839372 h 4934357"/>
              <a:gd name="connsiteX19" fmla="*/ 1879600 w 10439439"/>
              <a:gd name="connsiteY19" fmla="*/ 4877472 h 4934357"/>
              <a:gd name="connsiteX20" fmla="*/ 520700 w 10439439"/>
              <a:gd name="connsiteY20" fmla="*/ 4928272 h 4934357"/>
              <a:gd name="connsiteX21" fmla="*/ 114300 w 10439439"/>
              <a:gd name="connsiteY21" fmla="*/ 4725072 h 4934357"/>
              <a:gd name="connsiteX22" fmla="*/ 12700 w 10439439"/>
              <a:gd name="connsiteY22" fmla="*/ 4242472 h 4934357"/>
              <a:gd name="connsiteX23" fmla="*/ 63500 w 10439439"/>
              <a:gd name="connsiteY23" fmla="*/ 2820072 h 4934357"/>
              <a:gd name="connsiteX24" fmla="*/ 0 w 10439439"/>
              <a:gd name="connsiteY24" fmla="*/ 1804072 h 4934357"/>
              <a:gd name="connsiteX25" fmla="*/ 63500 w 10439439"/>
              <a:gd name="connsiteY25" fmla="*/ 864272 h 4934357"/>
              <a:gd name="connsiteX26" fmla="*/ 165100 w 10439439"/>
              <a:gd name="connsiteY26" fmla="*/ 153072 h 4934357"/>
              <a:gd name="connsiteX0-1" fmla="*/ 165100 w 10439439"/>
              <a:gd name="connsiteY0-2" fmla="*/ 153072 h 4934357"/>
              <a:gd name="connsiteX1-3" fmla="*/ 711200 w 10439439"/>
              <a:gd name="connsiteY1-4" fmla="*/ 13372 h 4934357"/>
              <a:gd name="connsiteX2-5" fmla="*/ 2006600 w 10439439"/>
              <a:gd name="connsiteY2-6" fmla="*/ 76872 h 4934357"/>
              <a:gd name="connsiteX3-7" fmla="*/ 4165600 w 10439439"/>
              <a:gd name="connsiteY3-8" fmla="*/ 672 h 4934357"/>
              <a:gd name="connsiteX4-9" fmla="*/ 5765800 w 10439439"/>
              <a:gd name="connsiteY4-10" fmla="*/ 127672 h 4934357"/>
              <a:gd name="connsiteX5-11" fmla="*/ 7556500 w 10439439"/>
              <a:gd name="connsiteY5-12" fmla="*/ 672 h 4934357"/>
              <a:gd name="connsiteX6-13" fmla="*/ 8648700 w 10439439"/>
              <a:gd name="connsiteY6-14" fmla="*/ 76872 h 4934357"/>
              <a:gd name="connsiteX7-15" fmla="*/ 10134600 w 10439439"/>
              <a:gd name="connsiteY7-16" fmla="*/ 64172 h 4934357"/>
              <a:gd name="connsiteX8-17" fmla="*/ 10375900 w 10439439"/>
              <a:gd name="connsiteY8-18" fmla="*/ 1003972 h 4934357"/>
              <a:gd name="connsiteX9-19" fmla="*/ 10401300 w 10439439"/>
              <a:gd name="connsiteY9-20" fmla="*/ 1994572 h 4934357"/>
              <a:gd name="connsiteX10-21" fmla="*/ 10350500 w 10439439"/>
              <a:gd name="connsiteY10-22" fmla="*/ 2781972 h 4934357"/>
              <a:gd name="connsiteX11-23" fmla="*/ 10439400 w 10439439"/>
              <a:gd name="connsiteY11-24" fmla="*/ 3759872 h 4934357"/>
              <a:gd name="connsiteX12-25" fmla="*/ 10337800 w 10439439"/>
              <a:gd name="connsiteY12-26" fmla="*/ 4559972 h 4934357"/>
              <a:gd name="connsiteX13-27" fmla="*/ 10350500 w 10439439"/>
              <a:gd name="connsiteY13-28" fmla="*/ 4864772 h 4934357"/>
              <a:gd name="connsiteX14-29" fmla="*/ 9093200 w 10439439"/>
              <a:gd name="connsiteY14-30" fmla="*/ 4915572 h 4934357"/>
              <a:gd name="connsiteX15-31" fmla="*/ 8267700 w 10439439"/>
              <a:gd name="connsiteY15-32" fmla="*/ 4801272 h 4934357"/>
              <a:gd name="connsiteX16-33" fmla="*/ 6273800 w 10439439"/>
              <a:gd name="connsiteY16-34" fmla="*/ 4915572 h 4934357"/>
              <a:gd name="connsiteX17-35" fmla="*/ 4343400 w 10439439"/>
              <a:gd name="connsiteY17-36" fmla="*/ 4839372 h 4934357"/>
              <a:gd name="connsiteX18-37" fmla="*/ 1879600 w 10439439"/>
              <a:gd name="connsiteY18-38" fmla="*/ 4877472 h 4934357"/>
              <a:gd name="connsiteX19-39" fmla="*/ 520700 w 10439439"/>
              <a:gd name="connsiteY19-40" fmla="*/ 4928272 h 4934357"/>
              <a:gd name="connsiteX20-41" fmla="*/ 114300 w 10439439"/>
              <a:gd name="connsiteY20-42" fmla="*/ 4725072 h 4934357"/>
              <a:gd name="connsiteX21-43" fmla="*/ 12700 w 10439439"/>
              <a:gd name="connsiteY21-44" fmla="*/ 4242472 h 4934357"/>
              <a:gd name="connsiteX22-45" fmla="*/ 63500 w 10439439"/>
              <a:gd name="connsiteY22-46" fmla="*/ 2820072 h 4934357"/>
              <a:gd name="connsiteX23-47" fmla="*/ 0 w 10439439"/>
              <a:gd name="connsiteY23-48" fmla="*/ 1804072 h 4934357"/>
              <a:gd name="connsiteX24-49" fmla="*/ 63500 w 10439439"/>
              <a:gd name="connsiteY24-50" fmla="*/ 864272 h 4934357"/>
              <a:gd name="connsiteX25-51" fmla="*/ 165100 w 10439439"/>
              <a:gd name="connsiteY25-52" fmla="*/ 153072 h 4934357"/>
              <a:gd name="connsiteX0-53" fmla="*/ 165100 w 10472164"/>
              <a:gd name="connsiteY0-54" fmla="*/ 153072 h 4934357"/>
              <a:gd name="connsiteX1-55" fmla="*/ 711200 w 10472164"/>
              <a:gd name="connsiteY1-56" fmla="*/ 13372 h 4934357"/>
              <a:gd name="connsiteX2-57" fmla="*/ 2006600 w 10472164"/>
              <a:gd name="connsiteY2-58" fmla="*/ 76872 h 4934357"/>
              <a:gd name="connsiteX3-59" fmla="*/ 4165600 w 10472164"/>
              <a:gd name="connsiteY3-60" fmla="*/ 672 h 4934357"/>
              <a:gd name="connsiteX4-61" fmla="*/ 5765800 w 10472164"/>
              <a:gd name="connsiteY4-62" fmla="*/ 127672 h 4934357"/>
              <a:gd name="connsiteX5-63" fmla="*/ 7556500 w 10472164"/>
              <a:gd name="connsiteY5-64" fmla="*/ 672 h 4934357"/>
              <a:gd name="connsiteX6-65" fmla="*/ 8648700 w 10472164"/>
              <a:gd name="connsiteY6-66" fmla="*/ 76872 h 4934357"/>
              <a:gd name="connsiteX7-67" fmla="*/ 10134600 w 10472164"/>
              <a:gd name="connsiteY7-68" fmla="*/ 64172 h 4934357"/>
              <a:gd name="connsiteX8-69" fmla="*/ 10375900 w 10472164"/>
              <a:gd name="connsiteY8-70" fmla="*/ 1003972 h 4934357"/>
              <a:gd name="connsiteX9-71" fmla="*/ 10401300 w 10472164"/>
              <a:gd name="connsiteY9-72" fmla="*/ 1994572 h 4934357"/>
              <a:gd name="connsiteX10-73" fmla="*/ 10350500 w 10472164"/>
              <a:gd name="connsiteY10-74" fmla="*/ 2781972 h 4934357"/>
              <a:gd name="connsiteX11-75" fmla="*/ 10439400 w 10472164"/>
              <a:gd name="connsiteY11-76" fmla="*/ 3759872 h 4934357"/>
              <a:gd name="connsiteX12-77" fmla="*/ 10337800 w 10472164"/>
              <a:gd name="connsiteY12-78" fmla="*/ 4559972 h 4934357"/>
              <a:gd name="connsiteX13-79" fmla="*/ 9093200 w 10472164"/>
              <a:gd name="connsiteY13-80" fmla="*/ 4915572 h 4934357"/>
              <a:gd name="connsiteX14-81" fmla="*/ 8267700 w 10472164"/>
              <a:gd name="connsiteY14-82" fmla="*/ 4801272 h 4934357"/>
              <a:gd name="connsiteX15-83" fmla="*/ 6273800 w 10472164"/>
              <a:gd name="connsiteY15-84" fmla="*/ 4915572 h 4934357"/>
              <a:gd name="connsiteX16-85" fmla="*/ 4343400 w 10472164"/>
              <a:gd name="connsiteY16-86" fmla="*/ 4839372 h 4934357"/>
              <a:gd name="connsiteX17-87" fmla="*/ 1879600 w 10472164"/>
              <a:gd name="connsiteY17-88" fmla="*/ 4877472 h 4934357"/>
              <a:gd name="connsiteX18-89" fmla="*/ 520700 w 10472164"/>
              <a:gd name="connsiteY18-90" fmla="*/ 4928272 h 4934357"/>
              <a:gd name="connsiteX19-91" fmla="*/ 114300 w 10472164"/>
              <a:gd name="connsiteY19-92" fmla="*/ 4725072 h 4934357"/>
              <a:gd name="connsiteX20-93" fmla="*/ 12700 w 10472164"/>
              <a:gd name="connsiteY20-94" fmla="*/ 4242472 h 4934357"/>
              <a:gd name="connsiteX21-95" fmla="*/ 63500 w 10472164"/>
              <a:gd name="connsiteY21-96" fmla="*/ 2820072 h 4934357"/>
              <a:gd name="connsiteX22-97" fmla="*/ 0 w 10472164"/>
              <a:gd name="connsiteY22-98" fmla="*/ 1804072 h 4934357"/>
              <a:gd name="connsiteX23-99" fmla="*/ 63500 w 10472164"/>
              <a:gd name="connsiteY23-100" fmla="*/ 864272 h 4934357"/>
              <a:gd name="connsiteX24-101" fmla="*/ 165100 w 10472164"/>
              <a:gd name="connsiteY24-102" fmla="*/ 153072 h 4934357"/>
              <a:gd name="connsiteX0-103" fmla="*/ 165100 w 10441336"/>
              <a:gd name="connsiteY0-104" fmla="*/ 153072 h 4934357"/>
              <a:gd name="connsiteX1-105" fmla="*/ 711200 w 10441336"/>
              <a:gd name="connsiteY1-106" fmla="*/ 13372 h 4934357"/>
              <a:gd name="connsiteX2-107" fmla="*/ 2006600 w 10441336"/>
              <a:gd name="connsiteY2-108" fmla="*/ 76872 h 4934357"/>
              <a:gd name="connsiteX3-109" fmla="*/ 4165600 w 10441336"/>
              <a:gd name="connsiteY3-110" fmla="*/ 672 h 4934357"/>
              <a:gd name="connsiteX4-111" fmla="*/ 5765800 w 10441336"/>
              <a:gd name="connsiteY4-112" fmla="*/ 127672 h 4934357"/>
              <a:gd name="connsiteX5-113" fmla="*/ 7556500 w 10441336"/>
              <a:gd name="connsiteY5-114" fmla="*/ 672 h 4934357"/>
              <a:gd name="connsiteX6-115" fmla="*/ 8648700 w 10441336"/>
              <a:gd name="connsiteY6-116" fmla="*/ 76872 h 4934357"/>
              <a:gd name="connsiteX7-117" fmla="*/ 10134600 w 10441336"/>
              <a:gd name="connsiteY7-118" fmla="*/ 64172 h 4934357"/>
              <a:gd name="connsiteX8-119" fmla="*/ 10375900 w 10441336"/>
              <a:gd name="connsiteY8-120" fmla="*/ 1003972 h 4934357"/>
              <a:gd name="connsiteX9-121" fmla="*/ 10401300 w 10441336"/>
              <a:gd name="connsiteY9-122" fmla="*/ 1994572 h 4934357"/>
              <a:gd name="connsiteX10-123" fmla="*/ 10350500 w 10441336"/>
              <a:gd name="connsiteY10-124" fmla="*/ 2781972 h 4934357"/>
              <a:gd name="connsiteX11-125" fmla="*/ 10439400 w 10441336"/>
              <a:gd name="connsiteY11-126" fmla="*/ 3759872 h 4934357"/>
              <a:gd name="connsiteX12-127" fmla="*/ 10248900 w 10441336"/>
              <a:gd name="connsiteY12-128" fmla="*/ 4737772 h 4934357"/>
              <a:gd name="connsiteX13-129" fmla="*/ 9093200 w 10441336"/>
              <a:gd name="connsiteY13-130" fmla="*/ 4915572 h 4934357"/>
              <a:gd name="connsiteX14-131" fmla="*/ 8267700 w 10441336"/>
              <a:gd name="connsiteY14-132" fmla="*/ 4801272 h 4934357"/>
              <a:gd name="connsiteX15-133" fmla="*/ 6273800 w 10441336"/>
              <a:gd name="connsiteY15-134" fmla="*/ 4915572 h 4934357"/>
              <a:gd name="connsiteX16-135" fmla="*/ 4343400 w 10441336"/>
              <a:gd name="connsiteY16-136" fmla="*/ 4839372 h 4934357"/>
              <a:gd name="connsiteX17-137" fmla="*/ 1879600 w 10441336"/>
              <a:gd name="connsiteY17-138" fmla="*/ 4877472 h 4934357"/>
              <a:gd name="connsiteX18-139" fmla="*/ 520700 w 10441336"/>
              <a:gd name="connsiteY18-140" fmla="*/ 4928272 h 4934357"/>
              <a:gd name="connsiteX19-141" fmla="*/ 114300 w 10441336"/>
              <a:gd name="connsiteY19-142" fmla="*/ 4725072 h 4934357"/>
              <a:gd name="connsiteX20-143" fmla="*/ 12700 w 10441336"/>
              <a:gd name="connsiteY20-144" fmla="*/ 4242472 h 4934357"/>
              <a:gd name="connsiteX21-145" fmla="*/ 63500 w 10441336"/>
              <a:gd name="connsiteY21-146" fmla="*/ 2820072 h 4934357"/>
              <a:gd name="connsiteX22-147" fmla="*/ 0 w 10441336"/>
              <a:gd name="connsiteY22-148" fmla="*/ 1804072 h 4934357"/>
              <a:gd name="connsiteX23-149" fmla="*/ 63500 w 10441336"/>
              <a:gd name="connsiteY23-150" fmla="*/ 864272 h 4934357"/>
              <a:gd name="connsiteX24-151" fmla="*/ 165100 w 10441336"/>
              <a:gd name="connsiteY24-152" fmla="*/ 153072 h 493435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10441336" h="4934357">
                <a:moveTo>
                  <a:pt x="165100" y="153072"/>
                </a:moveTo>
                <a:cubicBezTo>
                  <a:pt x="273050" y="11255"/>
                  <a:pt x="404283" y="26072"/>
                  <a:pt x="711200" y="13372"/>
                </a:cubicBezTo>
                <a:cubicBezTo>
                  <a:pt x="1018117" y="672"/>
                  <a:pt x="1430867" y="78989"/>
                  <a:pt x="2006600" y="76872"/>
                </a:cubicBezTo>
                <a:cubicBezTo>
                  <a:pt x="2582333" y="74755"/>
                  <a:pt x="3539067" y="-7795"/>
                  <a:pt x="4165600" y="672"/>
                </a:cubicBezTo>
                <a:cubicBezTo>
                  <a:pt x="4792133" y="9139"/>
                  <a:pt x="5200650" y="127672"/>
                  <a:pt x="5765800" y="127672"/>
                </a:cubicBezTo>
                <a:cubicBezTo>
                  <a:pt x="6330950" y="127672"/>
                  <a:pt x="7076017" y="9139"/>
                  <a:pt x="7556500" y="672"/>
                </a:cubicBezTo>
                <a:cubicBezTo>
                  <a:pt x="8036983" y="-7795"/>
                  <a:pt x="8219017" y="66289"/>
                  <a:pt x="8648700" y="76872"/>
                </a:cubicBezTo>
                <a:cubicBezTo>
                  <a:pt x="9078383" y="87455"/>
                  <a:pt x="9846733" y="-90345"/>
                  <a:pt x="10134600" y="64172"/>
                </a:cubicBezTo>
                <a:cubicBezTo>
                  <a:pt x="10422467" y="218689"/>
                  <a:pt x="10331450" y="682239"/>
                  <a:pt x="10375900" y="1003972"/>
                </a:cubicBezTo>
                <a:cubicBezTo>
                  <a:pt x="10420350" y="1325705"/>
                  <a:pt x="10405533" y="1698239"/>
                  <a:pt x="10401300" y="1994572"/>
                </a:cubicBezTo>
                <a:cubicBezTo>
                  <a:pt x="10397067" y="2290905"/>
                  <a:pt x="10344150" y="2487755"/>
                  <a:pt x="10350500" y="2781972"/>
                </a:cubicBezTo>
                <a:cubicBezTo>
                  <a:pt x="10356850" y="3076189"/>
                  <a:pt x="10456333" y="3433905"/>
                  <a:pt x="10439400" y="3759872"/>
                </a:cubicBezTo>
                <a:cubicBezTo>
                  <a:pt x="10422467" y="4085839"/>
                  <a:pt x="10473267" y="4545155"/>
                  <a:pt x="10248900" y="4737772"/>
                </a:cubicBezTo>
                <a:cubicBezTo>
                  <a:pt x="10024533" y="4930389"/>
                  <a:pt x="9423400" y="4904989"/>
                  <a:pt x="9093200" y="4915572"/>
                </a:cubicBezTo>
                <a:cubicBezTo>
                  <a:pt x="8763000" y="4926155"/>
                  <a:pt x="8737600" y="4801272"/>
                  <a:pt x="8267700" y="4801272"/>
                </a:cubicBezTo>
                <a:cubicBezTo>
                  <a:pt x="7797800" y="4801272"/>
                  <a:pt x="6927850" y="4909222"/>
                  <a:pt x="6273800" y="4915572"/>
                </a:cubicBezTo>
                <a:cubicBezTo>
                  <a:pt x="5619750" y="4921922"/>
                  <a:pt x="4343400" y="4839372"/>
                  <a:pt x="4343400" y="4839372"/>
                </a:cubicBezTo>
                <a:lnTo>
                  <a:pt x="1879600" y="4877472"/>
                </a:lnTo>
                <a:cubicBezTo>
                  <a:pt x="1242484" y="4892289"/>
                  <a:pt x="814917" y="4953672"/>
                  <a:pt x="520700" y="4928272"/>
                </a:cubicBezTo>
                <a:cubicBezTo>
                  <a:pt x="226483" y="4902872"/>
                  <a:pt x="198967" y="4839372"/>
                  <a:pt x="114300" y="4725072"/>
                </a:cubicBezTo>
                <a:cubicBezTo>
                  <a:pt x="29633" y="4610772"/>
                  <a:pt x="21167" y="4559972"/>
                  <a:pt x="12700" y="4242472"/>
                </a:cubicBezTo>
                <a:cubicBezTo>
                  <a:pt x="4233" y="3924972"/>
                  <a:pt x="65617" y="3226472"/>
                  <a:pt x="63500" y="2820072"/>
                </a:cubicBezTo>
                <a:cubicBezTo>
                  <a:pt x="61383" y="2413672"/>
                  <a:pt x="0" y="2130039"/>
                  <a:pt x="0" y="1804072"/>
                </a:cubicBezTo>
                <a:cubicBezTo>
                  <a:pt x="0" y="1478105"/>
                  <a:pt x="40217" y="1137322"/>
                  <a:pt x="63500" y="864272"/>
                </a:cubicBezTo>
                <a:cubicBezTo>
                  <a:pt x="86783" y="591222"/>
                  <a:pt x="57150" y="294889"/>
                  <a:pt x="165100" y="15307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EA636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54000" algn="ctr">
              <a:lnSpc>
                <a:spcPct val="107000"/>
              </a:lnSpc>
              <a:spcAft>
                <a:spcPts val="500"/>
              </a:spcAft>
              <a:defRPr/>
            </a:pP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Dụng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cụ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và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vật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liệu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thủ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công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là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những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yếu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tố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chính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tạo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ra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các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sản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phẩm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thủ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công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.</a:t>
            </a:r>
            <a:endParaRPr kumimoji="0" sz="5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charset="0"/>
              <a:ea typeface="Times New Roman" panose="02020603050405020304" pitchFamily="18" charset="0"/>
              <a:cs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98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9583F4-FF06-B27E-FCD1-EDA8CFA30A8B}"/>
              </a:ext>
            </a:extLst>
          </p:cNvPr>
          <p:cNvSpPr txBox="1"/>
          <p:nvPr/>
        </p:nvSpPr>
        <p:spPr>
          <a:xfrm>
            <a:off x="2404153" y="2062877"/>
            <a:ext cx="7941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gọi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phù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bức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F8FFC1-F90F-AA96-6A9D-139E1B8DE86C}"/>
              </a:ext>
            </a:extLst>
          </p:cNvPr>
          <p:cNvSpPr txBox="1"/>
          <p:nvPr/>
        </p:nvSpPr>
        <p:spPr>
          <a:xfrm>
            <a:off x="2106202" y="2696199"/>
            <a:ext cx="85275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GV chuẩn bị sẵn tranh và thẻ chữ phù hợp với tranh để HS thực hiện chơi ghép đôi theo nhóm 6</a:t>
            </a:r>
            <a:endParaRPr lang="en-US" sz="3200" dirty="0">
              <a:solidFill>
                <a:schemeClr val="accent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picture containing lamp&#10;&#10;Description automatically generated">
            <a:extLst>
              <a:ext uri="{FF2B5EF4-FFF2-40B4-BE49-F238E27FC236}">
                <a16:creationId xmlns:a16="http://schemas.microsoft.com/office/drawing/2014/main" id="{3938C4AE-4FC2-A457-3652-AEF563A4B6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544" y="2712837"/>
            <a:ext cx="634799" cy="634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D39670-C8F4-826F-C308-A43E2C532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653" y="129207"/>
            <a:ext cx="6041660" cy="9693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D0791D-D2B5-0D06-06AF-94CB9E9DD379}"/>
              </a:ext>
            </a:extLst>
          </p:cNvPr>
          <p:cNvSpPr txBox="1"/>
          <p:nvPr/>
        </p:nvSpPr>
        <p:spPr>
          <a:xfrm>
            <a:off x="2343552" y="3970195"/>
            <a:ext cx="80949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Thẻ chữ: Xé, nặn, gấp, cắt đường thẳng, cắt đường cong, cắt các đoạn khác nhau, dán bằng hồ dán, dán bằng keo sữa, dán bằng băng dán</a:t>
            </a:r>
            <a:endParaRPr lang="en-US" sz="3200" dirty="0">
              <a:solidFill>
                <a:schemeClr val="accent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lamp&#10;&#10;Description automatically generated">
            <a:extLst>
              <a:ext uri="{FF2B5EF4-FFF2-40B4-BE49-F238E27FC236}">
                <a16:creationId xmlns:a16="http://schemas.microsoft.com/office/drawing/2014/main" id="{6ED25455-370B-1795-C7A3-600FA9C2EB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187" y="4038203"/>
            <a:ext cx="634799" cy="63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6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0E03EF-63CC-B031-BE39-F62D8247F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040" y="2142643"/>
            <a:ext cx="7662132" cy="2973887"/>
          </a:xfrm>
          <a:prstGeom prst="rect">
            <a:avLst/>
          </a:prstGeom>
        </p:spPr>
      </p:pic>
      <p:sp>
        <p:nvSpPr>
          <p:cNvPr id="3" name="Rectangle: Rounded Corners 7">
            <a:extLst>
              <a:ext uri="{FF2B5EF4-FFF2-40B4-BE49-F238E27FC236}">
                <a16:creationId xmlns:a16="http://schemas.microsoft.com/office/drawing/2014/main" id="{F9592659-C48D-E77E-15BB-5C1228613ADB}"/>
              </a:ext>
            </a:extLst>
          </p:cNvPr>
          <p:cNvSpPr/>
          <p:nvPr/>
        </p:nvSpPr>
        <p:spPr>
          <a:xfrm>
            <a:off x="3267182" y="1445802"/>
            <a:ext cx="6657653" cy="53711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: Rounded Corners 8">
            <a:extLst>
              <a:ext uri="{FF2B5EF4-FFF2-40B4-BE49-F238E27FC236}">
                <a16:creationId xmlns:a16="http://schemas.microsoft.com/office/drawing/2014/main" id="{D8C9D38D-B4C2-5625-2A5C-D1AE0BE75C0C}"/>
              </a:ext>
            </a:extLst>
          </p:cNvPr>
          <p:cNvSpPr/>
          <p:nvPr/>
        </p:nvSpPr>
        <p:spPr>
          <a:xfrm>
            <a:off x="2753474" y="4651340"/>
            <a:ext cx="1859623" cy="53711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Nặn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: Rounded Corners 9">
            <a:extLst>
              <a:ext uri="{FF2B5EF4-FFF2-40B4-BE49-F238E27FC236}">
                <a16:creationId xmlns:a16="http://schemas.microsoft.com/office/drawing/2014/main" id="{4FE0F50A-E561-722F-E866-283C15AF4E1B}"/>
              </a:ext>
            </a:extLst>
          </p:cNvPr>
          <p:cNvSpPr/>
          <p:nvPr/>
        </p:nvSpPr>
        <p:spPr>
          <a:xfrm>
            <a:off x="5260369" y="4692436"/>
            <a:ext cx="1859623" cy="53711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10">
            <a:extLst>
              <a:ext uri="{FF2B5EF4-FFF2-40B4-BE49-F238E27FC236}">
                <a16:creationId xmlns:a16="http://schemas.microsoft.com/office/drawing/2014/main" id="{B4C3CDD1-9863-23C9-B83B-7BB563D3414E}"/>
              </a:ext>
            </a:extLst>
          </p:cNvPr>
          <p:cNvSpPr/>
          <p:nvPr/>
        </p:nvSpPr>
        <p:spPr>
          <a:xfrm>
            <a:off x="7921376" y="4723259"/>
            <a:ext cx="1859623" cy="53711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Xé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3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C06A57-0499-48AA-3839-459B6495C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5869" y="1787704"/>
            <a:ext cx="10356670" cy="3310360"/>
          </a:xfrm>
          <a:prstGeom prst="rect">
            <a:avLst/>
          </a:prstGeom>
        </p:spPr>
      </p:pic>
      <p:sp>
        <p:nvSpPr>
          <p:cNvPr id="3" name="Rectangle: Rounded Corners 7">
            <a:extLst>
              <a:ext uri="{FF2B5EF4-FFF2-40B4-BE49-F238E27FC236}">
                <a16:creationId xmlns:a16="http://schemas.microsoft.com/office/drawing/2014/main" id="{3B8CC7A4-1622-D6AE-8D0A-43A184D9800A}"/>
              </a:ext>
            </a:extLst>
          </p:cNvPr>
          <p:cNvSpPr/>
          <p:nvPr/>
        </p:nvSpPr>
        <p:spPr>
          <a:xfrm>
            <a:off x="3051425" y="736886"/>
            <a:ext cx="6657653" cy="53711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kéo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Rectangle: Rounded Corners 8">
            <a:extLst>
              <a:ext uri="{FF2B5EF4-FFF2-40B4-BE49-F238E27FC236}">
                <a16:creationId xmlns:a16="http://schemas.microsoft.com/office/drawing/2014/main" id="{17E25B45-61CC-DB20-BE13-DE3A8B30746D}"/>
              </a:ext>
            </a:extLst>
          </p:cNvPr>
          <p:cNvSpPr/>
          <p:nvPr/>
        </p:nvSpPr>
        <p:spPr>
          <a:xfrm>
            <a:off x="1654140" y="4661613"/>
            <a:ext cx="3143892" cy="98917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đoạn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nhau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Rectangle: Rounded Corners 11">
            <a:extLst>
              <a:ext uri="{FF2B5EF4-FFF2-40B4-BE49-F238E27FC236}">
                <a16:creationId xmlns:a16="http://schemas.microsoft.com/office/drawing/2014/main" id="{917C5878-9E30-D5ED-B4CB-A470496E8B9D}"/>
              </a:ext>
            </a:extLst>
          </p:cNvPr>
          <p:cNvSpPr/>
          <p:nvPr/>
        </p:nvSpPr>
        <p:spPr>
          <a:xfrm>
            <a:off x="5208998" y="4651339"/>
            <a:ext cx="3143892" cy="98917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đường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thẳng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ectangle: Rounded Corners 12">
            <a:extLst>
              <a:ext uri="{FF2B5EF4-FFF2-40B4-BE49-F238E27FC236}">
                <a16:creationId xmlns:a16="http://schemas.microsoft.com/office/drawing/2014/main" id="{F8B732F5-FE85-1806-F340-F59674A15BD2}"/>
              </a:ext>
            </a:extLst>
          </p:cNvPr>
          <p:cNvSpPr/>
          <p:nvPr/>
        </p:nvSpPr>
        <p:spPr>
          <a:xfrm>
            <a:off x="8517277" y="4589693"/>
            <a:ext cx="3143892" cy="98917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đường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24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7A19F4-74A7-6A62-59D3-5C5D81A6F3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3591" y="1490009"/>
            <a:ext cx="9842643" cy="3608055"/>
          </a:xfrm>
          <a:prstGeom prst="rect">
            <a:avLst/>
          </a:prstGeom>
        </p:spPr>
      </p:pic>
      <p:sp>
        <p:nvSpPr>
          <p:cNvPr id="3" name="Rectangle: Rounded Corners 7">
            <a:extLst>
              <a:ext uri="{FF2B5EF4-FFF2-40B4-BE49-F238E27FC236}">
                <a16:creationId xmlns:a16="http://schemas.microsoft.com/office/drawing/2014/main" id="{270892C7-0D4D-2E47-5300-514C06D0E5FD}"/>
              </a:ext>
            </a:extLst>
          </p:cNvPr>
          <p:cNvSpPr/>
          <p:nvPr/>
        </p:nvSpPr>
        <p:spPr>
          <a:xfrm>
            <a:off x="3051425" y="736886"/>
            <a:ext cx="6657653" cy="53711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kéo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tạo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Rectangle: Rounded Corners 8">
            <a:extLst>
              <a:ext uri="{FF2B5EF4-FFF2-40B4-BE49-F238E27FC236}">
                <a16:creationId xmlns:a16="http://schemas.microsoft.com/office/drawing/2014/main" id="{05824268-C6F6-10F6-087A-FCDF76CE49BD}"/>
              </a:ext>
            </a:extLst>
          </p:cNvPr>
          <p:cNvSpPr/>
          <p:nvPr/>
        </p:nvSpPr>
        <p:spPr>
          <a:xfrm>
            <a:off x="1654140" y="4661613"/>
            <a:ext cx="3143892" cy="98917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dính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Rectangle: Rounded Corners 11">
            <a:extLst>
              <a:ext uri="{FF2B5EF4-FFF2-40B4-BE49-F238E27FC236}">
                <a16:creationId xmlns:a16="http://schemas.microsoft.com/office/drawing/2014/main" id="{2EEF5642-2B6C-D010-CDEF-698BE09C889C}"/>
              </a:ext>
            </a:extLst>
          </p:cNvPr>
          <p:cNvSpPr/>
          <p:nvPr/>
        </p:nvSpPr>
        <p:spPr>
          <a:xfrm>
            <a:off x="5208998" y="4651339"/>
            <a:ext cx="3143892" cy="98917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hồ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giấy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ectangle: Rounded Corners 12">
            <a:extLst>
              <a:ext uri="{FF2B5EF4-FFF2-40B4-BE49-F238E27FC236}">
                <a16:creationId xmlns:a16="http://schemas.microsoft.com/office/drawing/2014/main" id="{56066D6D-1DB9-BE5E-C734-AE92A693B1CC}"/>
              </a:ext>
            </a:extLst>
          </p:cNvPr>
          <p:cNvSpPr/>
          <p:nvPr/>
        </p:nvSpPr>
        <p:spPr>
          <a:xfrm>
            <a:off x="8517277" y="4589693"/>
            <a:ext cx="3143892" cy="98917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keo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sữa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16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704551" y="2027286"/>
            <a:ext cx="1900841" cy="19008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565424" y="2027286"/>
            <a:ext cx="1900841" cy="19008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67919" y="2460927"/>
            <a:ext cx="1900841" cy="19008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261445" y="2244107"/>
            <a:ext cx="1900841" cy="19008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7506" y="794485"/>
            <a:ext cx="3332882" cy="33328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54063" y="1473432"/>
            <a:ext cx="5804886" cy="1107707"/>
          </a:xfrm>
          <a:prstGeom prst="rect">
            <a:avLst/>
          </a:prstGeom>
          <a:noFill/>
        </p:spPr>
        <p:txBody>
          <a:bodyPr spcFirstLastPara="1" wrap="none" lIns="91416" tIns="45708" rIns="91416" bIns="45708" numCol="1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US" sz="66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66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 qua </a:t>
            </a:r>
            <a:r>
              <a:rPr lang="en-US" sz="66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66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3986" y="153516"/>
            <a:ext cx="609441" cy="6094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5">
            <a:extLst>
              <a:ext uri="{FF2B5EF4-FFF2-40B4-BE49-F238E27FC236}">
                <a16:creationId xmlns:a16="http://schemas.microsoft.com/office/drawing/2014/main" id="{63BB6F6A-FB1C-1ACF-930A-1D9DCD216C73}"/>
              </a:ext>
            </a:extLst>
          </p:cNvPr>
          <p:cNvSpPr/>
          <p:nvPr/>
        </p:nvSpPr>
        <p:spPr>
          <a:xfrm>
            <a:off x="1055412" y="1422922"/>
            <a:ext cx="10078000" cy="4228000"/>
          </a:xfrm>
          <a:custGeom>
            <a:avLst/>
            <a:gdLst>
              <a:gd name="connsiteX0" fmla="*/ 165100 w 10439439"/>
              <a:gd name="connsiteY0" fmla="*/ 153072 h 4934357"/>
              <a:gd name="connsiteX1" fmla="*/ 711200 w 10439439"/>
              <a:gd name="connsiteY1" fmla="*/ 13372 h 4934357"/>
              <a:gd name="connsiteX2" fmla="*/ 2006600 w 10439439"/>
              <a:gd name="connsiteY2" fmla="*/ 76872 h 4934357"/>
              <a:gd name="connsiteX3" fmla="*/ 4165600 w 10439439"/>
              <a:gd name="connsiteY3" fmla="*/ 672 h 4934357"/>
              <a:gd name="connsiteX4" fmla="*/ 5765800 w 10439439"/>
              <a:gd name="connsiteY4" fmla="*/ 127672 h 4934357"/>
              <a:gd name="connsiteX5" fmla="*/ 7556500 w 10439439"/>
              <a:gd name="connsiteY5" fmla="*/ 672 h 4934357"/>
              <a:gd name="connsiteX6" fmla="*/ 8648700 w 10439439"/>
              <a:gd name="connsiteY6" fmla="*/ 76872 h 4934357"/>
              <a:gd name="connsiteX7" fmla="*/ 10134600 w 10439439"/>
              <a:gd name="connsiteY7" fmla="*/ 64172 h 4934357"/>
              <a:gd name="connsiteX8" fmla="*/ 10401300 w 10439439"/>
              <a:gd name="connsiteY8" fmla="*/ 280072 h 4934357"/>
              <a:gd name="connsiteX9" fmla="*/ 10375900 w 10439439"/>
              <a:gd name="connsiteY9" fmla="*/ 1003972 h 4934357"/>
              <a:gd name="connsiteX10" fmla="*/ 10401300 w 10439439"/>
              <a:gd name="connsiteY10" fmla="*/ 1994572 h 4934357"/>
              <a:gd name="connsiteX11" fmla="*/ 10350500 w 10439439"/>
              <a:gd name="connsiteY11" fmla="*/ 2781972 h 4934357"/>
              <a:gd name="connsiteX12" fmla="*/ 10439400 w 10439439"/>
              <a:gd name="connsiteY12" fmla="*/ 3759872 h 4934357"/>
              <a:gd name="connsiteX13" fmla="*/ 10337800 w 10439439"/>
              <a:gd name="connsiteY13" fmla="*/ 4559972 h 4934357"/>
              <a:gd name="connsiteX14" fmla="*/ 10350500 w 10439439"/>
              <a:gd name="connsiteY14" fmla="*/ 4864772 h 4934357"/>
              <a:gd name="connsiteX15" fmla="*/ 9093200 w 10439439"/>
              <a:gd name="connsiteY15" fmla="*/ 4915572 h 4934357"/>
              <a:gd name="connsiteX16" fmla="*/ 8267700 w 10439439"/>
              <a:gd name="connsiteY16" fmla="*/ 4801272 h 4934357"/>
              <a:gd name="connsiteX17" fmla="*/ 6273800 w 10439439"/>
              <a:gd name="connsiteY17" fmla="*/ 4915572 h 4934357"/>
              <a:gd name="connsiteX18" fmla="*/ 4343400 w 10439439"/>
              <a:gd name="connsiteY18" fmla="*/ 4839372 h 4934357"/>
              <a:gd name="connsiteX19" fmla="*/ 1879600 w 10439439"/>
              <a:gd name="connsiteY19" fmla="*/ 4877472 h 4934357"/>
              <a:gd name="connsiteX20" fmla="*/ 520700 w 10439439"/>
              <a:gd name="connsiteY20" fmla="*/ 4928272 h 4934357"/>
              <a:gd name="connsiteX21" fmla="*/ 114300 w 10439439"/>
              <a:gd name="connsiteY21" fmla="*/ 4725072 h 4934357"/>
              <a:gd name="connsiteX22" fmla="*/ 12700 w 10439439"/>
              <a:gd name="connsiteY22" fmla="*/ 4242472 h 4934357"/>
              <a:gd name="connsiteX23" fmla="*/ 63500 w 10439439"/>
              <a:gd name="connsiteY23" fmla="*/ 2820072 h 4934357"/>
              <a:gd name="connsiteX24" fmla="*/ 0 w 10439439"/>
              <a:gd name="connsiteY24" fmla="*/ 1804072 h 4934357"/>
              <a:gd name="connsiteX25" fmla="*/ 63500 w 10439439"/>
              <a:gd name="connsiteY25" fmla="*/ 864272 h 4934357"/>
              <a:gd name="connsiteX26" fmla="*/ 165100 w 10439439"/>
              <a:gd name="connsiteY26" fmla="*/ 153072 h 4934357"/>
              <a:gd name="connsiteX0-1" fmla="*/ 165100 w 10439439"/>
              <a:gd name="connsiteY0-2" fmla="*/ 153072 h 4934357"/>
              <a:gd name="connsiteX1-3" fmla="*/ 711200 w 10439439"/>
              <a:gd name="connsiteY1-4" fmla="*/ 13372 h 4934357"/>
              <a:gd name="connsiteX2-5" fmla="*/ 2006600 w 10439439"/>
              <a:gd name="connsiteY2-6" fmla="*/ 76872 h 4934357"/>
              <a:gd name="connsiteX3-7" fmla="*/ 4165600 w 10439439"/>
              <a:gd name="connsiteY3-8" fmla="*/ 672 h 4934357"/>
              <a:gd name="connsiteX4-9" fmla="*/ 5765800 w 10439439"/>
              <a:gd name="connsiteY4-10" fmla="*/ 127672 h 4934357"/>
              <a:gd name="connsiteX5-11" fmla="*/ 7556500 w 10439439"/>
              <a:gd name="connsiteY5-12" fmla="*/ 672 h 4934357"/>
              <a:gd name="connsiteX6-13" fmla="*/ 8648700 w 10439439"/>
              <a:gd name="connsiteY6-14" fmla="*/ 76872 h 4934357"/>
              <a:gd name="connsiteX7-15" fmla="*/ 10134600 w 10439439"/>
              <a:gd name="connsiteY7-16" fmla="*/ 64172 h 4934357"/>
              <a:gd name="connsiteX8-17" fmla="*/ 10375900 w 10439439"/>
              <a:gd name="connsiteY8-18" fmla="*/ 1003972 h 4934357"/>
              <a:gd name="connsiteX9-19" fmla="*/ 10401300 w 10439439"/>
              <a:gd name="connsiteY9-20" fmla="*/ 1994572 h 4934357"/>
              <a:gd name="connsiteX10-21" fmla="*/ 10350500 w 10439439"/>
              <a:gd name="connsiteY10-22" fmla="*/ 2781972 h 4934357"/>
              <a:gd name="connsiteX11-23" fmla="*/ 10439400 w 10439439"/>
              <a:gd name="connsiteY11-24" fmla="*/ 3759872 h 4934357"/>
              <a:gd name="connsiteX12-25" fmla="*/ 10337800 w 10439439"/>
              <a:gd name="connsiteY12-26" fmla="*/ 4559972 h 4934357"/>
              <a:gd name="connsiteX13-27" fmla="*/ 10350500 w 10439439"/>
              <a:gd name="connsiteY13-28" fmla="*/ 4864772 h 4934357"/>
              <a:gd name="connsiteX14-29" fmla="*/ 9093200 w 10439439"/>
              <a:gd name="connsiteY14-30" fmla="*/ 4915572 h 4934357"/>
              <a:gd name="connsiteX15-31" fmla="*/ 8267700 w 10439439"/>
              <a:gd name="connsiteY15-32" fmla="*/ 4801272 h 4934357"/>
              <a:gd name="connsiteX16-33" fmla="*/ 6273800 w 10439439"/>
              <a:gd name="connsiteY16-34" fmla="*/ 4915572 h 4934357"/>
              <a:gd name="connsiteX17-35" fmla="*/ 4343400 w 10439439"/>
              <a:gd name="connsiteY17-36" fmla="*/ 4839372 h 4934357"/>
              <a:gd name="connsiteX18-37" fmla="*/ 1879600 w 10439439"/>
              <a:gd name="connsiteY18-38" fmla="*/ 4877472 h 4934357"/>
              <a:gd name="connsiteX19-39" fmla="*/ 520700 w 10439439"/>
              <a:gd name="connsiteY19-40" fmla="*/ 4928272 h 4934357"/>
              <a:gd name="connsiteX20-41" fmla="*/ 114300 w 10439439"/>
              <a:gd name="connsiteY20-42" fmla="*/ 4725072 h 4934357"/>
              <a:gd name="connsiteX21-43" fmla="*/ 12700 w 10439439"/>
              <a:gd name="connsiteY21-44" fmla="*/ 4242472 h 4934357"/>
              <a:gd name="connsiteX22-45" fmla="*/ 63500 w 10439439"/>
              <a:gd name="connsiteY22-46" fmla="*/ 2820072 h 4934357"/>
              <a:gd name="connsiteX23-47" fmla="*/ 0 w 10439439"/>
              <a:gd name="connsiteY23-48" fmla="*/ 1804072 h 4934357"/>
              <a:gd name="connsiteX24-49" fmla="*/ 63500 w 10439439"/>
              <a:gd name="connsiteY24-50" fmla="*/ 864272 h 4934357"/>
              <a:gd name="connsiteX25-51" fmla="*/ 165100 w 10439439"/>
              <a:gd name="connsiteY25-52" fmla="*/ 153072 h 4934357"/>
              <a:gd name="connsiteX0-53" fmla="*/ 165100 w 10472164"/>
              <a:gd name="connsiteY0-54" fmla="*/ 153072 h 4934357"/>
              <a:gd name="connsiteX1-55" fmla="*/ 711200 w 10472164"/>
              <a:gd name="connsiteY1-56" fmla="*/ 13372 h 4934357"/>
              <a:gd name="connsiteX2-57" fmla="*/ 2006600 w 10472164"/>
              <a:gd name="connsiteY2-58" fmla="*/ 76872 h 4934357"/>
              <a:gd name="connsiteX3-59" fmla="*/ 4165600 w 10472164"/>
              <a:gd name="connsiteY3-60" fmla="*/ 672 h 4934357"/>
              <a:gd name="connsiteX4-61" fmla="*/ 5765800 w 10472164"/>
              <a:gd name="connsiteY4-62" fmla="*/ 127672 h 4934357"/>
              <a:gd name="connsiteX5-63" fmla="*/ 7556500 w 10472164"/>
              <a:gd name="connsiteY5-64" fmla="*/ 672 h 4934357"/>
              <a:gd name="connsiteX6-65" fmla="*/ 8648700 w 10472164"/>
              <a:gd name="connsiteY6-66" fmla="*/ 76872 h 4934357"/>
              <a:gd name="connsiteX7-67" fmla="*/ 10134600 w 10472164"/>
              <a:gd name="connsiteY7-68" fmla="*/ 64172 h 4934357"/>
              <a:gd name="connsiteX8-69" fmla="*/ 10375900 w 10472164"/>
              <a:gd name="connsiteY8-70" fmla="*/ 1003972 h 4934357"/>
              <a:gd name="connsiteX9-71" fmla="*/ 10401300 w 10472164"/>
              <a:gd name="connsiteY9-72" fmla="*/ 1994572 h 4934357"/>
              <a:gd name="connsiteX10-73" fmla="*/ 10350500 w 10472164"/>
              <a:gd name="connsiteY10-74" fmla="*/ 2781972 h 4934357"/>
              <a:gd name="connsiteX11-75" fmla="*/ 10439400 w 10472164"/>
              <a:gd name="connsiteY11-76" fmla="*/ 3759872 h 4934357"/>
              <a:gd name="connsiteX12-77" fmla="*/ 10337800 w 10472164"/>
              <a:gd name="connsiteY12-78" fmla="*/ 4559972 h 4934357"/>
              <a:gd name="connsiteX13-79" fmla="*/ 9093200 w 10472164"/>
              <a:gd name="connsiteY13-80" fmla="*/ 4915572 h 4934357"/>
              <a:gd name="connsiteX14-81" fmla="*/ 8267700 w 10472164"/>
              <a:gd name="connsiteY14-82" fmla="*/ 4801272 h 4934357"/>
              <a:gd name="connsiteX15-83" fmla="*/ 6273800 w 10472164"/>
              <a:gd name="connsiteY15-84" fmla="*/ 4915572 h 4934357"/>
              <a:gd name="connsiteX16-85" fmla="*/ 4343400 w 10472164"/>
              <a:gd name="connsiteY16-86" fmla="*/ 4839372 h 4934357"/>
              <a:gd name="connsiteX17-87" fmla="*/ 1879600 w 10472164"/>
              <a:gd name="connsiteY17-88" fmla="*/ 4877472 h 4934357"/>
              <a:gd name="connsiteX18-89" fmla="*/ 520700 w 10472164"/>
              <a:gd name="connsiteY18-90" fmla="*/ 4928272 h 4934357"/>
              <a:gd name="connsiteX19-91" fmla="*/ 114300 w 10472164"/>
              <a:gd name="connsiteY19-92" fmla="*/ 4725072 h 4934357"/>
              <a:gd name="connsiteX20-93" fmla="*/ 12700 w 10472164"/>
              <a:gd name="connsiteY20-94" fmla="*/ 4242472 h 4934357"/>
              <a:gd name="connsiteX21-95" fmla="*/ 63500 w 10472164"/>
              <a:gd name="connsiteY21-96" fmla="*/ 2820072 h 4934357"/>
              <a:gd name="connsiteX22-97" fmla="*/ 0 w 10472164"/>
              <a:gd name="connsiteY22-98" fmla="*/ 1804072 h 4934357"/>
              <a:gd name="connsiteX23-99" fmla="*/ 63500 w 10472164"/>
              <a:gd name="connsiteY23-100" fmla="*/ 864272 h 4934357"/>
              <a:gd name="connsiteX24-101" fmla="*/ 165100 w 10472164"/>
              <a:gd name="connsiteY24-102" fmla="*/ 153072 h 4934357"/>
              <a:gd name="connsiteX0-103" fmla="*/ 165100 w 10441336"/>
              <a:gd name="connsiteY0-104" fmla="*/ 153072 h 4934357"/>
              <a:gd name="connsiteX1-105" fmla="*/ 711200 w 10441336"/>
              <a:gd name="connsiteY1-106" fmla="*/ 13372 h 4934357"/>
              <a:gd name="connsiteX2-107" fmla="*/ 2006600 w 10441336"/>
              <a:gd name="connsiteY2-108" fmla="*/ 76872 h 4934357"/>
              <a:gd name="connsiteX3-109" fmla="*/ 4165600 w 10441336"/>
              <a:gd name="connsiteY3-110" fmla="*/ 672 h 4934357"/>
              <a:gd name="connsiteX4-111" fmla="*/ 5765800 w 10441336"/>
              <a:gd name="connsiteY4-112" fmla="*/ 127672 h 4934357"/>
              <a:gd name="connsiteX5-113" fmla="*/ 7556500 w 10441336"/>
              <a:gd name="connsiteY5-114" fmla="*/ 672 h 4934357"/>
              <a:gd name="connsiteX6-115" fmla="*/ 8648700 w 10441336"/>
              <a:gd name="connsiteY6-116" fmla="*/ 76872 h 4934357"/>
              <a:gd name="connsiteX7-117" fmla="*/ 10134600 w 10441336"/>
              <a:gd name="connsiteY7-118" fmla="*/ 64172 h 4934357"/>
              <a:gd name="connsiteX8-119" fmla="*/ 10375900 w 10441336"/>
              <a:gd name="connsiteY8-120" fmla="*/ 1003972 h 4934357"/>
              <a:gd name="connsiteX9-121" fmla="*/ 10401300 w 10441336"/>
              <a:gd name="connsiteY9-122" fmla="*/ 1994572 h 4934357"/>
              <a:gd name="connsiteX10-123" fmla="*/ 10350500 w 10441336"/>
              <a:gd name="connsiteY10-124" fmla="*/ 2781972 h 4934357"/>
              <a:gd name="connsiteX11-125" fmla="*/ 10439400 w 10441336"/>
              <a:gd name="connsiteY11-126" fmla="*/ 3759872 h 4934357"/>
              <a:gd name="connsiteX12-127" fmla="*/ 10248900 w 10441336"/>
              <a:gd name="connsiteY12-128" fmla="*/ 4737772 h 4934357"/>
              <a:gd name="connsiteX13-129" fmla="*/ 9093200 w 10441336"/>
              <a:gd name="connsiteY13-130" fmla="*/ 4915572 h 4934357"/>
              <a:gd name="connsiteX14-131" fmla="*/ 8267700 w 10441336"/>
              <a:gd name="connsiteY14-132" fmla="*/ 4801272 h 4934357"/>
              <a:gd name="connsiteX15-133" fmla="*/ 6273800 w 10441336"/>
              <a:gd name="connsiteY15-134" fmla="*/ 4915572 h 4934357"/>
              <a:gd name="connsiteX16-135" fmla="*/ 4343400 w 10441336"/>
              <a:gd name="connsiteY16-136" fmla="*/ 4839372 h 4934357"/>
              <a:gd name="connsiteX17-137" fmla="*/ 1879600 w 10441336"/>
              <a:gd name="connsiteY17-138" fmla="*/ 4877472 h 4934357"/>
              <a:gd name="connsiteX18-139" fmla="*/ 520700 w 10441336"/>
              <a:gd name="connsiteY18-140" fmla="*/ 4928272 h 4934357"/>
              <a:gd name="connsiteX19-141" fmla="*/ 114300 w 10441336"/>
              <a:gd name="connsiteY19-142" fmla="*/ 4725072 h 4934357"/>
              <a:gd name="connsiteX20-143" fmla="*/ 12700 w 10441336"/>
              <a:gd name="connsiteY20-144" fmla="*/ 4242472 h 4934357"/>
              <a:gd name="connsiteX21-145" fmla="*/ 63500 w 10441336"/>
              <a:gd name="connsiteY21-146" fmla="*/ 2820072 h 4934357"/>
              <a:gd name="connsiteX22-147" fmla="*/ 0 w 10441336"/>
              <a:gd name="connsiteY22-148" fmla="*/ 1804072 h 4934357"/>
              <a:gd name="connsiteX23-149" fmla="*/ 63500 w 10441336"/>
              <a:gd name="connsiteY23-150" fmla="*/ 864272 h 4934357"/>
              <a:gd name="connsiteX24-151" fmla="*/ 165100 w 10441336"/>
              <a:gd name="connsiteY24-152" fmla="*/ 153072 h 493435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10441336" h="4934357">
                <a:moveTo>
                  <a:pt x="165100" y="153072"/>
                </a:moveTo>
                <a:cubicBezTo>
                  <a:pt x="273050" y="11255"/>
                  <a:pt x="404283" y="26072"/>
                  <a:pt x="711200" y="13372"/>
                </a:cubicBezTo>
                <a:cubicBezTo>
                  <a:pt x="1018117" y="672"/>
                  <a:pt x="1430867" y="78989"/>
                  <a:pt x="2006600" y="76872"/>
                </a:cubicBezTo>
                <a:cubicBezTo>
                  <a:pt x="2582333" y="74755"/>
                  <a:pt x="3539067" y="-7795"/>
                  <a:pt x="4165600" y="672"/>
                </a:cubicBezTo>
                <a:cubicBezTo>
                  <a:pt x="4792133" y="9139"/>
                  <a:pt x="5200650" y="127672"/>
                  <a:pt x="5765800" y="127672"/>
                </a:cubicBezTo>
                <a:cubicBezTo>
                  <a:pt x="6330950" y="127672"/>
                  <a:pt x="7076017" y="9139"/>
                  <a:pt x="7556500" y="672"/>
                </a:cubicBezTo>
                <a:cubicBezTo>
                  <a:pt x="8036983" y="-7795"/>
                  <a:pt x="8219017" y="66289"/>
                  <a:pt x="8648700" y="76872"/>
                </a:cubicBezTo>
                <a:cubicBezTo>
                  <a:pt x="9078383" y="87455"/>
                  <a:pt x="9846733" y="-90345"/>
                  <a:pt x="10134600" y="64172"/>
                </a:cubicBezTo>
                <a:cubicBezTo>
                  <a:pt x="10422467" y="218689"/>
                  <a:pt x="10331450" y="682239"/>
                  <a:pt x="10375900" y="1003972"/>
                </a:cubicBezTo>
                <a:cubicBezTo>
                  <a:pt x="10420350" y="1325705"/>
                  <a:pt x="10405533" y="1698239"/>
                  <a:pt x="10401300" y="1994572"/>
                </a:cubicBezTo>
                <a:cubicBezTo>
                  <a:pt x="10397067" y="2290905"/>
                  <a:pt x="10344150" y="2487755"/>
                  <a:pt x="10350500" y="2781972"/>
                </a:cubicBezTo>
                <a:cubicBezTo>
                  <a:pt x="10356850" y="3076189"/>
                  <a:pt x="10456333" y="3433905"/>
                  <a:pt x="10439400" y="3759872"/>
                </a:cubicBezTo>
                <a:cubicBezTo>
                  <a:pt x="10422467" y="4085839"/>
                  <a:pt x="10473267" y="4545155"/>
                  <a:pt x="10248900" y="4737772"/>
                </a:cubicBezTo>
                <a:cubicBezTo>
                  <a:pt x="10024533" y="4930389"/>
                  <a:pt x="9423400" y="4904989"/>
                  <a:pt x="9093200" y="4915572"/>
                </a:cubicBezTo>
                <a:cubicBezTo>
                  <a:pt x="8763000" y="4926155"/>
                  <a:pt x="8737600" y="4801272"/>
                  <a:pt x="8267700" y="4801272"/>
                </a:cubicBezTo>
                <a:cubicBezTo>
                  <a:pt x="7797800" y="4801272"/>
                  <a:pt x="6927850" y="4909222"/>
                  <a:pt x="6273800" y="4915572"/>
                </a:cubicBezTo>
                <a:cubicBezTo>
                  <a:pt x="5619750" y="4921922"/>
                  <a:pt x="4343400" y="4839372"/>
                  <a:pt x="4343400" y="4839372"/>
                </a:cubicBezTo>
                <a:lnTo>
                  <a:pt x="1879600" y="4877472"/>
                </a:lnTo>
                <a:cubicBezTo>
                  <a:pt x="1242484" y="4892289"/>
                  <a:pt x="814917" y="4953672"/>
                  <a:pt x="520700" y="4928272"/>
                </a:cubicBezTo>
                <a:cubicBezTo>
                  <a:pt x="226483" y="4902872"/>
                  <a:pt x="198967" y="4839372"/>
                  <a:pt x="114300" y="4725072"/>
                </a:cubicBezTo>
                <a:cubicBezTo>
                  <a:pt x="29633" y="4610772"/>
                  <a:pt x="21167" y="4559972"/>
                  <a:pt x="12700" y="4242472"/>
                </a:cubicBezTo>
                <a:cubicBezTo>
                  <a:pt x="4233" y="3924972"/>
                  <a:pt x="65617" y="3226472"/>
                  <a:pt x="63500" y="2820072"/>
                </a:cubicBezTo>
                <a:cubicBezTo>
                  <a:pt x="61383" y="2413672"/>
                  <a:pt x="0" y="2130039"/>
                  <a:pt x="0" y="1804072"/>
                </a:cubicBezTo>
                <a:cubicBezTo>
                  <a:pt x="0" y="1478105"/>
                  <a:pt x="40217" y="1137322"/>
                  <a:pt x="63500" y="864272"/>
                </a:cubicBezTo>
                <a:cubicBezTo>
                  <a:pt x="86783" y="591222"/>
                  <a:pt x="57150" y="294889"/>
                  <a:pt x="165100" y="15307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EA636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54000" algn="ctr">
              <a:lnSpc>
                <a:spcPct val="107000"/>
              </a:lnSpc>
              <a:spcAft>
                <a:spcPts val="500"/>
              </a:spcAft>
              <a:defRPr/>
            </a:pP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Chúng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ta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có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nhiều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cách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tạo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hình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với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vật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liệu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thủ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công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khác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 </a:t>
            </a:r>
            <a:r>
              <a:rPr lang="en-US" sz="5000" i="1" dirty="0" err="1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nhau</a:t>
            </a:r>
            <a:r>
              <a:rPr lang="en-US" sz="5000" i="1" dirty="0">
                <a:solidFill>
                  <a:srgbClr val="FF0000"/>
                </a:solidFill>
                <a:latin typeface="Calibri" panose="020F0502020204030204" charset="0"/>
                <a:ea typeface="Times New Roman" panose="02020603050405020304" pitchFamily="18" charset="0"/>
                <a:cs typeface="Calibri" panose="020F0502020204030204" charset="0"/>
              </a:rPr>
              <a:t>.</a:t>
            </a:r>
            <a:endParaRPr kumimoji="0" sz="5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charset="0"/>
              <a:ea typeface="Times New Roman" panose="02020603050405020304" pitchFamily="18" charset="0"/>
              <a:cs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67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182E3C-6AA1-A52A-AAE0-E4FDAA126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8357" y="2156394"/>
            <a:ext cx="7340220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1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25BD09D-DCC3-9FD4-0CEC-8229F5B4DE76}"/>
              </a:ext>
            </a:extLst>
          </p:cNvPr>
          <p:cNvGrpSpPr>
            <a:grpSpLocks/>
          </p:cNvGrpSpPr>
          <p:nvPr/>
        </p:nvGrpSpPr>
        <p:grpSpPr bwMode="auto">
          <a:xfrm>
            <a:off x="-462336" y="-15875"/>
            <a:ext cx="13654354" cy="1885772"/>
            <a:chOff x="1131479" y="-16274"/>
            <a:chExt cx="10344150" cy="1886651"/>
          </a:xfrm>
        </p:grpSpPr>
        <p:pic>
          <p:nvPicPr>
            <p:cNvPr id="3" name="Picture 6">
              <a:extLst>
                <a:ext uri="{FF2B5EF4-FFF2-40B4-BE49-F238E27FC236}">
                  <a16:creationId xmlns:a16="http://schemas.microsoft.com/office/drawing/2014/main" id="{CF9A9DFE-0999-353A-BDE4-F52E24E54C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688" r="43164"/>
            <a:stretch>
              <a:fillRect/>
            </a:stretch>
          </p:blipFill>
          <p:spPr bwMode="auto">
            <a:xfrm>
              <a:off x="1131479" y="-16274"/>
              <a:ext cx="10344150" cy="1886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641B1C8F-EDB2-80DF-CC55-5C623567AC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5588" y="432775"/>
              <a:ext cx="7892377" cy="1200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Em hãy quan sát Hình 5 và cho biết vật liệu nào có tính chất mềm, cứng, thấm nước, không thấm nước?</a:t>
              </a:r>
              <a:endParaRPr kumimoji="0" lang="en-GB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80A602B-92B8-D7AF-EAC4-5E7B0A086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733" y="1917682"/>
            <a:ext cx="7013878" cy="449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7">
            <a:extLst>
              <a:ext uri="{FF2B5EF4-FFF2-40B4-BE49-F238E27FC236}">
                <a16:creationId xmlns:a16="http://schemas.microsoft.com/office/drawing/2014/main" id="{9DE387C9-3CFD-9C17-81DD-205ECEB9A4FA}"/>
              </a:ext>
            </a:extLst>
          </p:cNvPr>
          <p:cNvSpPr/>
          <p:nvPr/>
        </p:nvSpPr>
        <p:spPr>
          <a:xfrm>
            <a:off x="4993240" y="133564"/>
            <a:ext cx="2332233" cy="78083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Mềm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EF0405-0B61-1544-6834-F5ADA7879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03" y="1731035"/>
            <a:ext cx="3362725" cy="33238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C36AD1-6753-CB9B-094B-32CC07C31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3827" y="1805951"/>
            <a:ext cx="3400311" cy="32900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C2E38E-6568-CB02-2048-743708D0F2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1592" y="1933253"/>
            <a:ext cx="2927035" cy="297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9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5BA53031-645A-71CF-EB0A-600DA2ADD950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: Rounded Corners 7">
            <a:extLst>
              <a:ext uri="{FF2B5EF4-FFF2-40B4-BE49-F238E27FC236}">
                <a16:creationId xmlns:a16="http://schemas.microsoft.com/office/drawing/2014/main" id="{0D8D774C-FE0F-D8A9-1BA9-E0935D6A9A1C}"/>
              </a:ext>
            </a:extLst>
          </p:cNvPr>
          <p:cNvSpPr/>
          <p:nvPr/>
        </p:nvSpPr>
        <p:spPr>
          <a:xfrm>
            <a:off x="4993240" y="133564"/>
            <a:ext cx="2332233" cy="78083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Cứng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5F8067-3EBC-8D52-9A82-2EB737D01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473" y="1749550"/>
            <a:ext cx="3793733" cy="41601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AC7363-579E-A5A6-9683-2452CA270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7970" y="2085600"/>
            <a:ext cx="3401520" cy="357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5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0BBB6A99-113B-86C8-E6B3-FA6F20D72854}"/>
              </a:ext>
            </a:extLst>
          </p:cNvPr>
          <p:cNvSpPr/>
          <p:nvPr/>
        </p:nvSpPr>
        <p:spPr>
          <a:xfrm>
            <a:off x="466725" y="457200"/>
            <a:ext cx="11258550" cy="61071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: Rounded Corners 7">
            <a:extLst>
              <a:ext uri="{FF2B5EF4-FFF2-40B4-BE49-F238E27FC236}">
                <a16:creationId xmlns:a16="http://schemas.microsoft.com/office/drawing/2014/main" id="{0E3CA136-8039-212E-EC81-BA0E08F2A8CC}"/>
              </a:ext>
            </a:extLst>
          </p:cNvPr>
          <p:cNvSpPr/>
          <p:nvPr/>
        </p:nvSpPr>
        <p:spPr>
          <a:xfrm>
            <a:off x="4243228" y="133564"/>
            <a:ext cx="3770616" cy="78083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Thấm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nước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EDD687-445E-9375-565E-A3AC595E3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28" y="1998163"/>
            <a:ext cx="2583152" cy="25532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EB82AC-A2E8-4CCE-5813-2083B56C3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599" y="1922980"/>
            <a:ext cx="2442282" cy="24846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B0E6EB-442C-61F6-353A-5064F2C891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6858" y="2042255"/>
            <a:ext cx="2575294" cy="24783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CE89E9-6A38-7598-4971-9781423118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0174" y="1890445"/>
            <a:ext cx="2728966" cy="264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59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7">
            <a:extLst>
              <a:ext uri="{FF2B5EF4-FFF2-40B4-BE49-F238E27FC236}">
                <a16:creationId xmlns:a16="http://schemas.microsoft.com/office/drawing/2014/main" id="{AC2686F2-BE08-838A-1875-F258B717CB0F}"/>
              </a:ext>
            </a:extLst>
          </p:cNvPr>
          <p:cNvSpPr/>
          <p:nvPr/>
        </p:nvSpPr>
        <p:spPr>
          <a:xfrm>
            <a:off x="3369924" y="133564"/>
            <a:ext cx="6380251" cy="78083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Không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thấm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nước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A19A8E-5749-45BA-93AF-283D36FDA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473" y="1749550"/>
            <a:ext cx="3793733" cy="41601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D55A4E-00A8-D118-A5DE-86EB78B36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116" y="1931487"/>
            <a:ext cx="3401520" cy="357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8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7">
            <a:extLst>
              <a:ext uri="{FF2B5EF4-FFF2-40B4-BE49-F238E27FC236}">
                <a16:creationId xmlns:a16="http://schemas.microsoft.com/office/drawing/2014/main" id="{D09083E4-5727-36DD-26CB-B1EBA1A9144C}"/>
              </a:ext>
            </a:extLst>
          </p:cNvPr>
          <p:cNvSpPr/>
          <p:nvPr/>
        </p:nvSpPr>
        <p:spPr>
          <a:xfrm>
            <a:off x="3369924" y="133564"/>
            <a:ext cx="6380251" cy="78083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Không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thấm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nước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4BD215-3928-68BB-D59A-130E3B7F7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473" y="1749550"/>
            <a:ext cx="3793733" cy="41601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E65A46-08CC-E240-519E-FF9403A2F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116" y="1931487"/>
            <a:ext cx="3401520" cy="357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1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0A76361-AA23-4ABC-1AD6-CED99D2E5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3985" y="1531701"/>
            <a:ext cx="5325581" cy="55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C0B065-A708-0C52-414D-C80804ED6D3B}"/>
              </a:ext>
            </a:extLst>
          </p:cNvPr>
          <p:cNvSpPr txBox="1"/>
          <p:nvPr/>
        </p:nvSpPr>
        <p:spPr>
          <a:xfrm>
            <a:off x="4304872" y="1674688"/>
            <a:ext cx="72741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800" b="1" dirty="0">
                <a:solidFill>
                  <a:prstClr val="black"/>
                </a:solidFill>
                <a:latin typeface="Calibri" panose="020F0502020204030204"/>
                <a:ea typeface="SimSun" panose="02010600030101010101" pitchFamily="2" charset="-122"/>
                <a:cs typeface="Times New Roman" panose="02020603050405020304" pitchFamily="18" charset="0"/>
              </a:rPr>
              <a:t>Kể tên một số sản phẩm thủ công đã được tạo nên từ các vật liệu tái chế.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44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8+ Ý Tưởng Cách Tái Chế Chai Nhựa Thành Đồ Chơi Cho Bé Độc Đáo | Cleanipedia">
            <a:extLst>
              <a:ext uri="{FF2B5EF4-FFF2-40B4-BE49-F238E27FC236}">
                <a16:creationId xmlns:a16="http://schemas.microsoft.com/office/drawing/2014/main" id="{8EEF2DAF-2062-06A9-D306-44B55B2811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5" r="16479" b="1"/>
          <a:stretch/>
        </p:blipFill>
        <p:spPr bwMode="auto">
          <a:xfrm>
            <a:off x="321731" y="557189"/>
            <a:ext cx="5668684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anoi Academy">
            <a:extLst>
              <a:ext uri="{FF2B5EF4-FFF2-40B4-BE49-F238E27FC236}">
                <a16:creationId xmlns:a16="http://schemas.microsoft.com/office/drawing/2014/main" id="{A627DA4C-C896-A418-C700-3B2B5CE4E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" r="18284" b="-2"/>
          <a:stretch/>
        </p:blipFill>
        <p:spPr bwMode="auto">
          <a:xfrm>
            <a:off x="6195375" y="557189"/>
            <a:ext cx="5674893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690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1421282" y="3174338"/>
            <a:ext cx="751808" cy="11827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66160" y="1421316"/>
            <a:ext cx="2955642" cy="2831336"/>
          </a:xfrm>
          <a:prstGeom prst="rect">
            <a:avLst/>
          </a:prstGeom>
        </p:spPr>
      </p:pic>
      <p:sp>
        <p:nvSpPr>
          <p:cNvPr id="15" name="4"/>
          <p:cNvSpPr/>
          <p:nvPr/>
        </p:nvSpPr>
        <p:spPr>
          <a:xfrm>
            <a:off x="5981070" y="4060436"/>
            <a:ext cx="841573" cy="1181378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6" name="3"/>
          <p:cNvSpPr/>
          <p:nvPr/>
        </p:nvSpPr>
        <p:spPr>
          <a:xfrm>
            <a:off x="5981070" y="4071936"/>
            <a:ext cx="841573" cy="1181378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7" name="2"/>
          <p:cNvSpPr/>
          <p:nvPr/>
        </p:nvSpPr>
        <p:spPr>
          <a:xfrm>
            <a:off x="5968653" y="4071936"/>
            <a:ext cx="841573" cy="1181378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8" name="1"/>
          <p:cNvSpPr/>
          <p:nvPr/>
        </p:nvSpPr>
        <p:spPr>
          <a:xfrm>
            <a:off x="5956235" y="4083436"/>
            <a:ext cx="841573" cy="1181378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</p:txBody>
      </p:sp>
      <p:pic>
        <p:nvPicPr>
          <p:cNvPr id="3" name="Picture 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9494327" y="2681770"/>
            <a:ext cx="752684" cy="1184169"/>
          </a:xfrm>
          <a:prstGeom prst="rect">
            <a:avLst/>
          </a:prstGeom>
        </p:spPr>
      </p:pic>
      <p:pic>
        <p:nvPicPr>
          <p:cNvPr id="11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651514" y="-875179"/>
            <a:ext cx="609441" cy="609441"/>
          </a:xfrm>
          <a:prstGeom prst="rect">
            <a:avLst/>
          </a:prstGeom>
        </p:spPr>
      </p:pic>
      <p:pic>
        <p:nvPicPr>
          <p:cNvPr id="14" name="Picture 13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239400" y="2735354"/>
            <a:ext cx="751808" cy="1182791"/>
          </a:xfrm>
          <a:prstGeom prst="rect">
            <a:avLst/>
          </a:prstGeom>
        </p:spPr>
      </p:pic>
      <p:pic>
        <p:nvPicPr>
          <p:cNvPr id="19" name="Picture 1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854831" y="3135007"/>
            <a:ext cx="710440" cy="1117708"/>
          </a:xfrm>
          <a:prstGeom prst="rect">
            <a:avLst/>
          </a:prstGeom>
        </p:spPr>
      </p:pic>
      <p:sp>
        <p:nvSpPr>
          <p:cNvPr id="4" name="Right Arrow 3">
            <a:hlinkClick r:id="rId14" action="ppaction://hlinksldjump"/>
          </p:cNvPr>
          <p:cNvSpPr/>
          <p:nvPr/>
        </p:nvSpPr>
        <p:spPr>
          <a:xfrm>
            <a:off x="5391616" y="5801179"/>
            <a:ext cx="2020479" cy="93345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FFFF"/>
                </a:solidFill>
                <a:latin typeface="Calibri" panose="020F0502020204030204" charset="0"/>
                <a:cs typeface="Calibri" panose="020F0502020204030204" charset="0"/>
              </a:rPr>
              <a:t>Kết thúc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0185185 L -0.79479 0.049537 " pathEditMode="relative" rAng="0" ptsTypes="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6" y="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0969e-05 -9.25926e-05 L -0.794894 0.0253704 " pathEditMode="relative" rAng="0" ptsTypes="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" y="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0969e-05 0 L -0.801146 -0.0102778 " pathEditMode="relative" rAng="0" ptsTypes="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" y="-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91445 -0.0231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29" y="-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图片 3" descr="图片包含 事情&#10;&#10;已生成极高可信度的说明">
            <a:extLst>
              <a:ext uri="{FF2B5EF4-FFF2-40B4-BE49-F238E27FC236}">
                <a16:creationId xmlns:a16="http://schemas.microsoft.com/office/drawing/2014/main" id="{8D03D495-B499-4447-A8C0-C1DE57C4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4017FCD3-0770-4E5C-8695-88876B798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213" y="374650"/>
            <a:ext cx="8112125" cy="566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A_图片 11">
            <a:extLst>
              <a:ext uri="{FF2B5EF4-FFF2-40B4-BE49-F238E27FC236}">
                <a16:creationId xmlns:a16="http://schemas.microsoft.com/office/drawing/2014/main" id="{BB0DFE7B-2AD0-4D17-B5B3-8C6837DECCC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-203200"/>
            <a:ext cx="2679700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F75097-4958-448D-B802-17FAA7A493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6069" y="3534260"/>
            <a:ext cx="5834378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312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1888E29-F219-FCE9-F176-FC7AB62A5538}"/>
              </a:ext>
            </a:extLst>
          </p:cNvPr>
          <p:cNvGrpSpPr>
            <a:grpSpLocks/>
          </p:cNvGrpSpPr>
          <p:nvPr/>
        </p:nvGrpSpPr>
        <p:grpSpPr bwMode="auto">
          <a:xfrm>
            <a:off x="-462336" y="477205"/>
            <a:ext cx="13654354" cy="1885772"/>
            <a:chOff x="1131479" y="-16274"/>
            <a:chExt cx="10344150" cy="1886651"/>
          </a:xfrm>
        </p:grpSpPr>
        <p:pic>
          <p:nvPicPr>
            <p:cNvPr id="3" name="Picture 6">
              <a:extLst>
                <a:ext uri="{FF2B5EF4-FFF2-40B4-BE49-F238E27FC236}">
                  <a16:creationId xmlns:a16="http://schemas.microsoft.com/office/drawing/2014/main" id="{6FA02170-845F-B98E-725A-42CA4C5480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688" r="43164"/>
            <a:stretch>
              <a:fillRect/>
            </a:stretch>
          </p:blipFill>
          <p:spPr bwMode="auto">
            <a:xfrm>
              <a:off x="1131479" y="-16274"/>
              <a:ext cx="10344150" cy="1886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7F127BC1-4B54-3E2D-2F97-15B9E8C345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5588" y="432775"/>
              <a:ext cx="7892377" cy="1200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 hãy quan sát các sản phẩm thủ công và cho biết chúng được làm từ những vật liệu nào.</a:t>
              </a:r>
              <a:endParaRPr kumimoji="0" lang="en-GB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3E23136-AEA2-A1DF-3CE8-6675F5100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351" y="2431738"/>
            <a:ext cx="9709079" cy="383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01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>
            <a:extLst>
              <a:ext uri="{FF2B5EF4-FFF2-40B4-BE49-F238E27FC236}">
                <a16:creationId xmlns:a16="http://schemas.microsoft.com/office/drawing/2014/main" id="{DA91D987-6B5D-7729-44A9-6E7FCD3F6B8B}"/>
              </a:ext>
            </a:extLst>
          </p:cNvPr>
          <p:cNvGrpSpPr>
            <a:grpSpLocks/>
          </p:cNvGrpSpPr>
          <p:nvPr/>
        </p:nvGrpSpPr>
        <p:grpSpPr bwMode="auto">
          <a:xfrm>
            <a:off x="193729" y="472478"/>
            <a:ext cx="11603038" cy="6797675"/>
            <a:chOff x="191727" y="339213"/>
            <a:chExt cx="11813459" cy="6797978"/>
          </a:xfrm>
        </p:grpSpPr>
        <p:sp>
          <p:nvSpPr>
            <p:cNvPr id="3" name="Rounded Rectangle 3">
              <a:extLst>
                <a:ext uri="{FF2B5EF4-FFF2-40B4-BE49-F238E27FC236}">
                  <a16:creationId xmlns:a16="http://schemas.microsoft.com/office/drawing/2014/main" id="{900F0F47-107D-723F-9CB5-39C11C96F056}"/>
                </a:ext>
              </a:extLst>
            </p:cNvPr>
            <p:cNvSpPr/>
            <p:nvPr/>
          </p:nvSpPr>
          <p:spPr>
            <a:xfrm>
              <a:off x="191727" y="501145"/>
              <a:ext cx="11813459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solidFill>
                <a:schemeClr val="accent4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A64AF8B8-778D-18D6-D78B-6EA447407543}"/>
                </a:ext>
              </a:extLst>
            </p:cNvPr>
            <p:cNvSpPr/>
            <p:nvPr/>
          </p:nvSpPr>
          <p:spPr>
            <a:xfrm>
              <a:off x="191727" y="780558"/>
              <a:ext cx="11389991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noFill/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9C935BD0-50FC-9C39-E17F-66EC9CAE5679}"/>
                </a:ext>
              </a:extLst>
            </p:cNvPr>
            <p:cNvSpPr/>
            <p:nvPr/>
          </p:nvSpPr>
          <p:spPr>
            <a:xfrm>
              <a:off x="191727" y="339213"/>
              <a:ext cx="11695469" cy="6755114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noFill/>
            <a:ln w="25400">
              <a:solidFill>
                <a:srgbClr val="7D31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52599AC-0FD8-0BF8-EDB9-3111278FB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33" y="1721081"/>
            <a:ext cx="10201335" cy="180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22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196" descr="20">
            <a:extLst>
              <a:ext uri="{FF2B5EF4-FFF2-40B4-BE49-F238E27FC236}">
                <a16:creationId xmlns:a16="http://schemas.microsoft.com/office/drawing/2014/main" id="{42A89E10-073E-AB56-6491-70BDC049A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14288"/>
            <a:ext cx="11915775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634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>
            <a:extLst>
              <a:ext uri="{FF2B5EF4-FFF2-40B4-BE49-F238E27FC236}">
                <a16:creationId xmlns:a16="http://schemas.microsoft.com/office/drawing/2014/main" id="{2B3A6AA2-1527-F543-20A8-C4F110273272}"/>
              </a:ext>
            </a:extLst>
          </p:cNvPr>
          <p:cNvGrpSpPr>
            <a:grpSpLocks/>
          </p:cNvGrpSpPr>
          <p:nvPr/>
        </p:nvGrpSpPr>
        <p:grpSpPr bwMode="auto">
          <a:xfrm>
            <a:off x="238125" y="117475"/>
            <a:ext cx="11603038" cy="6797675"/>
            <a:chOff x="191727" y="339213"/>
            <a:chExt cx="11813459" cy="6797978"/>
          </a:xfrm>
        </p:grpSpPr>
        <p:sp>
          <p:nvSpPr>
            <p:cNvPr id="3" name="Rounded Rectangle 3">
              <a:extLst>
                <a:ext uri="{FF2B5EF4-FFF2-40B4-BE49-F238E27FC236}">
                  <a16:creationId xmlns:a16="http://schemas.microsoft.com/office/drawing/2014/main" id="{CA5E891C-06DD-9E3C-2F4C-75506A0353DD}"/>
                </a:ext>
              </a:extLst>
            </p:cNvPr>
            <p:cNvSpPr/>
            <p:nvPr/>
          </p:nvSpPr>
          <p:spPr>
            <a:xfrm>
              <a:off x="191727" y="501145"/>
              <a:ext cx="11813459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solidFill>
                <a:schemeClr val="accent4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9A1D3BFA-8DA4-96DD-F7D3-68E2054DD736}"/>
                </a:ext>
              </a:extLst>
            </p:cNvPr>
            <p:cNvSpPr/>
            <p:nvPr/>
          </p:nvSpPr>
          <p:spPr>
            <a:xfrm>
              <a:off x="191727" y="780558"/>
              <a:ext cx="11389991" cy="6356633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5400">
              <a:noFill/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AC031E1B-33FF-E295-96D3-C933EBCBE8EA}"/>
                </a:ext>
              </a:extLst>
            </p:cNvPr>
            <p:cNvSpPr/>
            <p:nvPr/>
          </p:nvSpPr>
          <p:spPr>
            <a:xfrm>
              <a:off x="191727" y="339213"/>
              <a:ext cx="11695469" cy="6755114"/>
            </a:xfrm>
            <a:custGeom>
              <a:avLst/>
              <a:gdLst>
                <a:gd name="connsiteX0" fmla="*/ 0 w 9701212"/>
                <a:gd name="connsiteY0" fmla="*/ 788210 h 4729163"/>
                <a:gd name="connsiteX1" fmla="*/ 788210 w 9701212"/>
                <a:gd name="connsiteY1" fmla="*/ 0 h 4729163"/>
                <a:gd name="connsiteX2" fmla="*/ 8913002 w 9701212"/>
                <a:gd name="connsiteY2" fmla="*/ 0 h 4729163"/>
                <a:gd name="connsiteX3" fmla="*/ 9701212 w 9701212"/>
                <a:gd name="connsiteY3" fmla="*/ 788210 h 4729163"/>
                <a:gd name="connsiteX4" fmla="*/ 9701212 w 9701212"/>
                <a:gd name="connsiteY4" fmla="*/ 3940953 h 4729163"/>
                <a:gd name="connsiteX5" fmla="*/ 8913002 w 9701212"/>
                <a:gd name="connsiteY5" fmla="*/ 4729163 h 4729163"/>
                <a:gd name="connsiteX6" fmla="*/ 788210 w 9701212"/>
                <a:gd name="connsiteY6" fmla="*/ 4729163 h 4729163"/>
                <a:gd name="connsiteX7" fmla="*/ 0 w 9701212"/>
                <a:gd name="connsiteY7" fmla="*/ 3940953 h 4729163"/>
                <a:gd name="connsiteX8" fmla="*/ 0 w 9701212"/>
                <a:gd name="connsiteY8" fmla="*/ 788210 h 4729163"/>
                <a:gd name="connsiteX0" fmla="*/ 0 w 9701212"/>
                <a:gd name="connsiteY0" fmla="*/ 931084 h 4872037"/>
                <a:gd name="connsiteX1" fmla="*/ 788210 w 9701212"/>
                <a:gd name="connsiteY1" fmla="*/ 142874 h 4872037"/>
                <a:gd name="connsiteX2" fmla="*/ 4457700 w 9701212"/>
                <a:gd name="connsiteY2" fmla="*/ 0 h 4872037"/>
                <a:gd name="connsiteX3" fmla="*/ 8913002 w 9701212"/>
                <a:gd name="connsiteY3" fmla="*/ 142874 h 4872037"/>
                <a:gd name="connsiteX4" fmla="*/ 9701212 w 9701212"/>
                <a:gd name="connsiteY4" fmla="*/ 931084 h 4872037"/>
                <a:gd name="connsiteX5" fmla="*/ 9701212 w 9701212"/>
                <a:gd name="connsiteY5" fmla="*/ 4083827 h 4872037"/>
                <a:gd name="connsiteX6" fmla="*/ 8913002 w 9701212"/>
                <a:gd name="connsiteY6" fmla="*/ 4872037 h 4872037"/>
                <a:gd name="connsiteX7" fmla="*/ 788210 w 9701212"/>
                <a:gd name="connsiteY7" fmla="*/ 4872037 h 4872037"/>
                <a:gd name="connsiteX8" fmla="*/ 0 w 9701212"/>
                <a:gd name="connsiteY8" fmla="*/ 4083827 h 4872037"/>
                <a:gd name="connsiteX9" fmla="*/ 0 w 9701212"/>
                <a:gd name="connsiteY9" fmla="*/ 931084 h 4872037"/>
                <a:gd name="connsiteX0" fmla="*/ 185738 w 9886950"/>
                <a:gd name="connsiteY0" fmla="*/ 931084 h 4872037"/>
                <a:gd name="connsiteX1" fmla="*/ 973948 w 9886950"/>
                <a:gd name="connsiteY1" fmla="*/ 142874 h 4872037"/>
                <a:gd name="connsiteX2" fmla="*/ 4643438 w 9886950"/>
                <a:gd name="connsiteY2" fmla="*/ 0 h 4872037"/>
                <a:gd name="connsiteX3" fmla="*/ 9098740 w 9886950"/>
                <a:gd name="connsiteY3" fmla="*/ 142874 h 4872037"/>
                <a:gd name="connsiteX4" fmla="*/ 9886950 w 9886950"/>
                <a:gd name="connsiteY4" fmla="*/ 931084 h 4872037"/>
                <a:gd name="connsiteX5" fmla="*/ 9886950 w 9886950"/>
                <a:gd name="connsiteY5" fmla="*/ 4083827 h 4872037"/>
                <a:gd name="connsiteX6" fmla="*/ 9098740 w 9886950"/>
                <a:gd name="connsiteY6" fmla="*/ 4872037 h 4872037"/>
                <a:gd name="connsiteX7" fmla="*/ 973948 w 9886950"/>
                <a:gd name="connsiteY7" fmla="*/ 4872037 h 4872037"/>
                <a:gd name="connsiteX8" fmla="*/ 185738 w 9886950"/>
                <a:gd name="connsiteY8" fmla="*/ 4083827 h 4872037"/>
                <a:gd name="connsiteX9" fmla="*/ 0 w 9886950"/>
                <a:gd name="connsiteY9" fmla="*/ 2214563 h 4872037"/>
                <a:gd name="connsiteX10" fmla="*/ 185738 w 9886950"/>
                <a:gd name="connsiteY10" fmla="*/ 931084 h 4872037"/>
                <a:gd name="connsiteX0" fmla="*/ 185738 w 9886950"/>
                <a:gd name="connsiteY0" fmla="*/ 931084 h 5057775"/>
                <a:gd name="connsiteX1" fmla="*/ 973948 w 9886950"/>
                <a:gd name="connsiteY1" fmla="*/ 142874 h 5057775"/>
                <a:gd name="connsiteX2" fmla="*/ 4643438 w 9886950"/>
                <a:gd name="connsiteY2" fmla="*/ 0 h 5057775"/>
                <a:gd name="connsiteX3" fmla="*/ 9098740 w 9886950"/>
                <a:gd name="connsiteY3" fmla="*/ 142874 h 5057775"/>
                <a:gd name="connsiteX4" fmla="*/ 9886950 w 9886950"/>
                <a:gd name="connsiteY4" fmla="*/ 931084 h 5057775"/>
                <a:gd name="connsiteX5" fmla="*/ 9886950 w 9886950"/>
                <a:gd name="connsiteY5" fmla="*/ 4083827 h 5057775"/>
                <a:gd name="connsiteX6" fmla="*/ 9098740 w 9886950"/>
                <a:gd name="connsiteY6" fmla="*/ 4872037 h 5057775"/>
                <a:gd name="connsiteX7" fmla="*/ 4757738 w 9886950"/>
                <a:gd name="connsiteY7" fmla="*/ 5057775 h 5057775"/>
                <a:gd name="connsiteX8" fmla="*/ 973948 w 9886950"/>
                <a:gd name="connsiteY8" fmla="*/ 4872037 h 5057775"/>
                <a:gd name="connsiteX9" fmla="*/ 185738 w 9886950"/>
                <a:gd name="connsiteY9" fmla="*/ 4083827 h 5057775"/>
                <a:gd name="connsiteX10" fmla="*/ 0 w 9886950"/>
                <a:gd name="connsiteY10" fmla="*/ 2214563 h 5057775"/>
                <a:gd name="connsiteX11" fmla="*/ 185738 w 9886950"/>
                <a:gd name="connsiteY11" fmla="*/ 931084 h 5057775"/>
                <a:gd name="connsiteX0" fmla="*/ 185738 w 10101263"/>
                <a:gd name="connsiteY0" fmla="*/ 931084 h 5057775"/>
                <a:gd name="connsiteX1" fmla="*/ 973948 w 10101263"/>
                <a:gd name="connsiteY1" fmla="*/ 142874 h 5057775"/>
                <a:gd name="connsiteX2" fmla="*/ 4643438 w 10101263"/>
                <a:gd name="connsiteY2" fmla="*/ 0 h 5057775"/>
                <a:gd name="connsiteX3" fmla="*/ 9098740 w 10101263"/>
                <a:gd name="connsiteY3" fmla="*/ 142874 h 5057775"/>
                <a:gd name="connsiteX4" fmla="*/ 9886950 w 10101263"/>
                <a:gd name="connsiteY4" fmla="*/ 931084 h 5057775"/>
                <a:gd name="connsiteX5" fmla="*/ 10101263 w 10101263"/>
                <a:gd name="connsiteY5" fmla="*/ 1814513 h 5057775"/>
                <a:gd name="connsiteX6" fmla="*/ 9886950 w 10101263"/>
                <a:gd name="connsiteY6" fmla="*/ 4083827 h 5057775"/>
                <a:gd name="connsiteX7" fmla="*/ 9098740 w 10101263"/>
                <a:gd name="connsiteY7" fmla="*/ 4872037 h 5057775"/>
                <a:gd name="connsiteX8" fmla="*/ 4757738 w 10101263"/>
                <a:gd name="connsiteY8" fmla="*/ 5057775 h 5057775"/>
                <a:gd name="connsiteX9" fmla="*/ 973948 w 10101263"/>
                <a:gd name="connsiteY9" fmla="*/ 4872037 h 5057775"/>
                <a:gd name="connsiteX10" fmla="*/ 185738 w 10101263"/>
                <a:gd name="connsiteY10" fmla="*/ 4083827 h 5057775"/>
                <a:gd name="connsiteX11" fmla="*/ 0 w 10101263"/>
                <a:gd name="connsiteY11" fmla="*/ 2214563 h 5057775"/>
                <a:gd name="connsiteX12" fmla="*/ 185738 w 10101263"/>
                <a:gd name="connsiteY12" fmla="*/ 931084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263" h="5057775">
                  <a:moveTo>
                    <a:pt x="185738" y="931084"/>
                  </a:moveTo>
                  <a:cubicBezTo>
                    <a:pt x="185738" y="495768"/>
                    <a:pt x="538632" y="142874"/>
                    <a:pt x="973948" y="142874"/>
                  </a:cubicBezTo>
                  <a:cubicBezTo>
                    <a:pt x="2135199" y="133349"/>
                    <a:pt x="3482187" y="9525"/>
                    <a:pt x="4643438" y="0"/>
                  </a:cubicBezTo>
                  <a:cubicBezTo>
                    <a:pt x="6190451" y="9525"/>
                    <a:pt x="7551727" y="133349"/>
                    <a:pt x="9098740" y="142874"/>
                  </a:cubicBezTo>
                  <a:cubicBezTo>
                    <a:pt x="9534056" y="142874"/>
                    <a:pt x="9886950" y="495768"/>
                    <a:pt x="9886950" y="931084"/>
                  </a:cubicBezTo>
                  <a:cubicBezTo>
                    <a:pt x="9886950" y="1216035"/>
                    <a:pt x="10101263" y="1529562"/>
                    <a:pt x="10101263" y="1814513"/>
                  </a:cubicBezTo>
                  <a:lnTo>
                    <a:pt x="9886950" y="4083827"/>
                  </a:lnTo>
                  <a:cubicBezTo>
                    <a:pt x="9886950" y="4519143"/>
                    <a:pt x="9534056" y="4872037"/>
                    <a:pt x="9098740" y="4872037"/>
                  </a:cubicBezTo>
                  <a:cubicBezTo>
                    <a:pt x="7604114" y="4872037"/>
                    <a:pt x="6252364" y="5057775"/>
                    <a:pt x="4757738" y="5057775"/>
                  </a:cubicBezTo>
                  <a:lnTo>
                    <a:pt x="973948" y="4872037"/>
                  </a:lnTo>
                  <a:cubicBezTo>
                    <a:pt x="538632" y="4872037"/>
                    <a:pt x="185738" y="4519143"/>
                    <a:pt x="185738" y="4083827"/>
                  </a:cubicBezTo>
                  <a:cubicBezTo>
                    <a:pt x="180975" y="3460739"/>
                    <a:pt x="4763" y="2837651"/>
                    <a:pt x="0" y="2214563"/>
                  </a:cubicBezTo>
                  <a:lnTo>
                    <a:pt x="185738" y="931084"/>
                  </a:lnTo>
                  <a:close/>
                </a:path>
              </a:pathLst>
            </a:custGeom>
            <a:noFill/>
            <a:ln w="25400">
              <a:solidFill>
                <a:srgbClr val="7D31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" name="Group 14">
            <a:extLst>
              <a:ext uri="{FF2B5EF4-FFF2-40B4-BE49-F238E27FC236}">
                <a16:creationId xmlns:a16="http://schemas.microsoft.com/office/drawing/2014/main" id="{1999D049-6523-931E-6EE7-B7E057834A5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2781300"/>
            <a:ext cx="3810000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642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09DC22-E8E2-3A9A-43E2-A87C00045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138" y="1295400"/>
            <a:ext cx="8975725" cy="472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8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76" y="258"/>
            <a:ext cx="9422899" cy="66241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303636" y="1881956"/>
            <a:ext cx="2355579" cy="23555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77235" y="1055696"/>
            <a:ext cx="2857196" cy="31818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13097" y="1218565"/>
            <a:ext cx="5852657" cy="2554521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defRPr/>
            </a:pP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1.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Cây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suôn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đuồn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đuột</a:t>
            </a:r>
            <a:endParaRPr lang="en-US" sz="3200" b="1" dirty="0">
              <a:ln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  <a:p>
            <a:pPr algn="just">
              <a:defRPr/>
            </a:pP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Trong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ruột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đen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thui</a:t>
            </a:r>
            <a:endParaRPr lang="en-US" sz="3200" b="1" dirty="0">
              <a:ln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  <a:p>
            <a:pPr algn="just">
              <a:defRPr/>
            </a:pP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Con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nít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lui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cui</a:t>
            </a:r>
          </a:p>
          <a:p>
            <a:pPr algn="just">
              <a:defRPr/>
            </a:pP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Dẫm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đầu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đè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xuống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!</a:t>
            </a:r>
          </a:p>
          <a:p>
            <a:pPr algn="just">
              <a:defRPr/>
            </a:pP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              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Là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cái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dirty="0" err="1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gì</a:t>
            </a:r>
            <a:r>
              <a:rPr lang="en-US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12311" y="3856620"/>
            <a:ext cx="6287575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Bút chì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exagon 8">
            <a:hlinkClick r:id="rId8" action="ppaction://hlinksldjump"/>
          </p:cNvPr>
          <p:cNvSpPr/>
          <p:nvPr/>
        </p:nvSpPr>
        <p:spPr>
          <a:xfrm>
            <a:off x="10915274" y="5656227"/>
            <a:ext cx="1123836" cy="968825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82" y="-1023938"/>
            <a:ext cx="609441" cy="60944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/>
      <p:bldP spid="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76" y="893"/>
            <a:ext cx="9422899" cy="66241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303636" y="1881956"/>
            <a:ext cx="2355579" cy="23555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77235" y="1055696"/>
            <a:ext cx="2857196" cy="31818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45942" y="1513205"/>
            <a:ext cx="7457886" cy="2062079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2. Đầu vuông đuôi vắn như nhau</a:t>
            </a:r>
          </a:p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Thân chia nhiều dốt rất mau, rất đều</a:t>
            </a:r>
          </a:p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Tính tình chân thực đáng yêu</a:t>
            </a:r>
          </a:p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Muốn biết dài ngắn mọi chiều có em?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12311" y="3856620"/>
            <a:ext cx="6287575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Thước kẻ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exagon 7">
            <a:hlinkClick r:id="rId8" action="ppaction://hlinksldjump"/>
          </p:cNvPr>
          <p:cNvSpPr/>
          <p:nvPr/>
        </p:nvSpPr>
        <p:spPr>
          <a:xfrm>
            <a:off x="10915274" y="5656227"/>
            <a:ext cx="1123836" cy="968825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82" y="-1023938"/>
            <a:ext cx="609441" cy="60944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76" y="893"/>
            <a:ext cx="9422899" cy="66241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303636" y="1881956"/>
            <a:ext cx="2355579" cy="23555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77235" y="1055696"/>
            <a:ext cx="2857196" cy="31818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09458" y="1123951"/>
            <a:ext cx="8388350" cy="584751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3. Đây là gì?</a:t>
            </a:r>
            <a:endParaRPr lang="en-US" sz="3200" b="1" dirty="0">
              <a:ln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91762" y="4493617"/>
            <a:ext cx="6287575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Giấy màu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exagon 7">
            <a:hlinkClick r:id="rId8" action="ppaction://hlinksldjump"/>
          </p:cNvPr>
          <p:cNvSpPr/>
          <p:nvPr/>
        </p:nvSpPr>
        <p:spPr>
          <a:xfrm>
            <a:off x="10915274" y="5656227"/>
            <a:ext cx="1123836" cy="968825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82" y="-1023938"/>
            <a:ext cx="609441" cy="6094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A8A680-507E-4C03-9047-88916DA4405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48399" y="1736867"/>
            <a:ext cx="2664752" cy="2664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76" y="893"/>
            <a:ext cx="9422899" cy="66241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303636" y="1881956"/>
            <a:ext cx="2355579" cy="23555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77235" y="1055696"/>
            <a:ext cx="2857196" cy="31818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67182" y="1146811"/>
            <a:ext cx="7036647" cy="2062079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4. Đủ màu: trắng, xám, đỏ, vàng</a:t>
            </a:r>
          </a:p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Nước vào sẽ dẻo, dễ dàng nặn chơi </a:t>
            </a:r>
          </a:p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Trở nên rắn chắc khi khô </a:t>
            </a:r>
          </a:p>
          <a:p>
            <a:pPr algn="just">
              <a:defRPr/>
            </a:pPr>
            <a:r>
              <a:rPr lang="vi-VN" sz="3200" b="1" dirty="0">
                <a:ln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Nhà ai cũng có vài đồ đã nung?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12311" y="3856620"/>
            <a:ext cx="6287575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Đất sét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exagon 7">
            <a:hlinkClick r:id="rId7" action="ppaction://hlinksldjump"/>
          </p:cNvPr>
          <p:cNvSpPr/>
          <p:nvPr/>
        </p:nvSpPr>
        <p:spPr>
          <a:xfrm>
            <a:off x="10915274" y="5656227"/>
            <a:ext cx="1123836" cy="968825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87082" y="-1023938"/>
            <a:ext cx="609441" cy="60944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8">
            <a:extLst>
              <a:ext uri="{FF2B5EF4-FFF2-40B4-BE49-F238E27FC236}">
                <a16:creationId xmlns:a16="http://schemas.microsoft.com/office/drawing/2014/main" id="{DAAD7047-7BFF-B675-CFE8-B5F7727C5AA9}"/>
              </a:ext>
            </a:extLst>
          </p:cNvPr>
          <p:cNvSpPr/>
          <p:nvPr/>
        </p:nvSpPr>
        <p:spPr>
          <a:xfrm>
            <a:off x="609600" y="744538"/>
            <a:ext cx="10783888" cy="5368925"/>
          </a:xfrm>
          <a:prstGeom prst="roundRect">
            <a:avLst/>
          </a:prstGeom>
          <a:solidFill>
            <a:schemeClr val="bg1">
              <a:alpha val="49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52117A-E377-81DA-EA4A-61A969F75D13}"/>
              </a:ext>
            </a:extLst>
          </p:cNvPr>
          <p:cNvSpPr txBox="1"/>
          <p:nvPr/>
        </p:nvSpPr>
        <p:spPr>
          <a:xfrm>
            <a:off x="2871362" y="883953"/>
            <a:ext cx="66733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kumimoji="0" lang="vi-VN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...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 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Ngày</a:t>
            </a:r>
            <a:r>
              <a:rPr kumimoji="0" lang="vi-VN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...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Tháng</a:t>
            </a:r>
            <a:r>
              <a:rPr kumimoji="0" lang="vi-VN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...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 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.....</a:t>
            </a:r>
            <a:endParaRPr kumimoji="0" lang="en-US" sz="3200" b="0" i="0" u="none" strike="noStrike" kern="1200" cap="none" spc="0" normalizeH="0" baseline="0" noProof="0" dirty="0">
              <a:ln w="3175">
                <a:solidFill>
                  <a:srgbClr val="7030A0"/>
                </a:solidFill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8A345B-5675-A98A-B0A7-D23A605DD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93" y="1657228"/>
            <a:ext cx="2213040" cy="6462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5708EB-F2D7-613B-D162-0120E9C26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4481" y="2675738"/>
            <a:ext cx="8650974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8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图片 3" descr="图片包含 事情&#10;&#10;已生成极高可信度的说明">
            <a:extLst>
              <a:ext uri="{FF2B5EF4-FFF2-40B4-BE49-F238E27FC236}">
                <a16:creationId xmlns:a16="http://schemas.microsoft.com/office/drawing/2014/main" id="{8D03D495-B499-4447-A8C0-C1DE57C4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4017FCD3-0770-4E5C-8695-88876B798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213" y="374650"/>
            <a:ext cx="8112125" cy="566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A_图片 11">
            <a:extLst>
              <a:ext uri="{FF2B5EF4-FFF2-40B4-BE49-F238E27FC236}">
                <a16:creationId xmlns:a16="http://schemas.microsoft.com/office/drawing/2014/main" id="{BB0DFE7B-2AD0-4D17-B5B3-8C6837DECCC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-203200"/>
            <a:ext cx="2679700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BBB9B8-9231-4040-9DCF-F0C15A99A1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6769" y="3376201"/>
            <a:ext cx="6169687" cy="213988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4nw0jox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499</Words>
  <Application>Microsoft Macintosh PowerPoint</Application>
  <PresentationFormat>Widescreen</PresentationFormat>
  <Paragraphs>68</Paragraphs>
  <Slides>35</Slides>
  <Notes>2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35</vt:i4>
      </vt:variant>
    </vt:vector>
  </HeadingPairs>
  <TitlesOfParts>
    <vt:vector size="47" baseType="lpstr">
      <vt:lpstr>DengXian</vt:lpstr>
      <vt:lpstr>Arial</vt:lpstr>
      <vt:lpstr>Calibri</vt:lpstr>
      <vt:lpstr>Calibri Light</vt:lpstr>
      <vt:lpstr>Humanst521 BT</vt:lpstr>
      <vt:lpstr>Times New Roman</vt:lpstr>
      <vt:lpstr>字魂105号-简雅黑</vt:lpstr>
      <vt:lpstr>1_Office Theme</vt:lpstr>
      <vt:lpstr>3_Office Theme</vt:lpstr>
      <vt:lpstr>3_Office 主题</vt:lpstr>
      <vt:lpstr>1_Office 主题​​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Le Nam Binh</cp:lastModifiedBy>
  <cp:revision>58</cp:revision>
  <dcterms:created xsi:type="dcterms:W3CDTF">2022-10-30T01:35:51Z</dcterms:created>
  <dcterms:modified xsi:type="dcterms:W3CDTF">2023-07-18T16:16:28Z</dcterms:modified>
</cp:coreProperties>
</file>