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25" r:id="rId2"/>
    <p:sldId id="327" r:id="rId3"/>
    <p:sldId id="11665" r:id="rId4"/>
    <p:sldId id="11666" r:id="rId5"/>
    <p:sldId id="484" r:id="rId6"/>
    <p:sldId id="337" r:id="rId7"/>
    <p:sldId id="11661" r:id="rId8"/>
    <p:sldId id="342" r:id="rId9"/>
    <p:sldId id="11662" r:id="rId10"/>
    <p:sldId id="336" r:id="rId11"/>
    <p:sldId id="341" r:id="rId12"/>
    <p:sldId id="349" r:id="rId13"/>
    <p:sldId id="11663" r:id="rId14"/>
    <p:sldId id="11664" r:id="rId15"/>
    <p:sldId id="11667" r:id="rId16"/>
    <p:sldId id="353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>
        <p:scale>
          <a:sx n="81" d="100"/>
          <a:sy n="81" d="100"/>
        </p:scale>
        <p:origin x="4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1ECD9-E984-4B17-BBB9-8679D35F05F3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96722-7C08-4CF2-B5A7-AC48A3F8547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3629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0C0C-103B-4DE5-9EC4-D0032587C6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60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31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005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410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0C0C-103B-4DE5-9EC4-D0032587C60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95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CB247-A830-A8A3-E37C-23887CA42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AF139D-190F-148C-4F2F-B09C34945A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AB202-2315-F293-44BE-871D4671E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06C3E-12CC-2042-FCB1-84AFA70C4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443D2-1597-BDDF-F4AD-9E198D958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011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9AA0E-D9E9-5E4B-99CA-5B798B80B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684C93-B34F-C0BB-45D7-BD651654A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D876D-84CC-CE4F-FCC4-8D623A6B2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A9044-CDF5-1330-CD98-DC0A2BB13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903B2-212D-E96B-92A6-C0C19FF0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2078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CA31B5-BDD4-5C79-058A-856523DA40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E42A11-EF24-0D4F-657D-BED82DE0A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FBD27-2795-0269-418B-5D13CC5E9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06EE9-DD0A-D6B7-CC10-22E58626C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1B1AC-3418-E45B-CE83-CE7A8763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2268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6FFCC1-4E44-419E-8C0E-890F2701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2023/7/18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521C13-9AB6-4730-A97B-8B868AEC0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A9BC95-70B0-4173-8FC0-8F408151D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8151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A5F013-261A-4B29-9907-5E18B7DEB3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DD537B-5EC0-4EEB-9AD2-A1CFEF92E195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2023/7/18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A7E5E9-8240-4A62-B6B6-9F6F19178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2F834C-30CF-4DE8-BADF-965C00F4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AB53F8-1A2F-4ADB-82F4-1BBC221A6E77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3083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BFC3F-6EE1-84B3-1BE2-89ED53B25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FA4AB-3ADF-270F-58A0-56C860DD2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EA3D-C903-86A1-2922-1B865C9ED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0E243-34D2-28AC-4F89-FA25B0FC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5DF07-9F2E-77C7-318E-4CDF6296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31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A159F-6198-DF82-830D-D341B450A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C9375-072E-5995-BADE-5CA2943C7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29FFA-70BB-CA6F-CC73-56494A6E3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379A8-42A5-A837-9954-EE0A94684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9DD59-EA10-6794-66EA-19F657B6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141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A7546-B36C-B832-73D2-67AC49BC6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EC3B1-866A-1BF8-42FF-24BF7BCA3C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C0359-993B-48A9-878A-8002166396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33A36-4526-2184-2669-96E6E2C93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AEE0A-C444-9BAF-64A9-701AE376F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18103-C9F9-9CFD-D2DC-DBE4729F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2371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C1EE3-A176-E23E-6A6A-652D004CF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D0E47-C34D-7BEC-E7CD-DF89AE013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C6AD2A-F2AE-F812-9986-8B2A17800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6FC492-6AD4-505E-E548-A2FADDC48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59ECEC-EAF3-50C2-2A6D-D376C109DE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C16B07-E2F4-9A35-5645-6A5C6A484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73DBF-5102-9B84-E4DF-EFEDD64B9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D23EC2-DCF2-4846-B167-9535842F2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7185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5CB4-BACF-8DB4-3BBC-7F2E1F369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F7EBE8-C2EF-94C9-E72B-314C5B6AB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4F000-C097-016C-FF11-1B325C2C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6EB15F-4C5C-159D-0F10-8E581D3B2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975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5A4AC2-39E7-693C-DBA6-467AB4A48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EF8E90-BE4A-1BD9-5520-80D6B826F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19C13-C381-4CA5-29A4-B2760361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6528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7388B-F294-A56A-5FC9-46924517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962B5-4739-C37C-EB03-4BBB416FF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B7555-F977-B711-141B-0AF56550A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D0CC2-362C-9802-82DE-441ED28A9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91C4D3-16F7-0385-7D36-85D3F42F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9C070-11B6-F323-64C6-693522C7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5561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5243A-42EA-B554-3DAD-9C16F601D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75B31B-ECDE-7894-A6AC-54BF98AC0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912BA2-E4B0-0896-8299-3543269B0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E2F64-419E-CC09-4886-B14B4B54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08BC1-E07F-BE21-C072-A94DE92A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70DCB-51F8-3AD5-F23B-96B92C7B1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408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668DFD-BE91-07B9-1487-7BA3667D0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6D0853-B7F8-1ABA-C27F-C0FBA3B4C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CFEAA-EF63-BF04-90CF-B4EA5868EE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85458-F68D-449B-A67B-A88F863B35BF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37678-13A1-34F9-917A-A22BFCDB60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3790B-AF97-B1CD-2503-2197F6F18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90D8D-950E-429B-AE53-25648C0F65F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0616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5" Type="http://schemas.microsoft.com/office/2007/relationships/hdphoto" Target="../media/hdphoto4.wdp"/><Relationship Id="rId15" Type="http://schemas.openxmlformats.org/officeDocument/2006/relationships/audio" Target="NULL"/><Relationship Id="rId10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audio" Target="../media/audio1.wav"/><Relationship Id="rId5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5" Type="http://schemas.microsoft.com/office/2007/relationships/hdphoto" Target="../media/hdphoto4.wdp"/><Relationship Id="rId15" Type="http://schemas.openxmlformats.org/officeDocument/2006/relationships/audio" Target="NULL"/><Relationship Id="rId10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8" y="12700"/>
            <a:ext cx="12215488" cy="6845300"/>
          </a:xfrm>
          <a:prstGeom prst="rect">
            <a:avLst/>
          </a:prstGeom>
        </p:spPr>
      </p:pic>
      <p:grpSp>
        <p:nvGrpSpPr>
          <p:cNvPr id="4" name="组合 12"/>
          <p:cNvGrpSpPr/>
          <p:nvPr/>
        </p:nvGrpSpPr>
        <p:grpSpPr>
          <a:xfrm>
            <a:off x="1330667" y="286689"/>
            <a:ext cx="9236336" cy="4843308"/>
            <a:chOff x="-7927329" y="-4954585"/>
            <a:chExt cx="9902260" cy="5268685"/>
          </a:xfrm>
        </p:grpSpPr>
        <p:sp>
          <p:nvSpPr>
            <p:cNvPr id="5" name="任意多边形 14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 15"/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 16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8" name="图片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7" name="Google Shape;1910;p31">
            <a:extLst>
              <a:ext uri="{FF2B5EF4-FFF2-40B4-BE49-F238E27FC236}">
                <a16:creationId xmlns:a16="http://schemas.microsoft.com/office/drawing/2014/main" id="{2ED7A13D-01B9-4E07-A70B-95B0C012CD7A}"/>
              </a:ext>
            </a:extLst>
          </p:cNvPr>
          <p:cNvSpPr txBox="1">
            <a:spLocks/>
          </p:cNvSpPr>
          <p:nvPr/>
        </p:nvSpPr>
        <p:spPr>
          <a:xfrm>
            <a:off x="2173835" y="11067090"/>
            <a:ext cx="9192190" cy="27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hango"/>
              <a:buNone/>
              <a:defRPr sz="3500" b="0" i="0" u="none" strike="noStrike" cap="none">
                <a:solidFill>
                  <a:schemeClr val="accent5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3600"/>
              <a:buFont typeface="Chango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prstClr val="black">
                      <a:lumMod val="10000"/>
                    </a:prstClr>
                  </a:solidFill>
                </a:ln>
                <a:solidFill>
                  <a:srgbClr val="D73184"/>
                </a:solidFill>
                <a:effectLst>
                  <a:glow rad="101600">
                    <a:prstClr val="white">
                      <a:lumMod val="60000"/>
                      <a:lumOff val="40000"/>
                      <a:alpha val="60000"/>
                    </a:prstClr>
                  </a:glow>
                </a:effectLst>
                <a:uLnTx/>
                <a:uFillTx/>
                <a:latin typeface="SVN-Hole Hearted" panose="020B0A06020104020203" pitchFamily="34" charset="0"/>
                <a:sym typeface="Chango"/>
              </a:rPr>
              <a:t>EM HAM HỌC HỎI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6880A0-ADF4-4649-80D7-FF792C89053A}"/>
              </a:ext>
            </a:extLst>
          </p:cNvPr>
          <p:cNvSpPr/>
          <p:nvPr/>
        </p:nvSpPr>
        <p:spPr>
          <a:xfrm>
            <a:off x="4272773" y="1377526"/>
            <a:ext cx="3417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Đạo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4472C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đức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4472C4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D523DE-8BDE-410E-A702-EC0F978B30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352" y="2303450"/>
            <a:ext cx="7736495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6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2"/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5" name="任意多边形 14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 15"/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 16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8" name="图片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52259" y="1608043"/>
            <a:ext cx="7925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tích cực hoàn thành các nhiệm vụ được giao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cảm thấy rất vui vẻ và tự tin.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17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19175" y="723899"/>
            <a:ext cx="10363199" cy="1208036"/>
            <a:chOff x="1235349" y="1059875"/>
            <a:chExt cx="6778265" cy="740976"/>
          </a:xfrm>
        </p:grpSpPr>
        <p:sp>
          <p:nvSpPr>
            <p:cNvPr id="6" name="矩形 10"/>
            <p:cNvSpPr/>
            <p:nvPr/>
          </p:nvSpPr>
          <p:spPr>
            <a:xfrm>
              <a:off x="1235349" y="1059875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59631" y="1126309"/>
              <a:ext cx="6410692" cy="6324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Em hãy </a:t>
              </a:r>
              <a:r>
                <a:rPr lang="nl-NL" sz="32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x</a:t>
              </a:r>
              <a:r>
                <a:rPr lang="nl-NL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ác định một nhiệm vụ và xây dựng kế hoạch thực hiện nhiệm vụ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7DBB2C0-3644-4CDB-BE02-B1A2035C3866}"/>
              </a:ext>
            </a:extLst>
          </p:cNvPr>
          <p:cNvGraphicFramePr>
            <a:graphicFrameLocks noGrp="1"/>
          </p:cNvGraphicFramePr>
          <p:nvPr/>
        </p:nvGraphicFramePr>
        <p:xfrm>
          <a:off x="1066801" y="2291291"/>
          <a:ext cx="10210800" cy="32197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6874">
                  <a:extLst>
                    <a:ext uri="{9D8B030D-6E8A-4147-A177-3AD203B41FA5}">
                      <a16:colId xmlns:a16="http://schemas.microsoft.com/office/drawing/2014/main" val="865551322"/>
                    </a:ext>
                  </a:extLst>
                </a:gridCol>
                <a:gridCol w="2417446">
                  <a:extLst>
                    <a:ext uri="{9D8B030D-6E8A-4147-A177-3AD203B41FA5}">
                      <a16:colId xmlns:a16="http://schemas.microsoft.com/office/drawing/2014/main" val="4140773175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707331555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4158081224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2473662777"/>
                    </a:ext>
                  </a:extLst>
                </a:gridCol>
              </a:tblGrid>
              <a:tr h="75829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nhiệm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vụ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Công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việc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cần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thực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hiện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Cách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thực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hiện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Thời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gian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thực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hiện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Kết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quả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621863"/>
                  </a:ext>
                </a:extLst>
              </a:tr>
              <a:tr h="758296">
                <a:tc rowSpan="3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Nhiệm</a:t>
                      </a:r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vụ</a:t>
                      </a:r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973566"/>
                  </a:ext>
                </a:extLst>
              </a:tr>
              <a:tr h="75829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318458"/>
                  </a:ext>
                </a:extLst>
              </a:tr>
              <a:tr h="75829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01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594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2"/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5" name="任意多边形 14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 15"/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 16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8" name="图片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33234" y="1760443"/>
            <a:ext cx="75103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ác định một nhiệm vụ và xây dựng kế hoạch thực hiện nhiệm vụ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10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8CD1DA45-57CD-47DB-ADDB-DB8B06AA86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23656"/>
          <a:stretch/>
        </p:blipFill>
        <p:spPr>
          <a:xfrm>
            <a:off x="4220135" y="0"/>
            <a:ext cx="3751729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379EEEE-E9F6-4B13-AD54-AAE479841B2B}"/>
              </a:ext>
            </a:extLst>
          </p:cNvPr>
          <p:cNvSpPr txBox="1"/>
          <p:nvPr/>
        </p:nvSpPr>
        <p:spPr>
          <a:xfrm>
            <a:off x="4688046" y="496014"/>
            <a:ext cx="2815904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Chia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sẻ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67D3D"/>
              </a:solidFill>
              <a:effectLst>
                <a:glow rad="292100">
                  <a:srgbClr val="FFFFFF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3619" y="1055638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E079D6-003A-40FE-AAE0-9C4E58B4CC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381" y="1051560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CBE8A59-E701-47A3-8E21-2B03B9B1ED31}"/>
              </a:ext>
            </a:extLst>
          </p:cNvPr>
          <p:cNvSpPr txBox="1"/>
          <p:nvPr/>
        </p:nvSpPr>
        <p:spPr>
          <a:xfrm>
            <a:off x="1724883" y="1962834"/>
            <a:ext cx="195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8516770" y="1962834"/>
            <a:ext cx="194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4212105" y="30175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6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E74D63-B74E-4D8B-83C0-DB25D3955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676275"/>
            <a:ext cx="7734299" cy="546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14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F80920-4E90-4463-A772-677134B85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06" y="1365820"/>
            <a:ext cx="10466990" cy="368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295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千库网_小朋友奔跑_元素编号128440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960" y="3753485"/>
            <a:ext cx="3763645" cy="25095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33" y="1508548"/>
            <a:ext cx="10839627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02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>
          <a:xfrm>
            <a:off x="1177447" y="977031"/>
            <a:ext cx="8116865" cy="4509336"/>
            <a:chOff x="-7927329" y="-4954585"/>
            <a:chExt cx="9902260" cy="5268685"/>
          </a:xfrm>
        </p:grpSpPr>
        <p:sp>
          <p:nvSpPr>
            <p:cNvPr id="3" name="任意多边形 43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 44"/>
            <p:cNvSpPr/>
            <p:nvPr/>
          </p:nvSpPr>
          <p:spPr>
            <a:xfrm>
              <a:off x="-7607581" y="-4631681"/>
              <a:ext cx="9233126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 45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334" y="3590521"/>
            <a:ext cx="3048014" cy="3193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EE8FB2-C29D-46BA-8F3E-DE9C49D7D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540" y="1488288"/>
            <a:ext cx="4810161" cy="1786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6A3B4-5373-4435-BA1E-4030913EE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520" y="3040443"/>
            <a:ext cx="5230821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8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ông dám đâu">
            <a:hlinkClick r:id="" action="ppaction://media"/>
            <a:extLst>
              <a:ext uri="{FF2B5EF4-FFF2-40B4-BE49-F238E27FC236}">
                <a16:creationId xmlns:a16="http://schemas.microsoft.com/office/drawing/2014/main" id="{5524A716-5139-4B58-B305-04C0B1DF65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6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6375" y="0"/>
            <a:ext cx="6000750" cy="38141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6106945" y="1143684"/>
            <a:ext cx="4503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chối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mời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dirty="0">
                <a:solidFill>
                  <a:srgbClr val="FF01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 err="1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1497480" y="29032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>
          <a:xfrm>
            <a:off x="1177447" y="977031"/>
            <a:ext cx="8116865" cy="4509336"/>
            <a:chOff x="-7927329" y="-4954585"/>
            <a:chExt cx="9902260" cy="5268685"/>
          </a:xfrm>
        </p:grpSpPr>
        <p:sp>
          <p:nvSpPr>
            <p:cNvPr id="3" name="任意多边形 43"/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 44"/>
            <p:cNvSpPr/>
            <p:nvPr/>
          </p:nvSpPr>
          <p:spPr>
            <a:xfrm>
              <a:off x="-7607581" y="-4631681"/>
              <a:ext cx="9233126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 45"/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" name="图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334" y="3590521"/>
            <a:ext cx="3048014" cy="31933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F9C5C6-CAD9-4430-A6F8-A3658E0F3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72" y="2391069"/>
            <a:ext cx="7020203" cy="219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3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899C4C-6B29-4710-A38E-985475034D2B}"/>
              </a:ext>
            </a:extLst>
          </p:cNvPr>
          <p:cNvSpPr/>
          <p:nvPr/>
        </p:nvSpPr>
        <p:spPr>
          <a:xfrm>
            <a:off x="1028699" y="1774474"/>
            <a:ext cx="4413955" cy="2777066"/>
          </a:xfrm>
          <a:custGeom>
            <a:avLst/>
            <a:gdLst>
              <a:gd name="connsiteX0" fmla="*/ 0 w 4413955"/>
              <a:gd name="connsiteY0" fmla="*/ 462854 h 2777066"/>
              <a:gd name="connsiteX1" fmla="*/ 462854 w 4413955"/>
              <a:gd name="connsiteY1" fmla="*/ 0 h 2777066"/>
              <a:gd name="connsiteX2" fmla="*/ 3951101 w 4413955"/>
              <a:gd name="connsiteY2" fmla="*/ 0 h 2777066"/>
              <a:gd name="connsiteX3" fmla="*/ 4413955 w 4413955"/>
              <a:gd name="connsiteY3" fmla="*/ 462854 h 2777066"/>
              <a:gd name="connsiteX4" fmla="*/ 4413955 w 4413955"/>
              <a:gd name="connsiteY4" fmla="*/ 2314212 h 2777066"/>
              <a:gd name="connsiteX5" fmla="*/ 3951101 w 4413955"/>
              <a:gd name="connsiteY5" fmla="*/ 2777066 h 2777066"/>
              <a:gd name="connsiteX6" fmla="*/ 462854 w 4413955"/>
              <a:gd name="connsiteY6" fmla="*/ 2777066 h 2777066"/>
              <a:gd name="connsiteX7" fmla="*/ 0 w 4413955"/>
              <a:gd name="connsiteY7" fmla="*/ 2314212 h 2777066"/>
              <a:gd name="connsiteX8" fmla="*/ 0 w 4413955"/>
              <a:gd name="connsiteY8" fmla="*/ 462854 h 277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13955" h="2777066" fill="none" extrusionOk="0">
                <a:moveTo>
                  <a:pt x="0" y="462854"/>
                </a:moveTo>
                <a:cubicBezTo>
                  <a:pt x="-10490" y="217280"/>
                  <a:pt x="174446" y="10639"/>
                  <a:pt x="462854" y="0"/>
                </a:cubicBezTo>
                <a:cubicBezTo>
                  <a:pt x="1708448" y="-88141"/>
                  <a:pt x="2870150" y="-30127"/>
                  <a:pt x="3951101" y="0"/>
                </a:cubicBezTo>
                <a:cubicBezTo>
                  <a:pt x="4200240" y="-18779"/>
                  <a:pt x="4418699" y="205617"/>
                  <a:pt x="4413955" y="462854"/>
                </a:cubicBezTo>
                <a:cubicBezTo>
                  <a:pt x="4318366" y="1188722"/>
                  <a:pt x="4329583" y="1752026"/>
                  <a:pt x="4413955" y="2314212"/>
                </a:cubicBezTo>
                <a:cubicBezTo>
                  <a:pt x="4420328" y="2575273"/>
                  <a:pt x="4215131" y="2785262"/>
                  <a:pt x="3951101" y="2777066"/>
                </a:cubicBezTo>
                <a:cubicBezTo>
                  <a:pt x="2529210" y="2619674"/>
                  <a:pt x="1987994" y="2759288"/>
                  <a:pt x="462854" y="2777066"/>
                </a:cubicBezTo>
                <a:cubicBezTo>
                  <a:pt x="193129" y="2757300"/>
                  <a:pt x="-5229" y="2532385"/>
                  <a:pt x="0" y="2314212"/>
                </a:cubicBezTo>
                <a:cubicBezTo>
                  <a:pt x="28504" y="1440093"/>
                  <a:pt x="104246" y="708077"/>
                  <a:pt x="0" y="462854"/>
                </a:cubicBezTo>
                <a:close/>
              </a:path>
              <a:path w="4413955" h="2777066" stroke="0" extrusionOk="0">
                <a:moveTo>
                  <a:pt x="0" y="462854"/>
                </a:moveTo>
                <a:cubicBezTo>
                  <a:pt x="-4424" y="207328"/>
                  <a:pt x="197838" y="-14764"/>
                  <a:pt x="462854" y="0"/>
                </a:cubicBezTo>
                <a:cubicBezTo>
                  <a:pt x="1076580" y="35450"/>
                  <a:pt x="2609619" y="37244"/>
                  <a:pt x="3951101" y="0"/>
                </a:cubicBezTo>
                <a:cubicBezTo>
                  <a:pt x="4208384" y="-4270"/>
                  <a:pt x="4380843" y="205807"/>
                  <a:pt x="4413955" y="462854"/>
                </a:cubicBezTo>
                <a:cubicBezTo>
                  <a:pt x="4452858" y="1102688"/>
                  <a:pt x="4313553" y="1428123"/>
                  <a:pt x="4413955" y="2314212"/>
                </a:cubicBezTo>
                <a:cubicBezTo>
                  <a:pt x="4445092" y="2565532"/>
                  <a:pt x="4199795" y="2758393"/>
                  <a:pt x="3951101" y="2777066"/>
                </a:cubicBezTo>
                <a:cubicBezTo>
                  <a:pt x="2640299" y="2755561"/>
                  <a:pt x="1896689" y="2905193"/>
                  <a:pt x="462854" y="2777066"/>
                </a:cubicBezTo>
                <a:cubicBezTo>
                  <a:pt x="247512" y="2753266"/>
                  <a:pt x="7353" y="2573449"/>
                  <a:pt x="0" y="2314212"/>
                </a:cubicBezTo>
                <a:cubicBezTo>
                  <a:pt x="-114426" y="1424010"/>
                  <a:pt x="-48809" y="691941"/>
                  <a:pt x="0" y="462854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những việc em đã tích cực hoàn thành hoặc chưa tích cực hoàn thành ở nhà và ở trường. 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185746-C4C4-46CD-89F5-F303208557F4}"/>
              </a:ext>
            </a:extLst>
          </p:cNvPr>
          <p:cNvSpPr/>
          <p:nvPr/>
        </p:nvSpPr>
        <p:spPr>
          <a:xfrm>
            <a:off x="6305551" y="1685573"/>
            <a:ext cx="5038724" cy="2777066"/>
          </a:xfrm>
          <a:custGeom>
            <a:avLst/>
            <a:gdLst>
              <a:gd name="connsiteX0" fmla="*/ 0 w 5038724"/>
              <a:gd name="connsiteY0" fmla="*/ 462854 h 2777066"/>
              <a:gd name="connsiteX1" fmla="*/ 462854 w 5038724"/>
              <a:gd name="connsiteY1" fmla="*/ 0 h 2777066"/>
              <a:gd name="connsiteX2" fmla="*/ 4575870 w 5038724"/>
              <a:gd name="connsiteY2" fmla="*/ 0 h 2777066"/>
              <a:gd name="connsiteX3" fmla="*/ 5038724 w 5038724"/>
              <a:gd name="connsiteY3" fmla="*/ 462854 h 2777066"/>
              <a:gd name="connsiteX4" fmla="*/ 5038724 w 5038724"/>
              <a:gd name="connsiteY4" fmla="*/ 2314212 h 2777066"/>
              <a:gd name="connsiteX5" fmla="*/ 4575870 w 5038724"/>
              <a:gd name="connsiteY5" fmla="*/ 2777066 h 2777066"/>
              <a:gd name="connsiteX6" fmla="*/ 462854 w 5038724"/>
              <a:gd name="connsiteY6" fmla="*/ 2777066 h 2777066"/>
              <a:gd name="connsiteX7" fmla="*/ 0 w 5038724"/>
              <a:gd name="connsiteY7" fmla="*/ 2314212 h 2777066"/>
              <a:gd name="connsiteX8" fmla="*/ 0 w 5038724"/>
              <a:gd name="connsiteY8" fmla="*/ 462854 h 277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38724" h="2777066" fill="none" extrusionOk="0">
                <a:moveTo>
                  <a:pt x="0" y="462854"/>
                </a:moveTo>
                <a:cubicBezTo>
                  <a:pt x="-10490" y="217280"/>
                  <a:pt x="174446" y="10639"/>
                  <a:pt x="462854" y="0"/>
                </a:cubicBezTo>
                <a:cubicBezTo>
                  <a:pt x="1934215" y="-88141"/>
                  <a:pt x="4034922" y="-30127"/>
                  <a:pt x="4575870" y="0"/>
                </a:cubicBezTo>
                <a:cubicBezTo>
                  <a:pt x="4825009" y="-18779"/>
                  <a:pt x="5043468" y="205617"/>
                  <a:pt x="5038724" y="462854"/>
                </a:cubicBezTo>
                <a:cubicBezTo>
                  <a:pt x="4943135" y="1188722"/>
                  <a:pt x="4954352" y="1752026"/>
                  <a:pt x="5038724" y="2314212"/>
                </a:cubicBezTo>
                <a:cubicBezTo>
                  <a:pt x="5045097" y="2575273"/>
                  <a:pt x="4839900" y="2785262"/>
                  <a:pt x="4575870" y="2777066"/>
                </a:cubicBezTo>
                <a:cubicBezTo>
                  <a:pt x="3823274" y="2619674"/>
                  <a:pt x="1720082" y="2759288"/>
                  <a:pt x="462854" y="2777066"/>
                </a:cubicBezTo>
                <a:cubicBezTo>
                  <a:pt x="193129" y="2757300"/>
                  <a:pt x="-5229" y="2532385"/>
                  <a:pt x="0" y="2314212"/>
                </a:cubicBezTo>
                <a:cubicBezTo>
                  <a:pt x="28504" y="1440093"/>
                  <a:pt x="104246" y="708077"/>
                  <a:pt x="0" y="462854"/>
                </a:cubicBezTo>
                <a:close/>
              </a:path>
              <a:path w="5038724" h="2777066" stroke="0" extrusionOk="0">
                <a:moveTo>
                  <a:pt x="0" y="462854"/>
                </a:moveTo>
                <a:cubicBezTo>
                  <a:pt x="-4424" y="207328"/>
                  <a:pt x="197838" y="-14764"/>
                  <a:pt x="462854" y="0"/>
                </a:cubicBezTo>
                <a:cubicBezTo>
                  <a:pt x="2113542" y="35450"/>
                  <a:pt x="4080058" y="37244"/>
                  <a:pt x="4575870" y="0"/>
                </a:cubicBezTo>
                <a:cubicBezTo>
                  <a:pt x="4833153" y="-4270"/>
                  <a:pt x="5005612" y="205807"/>
                  <a:pt x="5038724" y="462854"/>
                </a:cubicBezTo>
                <a:cubicBezTo>
                  <a:pt x="5077627" y="1102688"/>
                  <a:pt x="4938322" y="1428123"/>
                  <a:pt x="5038724" y="2314212"/>
                </a:cubicBezTo>
                <a:cubicBezTo>
                  <a:pt x="5069861" y="2565532"/>
                  <a:pt x="4824564" y="2758393"/>
                  <a:pt x="4575870" y="2777066"/>
                </a:cubicBezTo>
                <a:cubicBezTo>
                  <a:pt x="4064500" y="2755561"/>
                  <a:pt x="880958" y="2905193"/>
                  <a:pt x="462854" y="2777066"/>
                </a:cubicBezTo>
                <a:cubicBezTo>
                  <a:pt x="247512" y="2753266"/>
                  <a:pt x="7353" y="2573449"/>
                  <a:pt x="0" y="2314212"/>
                </a:cubicBezTo>
                <a:cubicBezTo>
                  <a:pt x="-114426" y="1424010"/>
                  <a:pt x="-48809" y="691941"/>
                  <a:pt x="0" y="462854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đã thực hiện những nhiệm vụ đó như thế nào?</a:t>
            </a:r>
            <a:endParaRPr 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hoàn thành tốt những nhiệm vụ của mình, em cảm thấy thế nào?</a:t>
            </a:r>
            <a:endParaRPr 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A group of kids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1F70207B-1EEF-48E7-B1F3-5BBEE4C5810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4" y="4740274"/>
            <a:ext cx="4447706" cy="25230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61C836-3E26-4698-80C7-60C4F067B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661" y="512756"/>
            <a:ext cx="7328027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18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8CD1DA45-57CD-47DB-ADDB-DB8B06AA86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23656"/>
          <a:stretch/>
        </p:blipFill>
        <p:spPr>
          <a:xfrm>
            <a:off x="4220135" y="0"/>
            <a:ext cx="3751729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379EEEE-E9F6-4B13-AD54-AAE479841B2B}"/>
              </a:ext>
            </a:extLst>
          </p:cNvPr>
          <p:cNvSpPr txBox="1"/>
          <p:nvPr/>
        </p:nvSpPr>
        <p:spPr>
          <a:xfrm>
            <a:off x="4688046" y="496014"/>
            <a:ext cx="2815904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Chia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sẻ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67D3D"/>
              </a:solidFill>
              <a:effectLst>
                <a:glow rad="292100">
                  <a:srgbClr val="FFFFFF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3619" y="1055638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E079D6-003A-40FE-AAE0-9C4E58B4CC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381" y="1051560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CBE8A59-E701-47A3-8E21-2B03B9B1ED31}"/>
              </a:ext>
            </a:extLst>
          </p:cNvPr>
          <p:cNvSpPr txBox="1"/>
          <p:nvPr/>
        </p:nvSpPr>
        <p:spPr>
          <a:xfrm>
            <a:off x="1724883" y="1962834"/>
            <a:ext cx="195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8516770" y="1962834"/>
            <a:ext cx="194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4212105" y="30175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6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28725" y="886160"/>
            <a:ext cx="9772650" cy="740976"/>
            <a:chOff x="1235349" y="1059876"/>
            <a:chExt cx="6778265" cy="740976"/>
          </a:xfrm>
        </p:grpSpPr>
        <p:sp>
          <p:nvSpPr>
            <p:cNvPr id="6" name="矩形 10"/>
            <p:cNvSpPr/>
            <p:nvPr/>
          </p:nvSpPr>
          <p:spPr>
            <a:xfrm>
              <a:off x="1235349" y="1059876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08559" y="1121103"/>
              <a:ext cx="6205956" cy="666657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Những việc em đã tích cực hoàn thành là: 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47850" y="1971036"/>
            <a:ext cx="8901498" cy="1353189"/>
            <a:chOff x="903320" y="1985272"/>
            <a:chExt cx="4290531" cy="1911278"/>
          </a:xfrm>
        </p:grpSpPr>
        <p:sp>
          <p:nvSpPr>
            <p:cNvPr id="9" name="矩形 17"/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6566" y="2204576"/>
              <a:ext cx="4137285" cy="1678892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Trong lớp hăng hái phát biểu xây dựng bài, tham gia trực nhật, vệ sinh đầy đủ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6CAE97-33E4-419E-9962-6BD869908B0E}"/>
              </a:ext>
            </a:extLst>
          </p:cNvPr>
          <p:cNvGrpSpPr/>
          <p:nvPr/>
        </p:nvGrpSpPr>
        <p:grpSpPr>
          <a:xfrm>
            <a:off x="1876425" y="3685536"/>
            <a:ext cx="8901498" cy="762639"/>
            <a:chOff x="903320" y="1985272"/>
            <a:chExt cx="4290531" cy="1911278"/>
          </a:xfrm>
        </p:grpSpPr>
        <p:sp>
          <p:nvSpPr>
            <p:cNvPr id="17" name="矩形 17">
              <a:extLst>
                <a:ext uri="{FF2B5EF4-FFF2-40B4-BE49-F238E27FC236}">
                  <a16:creationId xmlns:a16="http://schemas.microsoft.com/office/drawing/2014/main" id="{059CA9EF-036F-4DE8-B767-858E7B3BCA5D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6341D1-45A5-4170-B7CA-4E4C7077A778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huẩn bị bài đầy đủ trước khi đến lớp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9EE845-A8CD-4781-8D08-73AF4F514B5D}"/>
              </a:ext>
            </a:extLst>
          </p:cNvPr>
          <p:cNvGrpSpPr/>
          <p:nvPr/>
        </p:nvGrpSpPr>
        <p:grpSpPr>
          <a:xfrm>
            <a:off x="1905000" y="4933311"/>
            <a:ext cx="8901498" cy="762639"/>
            <a:chOff x="903320" y="1985272"/>
            <a:chExt cx="4290531" cy="1911278"/>
          </a:xfrm>
        </p:grpSpPr>
        <p:sp>
          <p:nvSpPr>
            <p:cNvPr id="20" name="矩形 17">
              <a:extLst>
                <a:ext uri="{FF2B5EF4-FFF2-40B4-BE49-F238E27FC236}">
                  <a16:creationId xmlns:a16="http://schemas.microsoft.com/office/drawing/2014/main" id="{82F3055E-14CE-403D-92E4-2F0660EF6044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86C8B27-969B-49B8-B41E-B40C0F34880E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Lau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dọn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nhà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cửa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855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42975" y="542925"/>
            <a:ext cx="10487025" cy="1104900"/>
            <a:chOff x="1235349" y="1059876"/>
            <a:chExt cx="6790947" cy="1014858"/>
          </a:xfrm>
        </p:grpSpPr>
        <p:sp>
          <p:nvSpPr>
            <p:cNvPr id="6" name="矩形 10"/>
            <p:cNvSpPr/>
            <p:nvPr/>
          </p:nvSpPr>
          <p:spPr>
            <a:xfrm>
              <a:off x="1235349" y="1059876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94807" y="1121103"/>
              <a:ext cx="6731489" cy="953631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Những việc em chưa tích cực hoàn thành ở trường và ở nhà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6CAE97-33E4-419E-9962-6BD869908B0E}"/>
              </a:ext>
            </a:extLst>
          </p:cNvPr>
          <p:cNvGrpSpPr/>
          <p:nvPr/>
        </p:nvGrpSpPr>
        <p:grpSpPr>
          <a:xfrm>
            <a:off x="1905000" y="1532886"/>
            <a:ext cx="8901498" cy="762639"/>
            <a:chOff x="903320" y="1985272"/>
            <a:chExt cx="4290531" cy="1911278"/>
          </a:xfrm>
        </p:grpSpPr>
        <p:sp>
          <p:nvSpPr>
            <p:cNvPr id="17" name="矩形 17">
              <a:extLst>
                <a:ext uri="{FF2B5EF4-FFF2-40B4-BE49-F238E27FC236}">
                  <a16:creationId xmlns:a16="http://schemas.microsoft.com/office/drawing/2014/main" id="{059CA9EF-036F-4DE8-B767-858E7B3BCA5D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6341D1-45A5-4170-B7CA-4E4C7077A778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ham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văn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nghệ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dịp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8/3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9EE845-A8CD-4781-8D08-73AF4F514B5D}"/>
              </a:ext>
            </a:extLst>
          </p:cNvPr>
          <p:cNvGrpSpPr/>
          <p:nvPr/>
        </p:nvGrpSpPr>
        <p:grpSpPr>
          <a:xfrm>
            <a:off x="1885950" y="2637786"/>
            <a:ext cx="8901498" cy="762639"/>
            <a:chOff x="903320" y="1985272"/>
            <a:chExt cx="4290531" cy="1911278"/>
          </a:xfrm>
        </p:grpSpPr>
        <p:sp>
          <p:nvSpPr>
            <p:cNvPr id="20" name="矩形 17">
              <a:extLst>
                <a:ext uri="{FF2B5EF4-FFF2-40B4-BE49-F238E27FC236}">
                  <a16:creationId xmlns:a16="http://schemas.microsoft.com/office/drawing/2014/main" id="{82F3055E-14CE-403D-92E4-2F0660EF6044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86C8B27-969B-49B8-B41E-B40C0F34880E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Tự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gập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quần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áo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10047A-B98C-4473-9B0D-37C5193CB3B7}"/>
              </a:ext>
            </a:extLst>
          </p:cNvPr>
          <p:cNvGrpSpPr/>
          <p:nvPr/>
        </p:nvGrpSpPr>
        <p:grpSpPr>
          <a:xfrm>
            <a:off x="1914525" y="3866511"/>
            <a:ext cx="8901498" cy="762639"/>
            <a:chOff x="903320" y="1985272"/>
            <a:chExt cx="4290531" cy="1911278"/>
          </a:xfrm>
        </p:grpSpPr>
        <p:sp>
          <p:nvSpPr>
            <p:cNvPr id="15" name="矩形 17">
              <a:extLst>
                <a:ext uri="{FF2B5EF4-FFF2-40B4-BE49-F238E27FC236}">
                  <a16:creationId xmlns:a16="http://schemas.microsoft.com/office/drawing/2014/main" id="{1F33F364-3850-4AFA-98F2-A0DF72B0976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BE9F05-2DA3-4BEF-B872-B36EF1ACCC88}"/>
                </a:ext>
              </a:extLst>
            </p:cNvPr>
            <p:cNvSpPr txBox="1"/>
            <p:nvPr/>
          </p:nvSpPr>
          <p:spPr>
            <a:xfrm>
              <a:off x="1056566" y="2204577"/>
              <a:ext cx="4137285" cy="149798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Phụ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giúp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mẹ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nấu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cơm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…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1082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Office PowerPoint</Application>
  <PresentationFormat>Widescreen</PresentationFormat>
  <Paragraphs>35</Paragraphs>
  <Slides>16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等线</vt:lpstr>
      <vt:lpstr>Arial</vt:lpstr>
      <vt:lpstr>Calibri</vt:lpstr>
      <vt:lpstr>Calibri Light</vt:lpstr>
      <vt:lpstr>Chango</vt:lpstr>
      <vt:lpstr>SVN-Hole Hearted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Mỹ Đào Thị</dc:creator>
  <cp:lastModifiedBy>Mỹ Đào Thị</cp:lastModifiedBy>
  <cp:revision>1</cp:revision>
  <dcterms:created xsi:type="dcterms:W3CDTF">2023-07-18T14:19:21Z</dcterms:created>
  <dcterms:modified xsi:type="dcterms:W3CDTF">2023-07-18T14:20:05Z</dcterms:modified>
</cp:coreProperties>
</file>