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60" r:id="rId3"/>
    <p:sldId id="267" r:id="rId4"/>
    <p:sldId id="266" r:id="rId5"/>
    <p:sldId id="257" r:id="rId6"/>
    <p:sldId id="258" r:id="rId7"/>
    <p:sldId id="269" r:id="rId8"/>
    <p:sldId id="261" r:id="rId9"/>
    <p:sldId id="259" r:id="rId10"/>
    <p:sldId id="262" r:id="rId11"/>
    <p:sldId id="263" r:id="rId12"/>
    <p:sldId id="264" r:id="rId13"/>
    <p:sldId id="268" r:id="rId14"/>
    <p:sldId id="265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32A9F1-0B66-4B0B-9B51-398A69AAFD27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FCDB-D0D3-428D-A5FD-7689FBF4A2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600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73FCDB-D0D3-428D-A5FD-7689FBF4A27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360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77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00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19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24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939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6389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855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5616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8196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6968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35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B5D6C-8061-40AD-A85D-D3B53715553B}" type="datetimeFigureOut">
              <a:rPr lang="en-US" smtClean="0"/>
              <a:t>24/7/2023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99E730-27C6-4D2A-971D-C8AA781CB57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64820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jpe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3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403189" y="404664"/>
            <a:ext cx="633763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Trường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tiểu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học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4000" b="1" dirty="0" err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Phương</a:t>
            </a:r>
            <a:r>
              <a:rPr lang="en-US" sz="40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4000" b="1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Liệt</a:t>
            </a:r>
            <a:endParaRPr lang="en-US" sz="40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33963" y="1674673"/>
            <a:ext cx="8463920" cy="230832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CHÀO MỪNG THẦY CÔ ĐẾN VỚI TIẾT HỌC </a:t>
            </a:r>
          </a:p>
          <a:p>
            <a:pPr algn="ctr"/>
            <a:r>
              <a:rPr lang="en-US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MĨ THUẬT </a:t>
            </a:r>
          </a:p>
          <a:p>
            <a:pPr algn="ctr"/>
            <a:r>
              <a:rPr lang="en-US" sz="5400" b="1" cap="none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LỚP 2</a:t>
            </a:r>
          </a:p>
        </p:txBody>
      </p:sp>
    </p:spTree>
    <p:extLst>
      <p:ext uri="{BB962C8B-B14F-4D97-AF65-F5344CB8AC3E}">
        <p14:creationId xmlns:p14="http://schemas.microsoft.com/office/powerpoint/2010/main" val="76700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3717032"/>
            <a:ext cx="2836638" cy="2852936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9" y="3685137"/>
            <a:ext cx="2535787" cy="3024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685137"/>
            <a:ext cx="2562626" cy="294410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9" y="138113"/>
            <a:ext cx="2319763" cy="32188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48693"/>
            <a:ext cx="2706642" cy="321674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3" y="148693"/>
            <a:ext cx="2736304" cy="3208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516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 HÀNH</a:t>
            </a:r>
            <a:b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068960"/>
            <a:ext cx="8136904" cy="3633267"/>
          </a:xfrm>
        </p:spPr>
      </p:pic>
      <p:sp>
        <p:nvSpPr>
          <p:cNvPr id="6" name="TextBox 5"/>
          <p:cNvSpPr txBox="1"/>
          <p:nvPr/>
        </p:nvSpPr>
        <p:spPr>
          <a:xfrm>
            <a:off x="899592" y="908720"/>
            <a:ext cx="78404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phẩm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báo</a:t>
            </a:r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168793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395536" y="908720"/>
            <a:ext cx="8219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TRƯNG BÀY SẢN PHẨM VÀ CHIA SẺ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137" y="1700808"/>
            <a:ext cx="9594165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*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bởi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mô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rậm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rạp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72568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491880" y="620686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br>
              <a:rPr lang="en-US" sz="4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000" dirty="0">
              <a:solidFill>
                <a:srgbClr val="0070C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403649" y="1971763"/>
            <a:ext cx="69847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chưa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60657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 HỌC ĐẾN ĐÂY LÀ KẾT THÚC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THANKS!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556792"/>
            <a:ext cx="8640960" cy="5040560"/>
          </a:xfrm>
        </p:spPr>
      </p:pic>
    </p:spTree>
    <p:extLst>
      <p:ext uri="{BB962C8B-B14F-4D97-AF65-F5344CB8AC3E}">
        <p14:creationId xmlns:p14="http://schemas.microsoft.com/office/powerpoint/2010/main" val="37243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KIỂM TRA ĐỒ DÙNG</a:t>
            </a:r>
          </a:p>
        </p:txBody>
      </p:sp>
      <p:pic>
        <p:nvPicPr>
          <p:cNvPr id="1026" name="Picture 2" descr="http://sachthietbigiaoduc.vn/public/1/Books/8004/16210/HF_4383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556792"/>
            <a:ext cx="7344816" cy="446449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954149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623" y="54460"/>
            <a:ext cx="9144000" cy="6858000"/>
          </a:xfrm>
        </p:spPr>
      </p:pic>
      <p:sp>
        <p:nvSpPr>
          <p:cNvPr id="5" name="TextBox 4"/>
          <p:cNvSpPr txBox="1"/>
          <p:nvPr/>
        </p:nvSpPr>
        <p:spPr>
          <a:xfrm>
            <a:off x="2771800" y="1556792"/>
            <a:ext cx="331853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Khởi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endParaRPr lang="en-US" sz="5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11169" y="2564904"/>
            <a:ext cx="663979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dược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077072"/>
            <a:ext cx="648072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9917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</p:spPr>
      </p:pic>
      <p:sp>
        <p:nvSpPr>
          <p:cNvPr id="5" name="Rectangle 4"/>
          <p:cNvSpPr/>
          <p:nvPr/>
        </p:nvSpPr>
        <p:spPr>
          <a:xfrm>
            <a:off x="827584" y="2564904"/>
            <a:ext cx="784887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MĨ THUẬT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 ĐỀ 4: KHU RỪNG NHIỆT ĐỚI</a:t>
            </a:r>
            <a:b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3:RỪNG CÂY RẬM RẠP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20392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4849" y="18864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KHÁM PHÁ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24744"/>
            <a:ext cx="8568952" cy="424847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TextBox 4"/>
          <p:cNvSpPr txBox="1"/>
          <p:nvPr/>
        </p:nvSpPr>
        <p:spPr>
          <a:xfrm>
            <a:off x="642361" y="5589240"/>
            <a:ext cx="81369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hay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b="1" dirty="0"/>
          </a:p>
        </p:txBody>
      </p:sp>
      <p:sp>
        <p:nvSpPr>
          <p:cNvPr id="6" name="TextBox 5"/>
          <p:cNvSpPr txBox="1"/>
          <p:nvPr/>
        </p:nvSpPr>
        <p:spPr>
          <a:xfrm>
            <a:off x="611560" y="6112460"/>
            <a:ext cx="85324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63109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5616" y="764704"/>
            <a:ext cx="2847975" cy="1600200"/>
          </a:xfr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908720"/>
            <a:ext cx="2857500" cy="16002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338828"/>
            <a:ext cx="2800350" cy="16287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652" y="2852936"/>
            <a:ext cx="3707904" cy="22837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55776" y="184283"/>
            <a:ext cx="56727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/>
              <a:t>RỪNG CÂY TRONG THIÊN NHIÊN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592" y="5338754"/>
            <a:ext cx="6288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4456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  <p:sp>
        <p:nvSpPr>
          <p:cNvPr id="6" name="Rectangle 5"/>
          <p:cNvSpPr/>
          <p:nvPr/>
        </p:nvSpPr>
        <p:spPr>
          <a:xfrm>
            <a:off x="2844298" y="1010961"/>
            <a:ext cx="626469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sz="4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506768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 TẠO BỨC TRANH RỪNG CÂY</a:t>
            </a:r>
          </a:p>
        </p:txBody>
      </p:sp>
      <p:pic>
        <p:nvPicPr>
          <p:cNvPr id="2050" name="Picture 2" descr="http://sachthietbigiaoduc.vn/public/1/Books/8004/16210/HF_4383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9782" y="740640"/>
            <a:ext cx="4282698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sachthietbigiaoduc.vn/public/1/Books/8004/16210/HF_4384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452" y="3974628"/>
            <a:ext cx="4219237" cy="2466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sachthietbigiaoduc.vn/public/1/Books/8004/16210/HF_43838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785" y="776934"/>
            <a:ext cx="3456384" cy="2447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4524" y="4132948"/>
            <a:ext cx="41914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rừng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Gồm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244334"/>
            <a:ext cx="39338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+B1: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Xé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09781" y="3188566"/>
            <a:ext cx="43497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+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B2: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Sắp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dán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nét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giấy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cây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97758" y="6488668"/>
            <a:ext cx="34580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+B3:Dán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821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5" grpId="0"/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1121" y="0"/>
            <a:ext cx="8229600" cy="1143000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 THAM KHẢO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928047"/>
            <a:ext cx="3960440" cy="2952328"/>
          </a:xfrm>
        </p:spPr>
      </p:pic>
      <p:pic>
        <p:nvPicPr>
          <p:cNvPr id="7" name="Picture 8" descr="http://sachthietbigiaoduc.vn/public/1/Books/8004/16210/HF_4384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93" y="908720"/>
            <a:ext cx="4095750" cy="290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sachthietbigiaoduc.vn/public/1/Books/8004/16210/HF_4384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01" y="4077072"/>
            <a:ext cx="3888432" cy="2399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achthietbigiaoduc.vn/public/1/Books/8004/16210/HF_43844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223465"/>
            <a:ext cx="4032448" cy="25167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2156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331</Words>
  <Application>Microsoft Office PowerPoint</Application>
  <PresentationFormat>On-screen Show (4:3)</PresentationFormat>
  <Paragraphs>36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Times New Roman</vt:lpstr>
      <vt:lpstr>Office Theme</vt:lpstr>
      <vt:lpstr>PowerPoint Presentation</vt:lpstr>
      <vt:lpstr>KIỂM TRA ĐỒ DÙNG</vt:lpstr>
      <vt:lpstr>PowerPoint Presentation</vt:lpstr>
      <vt:lpstr>PowerPoint Presentation</vt:lpstr>
      <vt:lpstr>KHÁM PHÁ</vt:lpstr>
      <vt:lpstr>PowerPoint Presentation</vt:lpstr>
      <vt:lpstr>PowerPoint Presentation</vt:lpstr>
      <vt:lpstr>CÁCH TẠO BỨC TRANH RỪNG CÂY</vt:lpstr>
      <vt:lpstr>BÀI THAM KHẢO</vt:lpstr>
      <vt:lpstr>PowerPoint Presentation</vt:lpstr>
      <vt:lpstr>THỰC HÀNH </vt:lpstr>
      <vt:lpstr>PowerPoint Presentation</vt:lpstr>
      <vt:lpstr>PowerPoint Presentation</vt:lpstr>
      <vt:lpstr>TIẾT HỌC ĐẾN ĐÂY LÀ KẾT THÚC THANKS!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21AK22.COM</dc:creator>
  <cp:lastModifiedBy>Carmen</cp:lastModifiedBy>
  <cp:revision>25</cp:revision>
  <dcterms:created xsi:type="dcterms:W3CDTF">2021-07-20T15:11:03Z</dcterms:created>
  <dcterms:modified xsi:type="dcterms:W3CDTF">2023-07-23T17:54:31Z</dcterms:modified>
</cp:coreProperties>
</file>