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CB3407F-E32A-4364-9E27-20A90243E70C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E9C5F7E-4F60-449D-A3EC-CDF24F128D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648200"/>
            <a:ext cx="7670205" cy="1591264"/>
          </a:xfrm>
        </p:spPr>
        <p:txBody>
          <a:bodyPr>
            <a:normAutofit/>
          </a:bodyPr>
          <a:lstStyle/>
          <a:p>
            <a:r>
              <a:rPr lang="en-US" b="1" dirty="0"/>
              <a:t>Phuong </a:t>
            </a:r>
            <a:r>
              <a:rPr lang="en-US" b="1" dirty="0" err="1"/>
              <a:t>Liet</a:t>
            </a:r>
            <a:r>
              <a:rPr lang="en-US" b="1" dirty="0"/>
              <a:t> Primary school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Teacher : Cao </a:t>
            </a:r>
            <a:r>
              <a:rPr lang="en-US" dirty="0" err="1" smtClean="0"/>
              <a:t>Thanh</a:t>
            </a:r>
            <a:r>
              <a:rPr lang="en-US" dirty="0" smtClean="0"/>
              <a:t> </a:t>
            </a:r>
            <a:r>
              <a:rPr lang="en-US" dirty="0" err="1" smtClean="0"/>
              <a:t>Thuy</a:t>
            </a:r>
            <a:r>
              <a:rPr lang="en-US" dirty="0" smtClean="0"/>
              <a:t> </a:t>
            </a:r>
          </a:p>
          <a:p>
            <a:r>
              <a:rPr lang="en-US" dirty="0" smtClean="0"/>
              <a:t>Grade 4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762000"/>
            <a:ext cx="8686800" cy="3124200"/>
          </a:xfrm>
        </p:spPr>
        <p:txBody>
          <a:bodyPr/>
          <a:lstStyle/>
          <a:p>
            <a:r>
              <a:rPr lang="en-US" dirty="0">
                <a:effectLst/>
              </a:rPr>
              <a:t>English </a:t>
            </a:r>
            <a:r>
              <a:rPr lang="en-US" dirty="0" smtClean="0">
                <a:effectLst/>
              </a:rPr>
              <a:t>Revision- </a:t>
            </a:r>
            <a:r>
              <a:rPr lang="en-US" dirty="0">
                <a:effectLst/>
              </a:rPr>
              <a:t>Term 2 </a:t>
            </a:r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        ( </a:t>
            </a:r>
            <a:r>
              <a:rPr lang="en-US" dirty="0">
                <a:effectLst/>
              </a:rPr>
              <a:t>2019- 2020)</a:t>
            </a:r>
            <a:br>
              <a:rPr lang="en-US" dirty="0">
                <a:effectLst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1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78877315"/>
              </p:ext>
            </p:extLst>
          </p:nvPr>
        </p:nvGraphicFramePr>
        <p:xfrm>
          <a:off x="762000" y="2318504"/>
          <a:ext cx="7543800" cy="3620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9551"/>
                <a:gridCol w="4004249"/>
              </a:tblGrid>
              <a:tr h="6851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FOOD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  <a:effectLst/>
                        </a:rPr>
                        <a:t>DRINK</a:t>
                      </a:r>
                      <a:endParaRPr lang="en-US" sz="2400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29348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348734"/>
            <a:ext cx="8153400" cy="1969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III. Write the words in the correct columns: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en-US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Lemonade, coke, meat, water, chicken, beef, milk, vegetable, apple juice, rice</a:t>
            </a:r>
            <a:endParaRPr kumimoji="0" lang="en-US" sz="28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3429000"/>
            <a:ext cx="2819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Meat</a:t>
            </a:r>
          </a:p>
          <a:p>
            <a:r>
              <a:rPr lang="en-US" sz="2400" dirty="0" smtClean="0"/>
              <a:t>Chicken</a:t>
            </a:r>
          </a:p>
          <a:p>
            <a:r>
              <a:rPr lang="en-US" sz="2400" dirty="0" smtClean="0"/>
              <a:t>Beef</a:t>
            </a:r>
          </a:p>
          <a:p>
            <a:r>
              <a:rPr lang="en-US" sz="2400" dirty="0" smtClean="0"/>
              <a:t>Vegetable </a:t>
            </a:r>
          </a:p>
          <a:p>
            <a:r>
              <a:rPr lang="en-US" sz="2400" dirty="0" smtClean="0"/>
              <a:t>Rice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86745" y="3429000"/>
            <a:ext cx="2895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Lemonade</a:t>
            </a:r>
          </a:p>
          <a:p>
            <a:r>
              <a:rPr lang="en-US" sz="2400" dirty="0" smtClean="0"/>
              <a:t>Coke </a:t>
            </a:r>
          </a:p>
          <a:p>
            <a:r>
              <a:rPr lang="en-US" sz="2400" dirty="0" smtClean="0"/>
              <a:t>Water</a:t>
            </a:r>
          </a:p>
          <a:p>
            <a:r>
              <a:rPr lang="en-US" sz="2400" dirty="0" smtClean="0"/>
              <a:t>Milk</a:t>
            </a:r>
          </a:p>
          <a:p>
            <a:r>
              <a:rPr lang="en-US" sz="2400" dirty="0" smtClean="0"/>
              <a:t>Apple Juice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13776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731520"/>
            <a:ext cx="8305800" cy="5516880"/>
          </a:xfrm>
        </p:spPr>
        <p:txBody>
          <a:bodyPr>
            <a:normAutofit lnSpcReduction="10000"/>
          </a:bodyPr>
          <a:lstStyle/>
          <a:p>
            <a:r>
              <a:rPr lang="en-US" sz="2400" b="1" dirty="0"/>
              <a:t>IV. Choose the correct answer:</a:t>
            </a:r>
            <a:endParaRPr lang="en-US" sz="2400" dirty="0"/>
          </a:p>
          <a:p>
            <a:r>
              <a:rPr lang="en-US" sz="2400" dirty="0"/>
              <a:t>1. I like meat .It’s my </a:t>
            </a:r>
            <a:r>
              <a:rPr lang="en-US" sz="2400" dirty="0" err="1"/>
              <a:t>favourite</a:t>
            </a:r>
            <a:r>
              <a:rPr lang="en-US" sz="2400" dirty="0"/>
              <a:t> …….(drink/ food/ school</a:t>
            </a:r>
            <a:r>
              <a:rPr lang="en-US" sz="2400" dirty="0" smtClean="0"/>
              <a:t>)</a:t>
            </a:r>
          </a:p>
          <a:p>
            <a:pPr marL="45720" indent="0">
              <a:buNone/>
            </a:pPr>
            <a:endParaRPr lang="en-US" sz="2400" dirty="0"/>
          </a:p>
          <a:p>
            <a:r>
              <a:rPr lang="en-US" sz="2400" dirty="0"/>
              <a:t>2. Alan ………coffee .It’s his </a:t>
            </a:r>
            <a:r>
              <a:rPr lang="en-US" sz="2400" dirty="0" err="1"/>
              <a:t>favourite</a:t>
            </a:r>
            <a:r>
              <a:rPr lang="en-US" sz="2400" dirty="0"/>
              <a:t> drink (like/ likes/ liking</a:t>
            </a:r>
            <a:r>
              <a:rPr lang="en-US" sz="2400" dirty="0" smtClean="0"/>
              <a:t>)</a:t>
            </a:r>
          </a:p>
          <a:p>
            <a:pPr marL="45720" indent="0">
              <a:buNone/>
            </a:pPr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Hoa</a:t>
            </a:r>
            <a:r>
              <a:rPr lang="en-US" sz="2400" dirty="0"/>
              <a:t> likes bread. It’s …………</a:t>
            </a:r>
            <a:r>
              <a:rPr lang="en-US" sz="2400" dirty="0" err="1"/>
              <a:t>favourite</a:t>
            </a:r>
            <a:r>
              <a:rPr lang="en-US" sz="2400" dirty="0"/>
              <a:t> food. (her/ my/ his</a:t>
            </a:r>
            <a:r>
              <a:rPr lang="en-US" sz="2400" dirty="0" smtClean="0"/>
              <a:t>)</a:t>
            </a:r>
          </a:p>
          <a:p>
            <a:pPr marL="45720" indent="0">
              <a:buNone/>
            </a:pPr>
            <a:endParaRPr lang="en-US" sz="2400" dirty="0"/>
          </a:p>
          <a:p>
            <a:r>
              <a:rPr lang="en-US" sz="2400" dirty="0"/>
              <a:t>4. What ………..their </a:t>
            </a:r>
            <a:r>
              <a:rPr lang="en-US" sz="2400" dirty="0" err="1"/>
              <a:t>favourite</a:t>
            </a:r>
            <a:r>
              <a:rPr lang="en-US" sz="2400" dirty="0"/>
              <a:t> food or drink? (am/ is/ are</a:t>
            </a:r>
            <a:r>
              <a:rPr lang="en-US" sz="2400" dirty="0" smtClean="0"/>
              <a:t>)</a:t>
            </a:r>
          </a:p>
          <a:p>
            <a:pPr marL="45720" indent="0">
              <a:buNone/>
            </a:pPr>
            <a:endParaRPr lang="en-US" sz="2400" dirty="0"/>
          </a:p>
          <a:p>
            <a:r>
              <a:rPr lang="en-US" sz="2400" dirty="0"/>
              <a:t>5. Hamburger is our ……….food.(like/ likes/ </a:t>
            </a:r>
            <a:r>
              <a:rPr lang="en-US" sz="2400" dirty="0" err="1"/>
              <a:t>favourite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477000" y="990600"/>
            <a:ext cx="990600" cy="6858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315200" y="1901536"/>
            <a:ext cx="990600" cy="6858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819900" y="3124200"/>
            <a:ext cx="990600" cy="6858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315200" y="4343400"/>
            <a:ext cx="990600" cy="6858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629400" y="5486400"/>
            <a:ext cx="1676400" cy="685800"/>
          </a:xfrm>
          <a:prstGeom prst="ellipse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08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731520"/>
            <a:ext cx="8153400" cy="5059680"/>
          </a:xfrm>
        </p:spPr>
        <p:txBody>
          <a:bodyPr>
            <a:noAutofit/>
          </a:bodyPr>
          <a:lstStyle/>
          <a:p>
            <a:r>
              <a:rPr lang="en-US" sz="2400" b="1" dirty="0"/>
              <a:t>V. Fill in the gaps:</a:t>
            </a:r>
            <a:endParaRPr lang="en-US" sz="2400" dirty="0"/>
          </a:p>
          <a:p>
            <a:r>
              <a:rPr lang="en-US" sz="2400" dirty="0"/>
              <a:t>1. We like beef. It’s our </a:t>
            </a:r>
            <a:r>
              <a:rPr lang="en-US" sz="2400" dirty="0" err="1"/>
              <a:t>favourite</a:t>
            </a:r>
            <a:r>
              <a:rPr lang="en-US" sz="2400" dirty="0"/>
              <a:t> </a:t>
            </a:r>
            <a:r>
              <a:rPr lang="en-US" sz="2400" dirty="0" smtClean="0"/>
              <a:t>…….......</a:t>
            </a:r>
          </a:p>
          <a:p>
            <a:endParaRPr lang="en-US" sz="2400" dirty="0"/>
          </a:p>
          <a:p>
            <a:r>
              <a:rPr lang="en-US" sz="2400" dirty="0"/>
              <a:t>2. His father likes beer. It’s his </a:t>
            </a:r>
            <a:r>
              <a:rPr lang="en-US" sz="2400" dirty="0" err="1"/>
              <a:t>favourite</a:t>
            </a:r>
            <a:r>
              <a:rPr lang="en-US" sz="2400" dirty="0"/>
              <a:t> </a:t>
            </a:r>
            <a:r>
              <a:rPr lang="en-US" sz="2400" dirty="0" smtClean="0"/>
              <a:t>…………..</a:t>
            </a:r>
          </a:p>
          <a:p>
            <a:endParaRPr lang="en-US" sz="2400" dirty="0"/>
          </a:p>
          <a:p>
            <a:r>
              <a:rPr lang="en-US" sz="2400" dirty="0"/>
              <a:t>3. </a:t>
            </a:r>
            <a:r>
              <a:rPr lang="en-US" sz="2400" dirty="0" err="1"/>
              <a:t>Lili</a:t>
            </a:r>
            <a:r>
              <a:rPr lang="en-US" sz="2400" dirty="0"/>
              <a:t> likes noodles. It’s ………</a:t>
            </a:r>
            <a:r>
              <a:rPr lang="en-US" sz="2400" dirty="0" err="1"/>
              <a:t>favourite</a:t>
            </a:r>
            <a:r>
              <a:rPr lang="en-US" sz="2400" dirty="0"/>
              <a:t> food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4. What’s </a:t>
            </a:r>
            <a:r>
              <a:rPr lang="en-US" sz="2400" dirty="0" smtClean="0"/>
              <a:t>…………</a:t>
            </a:r>
            <a:r>
              <a:rPr lang="en-US" sz="2400" dirty="0" err="1" smtClean="0"/>
              <a:t>favourite</a:t>
            </a:r>
            <a:r>
              <a:rPr lang="en-US" sz="2400" dirty="0" smtClean="0"/>
              <a:t> </a:t>
            </a:r>
            <a:r>
              <a:rPr lang="en-US" sz="2400" dirty="0"/>
              <a:t>drink? I like </a:t>
            </a:r>
            <a:r>
              <a:rPr lang="en-US" sz="2400" dirty="0" err="1"/>
              <a:t>cocacola</a:t>
            </a:r>
            <a:r>
              <a:rPr lang="en-US" sz="2400" dirty="0" smtClean="0"/>
              <a:t>.</a:t>
            </a:r>
          </a:p>
          <a:p>
            <a:endParaRPr lang="en-US" sz="2400" dirty="0"/>
          </a:p>
          <a:p>
            <a:r>
              <a:rPr lang="en-US" sz="2400" dirty="0"/>
              <a:t>5. Linda likes fish and apple </a:t>
            </a:r>
            <a:r>
              <a:rPr lang="en-US" sz="2400" dirty="0" smtClean="0"/>
              <a:t>juice. </a:t>
            </a:r>
            <a:r>
              <a:rPr lang="en-US" sz="2400" dirty="0"/>
              <a:t>………..are her </a:t>
            </a:r>
            <a:r>
              <a:rPr lang="en-US" sz="2400" dirty="0" err="1"/>
              <a:t>favourite</a:t>
            </a:r>
            <a:r>
              <a:rPr lang="en-US" sz="2400" dirty="0"/>
              <a:t> food and drink.</a:t>
            </a:r>
          </a:p>
          <a:p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5486400" y="1143000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food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2057400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drink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9327" y="3048000"/>
            <a:ext cx="129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her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0473" y="4031671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your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5389" y="4985265"/>
            <a:ext cx="8515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T</a:t>
            </a:r>
            <a:r>
              <a:rPr lang="en-US" sz="2400" dirty="0" smtClean="0">
                <a:solidFill>
                  <a:srgbClr val="FF0000"/>
                </a:solidFill>
              </a:rPr>
              <a:t>hey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7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731520"/>
            <a:ext cx="8763000" cy="5897880"/>
          </a:xfrm>
        </p:spPr>
        <p:txBody>
          <a:bodyPr>
            <a:normAutofit/>
          </a:bodyPr>
          <a:lstStyle/>
          <a:p>
            <a:r>
              <a:rPr lang="en-US" b="1" dirty="0"/>
              <a:t>VI. Read and complete. </a:t>
            </a:r>
            <a:endParaRPr lang="en-US" dirty="0"/>
          </a:p>
          <a:p>
            <a:r>
              <a:rPr lang="en-US" dirty="0"/>
              <a:t>Hello. I’m Phuong. I’m from Hue city. </a:t>
            </a:r>
            <a:r>
              <a:rPr lang="en-US" dirty="0" err="1"/>
              <a:t>Tet</a:t>
            </a:r>
            <a:r>
              <a:rPr lang="en-US" dirty="0"/>
              <a:t> is coming soon. I have a lot of fun with my family. Before </a:t>
            </a:r>
            <a:r>
              <a:rPr lang="en-US" dirty="0" err="1"/>
              <a:t>Tet</a:t>
            </a:r>
            <a:r>
              <a:rPr lang="en-US" dirty="0"/>
              <a:t>, my mother and I go to the market and buy a lot of flowers. My father and my brother decorate the house and make </a:t>
            </a:r>
            <a:r>
              <a:rPr lang="en-US" dirty="0" err="1"/>
              <a:t>banh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. We have a big party and watch the firework displays. During </a:t>
            </a:r>
            <a:r>
              <a:rPr lang="en-US" dirty="0" err="1"/>
              <a:t>Tet</a:t>
            </a:r>
            <a:r>
              <a:rPr lang="en-US" dirty="0"/>
              <a:t>, we visit our grandparents, teachers and friends. I like wearing beautiful clothes. We get a lot of lucky </a:t>
            </a:r>
            <a:r>
              <a:rPr lang="en-US" dirty="0" err="1"/>
              <a:t>money,too</a:t>
            </a:r>
            <a:r>
              <a:rPr lang="en-US" dirty="0"/>
              <a:t>. We love </a:t>
            </a:r>
            <a:r>
              <a:rPr lang="en-US" dirty="0" err="1"/>
              <a:t>Tet</a:t>
            </a:r>
            <a:r>
              <a:rPr lang="en-US" dirty="0"/>
              <a:t> very much.  </a:t>
            </a:r>
            <a:endParaRPr lang="en-US" dirty="0" smtClean="0"/>
          </a:p>
          <a:p>
            <a:pPr marL="45720" indent="0">
              <a:buNone/>
            </a:pPr>
            <a:endParaRPr lang="en-US" dirty="0"/>
          </a:p>
          <a:p>
            <a:pPr marL="45720" lvl="0" indent="0">
              <a:buNone/>
            </a:pPr>
            <a:r>
              <a:rPr lang="en-US" dirty="0" smtClean="0"/>
              <a:t>1.Tet </a:t>
            </a:r>
            <a:r>
              <a:rPr lang="en-US" dirty="0"/>
              <a:t>is ……………………… soon</a:t>
            </a:r>
          </a:p>
          <a:p>
            <a:pPr marL="45720" lvl="0" indent="0">
              <a:buNone/>
            </a:pPr>
            <a:r>
              <a:rPr lang="en-US" dirty="0" smtClean="0"/>
              <a:t>2.Mai </a:t>
            </a:r>
            <a:r>
              <a:rPr lang="en-US" dirty="0"/>
              <a:t>and </a:t>
            </a:r>
            <a:r>
              <a:rPr lang="en-US" dirty="0" smtClean="0"/>
              <a:t>………..………….. </a:t>
            </a:r>
            <a:r>
              <a:rPr lang="en-US" dirty="0"/>
              <a:t>go to the …………… and buy a lot of flowers</a:t>
            </a:r>
          </a:p>
          <a:p>
            <a:pPr marL="45720" lvl="0" indent="0">
              <a:buNone/>
            </a:pPr>
            <a:r>
              <a:rPr lang="en-US" dirty="0" smtClean="0"/>
              <a:t>3.Mai’s </a:t>
            </a:r>
            <a:r>
              <a:rPr lang="en-US" dirty="0"/>
              <a:t>father and brother </a:t>
            </a:r>
            <a:r>
              <a:rPr lang="en-US" dirty="0" smtClean="0"/>
              <a:t>……………..…………………. and  </a:t>
            </a:r>
            <a:r>
              <a:rPr lang="en-US" dirty="0"/>
              <a:t>…………..</a:t>
            </a:r>
            <a:r>
              <a:rPr lang="en-US" dirty="0" err="1"/>
              <a:t>banh</a:t>
            </a:r>
            <a:r>
              <a:rPr lang="en-US" dirty="0"/>
              <a:t> </a:t>
            </a:r>
            <a:r>
              <a:rPr lang="en-US" dirty="0" err="1"/>
              <a:t>chung</a:t>
            </a:r>
            <a:endParaRPr lang="en-US" dirty="0"/>
          </a:p>
          <a:p>
            <a:pPr marL="45720" lvl="0" indent="0">
              <a:buNone/>
            </a:pPr>
            <a:r>
              <a:rPr lang="en-US" dirty="0" smtClean="0"/>
              <a:t>4.They …..……</a:t>
            </a:r>
            <a:r>
              <a:rPr lang="en-US" dirty="0"/>
              <a:t>their grandparents,  ……………..and ……………………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634836" y="3962400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coming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4424065"/>
            <a:ext cx="1733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</a:t>
            </a:r>
            <a:r>
              <a:rPr lang="en-US" sz="2400" dirty="0" smtClean="0">
                <a:solidFill>
                  <a:srgbClr val="FF0000"/>
                </a:solidFill>
              </a:rPr>
              <a:t>er mother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4424064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market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47655" y="4912978"/>
            <a:ext cx="49183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d</a:t>
            </a:r>
            <a:r>
              <a:rPr lang="en-US" sz="2400" dirty="0" smtClean="0">
                <a:solidFill>
                  <a:srgbClr val="FF0000"/>
                </a:solidFill>
              </a:rPr>
              <a:t>ecorate the house          make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85455" y="5611091"/>
            <a:ext cx="7280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v</a:t>
            </a:r>
            <a:r>
              <a:rPr lang="en-US" sz="2400" dirty="0" smtClean="0">
                <a:solidFill>
                  <a:srgbClr val="FF0000"/>
                </a:solidFill>
              </a:rPr>
              <a:t>isit                              teachers            friends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95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520"/>
            <a:ext cx="8610600" cy="5135880"/>
          </a:xfrm>
        </p:spPr>
        <p:txBody>
          <a:bodyPr>
            <a:normAutofit/>
          </a:bodyPr>
          <a:lstStyle/>
          <a:p>
            <a:r>
              <a:rPr lang="en-US" b="1" dirty="0"/>
              <a:t>. Read and complete. </a:t>
            </a:r>
            <a:endParaRPr lang="en-US" dirty="0"/>
          </a:p>
          <a:p>
            <a:r>
              <a:rPr lang="en-US" dirty="0"/>
              <a:t>Tony studies at Le Ngoc Han Primary school. Everyday he gets up at 6a.m. He goes to school at 7.30 </a:t>
            </a:r>
            <a:r>
              <a:rPr lang="en-US" dirty="0" err="1"/>
              <a:t>a.m</a:t>
            </a:r>
            <a:r>
              <a:rPr lang="en-US" dirty="0"/>
              <a:t> by bicycle. School starts at 8 </a:t>
            </a:r>
            <a:r>
              <a:rPr lang="en-US" dirty="0" err="1"/>
              <a:t>a.m</a:t>
            </a:r>
            <a:r>
              <a:rPr lang="en-US" dirty="0"/>
              <a:t> and finishes at 4 p.m. He goes home at 4.30 o’clock. He has dinner at 7pm in the evening. Then he does his homework or listens to music. He goes to bed at 9.45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pPr lvl="0"/>
            <a:r>
              <a:rPr lang="en-US" dirty="0"/>
              <a:t>Tony goes to school at……………….</a:t>
            </a:r>
          </a:p>
          <a:p>
            <a:pPr lvl="0"/>
            <a:r>
              <a:rPr lang="en-US" dirty="0"/>
              <a:t>He goes home at……………………..</a:t>
            </a:r>
          </a:p>
          <a:p>
            <a:pPr lvl="0"/>
            <a:r>
              <a:rPr lang="en-US" dirty="0"/>
              <a:t>He………………………..at 7pm</a:t>
            </a:r>
          </a:p>
          <a:p>
            <a:pPr lvl="0"/>
            <a:r>
              <a:rPr lang="en-US" dirty="0"/>
              <a:t>He……………………….. at 9.45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05200" y="3283527"/>
            <a:ext cx="1752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7.30 </a:t>
            </a:r>
            <a:r>
              <a:rPr lang="en-US" sz="2400" dirty="0" err="1" smtClean="0">
                <a:solidFill>
                  <a:srgbClr val="FF0000"/>
                </a:solidFill>
              </a:rPr>
              <a:t>a.m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3745192"/>
            <a:ext cx="1872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4.30 o’clock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4429" y="4193002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h</a:t>
            </a:r>
            <a:r>
              <a:rPr lang="en-US" sz="2400" dirty="0" smtClean="0">
                <a:solidFill>
                  <a:srgbClr val="FF0000"/>
                </a:solidFill>
              </a:rPr>
              <a:t>as dinner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2138" y="4645967"/>
            <a:ext cx="457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g</a:t>
            </a:r>
            <a:r>
              <a:rPr lang="en-US" sz="2400" dirty="0" smtClean="0">
                <a:solidFill>
                  <a:srgbClr val="FF0000"/>
                </a:solidFill>
              </a:rPr>
              <a:t>oes to bed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90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09" y="1676400"/>
            <a:ext cx="8991600" cy="2667000"/>
          </a:xfrm>
        </p:spPr>
        <p:txBody>
          <a:bodyPr/>
          <a:lstStyle/>
          <a:p>
            <a:r>
              <a:rPr lang="en-US" sz="4800" dirty="0" smtClean="0"/>
              <a:t>Thank you for your attention </a:t>
            </a:r>
            <a:endParaRPr lang="en-US" sz="48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0"/>
            <a:ext cx="9144000" cy="3048000"/>
          </a:xfrm>
        </p:spPr>
      </p:pic>
    </p:spTree>
    <p:extLst>
      <p:ext uri="{BB962C8B-B14F-4D97-AF65-F5344CB8AC3E}">
        <p14:creationId xmlns:p14="http://schemas.microsoft.com/office/powerpoint/2010/main" val="106701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38</TotalTime>
  <Words>478</Words>
  <Application>Microsoft Office PowerPoint</Application>
  <PresentationFormat>On-screen Show (4:3)</PresentationFormat>
  <Paragraphs>68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Slipstream</vt:lpstr>
      <vt:lpstr>English Revision- Term 2          ( 2019- 2020)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Revision- Term 2          ( 2019- 2020)</dc:title>
  <dc:creator>Windows User</dc:creator>
  <cp:lastModifiedBy>Windows User</cp:lastModifiedBy>
  <cp:revision>4</cp:revision>
  <dcterms:created xsi:type="dcterms:W3CDTF">2020-06-25T12:17:41Z</dcterms:created>
  <dcterms:modified xsi:type="dcterms:W3CDTF">2020-06-25T12:55:47Z</dcterms:modified>
</cp:coreProperties>
</file>