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87" r:id="rId3"/>
    <p:sldId id="289" r:id="rId4"/>
    <p:sldId id="288" r:id="rId5"/>
    <p:sldId id="292" r:id="rId6"/>
    <p:sldId id="312" r:id="rId7"/>
    <p:sldId id="294" r:id="rId8"/>
    <p:sldId id="295" r:id="rId9"/>
    <p:sldId id="310" r:id="rId10"/>
    <p:sldId id="296" r:id="rId11"/>
    <p:sldId id="298" r:id="rId12"/>
    <p:sldId id="293" r:id="rId13"/>
    <p:sldId id="299" r:id="rId14"/>
    <p:sldId id="300" r:id="rId15"/>
    <p:sldId id="311"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A54B3-C8FD-409F-B940-3AF7FD683CC2}"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A3C06-768C-4915-A652-A4D9CBB99364}" type="slidenum">
              <a:rPr lang="en-US" smtClean="0"/>
              <a:t>‹#›</a:t>
            </a:fld>
            <a:endParaRPr lang="en-US"/>
          </a:p>
        </p:txBody>
      </p:sp>
    </p:spTree>
    <p:extLst>
      <p:ext uri="{BB962C8B-B14F-4D97-AF65-F5344CB8AC3E}">
        <p14:creationId xmlns:p14="http://schemas.microsoft.com/office/powerpoint/2010/main" val="328969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1A3C06-768C-4915-A652-A4D9CBB99364}" type="slidenum">
              <a:rPr lang="en-US" smtClean="0"/>
              <a:t>11</a:t>
            </a:fld>
            <a:endParaRPr lang="en-US"/>
          </a:p>
        </p:txBody>
      </p:sp>
    </p:spTree>
    <p:extLst>
      <p:ext uri="{BB962C8B-B14F-4D97-AF65-F5344CB8AC3E}">
        <p14:creationId xmlns:p14="http://schemas.microsoft.com/office/powerpoint/2010/main" val="41970218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2023/7/24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1733602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2023/7/24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52436407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2023/7/24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68280347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214081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506871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2023/7/24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6245704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2023/7/24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6944119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2023/7/24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7584686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2023/7/24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134726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2023/7/24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14511311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810797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2023/7/24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671827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80.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7.pn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video" Target="../media/media1.mp4"/><Relationship Id="rId7" Type="http://schemas.openxmlformats.org/officeDocument/2006/relationships/image" Target="../media/image13.png"/><Relationship Id="rId2" Type="http://schemas.microsoft.com/office/2007/relationships/media" Target="../media/media1.mp4"/><Relationship Id="rId1" Type="http://schemas.openxmlformats.org/officeDocument/2006/relationships/tags" Target="../tags/tag66.xml"/><Relationship Id="rId6"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image" Target="../media/image14.png"/><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68.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7.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4"/>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87630" y="14986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19" name="图片 18" descr="千库网0"/>
          <p:cNvPicPr>
            <a:picLocks noChangeAspect="1"/>
          </p:cNvPicPr>
          <p:nvPr/>
        </p:nvPicPr>
        <p:blipFill>
          <a:blip r:embed="rId8"/>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9"/>
          <a:stretch>
            <a:fillRect/>
          </a:stretch>
        </p:blipFill>
        <p:spPr>
          <a:xfrm>
            <a:off x="9925050" y="393700"/>
            <a:ext cx="1610995" cy="1495425"/>
          </a:xfrm>
          <a:prstGeom prst="rect">
            <a:avLst/>
          </a:prstGeom>
        </p:spPr>
      </p:pic>
      <p:pic>
        <p:nvPicPr>
          <p:cNvPr id="13" name="Picture 12">
            <a:extLst>
              <a:ext uri="{FF2B5EF4-FFF2-40B4-BE49-F238E27FC236}">
                <a16:creationId xmlns:a16="http://schemas.microsoft.com/office/drawing/2014/main" id="{4A93F097-FF6C-4C9F-87B9-0C6684F4B76A}"/>
              </a:ext>
            </a:extLst>
          </p:cNvPr>
          <p:cNvPicPr>
            <a:picLocks noChangeAspect="1"/>
          </p:cNvPicPr>
          <p:nvPr/>
        </p:nvPicPr>
        <p:blipFill>
          <a:blip r:embed="rId10"/>
          <a:stretch>
            <a:fillRect/>
          </a:stretch>
        </p:blipFill>
        <p:spPr>
          <a:xfrm>
            <a:off x="3768653" y="1182968"/>
            <a:ext cx="4578493" cy="853514"/>
          </a:xfrm>
          <a:prstGeom prst="rect">
            <a:avLst/>
          </a:prstGeom>
        </p:spPr>
      </p:pic>
      <p:sp>
        <p:nvSpPr>
          <p:cNvPr id="14" name="TextBox 13">
            <a:extLst>
              <a:ext uri="{FF2B5EF4-FFF2-40B4-BE49-F238E27FC236}">
                <a16:creationId xmlns:a16="http://schemas.microsoft.com/office/drawing/2014/main" id="{AF9620AE-84D4-491E-B5E6-535A5FE0A36E}"/>
              </a:ext>
            </a:extLst>
          </p:cNvPr>
          <p:cNvSpPr txBox="1"/>
          <p:nvPr/>
        </p:nvSpPr>
        <p:spPr>
          <a:xfrm>
            <a:off x="2943225" y="952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endParaRPr lang="en-US" sz="3200" dirty="0"/>
          </a:p>
        </p:txBody>
      </p:sp>
      <p:pic>
        <p:nvPicPr>
          <p:cNvPr id="4" name="Picture 3">
            <a:extLst>
              <a:ext uri="{FF2B5EF4-FFF2-40B4-BE49-F238E27FC236}">
                <a16:creationId xmlns:a16="http://schemas.microsoft.com/office/drawing/2014/main" id="{28FD927B-5D10-49CB-A06B-D26178B1F9F9}"/>
              </a:ext>
            </a:extLst>
          </p:cNvPr>
          <p:cNvPicPr>
            <a:picLocks noChangeAspect="1"/>
          </p:cNvPicPr>
          <p:nvPr/>
        </p:nvPicPr>
        <p:blipFill>
          <a:blip r:embed="rId11"/>
          <a:stretch>
            <a:fillRect/>
          </a:stretch>
        </p:blipFill>
        <p:spPr>
          <a:xfrm>
            <a:off x="5066401" y="1797130"/>
            <a:ext cx="3164098" cy="1072989"/>
          </a:xfrm>
          <a:prstGeom prst="rect">
            <a:avLst/>
          </a:prstGeom>
        </p:spPr>
      </p:pic>
      <p:pic>
        <p:nvPicPr>
          <p:cNvPr id="8" name="Picture 7">
            <a:extLst>
              <a:ext uri="{FF2B5EF4-FFF2-40B4-BE49-F238E27FC236}">
                <a16:creationId xmlns:a16="http://schemas.microsoft.com/office/drawing/2014/main" id="{D771F730-FA0D-4269-AE9E-C911B4A7B67C}"/>
              </a:ext>
            </a:extLst>
          </p:cNvPr>
          <p:cNvPicPr>
            <a:picLocks noChangeAspect="1"/>
          </p:cNvPicPr>
          <p:nvPr/>
        </p:nvPicPr>
        <p:blipFill>
          <a:blip r:embed="rId12"/>
          <a:stretch>
            <a:fillRect/>
          </a:stretch>
        </p:blipFill>
        <p:spPr>
          <a:xfrm>
            <a:off x="2846491" y="2292384"/>
            <a:ext cx="7870618" cy="213988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dissolv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7" presetClass="entr" presetSubtype="1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fltVal val="0"/>
                                          </p:val>
                                        </p:tav>
                                        <p:tav tm="100000">
                                          <p:val>
                                            <p:strVal val="#ppt_w"/>
                                          </p:val>
                                        </p:tav>
                                      </p:tavLst>
                                    </p:anim>
                                    <p:anim calcmode="lin" valueType="num">
                                      <p:cBhvr>
                                        <p:cTn id="53"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6" name="组合 5"/>
          <p:cNvGrpSpPr/>
          <p:nvPr/>
        </p:nvGrpSpPr>
        <p:grpSpPr>
          <a:xfrm>
            <a:off x="1212215" y="1682115"/>
            <a:ext cx="2277110" cy="2092325"/>
            <a:chOff x="3114" y="5014"/>
            <a:chExt cx="3586" cy="3295"/>
          </a:xfrm>
        </p:grpSpPr>
        <p:sp>
          <p:nvSpPr>
            <p:cNvPr id="4" name="圆角矩形 3"/>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 name="组合 2"/>
            <p:cNvGrpSpPr/>
            <p:nvPr/>
          </p:nvGrpSpPr>
          <p:grpSpPr>
            <a:xfrm>
              <a:off x="3169" y="5191"/>
              <a:ext cx="3475" cy="2828"/>
              <a:chOff x="3169" y="5191"/>
              <a:chExt cx="3475" cy="2828"/>
            </a:xfrm>
          </p:grpSpPr>
          <p:sp>
            <p:nvSpPr>
              <p:cNvPr id="16" name="文本框 15"/>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10" name="文本框 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9" name="组合 8"/>
          <p:cNvGrpSpPr/>
          <p:nvPr/>
        </p:nvGrpSpPr>
        <p:grpSpPr>
          <a:xfrm>
            <a:off x="3616325" y="1682115"/>
            <a:ext cx="2277110" cy="2092325"/>
            <a:chOff x="3114" y="5014"/>
            <a:chExt cx="3586" cy="3295"/>
          </a:xfrm>
        </p:grpSpPr>
        <p:sp>
          <p:nvSpPr>
            <p:cNvPr id="11" name="圆角矩形 10"/>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 name="组合 11"/>
            <p:cNvGrpSpPr/>
            <p:nvPr/>
          </p:nvGrpSpPr>
          <p:grpSpPr>
            <a:xfrm>
              <a:off x="3169" y="5191"/>
              <a:ext cx="3475" cy="2828"/>
              <a:chOff x="3169" y="5191"/>
              <a:chExt cx="3475" cy="2828"/>
            </a:xfrm>
          </p:grpSpPr>
          <p:sp>
            <p:nvSpPr>
              <p:cNvPr id="13" name="文本框 12"/>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14" name="文本框 13"/>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15" name="组合 14"/>
          <p:cNvGrpSpPr/>
          <p:nvPr/>
        </p:nvGrpSpPr>
        <p:grpSpPr>
          <a:xfrm>
            <a:off x="1211580" y="3900805"/>
            <a:ext cx="2277110" cy="2092325"/>
            <a:chOff x="3114" y="5014"/>
            <a:chExt cx="3586" cy="3295"/>
          </a:xfrm>
        </p:grpSpPr>
        <p:sp>
          <p:nvSpPr>
            <p:cNvPr id="17" name="圆角矩形 16"/>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9" name="组合 18"/>
            <p:cNvGrpSpPr/>
            <p:nvPr/>
          </p:nvGrpSpPr>
          <p:grpSpPr>
            <a:xfrm>
              <a:off x="3169" y="5191"/>
              <a:ext cx="3475" cy="2828"/>
              <a:chOff x="3169" y="5191"/>
              <a:chExt cx="3475" cy="2828"/>
            </a:xfrm>
          </p:grpSpPr>
          <p:sp>
            <p:nvSpPr>
              <p:cNvPr id="20" name="文本框 19"/>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21" name="文本框 20"/>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22" name="组合 21"/>
          <p:cNvGrpSpPr/>
          <p:nvPr/>
        </p:nvGrpSpPr>
        <p:grpSpPr>
          <a:xfrm>
            <a:off x="3615690" y="3900805"/>
            <a:ext cx="2277110" cy="2092325"/>
            <a:chOff x="3114" y="5014"/>
            <a:chExt cx="3586" cy="3295"/>
          </a:xfrm>
        </p:grpSpPr>
        <p:sp>
          <p:nvSpPr>
            <p:cNvPr id="23" name="圆角矩形 22"/>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4" name="组合 23"/>
            <p:cNvGrpSpPr/>
            <p:nvPr/>
          </p:nvGrpSpPr>
          <p:grpSpPr>
            <a:xfrm>
              <a:off x="3169" y="5191"/>
              <a:ext cx="3475" cy="2828"/>
              <a:chOff x="3169" y="5191"/>
              <a:chExt cx="3475" cy="2828"/>
            </a:xfrm>
          </p:grpSpPr>
          <p:sp>
            <p:nvSpPr>
              <p:cNvPr id="25" name="文本框 24"/>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26" name="文本框 25"/>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37" name="组合 36"/>
          <p:cNvGrpSpPr/>
          <p:nvPr/>
        </p:nvGrpSpPr>
        <p:grpSpPr>
          <a:xfrm>
            <a:off x="6477635" y="3627755"/>
            <a:ext cx="4652645" cy="1328420"/>
            <a:chOff x="10555" y="2130"/>
            <a:chExt cx="7327" cy="2092"/>
          </a:xfrm>
        </p:grpSpPr>
        <p:cxnSp>
          <p:nvCxnSpPr>
            <p:cNvPr id="211" name="直接连接符 210"/>
            <p:cNvCxnSpPr/>
            <p:nvPr/>
          </p:nvCxnSpPr>
          <p:spPr>
            <a:xfrm flipH="1" flipV="1">
              <a:off x="10555" y="4198"/>
              <a:ext cx="7219" cy="24"/>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10555" y="2737"/>
              <a:ext cx="7327" cy="116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36" name="文本框 35"/>
            <p:cNvSpPr txBox="1"/>
            <p:nvPr/>
          </p:nvSpPr>
          <p:spPr>
            <a:xfrm>
              <a:off x="10555" y="2130"/>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nvGrpSpPr>
          <p:cNvPr id="38" name="组合 37"/>
          <p:cNvGrpSpPr/>
          <p:nvPr/>
        </p:nvGrpSpPr>
        <p:grpSpPr>
          <a:xfrm>
            <a:off x="6477635" y="2043430"/>
            <a:ext cx="4652645" cy="1328420"/>
            <a:chOff x="10555" y="2130"/>
            <a:chExt cx="7327" cy="2092"/>
          </a:xfrm>
        </p:grpSpPr>
        <p:cxnSp>
          <p:nvCxnSpPr>
            <p:cNvPr id="39" name="直接连接符 38"/>
            <p:cNvCxnSpPr/>
            <p:nvPr/>
          </p:nvCxnSpPr>
          <p:spPr>
            <a:xfrm flipH="1" flipV="1">
              <a:off x="10555" y="4198"/>
              <a:ext cx="7219" cy="24"/>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10555" y="2737"/>
              <a:ext cx="7327" cy="116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1" name="文本框 40"/>
            <p:cNvSpPr txBox="1"/>
            <p:nvPr/>
          </p:nvSpPr>
          <p:spPr>
            <a:xfrm>
              <a:off x="10555" y="2130"/>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down)">
                                      <p:cBhvr>
                                        <p:cTn id="37" dur="500"/>
                                        <p:tgtEl>
                                          <p:spTgt spid="37"/>
                                        </p:tgtEl>
                                      </p:cBhvr>
                                    </p:animEffect>
                                  </p:childTnLst>
                                </p:cTn>
                              </p:par>
                              <p:par>
                                <p:cTn id="38" presetID="22" presetClass="entr" presetSubtype="4" fill="hold"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6"/>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7"/>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8"/>
            <a:stretch>
              <a:fillRect/>
            </a:stretch>
          </p:blipFill>
          <p:spPr>
            <a:xfrm>
              <a:off x="162" y="0"/>
              <a:ext cx="2196" cy="2643"/>
            </a:xfrm>
            <a:prstGeom prst="rect">
              <a:avLst/>
            </a:prstGeom>
          </p:spPr>
        </p:pic>
        <p:pic>
          <p:nvPicPr>
            <p:cNvPr id="28" name="图片 27" descr="图层 4"/>
            <p:cNvPicPr>
              <a:picLocks noChangeAspect="1"/>
            </p:cNvPicPr>
            <p:nvPr/>
          </p:nvPicPr>
          <p:blipFill>
            <a:blip r:embed="rId9"/>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10"/>
          <a:stretch>
            <a:fillRect/>
          </a:stretch>
        </p:blipFill>
        <p:spPr>
          <a:xfrm>
            <a:off x="9925050" y="393700"/>
            <a:ext cx="1610995" cy="1495425"/>
          </a:xfrm>
          <a:prstGeom prst="rect">
            <a:avLst/>
          </a:prstGeom>
        </p:spPr>
      </p:pic>
      <p:grpSp>
        <p:nvGrpSpPr>
          <p:cNvPr id="16" name="组合 15"/>
          <p:cNvGrpSpPr/>
          <p:nvPr/>
        </p:nvGrpSpPr>
        <p:grpSpPr>
          <a:xfrm>
            <a:off x="1145540" y="1949450"/>
            <a:ext cx="10156190" cy="1132840"/>
            <a:chOff x="1804" y="2813"/>
            <a:chExt cx="15994" cy="1784"/>
          </a:xfrm>
        </p:grpSpPr>
        <p:grpSp>
          <p:nvGrpSpPr>
            <p:cNvPr id="15" name="组合 14"/>
            <p:cNvGrpSpPr/>
            <p:nvPr/>
          </p:nvGrpSpPr>
          <p:grpSpPr>
            <a:xfrm>
              <a:off x="1804" y="2813"/>
              <a:ext cx="15994" cy="1322"/>
              <a:chOff x="1804" y="2813"/>
              <a:chExt cx="15994" cy="1322"/>
            </a:xfrm>
          </p:grpSpPr>
          <p:grpSp>
            <p:nvGrpSpPr>
              <p:cNvPr id="3" name="组合 2"/>
              <p:cNvGrpSpPr/>
              <p:nvPr/>
            </p:nvGrpSpPr>
            <p:grpSpPr>
              <a:xfrm>
                <a:off x="1804" y="2813"/>
                <a:ext cx="7169" cy="1322"/>
                <a:chOff x="9755" y="3095"/>
                <a:chExt cx="7169" cy="1322"/>
              </a:xfrm>
            </p:grpSpPr>
            <p:sp>
              <p:nvSpPr>
                <p:cNvPr id="40" name="文本框 39"/>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1" name="文本框 40"/>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nvGrpSpPr>
              <p:cNvPr id="4" name="组合 3"/>
              <p:cNvGrpSpPr/>
              <p:nvPr/>
            </p:nvGrpSpPr>
            <p:grpSpPr>
              <a:xfrm>
                <a:off x="10629" y="2813"/>
                <a:ext cx="7169" cy="1322"/>
                <a:chOff x="9755" y="3095"/>
                <a:chExt cx="7169" cy="1322"/>
              </a:xfrm>
            </p:grpSpPr>
            <p:sp>
              <p:nvSpPr>
                <p:cNvPr id="11" name="文本框 10"/>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4" name="文本框 13"/>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cxnSp>
          <p:nvCxnSpPr>
            <p:cNvPr id="211" name="直接连接符 210"/>
            <p:cNvCxnSpPr/>
            <p:nvPr/>
          </p:nvCxnSpPr>
          <p:spPr>
            <a:xfrm flipV="1">
              <a:off x="9595" y="3100"/>
              <a:ext cx="11" cy="1497"/>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1145540" y="4010025"/>
            <a:ext cx="10156190" cy="1132840"/>
            <a:chOff x="1804" y="2813"/>
            <a:chExt cx="15994" cy="1784"/>
          </a:xfrm>
        </p:grpSpPr>
        <p:grpSp>
          <p:nvGrpSpPr>
            <p:cNvPr id="9" name="组合 8"/>
            <p:cNvGrpSpPr/>
            <p:nvPr/>
          </p:nvGrpSpPr>
          <p:grpSpPr>
            <a:xfrm>
              <a:off x="1804" y="2813"/>
              <a:ext cx="15994" cy="1322"/>
              <a:chOff x="1804" y="2813"/>
              <a:chExt cx="15994" cy="1322"/>
            </a:xfrm>
          </p:grpSpPr>
          <p:grpSp>
            <p:nvGrpSpPr>
              <p:cNvPr id="10" name="组合 9"/>
              <p:cNvGrpSpPr/>
              <p:nvPr/>
            </p:nvGrpSpPr>
            <p:grpSpPr>
              <a:xfrm>
                <a:off x="1804" y="2813"/>
                <a:ext cx="7169" cy="1322"/>
                <a:chOff x="9755" y="3095"/>
                <a:chExt cx="7169" cy="1322"/>
              </a:xfrm>
            </p:grpSpPr>
            <p:sp>
              <p:nvSpPr>
                <p:cNvPr id="12" name="文本框 11"/>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3" name="文本框 12"/>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nvGrpSpPr>
              <p:cNvPr id="19" name="组合 18"/>
              <p:cNvGrpSpPr/>
              <p:nvPr/>
            </p:nvGrpSpPr>
            <p:grpSpPr>
              <a:xfrm>
                <a:off x="10629" y="2813"/>
                <a:ext cx="7169" cy="1322"/>
                <a:chOff x="9755" y="3095"/>
                <a:chExt cx="7169" cy="1322"/>
              </a:xfrm>
            </p:grpSpPr>
            <p:sp>
              <p:nvSpPr>
                <p:cNvPr id="20" name="文本框 19"/>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21" name="文本框 20"/>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cxnSp>
          <p:nvCxnSpPr>
            <p:cNvPr id="22" name="直接连接符 21"/>
            <p:cNvCxnSpPr/>
            <p:nvPr/>
          </p:nvCxnSpPr>
          <p:spPr>
            <a:xfrm flipV="1">
              <a:off x="9595" y="3100"/>
              <a:ext cx="11" cy="1497"/>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to="" calcmode="lin" valueType="num">
                                      <p:cBhvr>
                                        <p:cTn id="17" dur="1" fill="hold"/>
                                        <p:tgtEl>
                                          <p:spTgt spid="16"/>
                                        </p:tgtEl>
                                      </p:cBhvr>
                                    </p:anim>
                                  </p:childTnLst>
                                </p:cTn>
                              </p:par>
                              <p:par>
                                <p:cTn id="18" presetID="24"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to="" calcmode="lin" valueType="num">
                                      <p:cBhvr>
                                        <p:cTn id="20"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7" name="Picture 36" descr="A picture containing diagram&#10;&#10;Description automatically generated">
            <a:extLst>
              <a:ext uri="{FF2B5EF4-FFF2-40B4-BE49-F238E27FC236}">
                <a16:creationId xmlns:a16="http://schemas.microsoft.com/office/drawing/2014/main" id="{7C8BA786-30AA-42FA-80D2-AD1DEEB7D3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3327" y="0"/>
            <a:ext cx="9071263" cy="6858000"/>
          </a:xfrm>
          <a:prstGeom prst="rect">
            <a:avLst/>
          </a:prstGeom>
        </p:spPr>
      </p:pic>
      <p:sp>
        <p:nvSpPr>
          <p:cNvPr id="39" name="TextBox 38">
            <a:extLst>
              <a:ext uri="{FF2B5EF4-FFF2-40B4-BE49-F238E27FC236}">
                <a16:creationId xmlns:a16="http://schemas.microsoft.com/office/drawing/2014/main" id="{AFD78939-7497-4C1E-AB6B-BF2B02AC84A1}"/>
              </a:ext>
            </a:extLst>
          </p:cNvPr>
          <p:cNvSpPr txBox="1"/>
          <p:nvPr/>
        </p:nvSpPr>
        <p:spPr>
          <a:xfrm>
            <a:off x="3340676" y="1413063"/>
            <a:ext cx="5756564" cy="4031873"/>
          </a:xfrm>
          <a:prstGeom prst="rect">
            <a:avLst/>
          </a:prstGeom>
          <a:noFill/>
        </p:spPr>
        <p:txBody>
          <a:bodyPr wrap="square" rtlCol="0">
            <a:spAutoFit/>
          </a:bodyPr>
          <a:lstStyle/>
          <a:p>
            <a:pPr algn="just"/>
            <a:r>
              <a:rPr lang="en-US" sz="3200" b="1" dirty="0" err="1"/>
              <a:t>Chúng</a:t>
            </a:r>
            <a:r>
              <a:rPr lang="en-US" sz="3200" b="1" dirty="0"/>
              <a:t> ta </a:t>
            </a:r>
            <a:r>
              <a:rPr lang="en-US" sz="3200" b="1" dirty="0" err="1"/>
              <a:t>nên</a:t>
            </a:r>
            <a:r>
              <a:rPr lang="en-US" sz="3200" b="1" dirty="0"/>
              <a:t> </a:t>
            </a:r>
            <a:r>
              <a:rPr lang="en-US" sz="3200" b="1" dirty="0" err="1"/>
              <a:t>thường</a:t>
            </a:r>
            <a:r>
              <a:rPr lang="en-US" sz="3200" b="1" dirty="0"/>
              <a:t> </a:t>
            </a:r>
            <a:r>
              <a:rPr lang="en-US" sz="3200" b="1" dirty="0" err="1"/>
              <a:t>xuyên</a:t>
            </a:r>
            <a:r>
              <a:rPr lang="en-US" sz="3200" b="1" dirty="0"/>
              <a:t> </a:t>
            </a:r>
            <a:r>
              <a:rPr lang="en-US" sz="3200" b="1" dirty="0" err="1"/>
              <a:t>thực</a:t>
            </a:r>
            <a:r>
              <a:rPr lang="en-US" sz="3200" b="1" dirty="0"/>
              <a:t> </a:t>
            </a:r>
            <a:r>
              <a:rPr lang="en-US" sz="3200" b="1" dirty="0" err="1"/>
              <a:t>hiện</a:t>
            </a:r>
            <a:r>
              <a:rPr lang="en-US" sz="3200" b="1" dirty="0"/>
              <a:t> </a:t>
            </a:r>
            <a:r>
              <a:rPr lang="en-US" sz="3200" b="1" dirty="0" err="1"/>
              <a:t>các</a:t>
            </a:r>
            <a:r>
              <a:rPr lang="en-US" sz="3200" b="1" dirty="0"/>
              <a:t> </a:t>
            </a:r>
            <a:r>
              <a:rPr lang="en-US" sz="3200" b="1" dirty="0" err="1"/>
              <a:t>việc</a:t>
            </a:r>
            <a:r>
              <a:rPr lang="en-US" sz="3200" b="1" dirty="0"/>
              <a:t> </a:t>
            </a:r>
            <a:r>
              <a:rPr lang="en-US" sz="3200" b="1" dirty="0" err="1"/>
              <a:t>làm</a:t>
            </a:r>
            <a:r>
              <a:rPr lang="en-US" sz="3200" b="1" dirty="0"/>
              <a:t> </a:t>
            </a:r>
            <a:r>
              <a:rPr lang="en-US" sz="3200" b="1" dirty="0" err="1"/>
              <a:t>thể</a:t>
            </a:r>
            <a:r>
              <a:rPr lang="en-US" sz="3200" b="1" dirty="0"/>
              <a:t> </a:t>
            </a:r>
            <a:r>
              <a:rPr lang="en-US" sz="3200" b="1" dirty="0" err="1"/>
              <a:t>hiện</a:t>
            </a:r>
            <a:r>
              <a:rPr lang="en-US" sz="3200" b="1" dirty="0"/>
              <a:t> ham </a:t>
            </a:r>
            <a:r>
              <a:rPr lang="en-US" sz="3200" b="1" dirty="0" err="1"/>
              <a:t>học</a:t>
            </a:r>
            <a:r>
              <a:rPr lang="en-US" sz="3200" b="1" dirty="0"/>
              <a:t> </a:t>
            </a:r>
            <a:r>
              <a:rPr lang="en-US" sz="3200" b="1" dirty="0" err="1"/>
              <a:t>hỏi</a:t>
            </a:r>
            <a:r>
              <a:rPr lang="en-US" sz="3200" b="1" dirty="0"/>
              <a:t> </a:t>
            </a:r>
            <a:r>
              <a:rPr lang="en-US" sz="3200" b="1" dirty="0" err="1"/>
              <a:t>vì</a:t>
            </a:r>
            <a:r>
              <a:rPr lang="en-US" sz="3200" b="1" dirty="0"/>
              <a:t> </a:t>
            </a:r>
            <a:r>
              <a:rPr lang="en-US" sz="3200" b="1" dirty="0" err="1"/>
              <a:t>sẽ</a:t>
            </a:r>
            <a:r>
              <a:rPr lang="en-US" sz="3200" b="1" dirty="0"/>
              <a:t> </a:t>
            </a:r>
            <a:r>
              <a:rPr lang="en-US" sz="3200" b="1" dirty="0" err="1"/>
              <a:t>giúp</a:t>
            </a:r>
            <a:r>
              <a:rPr lang="en-US" sz="3200" b="1" dirty="0"/>
              <a:t> </a:t>
            </a:r>
            <a:r>
              <a:rPr lang="en-US" sz="3200" b="1" dirty="0" err="1"/>
              <a:t>chúng</a:t>
            </a:r>
            <a:r>
              <a:rPr lang="en-US" sz="3200" b="1" dirty="0"/>
              <a:t> ta </a:t>
            </a:r>
            <a:r>
              <a:rPr lang="en-US" sz="3200" b="1" dirty="0" err="1"/>
              <a:t>mở</a:t>
            </a:r>
            <a:r>
              <a:rPr lang="en-US" sz="3200" b="1" dirty="0"/>
              <a:t> </a:t>
            </a:r>
            <a:r>
              <a:rPr lang="en-US" sz="3200" b="1" dirty="0" err="1"/>
              <a:t>mang</a:t>
            </a:r>
            <a:r>
              <a:rPr lang="en-US" sz="3200" b="1" dirty="0"/>
              <a:t> </a:t>
            </a:r>
            <a:r>
              <a:rPr lang="en-US" sz="3200" b="1" dirty="0" err="1"/>
              <a:t>kiến</a:t>
            </a:r>
            <a:r>
              <a:rPr lang="en-US" sz="3200" b="1" dirty="0"/>
              <a:t> </a:t>
            </a:r>
            <a:r>
              <a:rPr lang="en-US" sz="3200" b="1" dirty="0" err="1"/>
              <a:t>thức</a:t>
            </a:r>
            <a:r>
              <a:rPr lang="en-US" sz="3200" b="1" dirty="0"/>
              <a:t>, </a:t>
            </a:r>
            <a:r>
              <a:rPr lang="en-US" sz="3200" b="1" dirty="0" err="1"/>
              <a:t>luôn</a:t>
            </a:r>
            <a:r>
              <a:rPr lang="en-US" sz="3200" b="1" dirty="0"/>
              <a:t> </a:t>
            </a:r>
            <a:r>
              <a:rPr lang="en-US" sz="3200" b="1" dirty="0" err="1"/>
              <a:t>được</a:t>
            </a:r>
            <a:r>
              <a:rPr lang="en-US" sz="3200" b="1" dirty="0"/>
              <a:t> </a:t>
            </a:r>
            <a:r>
              <a:rPr lang="en-US" sz="3200" b="1" dirty="0" err="1"/>
              <a:t>mọi</a:t>
            </a:r>
            <a:r>
              <a:rPr lang="en-US" sz="3200" b="1" dirty="0"/>
              <a:t> </a:t>
            </a:r>
            <a:r>
              <a:rPr lang="en-US" sz="3200" b="1" dirty="0" err="1"/>
              <a:t>người</a:t>
            </a:r>
            <a:r>
              <a:rPr lang="en-US" sz="3200" b="1" dirty="0"/>
              <a:t> </a:t>
            </a:r>
            <a:r>
              <a:rPr lang="en-US" sz="3200" b="1" dirty="0" err="1"/>
              <a:t>khen</a:t>
            </a:r>
            <a:r>
              <a:rPr lang="en-US" sz="3200" b="1" dirty="0"/>
              <a:t> </a:t>
            </a:r>
            <a:r>
              <a:rPr lang="en-US" sz="3200" b="1" dirty="0" err="1"/>
              <a:t>gợi</a:t>
            </a:r>
            <a:r>
              <a:rPr lang="en-US" sz="3200" b="1" dirty="0"/>
              <a:t> … </a:t>
            </a:r>
            <a:r>
              <a:rPr lang="en-US" sz="3200" b="1" dirty="0" err="1"/>
              <a:t>Có</a:t>
            </a:r>
            <a:r>
              <a:rPr lang="en-US" sz="3200" b="1" dirty="0"/>
              <a:t> </a:t>
            </a:r>
            <a:r>
              <a:rPr lang="en-US" sz="3200" b="1" dirty="0" err="1"/>
              <a:t>những</a:t>
            </a:r>
            <a:r>
              <a:rPr lang="en-US" sz="3200" b="1" dirty="0"/>
              <a:t> </a:t>
            </a:r>
            <a:r>
              <a:rPr lang="en-US" sz="3200" b="1" dirty="0" err="1"/>
              <a:t>vấn</a:t>
            </a:r>
            <a:r>
              <a:rPr lang="en-US" sz="3200" b="1" dirty="0"/>
              <a:t> </a:t>
            </a:r>
            <a:r>
              <a:rPr lang="en-US" sz="3200" b="1" dirty="0" err="1"/>
              <a:t>đề</a:t>
            </a:r>
            <a:r>
              <a:rPr lang="en-US" sz="3200" b="1" dirty="0"/>
              <a:t> </a:t>
            </a:r>
            <a:r>
              <a:rPr lang="en-US" sz="3200" b="1" dirty="0" err="1"/>
              <a:t>thắc</a:t>
            </a:r>
            <a:r>
              <a:rPr lang="en-US" sz="3200" b="1" dirty="0"/>
              <a:t> </a:t>
            </a:r>
            <a:r>
              <a:rPr lang="en-US" sz="3200" b="1" dirty="0" err="1"/>
              <a:t>mắc</a:t>
            </a:r>
            <a:r>
              <a:rPr lang="en-US" sz="3200" b="1" dirty="0"/>
              <a:t> </a:t>
            </a:r>
            <a:r>
              <a:rPr lang="en-US" sz="3200" b="1" dirty="0" err="1"/>
              <a:t>thì</a:t>
            </a:r>
            <a:r>
              <a:rPr lang="en-US" sz="3200" b="1" dirty="0"/>
              <a:t> </a:t>
            </a:r>
            <a:r>
              <a:rPr lang="en-US" sz="3200" b="1" dirty="0" err="1"/>
              <a:t>có</a:t>
            </a:r>
            <a:r>
              <a:rPr lang="en-US" sz="3200" b="1" dirty="0"/>
              <a:t> </a:t>
            </a:r>
            <a:r>
              <a:rPr lang="en-US" sz="3200" b="1" dirty="0" err="1"/>
              <a:t>thể</a:t>
            </a:r>
            <a:r>
              <a:rPr lang="en-US" sz="3200" b="1" dirty="0"/>
              <a:t> </a:t>
            </a:r>
            <a:r>
              <a:rPr lang="en-US" sz="3200" b="1" dirty="0" err="1"/>
              <a:t>hỏi</a:t>
            </a:r>
            <a:r>
              <a:rPr lang="en-US" sz="3200" b="1" dirty="0"/>
              <a:t> </a:t>
            </a:r>
            <a:r>
              <a:rPr lang="en-US" sz="3200" b="1" dirty="0" err="1"/>
              <a:t>bố</a:t>
            </a:r>
            <a:r>
              <a:rPr lang="en-US" sz="3200" b="1" dirty="0"/>
              <a:t> </a:t>
            </a:r>
            <a:r>
              <a:rPr lang="en-US" sz="3200" b="1" dirty="0" err="1"/>
              <a:t>mẹ</a:t>
            </a:r>
            <a:r>
              <a:rPr lang="en-US" sz="3200" b="1" dirty="0"/>
              <a:t>, </a:t>
            </a:r>
            <a:r>
              <a:rPr lang="en-US" sz="3200" b="1" dirty="0" err="1"/>
              <a:t>thầy</a:t>
            </a:r>
            <a:r>
              <a:rPr lang="en-US" sz="3200" b="1" dirty="0"/>
              <a:t> </a:t>
            </a:r>
            <a:r>
              <a:rPr lang="en-US" sz="3200" b="1" dirty="0" err="1"/>
              <a:t>cô</a:t>
            </a:r>
            <a:r>
              <a:rPr lang="en-US" sz="3200" b="1" dirty="0"/>
              <a:t> </a:t>
            </a:r>
            <a:r>
              <a:rPr lang="en-US" sz="3200" b="1" dirty="0" err="1"/>
              <a:t>hoặc</a:t>
            </a:r>
            <a:r>
              <a:rPr lang="en-US" sz="3200" b="1" dirty="0"/>
              <a:t> </a:t>
            </a:r>
            <a:r>
              <a:rPr lang="en-US" sz="3200" b="1" dirty="0" err="1"/>
              <a:t>tự</a:t>
            </a:r>
            <a:r>
              <a:rPr lang="en-US" sz="3200" b="1" dirty="0"/>
              <a:t> </a:t>
            </a:r>
            <a:r>
              <a:rPr lang="en-US" sz="3200" b="1" dirty="0" err="1"/>
              <a:t>tìm</a:t>
            </a:r>
            <a:r>
              <a:rPr lang="en-US" sz="3200" b="1" dirty="0"/>
              <a:t> </a:t>
            </a:r>
            <a:r>
              <a:rPr lang="en-US" sz="3200" b="1" dirty="0" err="1"/>
              <a:t>kiếm</a:t>
            </a:r>
            <a:r>
              <a:rPr lang="en-US" sz="3200" b="1" dirty="0"/>
              <a:t> </a:t>
            </a:r>
            <a:r>
              <a:rPr lang="en-US" sz="3200" b="1" dirty="0" err="1"/>
              <a:t>thông</a:t>
            </a:r>
            <a:r>
              <a:rPr lang="en-US" sz="3200" b="1" dirty="0"/>
              <a:t> qua </a:t>
            </a:r>
            <a:r>
              <a:rPr lang="en-US" sz="3200" b="1" dirty="0" err="1"/>
              <a:t>sách</a:t>
            </a:r>
            <a:r>
              <a:rPr lang="en-US" sz="3200" b="1" dirty="0"/>
              <a:t>, </a:t>
            </a:r>
            <a:r>
              <a:rPr lang="en-US" sz="3200" b="1" dirty="0" err="1"/>
              <a:t>báo</a:t>
            </a:r>
            <a:r>
              <a:rPr lang="en-US" sz="3200" b="1" dirty="0"/>
              <a:t>, Internet…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9" name="组合 8"/>
          <p:cNvGrpSpPr/>
          <p:nvPr/>
        </p:nvGrpSpPr>
        <p:grpSpPr>
          <a:xfrm>
            <a:off x="1097915" y="1758950"/>
            <a:ext cx="4843145" cy="1760855"/>
            <a:chOff x="1798" y="2837"/>
            <a:chExt cx="7627" cy="2773"/>
          </a:xfrm>
        </p:grpSpPr>
        <p:grpSp>
          <p:nvGrpSpPr>
            <p:cNvPr id="2" name="组合 1"/>
            <p:cNvGrpSpPr/>
            <p:nvPr/>
          </p:nvGrpSpPr>
          <p:grpSpPr>
            <a:xfrm>
              <a:off x="1798" y="3168"/>
              <a:ext cx="7433" cy="2443"/>
              <a:chOff x="1416" y="2715"/>
              <a:chExt cx="8082" cy="2685"/>
            </a:xfrm>
          </p:grpSpPr>
          <p:sp>
            <p:nvSpPr>
              <p:cNvPr id="3" name="矩形 2"/>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4" name="组合 3"/>
              <p:cNvGrpSpPr/>
              <p:nvPr/>
            </p:nvGrpSpPr>
            <p:grpSpPr>
              <a:xfrm>
                <a:off x="1873" y="3022"/>
                <a:ext cx="7169" cy="1883"/>
                <a:chOff x="10629" y="2813"/>
                <a:chExt cx="7169" cy="1883"/>
              </a:xfrm>
            </p:grpSpPr>
            <p:sp>
              <p:nvSpPr>
                <p:cNvPr id="11" name="文本框 10"/>
                <p:cNvSpPr txBox="1"/>
                <p:nvPr/>
              </p:nvSpPr>
              <p:spPr>
                <a:xfrm>
                  <a:off x="10629" y="3420"/>
                  <a:ext cx="7169" cy="1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4" name="文本框 13"/>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67" name="椭圆 66"/>
            <p:cNvSpPr/>
            <p:nvPr/>
          </p:nvSpPr>
          <p:spPr>
            <a:xfrm>
              <a:off x="8263" y="2837"/>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10" name="组合 9"/>
          <p:cNvGrpSpPr/>
          <p:nvPr/>
        </p:nvGrpSpPr>
        <p:grpSpPr>
          <a:xfrm>
            <a:off x="1106805" y="3724910"/>
            <a:ext cx="4843145" cy="1760855"/>
            <a:chOff x="1798" y="2837"/>
            <a:chExt cx="7627" cy="2773"/>
          </a:xfrm>
        </p:grpSpPr>
        <p:grpSp>
          <p:nvGrpSpPr>
            <p:cNvPr id="12" name="组合 11"/>
            <p:cNvGrpSpPr/>
            <p:nvPr/>
          </p:nvGrpSpPr>
          <p:grpSpPr>
            <a:xfrm>
              <a:off x="1798" y="3168"/>
              <a:ext cx="7433" cy="2443"/>
              <a:chOff x="1416" y="2715"/>
              <a:chExt cx="8082" cy="2685"/>
            </a:xfrm>
          </p:grpSpPr>
          <p:sp>
            <p:nvSpPr>
              <p:cNvPr id="13" name="矩形 12"/>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15" name="组合 14"/>
              <p:cNvGrpSpPr/>
              <p:nvPr/>
            </p:nvGrpSpPr>
            <p:grpSpPr>
              <a:xfrm>
                <a:off x="1873" y="3022"/>
                <a:ext cx="7169" cy="1883"/>
                <a:chOff x="10629" y="2813"/>
                <a:chExt cx="7169" cy="1883"/>
              </a:xfrm>
            </p:grpSpPr>
            <p:sp>
              <p:nvSpPr>
                <p:cNvPr id="16" name="文本框 15"/>
                <p:cNvSpPr txBox="1"/>
                <p:nvPr/>
              </p:nvSpPr>
              <p:spPr>
                <a:xfrm>
                  <a:off x="10629" y="3420"/>
                  <a:ext cx="7169" cy="1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7" name="文本框 16"/>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19" name="椭圆 18"/>
            <p:cNvSpPr/>
            <p:nvPr/>
          </p:nvSpPr>
          <p:spPr>
            <a:xfrm>
              <a:off x="8263" y="2837"/>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20" name="组合 19"/>
          <p:cNvGrpSpPr/>
          <p:nvPr/>
        </p:nvGrpSpPr>
        <p:grpSpPr>
          <a:xfrm flipH="1">
            <a:off x="6221095" y="1758950"/>
            <a:ext cx="4843145" cy="1760855"/>
            <a:chOff x="1798" y="2837"/>
            <a:chExt cx="7627" cy="2773"/>
          </a:xfrm>
        </p:grpSpPr>
        <p:grpSp>
          <p:nvGrpSpPr>
            <p:cNvPr id="21" name="组合 20"/>
            <p:cNvGrpSpPr/>
            <p:nvPr/>
          </p:nvGrpSpPr>
          <p:grpSpPr>
            <a:xfrm>
              <a:off x="1798" y="3168"/>
              <a:ext cx="7433" cy="2443"/>
              <a:chOff x="1416" y="2715"/>
              <a:chExt cx="8082" cy="2685"/>
            </a:xfrm>
          </p:grpSpPr>
          <p:sp>
            <p:nvSpPr>
              <p:cNvPr id="22" name="矩形 21"/>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23" name="组合 22"/>
              <p:cNvGrpSpPr/>
              <p:nvPr/>
            </p:nvGrpSpPr>
            <p:grpSpPr>
              <a:xfrm>
                <a:off x="1873" y="3022"/>
                <a:ext cx="7169" cy="1883"/>
                <a:chOff x="10629" y="2813"/>
                <a:chExt cx="7169" cy="1883"/>
              </a:xfrm>
            </p:grpSpPr>
            <p:sp>
              <p:nvSpPr>
                <p:cNvPr id="24" name="文本框 23"/>
                <p:cNvSpPr txBox="1"/>
                <p:nvPr/>
              </p:nvSpPr>
              <p:spPr>
                <a:xfrm>
                  <a:off x="10629" y="3420"/>
                  <a:ext cx="7169" cy="1276"/>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25" name="文本框 24"/>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26" name="椭圆 25"/>
            <p:cNvSpPr/>
            <p:nvPr/>
          </p:nvSpPr>
          <p:spPr>
            <a:xfrm>
              <a:off x="8263" y="2837"/>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27" name="组合 26"/>
          <p:cNvGrpSpPr/>
          <p:nvPr/>
        </p:nvGrpSpPr>
        <p:grpSpPr>
          <a:xfrm flipH="1">
            <a:off x="6221095" y="3724910"/>
            <a:ext cx="4843145" cy="1760855"/>
            <a:chOff x="1798" y="2837"/>
            <a:chExt cx="7627" cy="2773"/>
          </a:xfrm>
        </p:grpSpPr>
        <p:grpSp>
          <p:nvGrpSpPr>
            <p:cNvPr id="36" name="组合 35"/>
            <p:cNvGrpSpPr/>
            <p:nvPr/>
          </p:nvGrpSpPr>
          <p:grpSpPr>
            <a:xfrm>
              <a:off x="1798" y="3168"/>
              <a:ext cx="7433" cy="2443"/>
              <a:chOff x="1416" y="2715"/>
              <a:chExt cx="8082" cy="2685"/>
            </a:xfrm>
          </p:grpSpPr>
          <p:sp>
            <p:nvSpPr>
              <p:cNvPr id="37" name="矩形 36"/>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38" name="组合 37"/>
              <p:cNvGrpSpPr/>
              <p:nvPr/>
            </p:nvGrpSpPr>
            <p:grpSpPr>
              <a:xfrm>
                <a:off x="1873" y="3022"/>
                <a:ext cx="7169" cy="1883"/>
                <a:chOff x="10629" y="2813"/>
                <a:chExt cx="7169" cy="1883"/>
              </a:xfrm>
            </p:grpSpPr>
            <p:sp>
              <p:nvSpPr>
                <p:cNvPr id="39" name="文本框 38"/>
                <p:cNvSpPr txBox="1"/>
                <p:nvPr/>
              </p:nvSpPr>
              <p:spPr>
                <a:xfrm>
                  <a:off x="10629" y="3420"/>
                  <a:ext cx="7169" cy="1276"/>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0" name="文本框 39"/>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41" name="椭圆 40"/>
            <p:cNvSpPr/>
            <p:nvPr/>
          </p:nvSpPr>
          <p:spPr>
            <a:xfrm>
              <a:off x="8263" y="2837"/>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strVal val="#ppt_w*0.70"/>
                                          </p:val>
                                        </p:tav>
                                        <p:tav tm="100000">
                                          <p:val>
                                            <p:strVal val="#ppt_w"/>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1000" fill="hold"/>
                                        <p:tgtEl>
                                          <p:spTgt spid="20"/>
                                        </p:tgtEl>
                                        <p:attrNameLst>
                                          <p:attrName>ppt_w</p:attrName>
                                        </p:attrNameLst>
                                      </p:cBhvr>
                                      <p:tavLst>
                                        <p:tav tm="0">
                                          <p:val>
                                            <p:strVal val="#ppt_w*0.70"/>
                                          </p:val>
                                        </p:tav>
                                        <p:tav tm="100000">
                                          <p:val>
                                            <p:strVal val="#ppt_w"/>
                                          </p:val>
                                        </p:tav>
                                      </p:tavLst>
                                    </p:anim>
                                    <p:anim calcmode="lin" valueType="num">
                                      <p:cBhvr>
                                        <p:cTn id="25" dur="1000" fill="hold"/>
                                        <p:tgtEl>
                                          <p:spTgt spid="20"/>
                                        </p:tgtEl>
                                        <p:attrNameLst>
                                          <p:attrName>ppt_h</p:attrName>
                                        </p:attrNameLst>
                                      </p:cBhvr>
                                      <p:tavLst>
                                        <p:tav tm="0">
                                          <p:val>
                                            <p:strVal val="#ppt_h"/>
                                          </p:val>
                                        </p:tav>
                                        <p:tav tm="100000">
                                          <p:val>
                                            <p:strVal val="#ppt_h"/>
                                          </p:val>
                                        </p:tav>
                                      </p:tavLst>
                                    </p:anim>
                                    <p:animEffect transition="in" filter="fade">
                                      <p:cBhvr>
                                        <p:cTn id="26" dur="10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strVal val="#ppt_w*0.70"/>
                                          </p:val>
                                        </p:tav>
                                        <p:tav tm="100000">
                                          <p:val>
                                            <p:strVal val="#ppt_w"/>
                                          </p:val>
                                        </p:tav>
                                      </p:tavLst>
                                    </p:anim>
                                    <p:anim calcmode="lin" valueType="num">
                                      <p:cBhvr>
                                        <p:cTn id="32" dur="1000" fill="hold"/>
                                        <p:tgtEl>
                                          <p:spTgt spid="10"/>
                                        </p:tgtEl>
                                        <p:attrNameLst>
                                          <p:attrName>ppt_h</p:attrName>
                                        </p:attrNameLst>
                                      </p:cBhvr>
                                      <p:tavLst>
                                        <p:tav tm="0">
                                          <p:val>
                                            <p:strVal val="#ppt_h"/>
                                          </p:val>
                                        </p:tav>
                                        <p:tav tm="100000">
                                          <p:val>
                                            <p:strVal val="#ppt_h"/>
                                          </p:val>
                                        </p:tav>
                                      </p:tavLst>
                                    </p:anim>
                                    <p:animEffect transition="in" filter="fade">
                                      <p:cBhvr>
                                        <p:cTn id="33" dur="1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1000" fill="hold"/>
                                        <p:tgtEl>
                                          <p:spTgt spid="27"/>
                                        </p:tgtEl>
                                        <p:attrNameLst>
                                          <p:attrName>ppt_w</p:attrName>
                                        </p:attrNameLst>
                                      </p:cBhvr>
                                      <p:tavLst>
                                        <p:tav tm="0">
                                          <p:val>
                                            <p:strVal val="#ppt_w*0.70"/>
                                          </p:val>
                                        </p:tav>
                                        <p:tav tm="100000">
                                          <p:val>
                                            <p:strVal val="#ppt_w"/>
                                          </p:val>
                                        </p:tav>
                                      </p:tavLst>
                                    </p:anim>
                                    <p:anim calcmode="lin" valueType="num">
                                      <p:cBhvr>
                                        <p:cTn id="39" dur="1000" fill="hold"/>
                                        <p:tgtEl>
                                          <p:spTgt spid="27"/>
                                        </p:tgtEl>
                                        <p:attrNameLst>
                                          <p:attrName>ppt_h</p:attrName>
                                        </p:attrNameLst>
                                      </p:cBhvr>
                                      <p:tavLst>
                                        <p:tav tm="0">
                                          <p:val>
                                            <p:strVal val="#ppt_h"/>
                                          </p:val>
                                        </p:tav>
                                        <p:tav tm="100000">
                                          <p:val>
                                            <p:strVal val="#ppt_h"/>
                                          </p:val>
                                        </p:tav>
                                      </p:tavLst>
                                    </p:anim>
                                    <p:animEffect transition="in" filter="fade">
                                      <p:cBhvr>
                                        <p:cTn id="4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pic>
        <p:nvPicPr>
          <p:cNvPr id="16" name="图片 15" descr="58PIC1v58PICRnFsw427aDMy5_PIC2018"/>
          <p:cNvPicPr>
            <a:picLocks noChangeAspect="1"/>
          </p:cNvPicPr>
          <p:nvPr/>
        </p:nvPicPr>
        <p:blipFill>
          <a:blip r:embed="rId10"/>
          <a:stretch>
            <a:fillRect/>
          </a:stretch>
        </p:blipFill>
        <p:spPr>
          <a:xfrm>
            <a:off x="0" y="1143635"/>
            <a:ext cx="6858000" cy="6858000"/>
          </a:xfrm>
          <a:prstGeom prst="rect">
            <a:avLst/>
          </a:prstGeom>
        </p:spPr>
      </p:pic>
      <p:grpSp>
        <p:nvGrpSpPr>
          <p:cNvPr id="17" name="组合 16"/>
          <p:cNvGrpSpPr/>
          <p:nvPr/>
        </p:nvGrpSpPr>
        <p:grpSpPr>
          <a:xfrm>
            <a:off x="6424295" y="1678305"/>
            <a:ext cx="4511040" cy="1185545"/>
            <a:chOff x="9602" y="2842"/>
            <a:chExt cx="7848" cy="1867"/>
          </a:xfrm>
        </p:grpSpPr>
        <p:sp>
          <p:nvSpPr>
            <p:cNvPr id="19" name="矩形 18"/>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0" name="矩形 19"/>
            <p:cNvSpPr/>
            <p:nvPr/>
          </p:nvSpPr>
          <p:spPr>
            <a:xfrm>
              <a:off x="9602" y="2842"/>
              <a:ext cx="7848" cy="87"/>
            </a:xfrm>
            <a:prstGeom prst="rect">
              <a:avLst/>
            </a:prstGeom>
            <a:solidFill>
              <a:srgbClr val="C28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1" name="文本框 20"/>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grpSp>
        <p:nvGrpSpPr>
          <p:cNvPr id="22" name="组合 21"/>
          <p:cNvGrpSpPr/>
          <p:nvPr/>
        </p:nvGrpSpPr>
        <p:grpSpPr>
          <a:xfrm>
            <a:off x="6424295" y="3018790"/>
            <a:ext cx="4511040" cy="1185545"/>
            <a:chOff x="9602" y="2842"/>
            <a:chExt cx="7848" cy="1867"/>
          </a:xfrm>
        </p:grpSpPr>
        <p:sp>
          <p:nvSpPr>
            <p:cNvPr id="23" name="矩形 22"/>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4" name="矩形 23"/>
            <p:cNvSpPr/>
            <p:nvPr/>
          </p:nvSpPr>
          <p:spPr>
            <a:xfrm>
              <a:off x="9602" y="2842"/>
              <a:ext cx="7848" cy="87"/>
            </a:xfrm>
            <a:prstGeom prst="rect">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6" name="文本框 25"/>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grpSp>
        <p:nvGrpSpPr>
          <p:cNvPr id="27" name="组合 26"/>
          <p:cNvGrpSpPr/>
          <p:nvPr/>
        </p:nvGrpSpPr>
        <p:grpSpPr>
          <a:xfrm>
            <a:off x="6424295" y="4359275"/>
            <a:ext cx="4511040" cy="1185545"/>
            <a:chOff x="9602" y="2842"/>
            <a:chExt cx="7848" cy="1867"/>
          </a:xfrm>
        </p:grpSpPr>
        <p:sp>
          <p:nvSpPr>
            <p:cNvPr id="36" name="矩形 35"/>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37" name="矩形 36"/>
            <p:cNvSpPr/>
            <p:nvPr/>
          </p:nvSpPr>
          <p:spPr>
            <a:xfrm>
              <a:off x="9602" y="2842"/>
              <a:ext cx="7848" cy="87"/>
            </a:xfrm>
            <a:prstGeom prst="rect">
              <a:avLst/>
            </a:prstGeom>
            <a:solidFill>
              <a:srgbClr val="C28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38" name="文本框 37"/>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to="" calcmode="lin" valueType="num">
                                      <p:cBhvr>
                                        <p:cTn id="22" dur="1" fill="hold"/>
                                        <p:tgtEl>
                                          <p:spTgt spid="17"/>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to="" calcmode="lin" valueType="num">
                                      <p:cBhvr>
                                        <p:cTn id="27" dur="1" fill="hold"/>
                                        <p:tgtEl>
                                          <p:spTgt spid="22"/>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 to="" calcmode="lin" valueType="num">
                                      <p:cBhvr>
                                        <p:cTn id="32" dur="1" fill="hold"/>
                                        <p:tgtEl>
                                          <p:spTgt spid="2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5"/>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6"/>
          <a:stretch>
            <a:fillRect/>
          </a:stretch>
        </p:blipFill>
        <p:spPr>
          <a:xfrm>
            <a:off x="0" y="4710430"/>
            <a:ext cx="12192000" cy="2147570"/>
          </a:xfrm>
          <a:prstGeom prst="rect">
            <a:avLst/>
          </a:prstGeom>
        </p:spPr>
      </p:pic>
      <p:sp>
        <p:nvSpPr>
          <p:cNvPr id="7" name="文本框 6"/>
          <p:cNvSpPr txBox="1"/>
          <p:nvPr/>
        </p:nvSpPr>
        <p:spPr>
          <a:xfrm>
            <a:off x="5433695" y="1651635"/>
            <a:ext cx="4491355" cy="23069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zh-CN" altLang="en-US" sz="7200" b="1" i="0" u="none" strike="noStrike" kern="1200" cap="none" spc="0" normalizeH="0" baseline="0" noProof="0">
              <a:ln w="25400">
                <a:noFill/>
              </a:ln>
              <a:solidFill>
                <a:prstClr val="white"/>
              </a:solidFill>
              <a:effectLst>
                <a:outerShdw blurRad="50800" dist="38100" dir="5400000" algn="t" rotWithShape="0">
                  <a:prstClr val="black">
                    <a:alpha val="40000"/>
                  </a:prstClr>
                </a:outerShdw>
              </a:effectLst>
              <a:uLnTx/>
              <a:uFillTx/>
              <a:latin typeface="Arial" panose="020B0604020202020204" pitchFamily="34" charset="0"/>
              <a:ea typeface="思源黑体 CN Heavy" panose="020B0A00000000000000" charset="-122"/>
              <a:cs typeface="Arial" panose="020B0604020202020204" pitchFamily="34" charset="0"/>
            </a:endParaRPr>
          </a:p>
        </p:txBody>
      </p:sp>
      <p:sp>
        <p:nvSpPr>
          <p:cNvPr id="62" name="文本框 61"/>
          <p:cNvSpPr txBox="1"/>
          <p:nvPr/>
        </p:nvSpPr>
        <p:spPr>
          <a:xfrm>
            <a:off x="5513294" y="4118190"/>
            <a:ext cx="4332157"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a:t>
            </a:r>
          </a:p>
        </p:txBody>
      </p:sp>
      <p:sp>
        <p:nvSpPr>
          <p:cNvPr id="42" name="PA-文本框 9"/>
          <p:cNvSpPr txBox="1"/>
          <p:nvPr>
            <p:custDataLst>
              <p:tags r:id="rId2"/>
            </p:custDataLst>
          </p:nvPr>
        </p:nvSpPr>
        <p:spPr>
          <a:xfrm>
            <a:off x="5499735" y="4558030"/>
            <a:ext cx="4359275" cy="87566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ctr"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Text or Copy Your text and   paste it here. Text or Copy Your text and   paste it here. Text or Copy Your text and   paste it here. </a:t>
            </a:r>
          </a:p>
        </p:txBody>
      </p:sp>
      <p:pic>
        <p:nvPicPr>
          <p:cNvPr id="29" name="图片 28" descr="E:\PPT\PPT\外\素材\图层 5.png图层 5"/>
          <p:cNvPicPr>
            <a:picLocks noChangeAspect="1"/>
          </p:cNvPicPr>
          <p:nvPr/>
        </p:nvPicPr>
        <p:blipFill>
          <a:blip r:embed="rId7"/>
          <a:srcRect/>
          <a:stretch>
            <a:fillRect/>
          </a:stretch>
        </p:blipFill>
        <p:spPr>
          <a:xfrm>
            <a:off x="4872990" y="1781810"/>
            <a:ext cx="1341120" cy="939800"/>
          </a:xfrm>
          <a:prstGeom prst="rect">
            <a:avLst/>
          </a:prstGeom>
        </p:spPr>
      </p:pic>
      <p:pic>
        <p:nvPicPr>
          <p:cNvPr id="31" name="图片 30" descr="7beb41cec519cdae9c33379bf0c8e34e"/>
          <p:cNvPicPr>
            <a:picLocks noChangeAspect="1"/>
          </p:cNvPicPr>
          <p:nvPr/>
        </p:nvPicPr>
        <p:blipFill>
          <a:blip r:embed="rId8"/>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9"/>
          <a:stretch>
            <a:fillRect/>
          </a:stretch>
        </p:blipFill>
        <p:spPr>
          <a:xfrm>
            <a:off x="9993630" y="4117975"/>
            <a:ext cx="2063750" cy="2019300"/>
          </a:xfrm>
          <a:prstGeom prst="rect">
            <a:avLst/>
          </a:prstGeom>
        </p:spPr>
      </p:pic>
      <p:pic>
        <p:nvPicPr>
          <p:cNvPr id="18" name="图片 17" descr="图层 3"/>
          <p:cNvPicPr>
            <a:picLocks noChangeAspect="1"/>
          </p:cNvPicPr>
          <p:nvPr/>
        </p:nvPicPr>
        <p:blipFill>
          <a:blip r:embed="rId10"/>
          <a:stretch>
            <a:fillRect/>
          </a:stretch>
        </p:blipFill>
        <p:spPr>
          <a:xfrm>
            <a:off x="9124950" y="2158365"/>
            <a:ext cx="959485" cy="726440"/>
          </a:xfrm>
          <a:prstGeom prst="rect">
            <a:avLst/>
          </a:prstGeom>
        </p:spPr>
      </p:pic>
      <p:pic>
        <p:nvPicPr>
          <p:cNvPr id="19" name="图片 18" descr="千库网0"/>
          <p:cNvPicPr>
            <a:picLocks noChangeAspect="1"/>
          </p:cNvPicPr>
          <p:nvPr/>
        </p:nvPicPr>
        <p:blipFill>
          <a:blip r:embed="rId11"/>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12"/>
          <a:stretch>
            <a:fillRect/>
          </a:stretch>
        </p:blipFill>
        <p:spPr>
          <a:xfrm>
            <a:off x="9925050" y="393700"/>
            <a:ext cx="1610995" cy="14954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dissolv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800" decel="100000"/>
                                        <p:tgtEl>
                                          <p:spTgt spid="29"/>
                                        </p:tgtEl>
                                      </p:cBhvr>
                                    </p:animEffect>
                                    <p:anim calcmode="lin" valueType="num">
                                      <p:cBhvr>
                                        <p:cTn id="33" dur="800" decel="100000" fill="hold"/>
                                        <p:tgtEl>
                                          <p:spTgt spid="29"/>
                                        </p:tgtEl>
                                        <p:attrNameLst>
                                          <p:attrName>style.rotation</p:attrName>
                                        </p:attrNameLst>
                                      </p:cBhvr>
                                      <p:tavLst>
                                        <p:tav tm="0">
                                          <p:val>
                                            <p:fltVal val="-90"/>
                                          </p:val>
                                        </p:tav>
                                        <p:tav tm="100000">
                                          <p:val>
                                            <p:fltVal val="0"/>
                                          </p:val>
                                        </p:tav>
                                      </p:tavLst>
                                    </p:anim>
                                    <p:anim calcmode="lin" valueType="num">
                                      <p:cBhvr>
                                        <p:cTn id="34" dur="800" decel="100000" fill="hold"/>
                                        <p:tgtEl>
                                          <p:spTgt spid="29"/>
                                        </p:tgtEl>
                                        <p:attrNameLst>
                                          <p:attrName>ppt_x</p:attrName>
                                        </p:attrNameLst>
                                      </p:cBhvr>
                                      <p:tavLst>
                                        <p:tav tm="0">
                                          <p:val>
                                            <p:strVal val="#ppt_x+0.4"/>
                                          </p:val>
                                        </p:tav>
                                        <p:tav tm="100000">
                                          <p:val>
                                            <p:strVal val="#ppt_x-0.05"/>
                                          </p:val>
                                        </p:tav>
                                      </p:tavLst>
                                    </p:anim>
                                    <p:anim calcmode="lin" valueType="num">
                                      <p:cBhvr>
                                        <p:cTn id="35" dur="800" decel="100000" fill="hold"/>
                                        <p:tgtEl>
                                          <p:spTgt spid="29"/>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ox(in)">
                                      <p:cBhvr>
                                        <p:cTn id="42" dur="2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800" decel="100000"/>
                                        <p:tgtEl>
                                          <p:spTgt spid="28"/>
                                        </p:tgtEl>
                                      </p:cBhvr>
                                    </p:animEffect>
                                    <p:anim calcmode="lin" valueType="num">
                                      <p:cBhvr>
                                        <p:cTn id="48" dur="800" decel="100000" fill="hold"/>
                                        <p:tgtEl>
                                          <p:spTgt spid="28"/>
                                        </p:tgtEl>
                                        <p:attrNameLst>
                                          <p:attrName>style.rotation</p:attrName>
                                        </p:attrNameLst>
                                      </p:cBhvr>
                                      <p:tavLst>
                                        <p:tav tm="0">
                                          <p:val>
                                            <p:fltVal val="-90"/>
                                          </p:val>
                                        </p:tav>
                                        <p:tav tm="100000">
                                          <p:val>
                                            <p:fltVal val="0"/>
                                          </p:val>
                                        </p:tav>
                                      </p:tavLst>
                                    </p:anim>
                                    <p:anim calcmode="lin" valueType="num">
                                      <p:cBhvr>
                                        <p:cTn id="49" dur="800" decel="100000" fill="hold"/>
                                        <p:tgtEl>
                                          <p:spTgt spid="28"/>
                                        </p:tgtEl>
                                        <p:attrNameLst>
                                          <p:attrName>ppt_x</p:attrName>
                                        </p:attrNameLst>
                                      </p:cBhvr>
                                      <p:tavLst>
                                        <p:tav tm="0">
                                          <p:val>
                                            <p:strVal val="#ppt_x+0.4"/>
                                          </p:val>
                                        </p:tav>
                                        <p:tav tm="100000">
                                          <p:val>
                                            <p:strVal val="#ppt_x-0.05"/>
                                          </p:val>
                                        </p:tav>
                                      </p:tavLst>
                                    </p:anim>
                                    <p:anim calcmode="lin" valueType="num">
                                      <p:cBhvr>
                                        <p:cTn id="50" dur="800" decel="100000" fill="hold"/>
                                        <p:tgtEl>
                                          <p:spTgt spid="2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dissolve">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2" grpId="0"/>
      <p:bldP spid="62" grpId="1"/>
      <p:bldP spid="42" grpId="0"/>
      <p:bldP spid="42"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E:\PPT\PPT\外\素材\千库网2.png千库网2"/>
          <p:cNvPicPr>
            <a:picLocks noChangeAspect="1"/>
          </p:cNvPicPr>
          <p:nvPr/>
        </p:nvPicPr>
        <p:blipFill>
          <a:blip r:embed="rId4"/>
          <a:srcRect r="2742"/>
          <a:stretch>
            <a:fillRect/>
          </a:stretch>
        </p:blipFill>
        <p:spPr>
          <a:xfrm>
            <a:off x="915035" y="657225"/>
            <a:ext cx="1036193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541020" y="14732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32" name="图片 31" descr="千库网0"/>
          <p:cNvPicPr>
            <a:picLocks noChangeAspect="1"/>
          </p:cNvPicPr>
          <p:nvPr/>
        </p:nvPicPr>
        <p:blipFill>
          <a:blip r:embed="rId8"/>
          <a:stretch>
            <a:fillRect/>
          </a:stretch>
        </p:blipFill>
        <p:spPr>
          <a:xfrm>
            <a:off x="4615815" y="4640580"/>
            <a:ext cx="2266315" cy="2495550"/>
          </a:xfrm>
          <a:prstGeom prst="rect">
            <a:avLst/>
          </a:prstGeom>
        </p:spPr>
      </p:pic>
      <p:pic>
        <p:nvPicPr>
          <p:cNvPr id="33" name="图片 32" descr="图层 6"/>
          <p:cNvPicPr>
            <a:picLocks noChangeAspect="1"/>
          </p:cNvPicPr>
          <p:nvPr/>
        </p:nvPicPr>
        <p:blipFill>
          <a:blip r:embed="rId9"/>
          <a:stretch>
            <a:fillRect/>
          </a:stretch>
        </p:blipFill>
        <p:spPr>
          <a:xfrm>
            <a:off x="9925050" y="393700"/>
            <a:ext cx="1610995" cy="1495425"/>
          </a:xfrm>
          <a:prstGeom prst="rect">
            <a:avLst/>
          </a:prstGeom>
        </p:spPr>
      </p:pic>
      <p:pic>
        <p:nvPicPr>
          <p:cNvPr id="18" name="Picture 17">
            <a:extLst>
              <a:ext uri="{FF2B5EF4-FFF2-40B4-BE49-F238E27FC236}">
                <a16:creationId xmlns:a16="http://schemas.microsoft.com/office/drawing/2014/main" id="{7C1A41DD-8F0F-4A9A-9775-860C5AEFF2A3}"/>
              </a:ext>
            </a:extLst>
          </p:cNvPr>
          <p:cNvPicPr>
            <a:picLocks noChangeAspect="1"/>
          </p:cNvPicPr>
          <p:nvPr/>
        </p:nvPicPr>
        <p:blipFill>
          <a:blip r:embed="rId10"/>
          <a:stretch>
            <a:fillRect/>
          </a:stretch>
        </p:blipFill>
        <p:spPr>
          <a:xfrm>
            <a:off x="2756223" y="2185695"/>
            <a:ext cx="7193903" cy="235326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dissolv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6"/>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7"/>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8"/>
            <a:stretch>
              <a:fillRect/>
            </a:stretch>
          </p:blipFill>
          <p:spPr>
            <a:xfrm>
              <a:off x="162" y="0"/>
              <a:ext cx="2196" cy="2643"/>
            </a:xfrm>
            <a:prstGeom prst="rect">
              <a:avLst/>
            </a:prstGeom>
          </p:spPr>
        </p:pic>
        <p:pic>
          <p:nvPicPr>
            <p:cNvPr id="28" name="图片 27" descr="图层 4"/>
            <p:cNvPicPr>
              <a:picLocks noChangeAspect="1"/>
            </p:cNvPicPr>
            <p:nvPr/>
          </p:nvPicPr>
          <p:blipFill>
            <a:blip r:embed="rId9"/>
            <a:stretch>
              <a:fillRect/>
            </a:stretch>
          </p:blipFill>
          <p:spPr>
            <a:xfrm>
              <a:off x="15427" y="7620"/>
              <a:ext cx="3250" cy="3180"/>
            </a:xfrm>
            <a:prstGeom prst="rect">
              <a:avLst/>
            </a:prstGeom>
          </p:spPr>
        </p:pic>
      </p:grpSp>
      <p:pic>
        <p:nvPicPr>
          <p:cNvPr id="2" name="Vào Bếp">
            <a:hlinkClick r:id="" action="ppaction://media"/>
            <a:extLst>
              <a:ext uri="{FF2B5EF4-FFF2-40B4-BE49-F238E27FC236}">
                <a16:creationId xmlns:a16="http://schemas.microsoft.com/office/drawing/2014/main" id="{EA92DD6B-45BB-4C42-B96F-F536C349EA48}"/>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0" y="0"/>
            <a:ext cx="12192000" cy="6858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9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4"/>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19" name="图片 18" descr="千库网0"/>
          <p:cNvPicPr>
            <a:picLocks noChangeAspect="1"/>
          </p:cNvPicPr>
          <p:nvPr/>
        </p:nvPicPr>
        <p:blipFill>
          <a:blip r:embed="rId8"/>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9"/>
          <a:stretch>
            <a:fillRect/>
          </a:stretch>
        </p:blipFill>
        <p:spPr>
          <a:xfrm>
            <a:off x="9925050" y="393700"/>
            <a:ext cx="1610995" cy="1495425"/>
          </a:xfrm>
          <a:prstGeom prst="rect">
            <a:avLst/>
          </a:prstGeom>
        </p:spPr>
      </p:pic>
      <p:sp>
        <p:nvSpPr>
          <p:cNvPr id="2" name="TextBox 1">
            <a:extLst>
              <a:ext uri="{FF2B5EF4-FFF2-40B4-BE49-F238E27FC236}">
                <a16:creationId xmlns:a16="http://schemas.microsoft.com/office/drawing/2014/main" id="{7E4487EC-E91A-42BE-89C4-2D4DFB43B79F}"/>
              </a:ext>
            </a:extLst>
          </p:cNvPr>
          <p:cNvSpPr txBox="1"/>
          <p:nvPr/>
        </p:nvSpPr>
        <p:spPr>
          <a:xfrm>
            <a:off x="4124325" y="2324100"/>
            <a:ext cx="6076950" cy="1754326"/>
          </a:xfrm>
          <a:prstGeom prst="rect">
            <a:avLst/>
          </a:prstGeom>
          <a:noFill/>
        </p:spPr>
        <p:txBody>
          <a:bodyPr wrap="square" rtlCol="0">
            <a:spAutoFit/>
          </a:bodyPr>
          <a:lstStyle/>
          <a:p>
            <a:pPr marL="914400" indent="-914400" algn="ctr">
              <a:buAutoNum type="arabicPeriod"/>
            </a:pP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Trò</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chơi</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a:t>
            </a:r>
          </a:p>
          <a:p>
            <a:pPr algn="ct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Nếu</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thì</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5400" b="1" dirty="0">
              <a:solidFill>
                <a:srgbClr val="FFFF00"/>
              </a:solidFill>
              <a:latin typeface="Calibri" panose="020F0502020204030204" pitchFamily="34" charset="0"/>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dissolv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6" name="Picture 35" descr="A picture containing text, toy, vector graphics, doll&#10;&#10;Description automatically generated">
            <a:extLst>
              <a:ext uri="{FF2B5EF4-FFF2-40B4-BE49-F238E27FC236}">
                <a16:creationId xmlns:a16="http://schemas.microsoft.com/office/drawing/2014/main" id="{DFB53E55-6764-4925-A292-A3C7EFC64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750" y="4409480"/>
            <a:ext cx="4286250" cy="2448520"/>
          </a:xfrm>
          <a:prstGeom prst="rect">
            <a:avLst/>
          </a:prstGeom>
        </p:spPr>
      </p:pic>
      <p:sp>
        <p:nvSpPr>
          <p:cNvPr id="37" name="Rectangle: Rounded Corners 36">
            <a:extLst>
              <a:ext uri="{FF2B5EF4-FFF2-40B4-BE49-F238E27FC236}">
                <a16:creationId xmlns:a16="http://schemas.microsoft.com/office/drawing/2014/main" id="{FD8FF6A5-EDA0-47B1-AF3E-FE9141AEDAE9}"/>
              </a:ext>
            </a:extLst>
          </p:cNvPr>
          <p:cNvSpPr/>
          <p:nvPr/>
        </p:nvSpPr>
        <p:spPr>
          <a:xfrm>
            <a:off x="251801" y="198710"/>
            <a:ext cx="9226496" cy="3487466"/>
          </a:xfrm>
          <a:prstGeom prst="roundRect">
            <a:avLst/>
          </a:prstGeom>
          <a:ln w="28575">
            <a:prstDash val="lgDashDot"/>
          </a:ln>
        </p:spPr>
        <p:style>
          <a:lnRef idx="2">
            <a:schemeClr val="dk1"/>
          </a:lnRef>
          <a:fillRef idx="1">
            <a:schemeClr val="lt1"/>
          </a:fillRef>
          <a:effectRef idx="0">
            <a:schemeClr val="dk1"/>
          </a:effectRef>
          <a:fontRef idx="minor">
            <a:schemeClr val="dk1"/>
          </a:fontRef>
        </p:style>
        <p:txBody>
          <a:bodyPr rtlCol="0" anchor="ctr"/>
          <a:lstStyle/>
          <a:p>
            <a:pPr algn="ctr"/>
            <a:endParaRPr lang="en-US" sz="4800" dirty="0">
              <a:solidFill>
                <a:srgbClr val="00B050"/>
              </a:solidFill>
              <a:effectLst>
                <a:outerShdw blurRad="38100" dist="38100" dir="2700000" algn="tl">
                  <a:srgbClr val="000000">
                    <a:alpha val="43137"/>
                  </a:srgbClr>
                </a:outerShdw>
              </a:effectLst>
              <a:latin typeface="#9Slide05 SVNClementine" panose="020F0502020204030203" pitchFamily="34" charset="0"/>
            </a:endParaRPr>
          </a:p>
          <a:p>
            <a:pPr algn="ctr"/>
            <a:endParaRPr lang="en-US" dirty="0"/>
          </a:p>
        </p:txBody>
      </p:sp>
      <p:sp>
        <p:nvSpPr>
          <p:cNvPr id="38" name="TextBox 37">
            <a:extLst>
              <a:ext uri="{FF2B5EF4-FFF2-40B4-BE49-F238E27FC236}">
                <a16:creationId xmlns:a16="http://schemas.microsoft.com/office/drawing/2014/main" id="{941D16CD-5D30-4ED5-8639-83F9D36A924B}"/>
              </a:ext>
            </a:extLst>
          </p:cNvPr>
          <p:cNvSpPr txBox="1"/>
          <p:nvPr/>
        </p:nvSpPr>
        <p:spPr>
          <a:xfrm>
            <a:off x="320627" y="0"/>
            <a:ext cx="9013873" cy="3493264"/>
          </a:xfrm>
          <a:prstGeom prst="rect">
            <a:avLst/>
          </a:prstGeom>
          <a:noFill/>
        </p:spPr>
        <p:txBody>
          <a:bodyPr wrap="square" rtlCol="0">
            <a:spAutoFit/>
          </a:bodyPr>
          <a:lstStyle/>
          <a:p>
            <a:pPr algn="ctr">
              <a:lnSpc>
                <a:spcPct val="150000"/>
              </a:lnSpc>
            </a:pPr>
            <a:r>
              <a:rPr lang="en-US" sz="5400" b="1" u="sng"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Luật</a:t>
            </a:r>
            <a:r>
              <a:rPr lang="en-US" sz="5400" b="1" u="sng"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5400" b="1" u="sng"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chơi</a:t>
            </a:r>
            <a:r>
              <a:rPr lang="en-US" sz="5400" b="1" u="sng"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pPr algn="just"/>
            <a:r>
              <a:rPr lang="en-US" sz="2800" dirty="0">
                <a:latin typeface="Calibri" panose="020F0502020204030204" pitchFamily="34" charset="0"/>
                <a:cs typeface="Calibri" panose="020F0502020204030204" pitchFamily="34" charset="0"/>
              </a:rPr>
              <a:t>- Chia </a:t>
            </a:r>
            <a:r>
              <a:rPr lang="en-US" sz="2800" dirty="0" err="1">
                <a:latin typeface="Calibri" panose="020F0502020204030204" pitchFamily="34" charset="0"/>
                <a:cs typeface="Calibri" panose="020F0502020204030204" pitchFamily="34" charset="0"/>
              </a:rPr>
              <a:t>lớp</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thành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để</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dự</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nguy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sẽ</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xảy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hiện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vệ</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sinh</a:t>
            </a:r>
            <a:r>
              <a:rPr lang="en-US" sz="2800" dirty="0">
                <a:latin typeface="Calibri" panose="020F0502020204030204" pitchFamily="34" charset="0"/>
                <a:cs typeface="Calibri" panose="020F0502020204030204" pitchFamily="34" charset="0"/>
              </a:rPr>
              <a:t> an </a:t>
            </a:r>
            <a:r>
              <a:rPr lang="en-US" sz="2800" dirty="0" err="1">
                <a:latin typeface="Calibri" panose="020F0502020204030204" pitchFamily="34" charset="0"/>
                <a:cs typeface="Calibri" panose="020F0502020204030204" pitchFamily="34" charset="0"/>
              </a:rPr>
              <a:t>toàn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phẩm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trong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bếp</a:t>
            </a:r>
            <a:r>
              <a:rPr lang="en-US" sz="2800" dirty="0">
                <a:latin typeface="Calibri" panose="020F0502020204030204" pitchFamily="34" charset="0"/>
                <a:cs typeface="Calibri" panose="020F0502020204030204" pitchFamily="34" charset="0"/>
              </a:rPr>
              <a:t>.</a:t>
            </a:r>
          </a:p>
          <a:p>
            <a:pPr algn="just"/>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Lần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lượt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bên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nói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bên</a:t>
            </a:r>
            <a:r>
              <a:rPr lang="en-US" sz="2800" dirty="0">
                <a:latin typeface="Calibri" panose="020F0502020204030204" pitchFamily="34" charset="0"/>
                <a:cs typeface="Calibri" panose="020F0502020204030204" pitchFamily="34" charset="0"/>
              </a:rPr>
              <a:t> kia </a:t>
            </a:r>
            <a:r>
              <a:rPr lang="en-US" sz="2800" dirty="0" err="1">
                <a:latin typeface="Calibri" panose="020F0502020204030204" pitchFamily="34" charset="0"/>
                <a:cs typeface="Calibri" panose="020F0502020204030204" pitchFamily="34" charset="0"/>
              </a:rPr>
              <a:t>nói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Thì</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sau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thủ</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a:t>
            </a:r>
          </a:p>
        </p:txBody>
      </p:sp>
      <p:pic>
        <p:nvPicPr>
          <p:cNvPr id="39" name="Picture 38">
            <a:extLst>
              <a:ext uri="{FF2B5EF4-FFF2-40B4-BE49-F238E27FC236}">
                <a16:creationId xmlns:a16="http://schemas.microsoft.com/office/drawing/2014/main" id="{8E2FAE97-2854-4D7B-9C4A-98FBB3D0CC1F}"/>
              </a:ext>
            </a:extLst>
          </p:cNvPr>
          <p:cNvPicPr>
            <a:picLocks noChangeAspect="1"/>
          </p:cNvPicPr>
          <p:nvPr/>
        </p:nvPicPr>
        <p:blipFill>
          <a:blip r:embed="rId5"/>
          <a:srcRect l="15865" t="31003" r="13772" b="32594"/>
          <a:stretch>
            <a:fillRect/>
          </a:stretch>
        </p:blipFill>
        <p:spPr>
          <a:xfrm>
            <a:off x="1758949" y="4117975"/>
            <a:ext cx="5927725" cy="19835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barn(inVertical)">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E:\PPT\PPT\外\素材\千库网2.png千库网2"/>
          <p:cNvPicPr>
            <a:picLocks noChangeAspect="1"/>
          </p:cNvPicPr>
          <p:nvPr/>
        </p:nvPicPr>
        <p:blipFill>
          <a:blip r:embed="rId4"/>
          <a:srcRect r="2742"/>
          <a:stretch>
            <a:fillRect/>
          </a:stretch>
        </p:blipFill>
        <p:spPr>
          <a:xfrm>
            <a:off x="915035" y="657225"/>
            <a:ext cx="1036193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541020" y="14732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32" name="图片 31" descr="千库网0"/>
          <p:cNvPicPr>
            <a:picLocks noChangeAspect="1"/>
          </p:cNvPicPr>
          <p:nvPr/>
        </p:nvPicPr>
        <p:blipFill>
          <a:blip r:embed="rId8"/>
          <a:stretch>
            <a:fillRect/>
          </a:stretch>
        </p:blipFill>
        <p:spPr>
          <a:xfrm>
            <a:off x="4615815" y="4640580"/>
            <a:ext cx="2266315" cy="2495550"/>
          </a:xfrm>
          <a:prstGeom prst="rect">
            <a:avLst/>
          </a:prstGeom>
        </p:spPr>
      </p:pic>
      <p:pic>
        <p:nvPicPr>
          <p:cNvPr id="33" name="图片 32" descr="图层 6"/>
          <p:cNvPicPr>
            <a:picLocks noChangeAspect="1"/>
          </p:cNvPicPr>
          <p:nvPr/>
        </p:nvPicPr>
        <p:blipFill>
          <a:blip r:embed="rId9"/>
          <a:stretch>
            <a:fillRect/>
          </a:stretch>
        </p:blipFill>
        <p:spPr>
          <a:xfrm>
            <a:off x="9925050" y="393700"/>
            <a:ext cx="1610995" cy="1495425"/>
          </a:xfrm>
          <a:prstGeom prst="rect">
            <a:avLst/>
          </a:prstGeom>
        </p:spPr>
      </p:pic>
      <p:pic>
        <p:nvPicPr>
          <p:cNvPr id="4" name="Picture 3">
            <a:extLst>
              <a:ext uri="{FF2B5EF4-FFF2-40B4-BE49-F238E27FC236}">
                <a16:creationId xmlns:a16="http://schemas.microsoft.com/office/drawing/2014/main" id="{D6FF8601-DFA1-4407-AAB7-5E7518043D34}"/>
              </a:ext>
            </a:extLst>
          </p:cNvPr>
          <p:cNvPicPr>
            <a:picLocks noChangeAspect="1"/>
          </p:cNvPicPr>
          <p:nvPr/>
        </p:nvPicPr>
        <p:blipFill>
          <a:blip r:embed="rId10"/>
          <a:stretch>
            <a:fillRect/>
          </a:stretch>
        </p:blipFill>
        <p:spPr>
          <a:xfrm>
            <a:off x="2624027" y="2214270"/>
            <a:ext cx="6943946" cy="2353260"/>
          </a:xfrm>
          <a:prstGeom prst="rect">
            <a:avLst/>
          </a:prstGeom>
        </p:spPr>
      </p:pic>
    </p:spTree>
    <p:custDataLst>
      <p:tags r:id="rId1"/>
    </p:custDataLst>
    <p:extLst>
      <p:ext uri="{BB962C8B-B14F-4D97-AF65-F5344CB8AC3E}">
        <p14:creationId xmlns:p14="http://schemas.microsoft.com/office/powerpoint/2010/main" val="26536762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dissolv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1</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6" name="组合 5"/>
          <p:cNvGrpSpPr/>
          <p:nvPr/>
        </p:nvGrpSpPr>
        <p:grpSpPr>
          <a:xfrm>
            <a:off x="1083310" y="2436495"/>
            <a:ext cx="2277110" cy="2870200"/>
            <a:chOff x="3114" y="3789"/>
            <a:chExt cx="3586" cy="4520"/>
          </a:xfrm>
        </p:grpSpPr>
        <p:sp>
          <p:nvSpPr>
            <p:cNvPr id="4" name="圆角矩形 3"/>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 name="组合 2"/>
            <p:cNvGrpSpPr/>
            <p:nvPr/>
          </p:nvGrpSpPr>
          <p:grpSpPr>
            <a:xfrm>
              <a:off x="3169" y="3789"/>
              <a:ext cx="3475" cy="4230"/>
              <a:chOff x="3169" y="3789"/>
              <a:chExt cx="3475" cy="4230"/>
            </a:xfrm>
          </p:grpSpPr>
          <p:grpSp>
            <p:nvGrpSpPr>
              <p:cNvPr id="2" name="组合 1"/>
              <p:cNvGrpSpPr/>
              <p:nvPr/>
            </p:nvGrpSpPr>
            <p:grpSpPr>
              <a:xfrm>
                <a:off x="3287" y="3789"/>
                <a:ext cx="3238" cy="4230"/>
                <a:chOff x="2366" y="1813"/>
                <a:chExt cx="3238" cy="4230"/>
              </a:xfrm>
            </p:grpSpPr>
            <p:sp>
              <p:nvSpPr>
                <p:cNvPr id="67" name="椭圆 66"/>
                <p:cNvSpPr/>
                <p:nvPr/>
              </p:nvSpPr>
              <p:spPr>
                <a:xfrm>
                  <a:off x="3404" y="1813"/>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16" name="文本框 15"/>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10" name="文本框 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9" name="组合 8"/>
          <p:cNvGrpSpPr/>
          <p:nvPr/>
        </p:nvGrpSpPr>
        <p:grpSpPr>
          <a:xfrm>
            <a:off x="3628390" y="1835150"/>
            <a:ext cx="2277110" cy="2870200"/>
            <a:chOff x="3114" y="3789"/>
            <a:chExt cx="3586" cy="4520"/>
          </a:xfrm>
        </p:grpSpPr>
        <p:sp>
          <p:nvSpPr>
            <p:cNvPr id="11" name="圆角矩形 10"/>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 name="组合 11"/>
            <p:cNvGrpSpPr/>
            <p:nvPr/>
          </p:nvGrpSpPr>
          <p:grpSpPr>
            <a:xfrm>
              <a:off x="3169" y="3789"/>
              <a:ext cx="3475" cy="4230"/>
              <a:chOff x="3169" y="3789"/>
              <a:chExt cx="3475" cy="4230"/>
            </a:xfrm>
          </p:grpSpPr>
          <p:grpSp>
            <p:nvGrpSpPr>
              <p:cNvPr id="13" name="组合 12"/>
              <p:cNvGrpSpPr/>
              <p:nvPr/>
            </p:nvGrpSpPr>
            <p:grpSpPr>
              <a:xfrm>
                <a:off x="3287" y="3789"/>
                <a:ext cx="3238" cy="4230"/>
                <a:chOff x="2366" y="1813"/>
                <a:chExt cx="3238" cy="4230"/>
              </a:xfrm>
            </p:grpSpPr>
            <p:sp>
              <p:nvSpPr>
                <p:cNvPr id="14" name="椭圆 13"/>
                <p:cNvSpPr/>
                <p:nvPr/>
              </p:nvSpPr>
              <p:spPr>
                <a:xfrm>
                  <a:off x="3404" y="1813"/>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15" name="文本框 14"/>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17" name="文本框 16"/>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19" name="组合 18"/>
          <p:cNvGrpSpPr/>
          <p:nvPr/>
        </p:nvGrpSpPr>
        <p:grpSpPr>
          <a:xfrm>
            <a:off x="6173470" y="2436495"/>
            <a:ext cx="2277110" cy="2870200"/>
            <a:chOff x="3114" y="3789"/>
            <a:chExt cx="3586" cy="4520"/>
          </a:xfrm>
        </p:grpSpPr>
        <p:sp>
          <p:nvSpPr>
            <p:cNvPr id="20" name="圆角矩形 19"/>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1" name="组合 20"/>
            <p:cNvGrpSpPr/>
            <p:nvPr/>
          </p:nvGrpSpPr>
          <p:grpSpPr>
            <a:xfrm>
              <a:off x="3169" y="3789"/>
              <a:ext cx="3475" cy="4230"/>
              <a:chOff x="3169" y="3789"/>
              <a:chExt cx="3475" cy="4230"/>
            </a:xfrm>
          </p:grpSpPr>
          <p:grpSp>
            <p:nvGrpSpPr>
              <p:cNvPr id="22" name="组合 21"/>
              <p:cNvGrpSpPr/>
              <p:nvPr/>
            </p:nvGrpSpPr>
            <p:grpSpPr>
              <a:xfrm>
                <a:off x="3287" y="3789"/>
                <a:ext cx="3238" cy="4230"/>
                <a:chOff x="2366" y="1813"/>
                <a:chExt cx="3238" cy="4230"/>
              </a:xfrm>
            </p:grpSpPr>
            <p:sp>
              <p:nvSpPr>
                <p:cNvPr id="23" name="椭圆 22"/>
                <p:cNvSpPr/>
                <p:nvPr/>
              </p:nvSpPr>
              <p:spPr>
                <a:xfrm>
                  <a:off x="3404" y="1813"/>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24" name="文本框 23"/>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25" name="文本框 24"/>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26" name="组合 25"/>
          <p:cNvGrpSpPr/>
          <p:nvPr/>
        </p:nvGrpSpPr>
        <p:grpSpPr>
          <a:xfrm>
            <a:off x="8718550" y="1835150"/>
            <a:ext cx="2277110" cy="2870200"/>
            <a:chOff x="3114" y="3789"/>
            <a:chExt cx="3586" cy="4520"/>
          </a:xfrm>
        </p:grpSpPr>
        <p:sp>
          <p:nvSpPr>
            <p:cNvPr id="27" name="圆角矩形 26"/>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6" name="组合 35"/>
            <p:cNvGrpSpPr/>
            <p:nvPr/>
          </p:nvGrpSpPr>
          <p:grpSpPr>
            <a:xfrm>
              <a:off x="3169" y="3789"/>
              <a:ext cx="3475" cy="4230"/>
              <a:chOff x="3169" y="3789"/>
              <a:chExt cx="3475" cy="4230"/>
            </a:xfrm>
          </p:grpSpPr>
          <p:grpSp>
            <p:nvGrpSpPr>
              <p:cNvPr id="37" name="组合 36"/>
              <p:cNvGrpSpPr/>
              <p:nvPr/>
            </p:nvGrpSpPr>
            <p:grpSpPr>
              <a:xfrm>
                <a:off x="3287" y="3789"/>
                <a:ext cx="3238" cy="4230"/>
                <a:chOff x="2366" y="1813"/>
                <a:chExt cx="3238" cy="4230"/>
              </a:xfrm>
            </p:grpSpPr>
            <p:sp>
              <p:nvSpPr>
                <p:cNvPr id="38" name="椭圆 37"/>
                <p:cNvSpPr/>
                <p:nvPr/>
              </p:nvSpPr>
              <p:spPr>
                <a:xfrm>
                  <a:off x="3404" y="1813"/>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39" name="文本框 38"/>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40" name="文本框 3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1</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13" name="组合 12"/>
          <p:cNvGrpSpPr/>
          <p:nvPr/>
        </p:nvGrpSpPr>
        <p:grpSpPr>
          <a:xfrm>
            <a:off x="1219200" y="1765935"/>
            <a:ext cx="10041890" cy="3652520"/>
            <a:chOff x="1920" y="2781"/>
            <a:chExt cx="15814" cy="5752"/>
          </a:xfrm>
        </p:grpSpPr>
        <p:sp>
          <p:nvSpPr>
            <p:cNvPr id="2" name="AutoShape 5"/>
            <p:cNvSpPr/>
            <p:nvPr/>
          </p:nvSpPr>
          <p:spPr bwMode="auto">
            <a:xfrm>
              <a:off x="1920" y="4822"/>
              <a:ext cx="3721" cy="133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846" y="0"/>
                  </a:moveTo>
                  <a:lnTo>
                    <a:pt x="2625" y="4984"/>
                  </a:lnTo>
                  <a:lnTo>
                    <a:pt x="305" y="4984"/>
                  </a:lnTo>
                  <a:cubicBezTo>
                    <a:pt x="136" y="4984"/>
                    <a:pt x="0" y="5356"/>
                    <a:pt x="0" y="5815"/>
                  </a:cubicBezTo>
                  <a:lnTo>
                    <a:pt x="0" y="20769"/>
                  </a:lnTo>
                  <a:cubicBezTo>
                    <a:pt x="0" y="21228"/>
                    <a:pt x="136" y="21599"/>
                    <a:pt x="305" y="21599"/>
                  </a:cubicBezTo>
                  <a:lnTo>
                    <a:pt x="21294" y="21599"/>
                  </a:lnTo>
                  <a:cubicBezTo>
                    <a:pt x="21463" y="21599"/>
                    <a:pt x="21599" y="21228"/>
                    <a:pt x="21599" y="20769"/>
                  </a:cubicBezTo>
                  <a:lnTo>
                    <a:pt x="21599" y="5815"/>
                  </a:lnTo>
                  <a:cubicBezTo>
                    <a:pt x="21600" y="5356"/>
                    <a:pt x="21463" y="4984"/>
                    <a:pt x="21294" y="4984"/>
                  </a:cubicBezTo>
                  <a:lnTo>
                    <a:pt x="5068" y="4984"/>
                  </a:lnTo>
                  <a:lnTo>
                    <a:pt x="3846"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36" name="AutoShape 7"/>
            <p:cNvSpPr/>
            <p:nvPr/>
          </p:nvSpPr>
          <p:spPr bwMode="auto">
            <a:xfrm>
              <a:off x="2137" y="3503"/>
              <a:ext cx="1124" cy="1124"/>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38" name="AutoShape 9"/>
            <p:cNvSpPr/>
            <p:nvPr/>
          </p:nvSpPr>
          <p:spPr bwMode="auto">
            <a:xfrm>
              <a:off x="2308" y="5458"/>
              <a:ext cx="2944"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3" name="AutoShape 10"/>
            <p:cNvSpPr/>
            <p:nvPr/>
          </p:nvSpPr>
          <p:spPr bwMode="auto">
            <a:xfrm>
              <a:off x="5949" y="5135"/>
              <a:ext cx="3537" cy="13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05" y="0"/>
                  </a:moveTo>
                  <a:cubicBezTo>
                    <a:pt x="136" y="0"/>
                    <a:pt x="0" y="371"/>
                    <a:pt x="0" y="830"/>
                  </a:cubicBezTo>
                  <a:lnTo>
                    <a:pt x="0" y="15784"/>
                  </a:lnTo>
                  <a:cubicBezTo>
                    <a:pt x="0" y="16243"/>
                    <a:pt x="136" y="16615"/>
                    <a:pt x="305" y="16615"/>
                  </a:cubicBezTo>
                  <a:lnTo>
                    <a:pt x="2627" y="16615"/>
                  </a:lnTo>
                  <a:lnTo>
                    <a:pt x="3849" y="21599"/>
                  </a:lnTo>
                  <a:lnTo>
                    <a:pt x="5072" y="16615"/>
                  </a:lnTo>
                  <a:lnTo>
                    <a:pt x="21294" y="16615"/>
                  </a:lnTo>
                  <a:cubicBezTo>
                    <a:pt x="21463" y="16615"/>
                    <a:pt x="21599" y="16243"/>
                    <a:pt x="21599" y="15784"/>
                  </a:cubicBezTo>
                  <a:lnTo>
                    <a:pt x="21599" y="830"/>
                  </a:lnTo>
                  <a:cubicBezTo>
                    <a:pt x="21600" y="371"/>
                    <a:pt x="21463" y="0"/>
                    <a:pt x="21294" y="0"/>
                  </a:cubicBezTo>
                  <a:lnTo>
                    <a:pt x="305"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4" name="AutoShape 12"/>
            <p:cNvSpPr/>
            <p:nvPr/>
          </p:nvSpPr>
          <p:spPr bwMode="auto">
            <a:xfrm>
              <a:off x="5971" y="6621"/>
              <a:ext cx="1179" cy="1181"/>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9" name="AutoShape 14"/>
            <p:cNvSpPr/>
            <p:nvPr/>
          </p:nvSpPr>
          <p:spPr bwMode="auto">
            <a:xfrm>
              <a:off x="6190" y="5458"/>
              <a:ext cx="3129"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10" name="AutoShape 15"/>
            <p:cNvSpPr/>
            <p:nvPr/>
          </p:nvSpPr>
          <p:spPr bwMode="auto">
            <a:xfrm>
              <a:off x="9992" y="4881"/>
              <a:ext cx="3544" cy="1268"/>
            </a:xfrm>
            <a:custGeom>
              <a:avLst/>
              <a:gdLst>
                <a:gd name="T0" fmla="*/ 2243931 w 21600"/>
                <a:gd name="T1" fmla="*/ 825500 h 21600"/>
                <a:gd name="T2" fmla="*/ 2243931 w 21600"/>
                <a:gd name="T3" fmla="*/ 825500 h 21600"/>
                <a:gd name="T4" fmla="*/ 2243931 w 21600"/>
                <a:gd name="T5" fmla="*/ 825500 h 21600"/>
                <a:gd name="T6" fmla="*/ 2243931 w 21600"/>
                <a:gd name="T7" fmla="*/ 8255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846" y="0"/>
                  </a:moveTo>
                  <a:lnTo>
                    <a:pt x="2625" y="4984"/>
                  </a:lnTo>
                  <a:lnTo>
                    <a:pt x="305" y="4984"/>
                  </a:lnTo>
                  <a:cubicBezTo>
                    <a:pt x="136" y="4984"/>
                    <a:pt x="0" y="5356"/>
                    <a:pt x="0" y="5815"/>
                  </a:cubicBezTo>
                  <a:lnTo>
                    <a:pt x="0" y="20769"/>
                  </a:lnTo>
                  <a:cubicBezTo>
                    <a:pt x="0" y="21228"/>
                    <a:pt x="136" y="21599"/>
                    <a:pt x="305" y="21599"/>
                  </a:cubicBezTo>
                  <a:lnTo>
                    <a:pt x="21294" y="21599"/>
                  </a:lnTo>
                  <a:cubicBezTo>
                    <a:pt x="21463" y="21599"/>
                    <a:pt x="21599" y="21228"/>
                    <a:pt x="21599" y="20769"/>
                  </a:cubicBezTo>
                  <a:lnTo>
                    <a:pt x="21599" y="5815"/>
                  </a:lnTo>
                  <a:cubicBezTo>
                    <a:pt x="21600" y="5356"/>
                    <a:pt x="21463" y="4984"/>
                    <a:pt x="21294" y="4984"/>
                  </a:cubicBezTo>
                  <a:lnTo>
                    <a:pt x="5068" y="4984"/>
                  </a:lnTo>
                  <a:lnTo>
                    <a:pt x="3846"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12" name="AutoShape 17"/>
            <p:cNvSpPr/>
            <p:nvPr/>
          </p:nvSpPr>
          <p:spPr bwMode="auto">
            <a:xfrm>
              <a:off x="10139" y="3501"/>
              <a:ext cx="1115" cy="1115"/>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79" name="AutoShape 19"/>
            <p:cNvSpPr/>
            <p:nvPr/>
          </p:nvSpPr>
          <p:spPr bwMode="auto">
            <a:xfrm>
              <a:off x="10257" y="5458"/>
              <a:ext cx="3084"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8763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80" name="AutoShape 20"/>
            <p:cNvSpPr/>
            <p:nvPr/>
          </p:nvSpPr>
          <p:spPr bwMode="auto">
            <a:xfrm>
              <a:off x="14167" y="5172"/>
              <a:ext cx="3540" cy="1302"/>
            </a:xfrm>
            <a:custGeom>
              <a:avLst/>
              <a:gdLst>
                <a:gd name="T0" fmla="*/ 2244725 w 21600"/>
                <a:gd name="T1" fmla="*/ 825500 h 21600"/>
                <a:gd name="T2" fmla="*/ 2244725 w 21600"/>
                <a:gd name="T3" fmla="*/ 825500 h 21600"/>
                <a:gd name="T4" fmla="*/ 2244725 w 21600"/>
                <a:gd name="T5" fmla="*/ 825500 h 21600"/>
                <a:gd name="T6" fmla="*/ 2244725 w 21600"/>
                <a:gd name="T7" fmla="*/ 8255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05" y="0"/>
                  </a:moveTo>
                  <a:cubicBezTo>
                    <a:pt x="136" y="0"/>
                    <a:pt x="0" y="371"/>
                    <a:pt x="0" y="830"/>
                  </a:cubicBezTo>
                  <a:lnTo>
                    <a:pt x="0" y="15784"/>
                  </a:lnTo>
                  <a:cubicBezTo>
                    <a:pt x="0" y="16243"/>
                    <a:pt x="136" y="16615"/>
                    <a:pt x="305" y="16615"/>
                  </a:cubicBezTo>
                  <a:lnTo>
                    <a:pt x="2627" y="16615"/>
                  </a:lnTo>
                  <a:lnTo>
                    <a:pt x="3849" y="21599"/>
                  </a:lnTo>
                  <a:lnTo>
                    <a:pt x="5072" y="16615"/>
                  </a:lnTo>
                  <a:lnTo>
                    <a:pt x="21294" y="16615"/>
                  </a:lnTo>
                  <a:cubicBezTo>
                    <a:pt x="21463" y="16615"/>
                    <a:pt x="21599" y="16243"/>
                    <a:pt x="21599" y="15784"/>
                  </a:cubicBezTo>
                  <a:lnTo>
                    <a:pt x="21599" y="830"/>
                  </a:lnTo>
                  <a:cubicBezTo>
                    <a:pt x="21600" y="371"/>
                    <a:pt x="21463" y="0"/>
                    <a:pt x="21294" y="0"/>
                  </a:cubicBezTo>
                  <a:lnTo>
                    <a:pt x="305"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82" name="AutoShape 22"/>
            <p:cNvSpPr/>
            <p:nvPr/>
          </p:nvSpPr>
          <p:spPr bwMode="auto">
            <a:xfrm>
              <a:off x="14268" y="6622"/>
              <a:ext cx="1179" cy="1181"/>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84" name="AutoShape 24"/>
            <p:cNvSpPr/>
            <p:nvPr/>
          </p:nvSpPr>
          <p:spPr bwMode="auto">
            <a:xfrm>
              <a:off x="14279" y="5458"/>
              <a:ext cx="3318"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85" name="AutoShape 25"/>
            <p:cNvSpPr/>
            <p:nvPr/>
          </p:nvSpPr>
          <p:spPr bwMode="auto">
            <a:xfrm>
              <a:off x="1920" y="6364"/>
              <a:ext cx="3560"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87" name="AutoShape 27"/>
            <p:cNvSpPr/>
            <p:nvPr/>
          </p:nvSpPr>
          <p:spPr bwMode="auto">
            <a:xfrm>
              <a:off x="5984" y="2781"/>
              <a:ext cx="3439"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89" name="AutoShape 29"/>
            <p:cNvSpPr/>
            <p:nvPr/>
          </p:nvSpPr>
          <p:spPr bwMode="auto">
            <a:xfrm>
              <a:off x="10001" y="6234"/>
              <a:ext cx="3938"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91" name="AutoShape 31"/>
            <p:cNvSpPr/>
            <p:nvPr/>
          </p:nvSpPr>
          <p:spPr bwMode="auto">
            <a:xfrm>
              <a:off x="14214" y="2791"/>
              <a:ext cx="3520"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to="" calcmode="lin" valueType="num">
                                      <p:cBhvr>
                                        <p:cTn id="1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5"/>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6"/>
          <a:stretch>
            <a:fillRect/>
          </a:stretch>
        </p:blipFill>
        <p:spPr>
          <a:xfrm>
            <a:off x="0" y="4710430"/>
            <a:ext cx="12192000" cy="2147570"/>
          </a:xfrm>
          <a:prstGeom prst="rect">
            <a:avLst/>
          </a:prstGeom>
        </p:spPr>
      </p:pic>
      <p:sp>
        <p:nvSpPr>
          <p:cNvPr id="7" name="文本框 6"/>
          <p:cNvSpPr txBox="1"/>
          <p:nvPr/>
        </p:nvSpPr>
        <p:spPr>
          <a:xfrm>
            <a:off x="5433695" y="1651635"/>
            <a:ext cx="4491355" cy="23069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zh-CN" altLang="en-US" sz="7200" b="1" i="0" u="none" strike="noStrike" kern="1200" cap="none" spc="0" normalizeH="0" baseline="0" noProof="0">
              <a:ln w="25400">
                <a:noFill/>
              </a:ln>
              <a:solidFill>
                <a:prstClr val="white"/>
              </a:solidFill>
              <a:effectLst>
                <a:outerShdw blurRad="50800" dist="38100" dir="5400000" algn="t" rotWithShape="0">
                  <a:prstClr val="black">
                    <a:alpha val="40000"/>
                  </a:prstClr>
                </a:outerShdw>
              </a:effectLst>
              <a:uLnTx/>
              <a:uFillTx/>
              <a:latin typeface="Arial" panose="020B0604020202020204" pitchFamily="34" charset="0"/>
              <a:ea typeface="思源黑体 CN Heavy" panose="020B0A00000000000000" charset="-122"/>
              <a:cs typeface="Arial" panose="020B0604020202020204" pitchFamily="34" charset="0"/>
            </a:endParaRPr>
          </a:p>
        </p:txBody>
      </p:sp>
      <p:sp>
        <p:nvSpPr>
          <p:cNvPr id="62" name="文本框 61"/>
          <p:cNvSpPr txBox="1"/>
          <p:nvPr/>
        </p:nvSpPr>
        <p:spPr>
          <a:xfrm>
            <a:off x="5513294" y="4118190"/>
            <a:ext cx="4332157"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a:t>
            </a:r>
          </a:p>
        </p:txBody>
      </p:sp>
      <p:sp>
        <p:nvSpPr>
          <p:cNvPr id="42" name="PA-文本框 9"/>
          <p:cNvSpPr txBox="1"/>
          <p:nvPr>
            <p:custDataLst>
              <p:tags r:id="rId2"/>
            </p:custDataLst>
          </p:nvPr>
        </p:nvSpPr>
        <p:spPr>
          <a:xfrm>
            <a:off x="5499735" y="4558030"/>
            <a:ext cx="4359275" cy="87566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ctr"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Text or Copy Your text and   paste it here. Text or Copy Your text and   paste it here. Text or Copy Your text and   paste it here. </a:t>
            </a:r>
          </a:p>
        </p:txBody>
      </p:sp>
      <p:pic>
        <p:nvPicPr>
          <p:cNvPr id="29" name="图片 28" descr="E:\PPT\PPT\外\素材\图层 5.png图层 5"/>
          <p:cNvPicPr>
            <a:picLocks noChangeAspect="1"/>
          </p:cNvPicPr>
          <p:nvPr/>
        </p:nvPicPr>
        <p:blipFill>
          <a:blip r:embed="rId7"/>
          <a:srcRect/>
          <a:stretch>
            <a:fillRect/>
          </a:stretch>
        </p:blipFill>
        <p:spPr>
          <a:xfrm>
            <a:off x="4872990" y="1781810"/>
            <a:ext cx="1341120" cy="939800"/>
          </a:xfrm>
          <a:prstGeom prst="rect">
            <a:avLst/>
          </a:prstGeom>
        </p:spPr>
      </p:pic>
      <p:pic>
        <p:nvPicPr>
          <p:cNvPr id="31" name="图片 30" descr="7beb41cec519cdae9c33379bf0c8e34e"/>
          <p:cNvPicPr>
            <a:picLocks noChangeAspect="1"/>
          </p:cNvPicPr>
          <p:nvPr/>
        </p:nvPicPr>
        <p:blipFill>
          <a:blip r:embed="rId8"/>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9"/>
          <a:stretch>
            <a:fillRect/>
          </a:stretch>
        </p:blipFill>
        <p:spPr>
          <a:xfrm>
            <a:off x="9993630" y="4117975"/>
            <a:ext cx="2063750" cy="2019300"/>
          </a:xfrm>
          <a:prstGeom prst="rect">
            <a:avLst/>
          </a:prstGeom>
        </p:spPr>
      </p:pic>
      <p:pic>
        <p:nvPicPr>
          <p:cNvPr id="18" name="图片 17" descr="图层 3"/>
          <p:cNvPicPr>
            <a:picLocks noChangeAspect="1"/>
          </p:cNvPicPr>
          <p:nvPr/>
        </p:nvPicPr>
        <p:blipFill>
          <a:blip r:embed="rId10"/>
          <a:stretch>
            <a:fillRect/>
          </a:stretch>
        </p:blipFill>
        <p:spPr>
          <a:xfrm>
            <a:off x="9124950" y="2158365"/>
            <a:ext cx="959485" cy="726440"/>
          </a:xfrm>
          <a:prstGeom prst="rect">
            <a:avLst/>
          </a:prstGeom>
        </p:spPr>
      </p:pic>
      <p:pic>
        <p:nvPicPr>
          <p:cNvPr id="19" name="图片 18" descr="千库网0"/>
          <p:cNvPicPr>
            <a:picLocks noChangeAspect="1"/>
          </p:cNvPicPr>
          <p:nvPr/>
        </p:nvPicPr>
        <p:blipFill>
          <a:blip r:embed="rId11"/>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12"/>
          <a:stretch>
            <a:fillRect/>
          </a:stretch>
        </p:blipFill>
        <p:spPr>
          <a:xfrm>
            <a:off x="9925050" y="393700"/>
            <a:ext cx="1610995" cy="14954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dissolv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800" decel="100000"/>
                                        <p:tgtEl>
                                          <p:spTgt spid="29"/>
                                        </p:tgtEl>
                                      </p:cBhvr>
                                    </p:animEffect>
                                    <p:anim calcmode="lin" valueType="num">
                                      <p:cBhvr>
                                        <p:cTn id="33" dur="800" decel="100000" fill="hold"/>
                                        <p:tgtEl>
                                          <p:spTgt spid="29"/>
                                        </p:tgtEl>
                                        <p:attrNameLst>
                                          <p:attrName>style.rotation</p:attrName>
                                        </p:attrNameLst>
                                      </p:cBhvr>
                                      <p:tavLst>
                                        <p:tav tm="0">
                                          <p:val>
                                            <p:fltVal val="-90"/>
                                          </p:val>
                                        </p:tav>
                                        <p:tav tm="100000">
                                          <p:val>
                                            <p:fltVal val="0"/>
                                          </p:val>
                                        </p:tav>
                                      </p:tavLst>
                                    </p:anim>
                                    <p:anim calcmode="lin" valueType="num">
                                      <p:cBhvr>
                                        <p:cTn id="34" dur="800" decel="100000" fill="hold"/>
                                        <p:tgtEl>
                                          <p:spTgt spid="29"/>
                                        </p:tgtEl>
                                        <p:attrNameLst>
                                          <p:attrName>ppt_x</p:attrName>
                                        </p:attrNameLst>
                                      </p:cBhvr>
                                      <p:tavLst>
                                        <p:tav tm="0">
                                          <p:val>
                                            <p:strVal val="#ppt_x+0.4"/>
                                          </p:val>
                                        </p:tav>
                                        <p:tav tm="100000">
                                          <p:val>
                                            <p:strVal val="#ppt_x-0.05"/>
                                          </p:val>
                                        </p:tav>
                                      </p:tavLst>
                                    </p:anim>
                                    <p:anim calcmode="lin" valueType="num">
                                      <p:cBhvr>
                                        <p:cTn id="35" dur="800" decel="100000" fill="hold"/>
                                        <p:tgtEl>
                                          <p:spTgt spid="29"/>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ox(in)">
                                      <p:cBhvr>
                                        <p:cTn id="42" dur="2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800" decel="100000"/>
                                        <p:tgtEl>
                                          <p:spTgt spid="28"/>
                                        </p:tgtEl>
                                      </p:cBhvr>
                                    </p:animEffect>
                                    <p:anim calcmode="lin" valueType="num">
                                      <p:cBhvr>
                                        <p:cTn id="48" dur="800" decel="100000" fill="hold"/>
                                        <p:tgtEl>
                                          <p:spTgt spid="28"/>
                                        </p:tgtEl>
                                        <p:attrNameLst>
                                          <p:attrName>style.rotation</p:attrName>
                                        </p:attrNameLst>
                                      </p:cBhvr>
                                      <p:tavLst>
                                        <p:tav tm="0">
                                          <p:val>
                                            <p:fltVal val="-90"/>
                                          </p:val>
                                        </p:tav>
                                        <p:tav tm="100000">
                                          <p:val>
                                            <p:fltVal val="0"/>
                                          </p:val>
                                        </p:tav>
                                      </p:tavLst>
                                    </p:anim>
                                    <p:anim calcmode="lin" valueType="num">
                                      <p:cBhvr>
                                        <p:cTn id="49" dur="800" decel="100000" fill="hold"/>
                                        <p:tgtEl>
                                          <p:spTgt spid="28"/>
                                        </p:tgtEl>
                                        <p:attrNameLst>
                                          <p:attrName>ppt_x</p:attrName>
                                        </p:attrNameLst>
                                      </p:cBhvr>
                                      <p:tavLst>
                                        <p:tav tm="0">
                                          <p:val>
                                            <p:strVal val="#ppt_x+0.4"/>
                                          </p:val>
                                        </p:tav>
                                        <p:tav tm="100000">
                                          <p:val>
                                            <p:strVal val="#ppt_x-0.05"/>
                                          </p:val>
                                        </p:tav>
                                      </p:tavLst>
                                    </p:anim>
                                    <p:anim calcmode="lin" valueType="num">
                                      <p:cBhvr>
                                        <p:cTn id="50" dur="800" decel="100000" fill="hold"/>
                                        <p:tgtEl>
                                          <p:spTgt spid="2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dissolve">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2" grpId="0"/>
      <p:bldP spid="62" grpId="1"/>
      <p:bldP spid="42" grpId="0"/>
      <p:bldP spid="42"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4F0215D-2D9A-41A4-B8BA-D1B6B2E70C02"/>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21-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HDTN_tuần 20"/>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739A74D5-37A9-45AF-824F-57E46D89C40A}:257"/>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6E9D84E0-A9A1-481A-91F0-FE550EE0A560}:287"/>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7D9CA0DC-8E30-4FF4-B429-4A0BADA4C7C5}:289"/>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A008291A-0518-43E9-928B-850C40650255}:288"/>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CEA28B94-A9C4-4D2E-82B8-D3EF6523D529}:292"/>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398F4E5F-915D-46FC-984D-57D764166262}:312"/>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AF36608D-783F-4ACB-A917-72742696213D}:294"/>
</p:tagLst>
</file>

<file path=ppt/tags/tag71.xml><?xml version="1.0" encoding="utf-8"?>
<p:tagLst xmlns:a="http://schemas.openxmlformats.org/drawingml/2006/main" xmlns:r="http://schemas.openxmlformats.org/officeDocument/2006/relationships" xmlns:p="http://schemas.openxmlformats.org/presentationml/2006/main">
  <p:tag name="PA" val="v5.1.0"/>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421E26A8-C191-4D5A-83C4-1BD81DEE5927}:295"/>
</p:tagLst>
</file>

<file path=ppt/tags/tag73.xml><?xml version="1.0" encoding="utf-8"?>
<p:tagLst xmlns:a="http://schemas.openxmlformats.org/drawingml/2006/main" xmlns:r="http://schemas.openxmlformats.org/officeDocument/2006/relationships" xmlns:p="http://schemas.openxmlformats.org/presentationml/2006/main">
  <p:tag name="PA" val="v5.1.0"/>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8BBD6EFD-18B8-4045-9CB2-90EE719CEF54}:310"/>
</p:tagLst>
</file>

<file path=ppt/tags/tag75.xml><?xml version="1.0" encoding="utf-8"?>
<p:tagLst xmlns:a="http://schemas.openxmlformats.org/drawingml/2006/main" xmlns:r="http://schemas.openxmlformats.org/officeDocument/2006/relationships" xmlns:p="http://schemas.openxmlformats.org/presentationml/2006/main">
  <p:tag name="PA" val="v5.1.0"/>
</p:tagLst>
</file>

<file path=ppt/tags/tag7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329C6DED-AFF9-4BDB-9626-B7349E059637}:296"/>
</p:tagLst>
</file>

<file path=ppt/tags/tag77.xml><?xml version="1.0" encoding="utf-8"?>
<p:tagLst xmlns:a="http://schemas.openxmlformats.org/drawingml/2006/main" xmlns:r="http://schemas.openxmlformats.org/officeDocument/2006/relationships" xmlns:p="http://schemas.openxmlformats.org/presentationml/2006/main">
  <p:tag name="PA" val="v5.1.0"/>
</p:tagLst>
</file>

<file path=ppt/tags/tag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51F8A654-577D-4524-9BD6-7DC1784E29E7}:298"/>
</p:tagLst>
</file>

<file path=ppt/tags/tag79.xml><?xml version="1.0" encoding="utf-8"?>
<p:tagLst xmlns:a="http://schemas.openxmlformats.org/drawingml/2006/main" xmlns:r="http://schemas.openxmlformats.org/officeDocument/2006/relationships" xmlns:p="http://schemas.openxmlformats.org/presentationml/2006/main">
  <p:tag name="PA" val="v5.1.0"/>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72CD5AF2-5F4F-46BD-BCAA-FC07421F0CDD}:293"/>
</p:tagLst>
</file>

<file path=ppt/tags/tag8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3E28DCF4-EB74-46C7-9233-E5487B92A124}:299"/>
</p:tagLst>
</file>

<file path=ppt/tags/tag82.xml><?xml version="1.0" encoding="utf-8"?>
<p:tagLst xmlns:a="http://schemas.openxmlformats.org/drawingml/2006/main" xmlns:r="http://schemas.openxmlformats.org/officeDocument/2006/relationships" xmlns:p="http://schemas.openxmlformats.org/presentationml/2006/main">
  <p:tag name="PA" val="v5.1.0"/>
</p:tagLst>
</file>

<file path=ppt/tags/tag8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BAD63D37-8916-4854-B787-B684A5223147}:300"/>
</p:tagLst>
</file>

<file path=ppt/tags/tag84.xml><?xml version="1.0" encoding="utf-8"?>
<p:tagLst xmlns:a="http://schemas.openxmlformats.org/drawingml/2006/main" xmlns:r="http://schemas.openxmlformats.org/officeDocument/2006/relationships" xmlns:p="http://schemas.openxmlformats.org/presentationml/2006/main">
  <p:tag name="PA" val="v5.1.0"/>
</p:tagLst>
</file>

<file path=ppt/tags/tag8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2565C7BB-3635-4CC2-B742-3CA510031739}:311"/>
</p:tagLst>
</file>

<file path=ppt/tags/tag86.xml><?xml version="1.0" encoding="utf-8"?>
<p:tagLst xmlns:a="http://schemas.openxmlformats.org/drawingml/2006/main" xmlns:r="http://schemas.openxmlformats.org/officeDocument/2006/relationships" xmlns:p="http://schemas.openxmlformats.org/presentationml/2006/main">
  <p:tag name="PA" val="v5.1.0"/>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998</Words>
  <Application>Microsoft Office PowerPoint</Application>
  <PresentationFormat>Widescreen</PresentationFormat>
  <Paragraphs>91</Paragraphs>
  <Slides>15</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#9Slide05 SVNClementine</vt:lpstr>
      <vt:lpstr>Algerian</vt:lpstr>
      <vt:lpstr>Arial</vt:lpstr>
      <vt:lpstr>Calibri</vt:lpstr>
      <vt:lpstr>Wingdings</vt:lpstr>
      <vt:lpstr>思源黑体 CN Bold</vt:lpstr>
      <vt:lpstr>思源黑体 CN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HDTN_tuần 20</dc:title>
  <dc:creator>Thao Tran</dc:creator>
  <cp:lastModifiedBy>Lệ Trần</cp:lastModifiedBy>
  <cp:revision>9</cp:revision>
  <dcterms:created xsi:type="dcterms:W3CDTF">2022-10-11T12:03:25Z</dcterms:created>
  <dcterms:modified xsi:type="dcterms:W3CDTF">2023-07-24T01:12:39Z</dcterms:modified>
</cp:coreProperties>
</file>