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4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8"/>
  </p:notesMasterIdLst>
  <p:sldIdLst>
    <p:sldId id="304" r:id="rId2"/>
    <p:sldId id="300" r:id="rId3"/>
    <p:sldId id="301" r:id="rId4"/>
    <p:sldId id="259" r:id="rId5"/>
    <p:sldId id="289" r:id="rId6"/>
    <p:sldId id="263" r:id="rId7"/>
    <p:sldId id="284" r:id="rId8"/>
    <p:sldId id="285" r:id="rId9"/>
    <p:sldId id="286" r:id="rId10"/>
    <p:sldId id="287" r:id="rId11"/>
    <p:sldId id="288" r:id="rId12"/>
    <p:sldId id="305" r:id="rId13"/>
    <p:sldId id="292" r:id="rId14"/>
    <p:sldId id="293" r:id="rId15"/>
    <p:sldId id="265" r:id="rId16"/>
    <p:sldId id="272" r:id="rId17"/>
    <p:sldId id="306" r:id="rId18"/>
    <p:sldId id="307" r:id="rId19"/>
    <p:sldId id="296" r:id="rId20"/>
    <p:sldId id="297" r:id="rId21"/>
    <p:sldId id="308" r:id="rId22"/>
    <p:sldId id="302" r:id="rId23"/>
    <p:sldId id="298" r:id="rId24"/>
    <p:sldId id="280" r:id="rId25"/>
    <p:sldId id="309" r:id="rId26"/>
    <p:sldId id="281" r:id="rId27"/>
  </p:sldIdLst>
  <p:sldSz cx="12192000" cy="6858000"/>
  <p:notesSz cx="6858000" cy="9144000"/>
  <p:embeddedFontLst>
    <p:embeddedFont>
      <p:font typeface="等线" panose="02010600030101010101" pitchFamily="2" charset="-122"/>
      <p:regular r:id="rId29"/>
    </p:embeddedFont>
    <p:embeddedFont>
      <p:font typeface="Meiryo" panose="020B0604030504040204" pitchFamily="34" charset="-128"/>
      <p:regular r:id="rId30"/>
    </p:embeddedFont>
    <p:embeddedFont>
      <p:font typeface="Arial Black" panose="020B0A04020102020204" pitchFamily="34" charset="0"/>
      <p:bold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iCiel Gotham Ultra" pitchFamily="50" charset="-93"/>
      <p:regular r:id="rId36"/>
    </p:embeddedFont>
    <p:embeddedFont>
      <p:font typeface="Roboto" panose="02000000000000000000" pitchFamily="2" charset="0"/>
      <p:regular r:id="rId37"/>
      <p:bold r:id="rId38"/>
      <p:italic r:id="rId39"/>
      <p:boldItalic r:id="rId40"/>
    </p:embeddedFont>
  </p:embeddedFontLst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B93E"/>
    <a:srgbClr val="1E675C"/>
    <a:srgbClr val="4791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75BCA-4787-4FFB-A8A3-47683C5A415B}" type="datetimeFigureOut">
              <a:rPr lang="zh-CN" altLang="en-US" smtClean="0"/>
              <a:t>2021/11/24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2849B2-730C-4C0D-9D09-E6E569F4CC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909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2849B2-730C-4C0D-9D09-E6E569F4CCF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0230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2849B2-730C-4C0D-9D09-E6E569F4CCF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7098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2849B2-730C-4C0D-9D09-E6E569F4CCF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16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2849B2-730C-4C0D-9D09-E6E569F4CCF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9317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2849B2-730C-4C0D-9D09-E6E569F4CCF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6426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2849B2-730C-4C0D-9D09-E6E569F4CCF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910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2849B2-730C-4C0D-9D09-E6E569F4CCF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5634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2849B2-730C-4C0D-9D09-E6E569F4CCFC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490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2849B2-730C-4C0D-9D09-E6E569F4CCF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998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316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878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7368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1886466-2EBA-4C8E-A249-C34FE2500B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CA2EA27-4019-4E8D-97CB-537B460A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89"/>
          <a:stretch/>
        </p:blipFill>
        <p:spPr>
          <a:xfrm>
            <a:off x="0" y="4984469"/>
            <a:ext cx="12192000" cy="187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78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7" r:id="rId2"/>
    <p:sldLayoutId id="214748365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36.jp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tags" Target="../tags/tag50.xml"/><Relationship Id="rId7" Type="http://schemas.openxmlformats.org/officeDocument/2006/relationships/image" Target="../media/image37.jpe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5" Type="http://schemas.openxmlformats.org/officeDocument/2006/relationships/image" Target="../media/image49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5" Type="http://schemas.openxmlformats.org/officeDocument/2006/relationships/image" Target="../media/image53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6.png"/><Relationship Id="rId1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5" Type="http://schemas.openxmlformats.org/officeDocument/2006/relationships/image" Target="../media/image1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10" Type="http://schemas.openxmlformats.org/officeDocument/2006/relationships/tags" Target="../tags/tag11.xml"/><Relationship Id="rId19" Type="http://schemas.openxmlformats.org/officeDocument/2006/relationships/notesSlide" Target="../notesSlides/notesSlide3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tags" Target="../tags/tag31.xml"/><Relationship Id="rId18" Type="http://schemas.openxmlformats.org/officeDocument/2006/relationships/tags" Target="../tags/tag36.xml"/><Relationship Id="rId26" Type="http://schemas.openxmlformats.org/officeDocument/2006/relationships/image" Target="../media/image20.png"/><Relationship Id="rId3" Type="http://schemas.openxmlformats.org/officeDocument/2006/relationships/tags" Target="../tags/tag21.xml"/><Relationship Id="rId21" Type="http://schemas.openxmlformats.org/officeDocument/2006/relationships/tags" Target="../tags/tag39.xml"/><Relationship Id="rId7" Type="http://schemas.openxmlformats.org/officeDocument/2006/relationships/tags" Target="../tags/tag25.xml"/><Relationship Id="rId12" Type="http://schemas.openxmlformats.org/officeDocument/2006/relationships/tags" Target="../tags/tag30.xml"/><Relationship Id="rId17" Type="http://schemas.openxmlformats.org/officeDocument/2006/relationships/tags" Target="../tags/tag35.xml"/><Relationship Id="rId25" Type="http://schemas.openxmlformats.org/officeDocument/2006/relationships/image" Target="../media/image19.emf"/><Relationship Id="rId2" Type="http://schemas.openxmlformats.org/officeDocument/2006/relationships/tags" Target="../tags/tag20.xml"/><Relationship Id="rId16" Type="http://schemas.openxmlformats.org/officeDocument/2006/relationships/tags" Target="../tags/tag34.xml"/><Relationship Id="rId20" Type="http://schemas.openxmlformats.org/officeDocument/2006/relationships/tags" Target="../tags/tag38.xml"/><Relationship Id="rId29" Type="http://schemas.openxmlformats.org/officeDocument/2006/relationships/image" Target="../media/image23.png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tags" Target="../tags/tag29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23.xml"/><Relationship Id="rId15" Type="http://schemas.openxmlformats.org/officeDocument/2006/relationships/tags" Target="../tags/tag33.xml"/><Relationship Id="rId23" Type="http://schemas.openxmlformats.org/officeDocument/2006/relationships/tags" Target="../tags/tag41.xml"/><Relationship Id="rId28" Type="http://schemas.openxmlformats.org/officeDocument/2006/relationships/image" Target="../media/image22.jpeg"/><Relationship Id="rId10" Type="http://schemas.openxmlformats.org/officeDocument/2006/relationships/tags" Target="../tags/tag28.xml"/><Relationship Id="rId19" Type="http://schemas.openxmlformats.org/officeDocument/2006/relationships/tags" Target="../tags/tag37.xml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tags" Target="../tags/tag32.xml"/><Relationship Id="rId22" Type="http://schemas.openxmlformats.org/officeDocument/2006/relationships/tags" Target="../tags/tag40.xml"/><Relationship Id="rId27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 descr="Ảnh có chứa tuyết, ngoài trời, đá, thiên nhiên&#10;&#10;Mô tả được tạo tự động">
            <a:extLst>
              <a:ext uri="{FF2B5EF4-FFF2-40B4-BE49-F238E27FC236}">
                <a16:creationId xmlns:a16="http://schemas.microsoft.com/office/drawing/2014/main" id="{81069788-92D9-4FDF-9AB0-D43BF71C7E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5194" r="29014"/>
          <a:stretch/>
        </p:blipFill>
        <p:spPr>
          <a:xfrm>
            <a:off x="0" y="10"/>
            <a:ext cx="8129873" cy="6857990"/>
          </a:xfrm>
          <a:custGeom>
            <a:avLst/>
            <a:gdLst/>
            <a:ahLst/>
            <a:cxnLst/>
            <a:rect l="l" t="t" r="r" b="b"/>
            <a:pathLst>
              <a:path w="8129873" h="6858000">
                <a:moveTo>
                  <a:pt x="0" y="0"/>
                </a:moveTo>
                <a:lnTo>
                  <a:pt x="3511013" y="0"/>
                </a:lnTo>
                <a:lnTo>
                  <a:pt x="3645681" y="0"/>
                </a:lnTo>
                <a:lnTo>
                  <a:pt x="6510245" y="0"/>
                </a:lnTo>
                <a:lnTo>
                  <a:pt x="6514251" y="3148"/>
                </a:lnTo>
                <a:cubicBezTo>
                  <a:pt x="7500952" y="817446"/>
                  <a:pt x="8129873" y="2049777"/>
                  <a:pt x="8129873" y="3429000"/>
                </a:cubicBezTo>
                <a:cubicBezTo>
                  <a:pt x="8129873" y="4808224"/>
                  <a:pt x="7500952" y="6040555"/>
                  <a:pt x="6514251" y="6854853"/>
                </a:cubicBezTo>
                <a:lnTo>
                  <a:pt x="6510246" y="6858000"/>
                </a:lnTo>
                <a:lnTo>
                  <a:pt x="3645681" y="6858000"/>
                </a:lnTo>
                <a:lnTo>
                  <a:pt x="35110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Hình ảnh 5" descr="Ảnh có chứa ngoài trời, cây, ngày&#10;&#10;Mô tả được tạo tự động">
            <a:extLst>
              <a:ext uri="{FF2B5EF4-FFF2-40B4-BE49-F238E27FC236}">
                <a16:creationId xmlns:a16="http://schemas.microsoft.com/office/drawing/2014/main" id="{6C8F4C98-42C1-4EE4-ABB6-9EA551C0BC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prstClr val="white"/>
            </a:duotone>
          </a:blip>
          <a:srcRect l="21475" r="23842" b="-1"/>
          <a:stretch/>
        </p:blipFill>
        <p:spPr>
          <a:xfrm>
            <a:off x="6573903" y="10"/>
            <a:ext cx="5618097" cy="6857990"/>
          </a:xfrm>
          <a:custGeom>
            <a:avLst/>
            <a:gdLst/>
            <a:ahLst/>
            <a:cxnLst/>
            <a:rect l="l" t="t" r="r" b="b"/>
            <a:pathLst>
              <a:path w="5618097" h="6858000">
                <a:moveTo>
                  <a:pt x="0" y="0"/>
                </a:moveTo>
                <a:lnTo>
                  <a:pt x="2543718" y="0"/>
                </a:lnTo>
                <a:lnTo>
                  <a:pt x="3057210" y="0"/>
                </a:lnTo>
                <a:lnTo>
                  <a:pt x="5618097" y="0"/>
                </a:lnTo>
                <a:lnTo>
                  <a:pt x="5618097" y="6858000"/>
                </a:lnTo>
                <a:lnTo>
                  <a:pt x="3057210" y="6858000"/>
                </a:lnTo>
                <a:lnTo>
                  <a:pt x="2543718" y="6858000"/>
                </a:lnTo>
                <a:lnTo>
                  <a:pt x="1" y="6858000"/>
                </a:lnTo>
                <a:lnTo>
                  <a:pt x="4006" y="6854853"/>
                </a:lnTo>
                <a:cubicBezTo>
                  <a:pt x="990707" y="6040555"/>
                  <a:pt x="1619628" y="4808224"/>
                  <a:pt x="1619628" y="3429000"/>
                </a:cubicBezTo>
                <a:cubicBezTo>
                  <a:pt x="1619628" y="2049777"/>
                  <a:pt x="990707" y="817446"/>
                  <a:pt x="4006" y="3148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8BE02AA-E698-46D0-AA0A-92BE000C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3903" y="0"/>
            <a:ext cx="5618097" cy="6858000"/>
          </a:xfrm>
          <a:custGeom>
            <a:avLst/>
            <a:gdLst>
              <a:gd name="connsiteX0" fmla="*/ 0 w 5618097"/>
              <a:gd name="connsiteY0" fmla="*/ 0 h 6858000"/>
              <a:gd name="connsiteX1" fmla="*/ 2543718 w 5618097"/>
              <a:gd name="connsiteY1" fmla="*/ 0 h 6858000"/>
              <a:gd name="connsiteX2" fmla="*/ 3057210 w 5618097"/>
              <a:gd name="connsiteY2" fmla="*/ 0 h 6858000"/>
              <a:gd name="connsiteX3" fmla="*/ 5618097 w 5618097"/>
              <a:gd name="connsiteY3" fmla="*/ 0 h 6858000"/>
              <a:gd name="connsiteX4" fmla="*/ 5618097 w 5618097"/>
              <a:gd name="connsiteY4" fmla="*/ 6858000 h 6858000"/>
              <a:gd name="connsiteX5" fmla="*/ 3057210 w 5618097"/>
              <a:gd name="connsiteY5" fmla="*/ 6858000 h 6858000"/>
              <a:gd name="connsiteX6" fmla="*/ 2543718 w 5618097"/>
              <a:gd name="connsiteY6" fmla="*/ 6858000 h 6858000"/>
              <a:gd name="connsiteX7" fmla="*/ 1 w 5618097"/>
              <a:gd name="connsiteY7" fmla="*/ 6858000 h 6858000"/>
              <a:gd name="connsiteX8" fmla="*/ 4006 w 5618097"/>
              <a:gd name="connsiteY8" fmla="*/ 6854853 h 6858000"/>
              <a:gd name="connsiteX9" fmla="*/ 1619628 w 5618097"/>
              <a:gd name="connsiteY9" fmla="*/ 3429000 h 6858000"/>
              <a:gd name="connsiteX10" fmla="*/ 4006 w 5618097"/>
              <a:gd name="connsiteY10" fmla="*/ 31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18097" h="6858000">
                <a:moveTo>
                  <a:pt x="0" y="0"/>
                </a:moveTo>
                <a:lnTo>
                  <a:pt x="2543718" y="0"/>
                </a:lnTo>
                <a:lnTo>
                  <a:pt x="3057210" y="0"/>
                </a:lnTo>
                <a:lnTo>
                  <a:pt x="5618097" y="0"/>
                </a:lnTo>
                <a:lnTo>
                  <a:pt x="5618097" y="6858000"/>
                </a:lnTo>
                <a:lnTo>
                  <a:pt x="3057210" y="6858000"/>
                </a:lnTo>
                <a:lnTo>
                  <a:pt x="2543718" y="6858000"/>
                </a:lnTo>
                <a:lnTo>
                  <a:pt x="1" y="6858000"/>
                </a:lnTo>
                <a:lnTo>
                  <a:pt x="4006" y="6854853"/>
                </a:lnTo>
                <a:cubicBezTo>
                  <a:pt x="990707" y="6040555"/>
                  <a:pt x="1619628" y="4808224"/>
                  <a:pt x="1619628" y="3429000"/>
                </a:cubicBezTo>
                <a:cubicBezTo>
                  <a:pt x="1619628" y="2049777"/>
                  <a:pt x="990707" y="817446"/>
                  <a:pt x="4006" y="3148"/>
                </a:cubicBezTo>
                <a:close/>
              </a:path>
            </a:pathLst>
          </a:custGeom>
          <a:solidFill>
            <a:schemeClr val="accent6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D2317DBF-3681-4ECE-A4B6-1F236AD19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49118" y="-1567542"/>
            <a:ext cx="14846041" cy="974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974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FAA70C3-2AD5-42D6-AC00-5977FEA4D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D1D4658-32CD-4903-BDA6-7B54EEA4E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C401F19F-479B-43FF-8302-63CDF50E65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2" r="1" b="2133"/>
          <a:stretch/>
        </p:blipFill>
        <p:spPr>
          <a:xfrm>
            <a:off x="3890886" y="983228"/>
            <a:ext cx="8301112" cy="5874772"/>
          </a:xfrm>
          <a:custGeom>
            <a:avLst/>
            <a:gdLst/>
            <a:ahLst/>
            <a:cxnLst/>
            <a:rect l="l" t="t" r="r" b="b"/>
            <a:pathLst>
              <a:path w="8301112" h="5874772">
                <a:moveTo>
                  <a:pt x="3607511" y="0"/>
                </a:moveTo>
                <a:cubicBezTo>
                  <a:pt x="3607511" y="0"/>
                  <a:pt x="3607511" y="0"/>
                  <a:pt x="8106431" y="0"/>
                </a:cubicBezTo>
                <a:lnTo>
                  <a:pt x="8301112" y="0"/>
                </a:lnTo>
                <a:lnTo>
                  <a:pt x="8301112" y="5874772"/>
                </a:lnTo>
                <a:lnTo>
                  <a:pt x="27685" y="5874772"/>
                </a:lnTo>
                <a:lnTo>
                  <a:pt x="24376" y="5862584"/>
                </a:lnTo>
                <a:cubicBezTo>
                  <a:pt x="-24375" y="5631005"/>
                  <a:pt x="0" y="5362863"/>
                  <a:pt x="97502" y="5167850"/>
                </a:cubicBezTo>
                <a:cubicBezTo>
                  <a:pt x="97502" y="5167850"/>
                  <a:pt x="97502" y="5167850"/>
                  <a:pt x="2827510" y="438782"/>
                </a:cubicBezTo>
                <a:cubicBezTo>
                  <a:pt x="2973760" y="195014"/>
                  <a:pt x="3331265" y="0"/>
                  <a:pt x="3607511" y="0"/>
                </a:cubicBezTo>
                <a:close/>
              </a:path>
            </a:pathLst>
          </a:cu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432BD610-D948-4BB3-9AA8-68E289636B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797" r="-2" b="15690"/>
          <a:stretch/>
        </p:blipFill>
        <p:spPr>
          <a:xfrm>
            <a:off x="-2" y="177281"/>
            <a:ext cx="5774752" cy="4813191"/>
          </a:xfrm>
          <a:custGeom>
            <a:avLst/>
            <a:gdLst/>
            <a:ahLst/>
            <a:cxnLst/>
            <a:rect l="l" t="t" r="r" b="b"/>
            <a:pathLst>
              <a:path w="5846002" h="4872577">
                <a:moveTo>
                  <a:pt x="343285" y="2953992"/>
                </a:moveTo>
                <a:cubicBezTo>
                  <a:pt x="343285" y="2953992"/>
                  <a:pt x="343285" y="2953992"/>
                  <a:pt x="849063" y="2953992"/>
                </a:cubicBezTo>
                <a:cubicBezTo>
                  <a:pt x="880743" y="2953992"/>
                  <a:pt x="911330" y="2971406"/>
                  <a:pt x="926624" y="2999703"/>
                </a:cubicBezTo>
                <a:cubicBezTo>
                  <a:pt x="926624" y="2999703"/>
                  <a:pt x="926624" y="2999703"/>
                  <a:pt x="1180059" y="3436136"/>
                </a:cubicBezTo>
                <a:cubicBezTo>
                  <a:pt x="1196445" y="3463345"/>
                  <a:pt x="1196445" y="3498172"/>
                  <a:pt x="1180059" y="3525382"/>
                </a:cubicBezTo>
                <a:cubicBezTo>
                  <a:pt x="1180059" y="3525382"/>
                  <a:pt x="1180059" y="3525382"/>
                  <a:pt x="926624" y="3961814"/>
                </a:cubicBezTo>
                <a:cubicBezTo>
                  <a:pt x="911330" y="3990111"/>
                  <a:pt x="880743" y="4007525"/>
                  <a:pt x="849063" y="4007525"/>
                </a:cubicBezTo>
                <a:cubicBezTo>
                  <a:pt x="849063" y="4007525"/>
                  <a:pt x="849063" y="4007525"/>
                  <a:pt x="343285" y="4007525"/>
                </a:cubicBezTo>
                <a:cubicBezTo>
                  <a:pt x="310513" y="4007525"/>
                  <a:pt x="281019" y="3990111"/>
                  <a:pt x="264633" y="3961814"/>
                </a:cubicBezTo>
                <a:cubicBezTo>
                  <a:pt x="264633" y="3961814"/>
                  <a:pt x="264633" y="3961814"/>
                  <a:pt x="12290" y="3525382"/>
                </a:cubicBezTo>
                <a:cubicBezTo>
                  <a:pt x="-4096" y="3498172"/>
                  <a:pt x="-4096" y="3463345"/>
                  <a:pt x="12290" y="3436136"/>
                </a:cubicBezTo>
                <a:cubicBezTo>
                  <a:pt x="12290" y="3436136"/>
                  <a:pt x="12290" y="3436136"/>
                  <a:pt x="264633" y="2999703"/>
                </a:cubicBezTo>
                <a:cubicBezTo>
                  <a:pt x="281019" y="2971406"/>
                  <a:pt x="310513" y="2953992"/>
                  <a:pt x="343285" y="2953992"/>
                </a:cubicBezTo>
                <a:close/>
                <a:moveTo>
                  <a:pt x="2353334" y="538808"/>
                </a:moveTo>
                <a:cubicBezTo>
                  <a:pt x="2353334" y="538808"/>
                  <a:pt x="2353334" y="538808"/>
                  <a:pt x="2613403" y="538808"/>
                </a:cubicBezTo>
                <a:lnTo>
                  <a:pt x="2643742" y="538808"/>
                </a:lnTo>
                <a:lnTo>
                  <a:pt x="2672692" y="588661"/>
                </a:lnTo>
                <a:cubicBezTo>
                  <a:pt x="2713002" y="658078"/>
                  <a:pt x="2759909" y="738855"/>
                  <a:pt x="2814491" y="832849"/>
                </a:cubicBezTo>
                <a:cubicBezTo>
                  <a:pt x="2839586" y="874521"/>
                  <a:pt x="2839586" y="927860"/>
                  <a:pt x="2814491" y="969531"/>
                </a:cubicBezTo>
                <a:cubicBezTo>
                  <a:pt x="2814491" y="969531"/>
                  <a:pt x="2814491" y="969531"/>
                  <a:pt x="2426350" y="1637936"/>
                </a:cubicBezTo>
                <a:cubicBezTo>
                  <a:pt x="2402927" y="1681274"/>
                  <a:pt x="2356083" y="1707943"/>
                  <a:pt x="2307565" y="1707943"/>
                </a:cubicBezTo>
                <a:cubicBezTo>
                  <a:pt x="2307565" y="1707943"/>
                  <a:pt x="2307565" y="1707943"/>
                  <a:pt x="1532956" y="1707943"/>
                </a:cubicBezTo>
                <a:cubicBezTo>
                  <a:pt x="1520409" y="1707943"/>
                  <a:pt x="1508175" y="1706276"/>
                  <a:pt x="1496490" y="1703099"/>
                </a:cubicBezTo>
                <a:lnTo>
                  <a:pt x="1471408" y="1692583"/>
                </a:lnTo>
                <a:lnTo>
                  <a:pt x="1486736" y="1666073"/>
                </a:lnTo>
                <a:cubicBezTo>
                  <a:pt x="1625328" y="1426376"/>
                  <a:pt x="1802725" y="1119564"/>
                  <a:pt x="2029793" y="726844"/>
                </a:cubicBezTo>
                <a:cubicBezTo>
                  <a:pt x="2097197" y="610441"/>
                  <a:pt x="2218525" y="538808"/>
                  <a:pt x="2353334" y="538808"/>
                </a:cubicBezTo>
                <a:close/>
                <a:moveTo>
                  <a:pt x="1487085" y="0"/>
                </a:moveTo>
                <a:cubicBezTo>
                  <a:pt x="1487085" y="0"/>
                  <a:pt x="1487085" y="0"/>
                  <a:pt x="2360840" y="0"/>
                </a:cubicBezTo>
                <a:cubicBezTo>
                  <a:pt x="2415568" y="0"/>
                  <a:pt x="2468407" y="30084"/>
                  <a:pt x="2494828" y="78969"/>
                </a:cubicBezTo>
                <a:cubicBezTo>
                  <a:pt x="2494828" y="78969"/>
                  <a:pt x="2494828" y="78969"/>
                  <a:pt x="2729665" y="483373"/>
                </a:cubicBezTo>
                <a:lnTo>
                  <a:pt x="2756194" y="529058"/>
                </a:lnTo>
                <a:lnTo>
                  <a:pt x="2735320" y="529058"/>
                </a:lnTo>
                <a:lnTo>
                  <a:pt x="2636659" y="529058"/>
                </a:lnTo>
                <a:lnTo>
                  <a:pt x="2593799" y="455250"/>
                </a:lnTo>
                <a:cubicBezTo>
                  <a:pt x="2430052" y="173267"/>
                  <a:pt x="2430052" y="173267"/>
                  <a:pt x="2430052" y="173267"/>
                </a:cubicBezTo>
                <a:cubicBezTo>
                  <a:pt x="2406629" y="129929"/>
                  <a:pt x="2359785" y="103259"/>
                  <a:pt x="2311267" y="103259"/>
                </a:cubicBezTo>
                <a:cubicBezTo>
                  <a:pt x="1536658" y="103259"/>
                  <a:pt x="1536658" y="103259"/>
                  <a:pt x="1536658" y="103259"/>
                </a:cubicBezTo>
                <a:cubicBezTo>
                  <a:pt x="1486468" y="103259"/>
                  <a:pt x="1441296" y="129929"/>
                  <a:pt x="1416201" y="173267"/>
                </a:cubicBezTo>
                <a:cubicBezTo>
                  <a:pt x="1029733" y="841671"/>
                  <a:pt x="1029733" y="841671"/>
                  <a:pt x="1029733" y="841671"/>
                </a:cubicBezTo>
                <a:cubicBezTo>
                  <a:pt x="1004637" y="883343"/>
                  <a:pt x="1004637" y="936682"/>
                  <a:pt x="1029733" y="978353"/>
                </a:cubicBezTo>
                <a:cubicBezTo>
                  <a:pt x="1416201" y="1646758"/>
                  <a:pt x="1416201" y="1646758"/>
                  <a:pt x="1416201" y="1646758"/>
                </a:cubicBezTo>
                <a:cubicBezTo>
                  <a:pt x="1428749" y="1668427"/>
                  <a:pt x="1446315" y="1685929"/>
                  <a:pt x="1467019" y="1698013"/>
                </a:cubicBezTo>
                <a:lnTo>
                  <a:pt x="1472899" y="1700478"/>
                </a:lnTo>
                <a:lnTo>
                  <a:pt x="1441377" y="1754996"/>
                </a:lnTo>
                <a:lnTo>
                  <a:pt x="1417933" y="1795543"/>
                </a:lnTo>
                <a:lnTo>
                  <a:pt x="1442249" y="1805738"/>
                </a:lnTo>
                <a:cubicBezTo>
                  <a:pt x="1455430" y="1809322"/>
                  <a:pt x="1469230" y="1811202"/>
                  <a:pt x="1483383" y="1811202"/>
                </a:cubicBezTo>
                <a:cubicBezTo>
                  <a:pt x="2357138" y="1811202"/>
                  <a:pt x="2357138" y="1811202"/>
                  <a:pt x="2357138" y="1811202"/>
                </a:cubicBezTo>
                <a:cubicBezTo>
                  <a:pt x="2411866" y="1811202"/>
                  <a:pt x="2464705" y="1781120"/>
                  <a:pt x="2491126" y="1732235"/>
                </a:cubicBezTo>
                <a:cubicBezTo>
                  <a:pt x="2928947" y="978278"/>
                  <a:pt x="2928947" y="978278"/>
                  <a:pt x="2928947" y="978278"/>
                </a:cubicBezTo>
                <a:cubicBezTo>
                  <a:pt x="2957254" y="931274"/>
                  <a:pt x="2957254" y="871108"/>
                  <a:pt x="2928947" y="824102"/>
                </a:cubicBezTo>
                <a:cubicBezTo>
                  <a:pt x="2874220" y="729858"/>
                  <a:pt x="2826333" y="647394"/>
                  <a:pt x="2784432" y="575238"/>
                </a:cubicBezTo>
                <a:lnTo>
                  <a:pt x="2763277" y="538808"/>
                </a:lnTo>
                <a:lnTo>
                  <a:pt x="2861280" y="538808"/>
                </a:lnTo>
                <a:cubicBezTo>
                  <a:pt x="3166048" y="538808"/>
                  <a:pt x="3653676" y="538808"/>
                  <a:pt x="4433881" y="538808"/>
                </a:cubicBezTo>
                <a:cubicBezTo>
                  <a:pt x="4564197" y="538808"/>
                  <a:pt x="4690018" y="610441"/>
                  <a:pt x="4752929" y="726844"/>
                </a:cubicBezTo>
                <a:cubicBezTo>
                  <a:pt x="4752929" y="726844"/>
                  <a:pt x="4752929" y="726844"/>
                  <a:pt x="5795449" y="2522134"/>
                </a:cubicBezTo>
                <a:cubicBezTo>
                  <a:pt x="5862854" y="2634060"/>
                  <a:pt x="5862854" y="2777325"/>
                  <a:pt x="5795449" y="2889251"/>
                </a:cubicBezTo>
                <a:cubicBezTo>
                  <a:pt x="5795449" y="2889251"/>
                  <a:pt x="5795449" y="2889251"/>
                  <a:pt x="4752929" y="4684542"/>
                </a:cubicBezTo>
                <a:cubicBezTo>
                  <a:pt x="4690018" y="4800945"/>
                  <a:pt x="4564197" y="4872577"/>
                  <a:pt x="4433881" y="4872577"/>
                </a:cubicBezTo>
                <a:cubicBezTo>
                  <a:pt x="4433881" y="4872577"/>
                  <a:pt x="4433881" y="4872577"/>
                  <a:pt x="2353334" y="4872577"/>
                </a:cubicBezTo>
                <a:cubicBezTo>
                  <a:pt x="2218525" y="4872577"/>
                  <a:pt x="2097197" y="4800945"/>
                  <a:pt x="2029793" y="4684542"/>
                </a:cubicBezTo>
                <a:cubicBezTo>
                  <a:pt x="2029793" y="4684542"/>
                  <a:pt x="2029793" y="4684542"/>
                  <a:pt x="991766" y="2889251"/>
                </a:cubicBezTo>
                <a:cubicBezTo>
                  <a:pt x="924361" y="2777325"/>
                  <a:pt x="924361" y="2634060"/>
                  <a:pt x="991766" y="2522134"/>
                </a:cubicBezTo>
                <a:cubicBezTo>
                  <a:pt x="991766" y="2522134"/>
                  <a:pt x="991766" y="2522134"/>
                  <a:pt x="1377193" y="1855530"/>
                </a:cubicBezTo>
                <a:lnTo>
                  <a:pt x="1409676" y="1799352"/>
                </a:lnTo>
                <a:lnTo>
                  <a:pt x="1408533" y="1798873"/>
                </a:lnTo>
                <a:cubicBezTo>
                  <a:pt x="1385179" y="1785241"/>
                  <a:pt x="1365364" y="1765500"/>
                  <a:pt x="1351210" y="1741057"/>
                </a:cubicBezTo>
                <a:cubicBezTo>
                  <a:pt x="1351210" y="1741057"/>
                  <a:pt x="1351210" y="1741057"/>
                  <a:pt x="915276" y="987100"/>
                </a:cubicBezTo>
                <a:cubicBezTo>
                  <a:pt x="886968" y="940096"/>
                  <a:pt x="886968" y="879930"/>
                  <a:pt x="915276" y="832924"/>
                </a:cubicBezTo>
                <a:cubicBezTo>
                  <a:pt x="915276" y="832924"/>
                  <a:pt x="915276" y="832924"/>
                  <a:pt x="1351210" y="78969"/>
                </a:cubicBezTo>
                <a:cubicBezTo>
                  <a:pt x="1379517" y="30084"/>
                  <a:pt x="1430471" y="0"/>
                  <a:pt x="1487085" y="0"/>
                </a:cubicBezTo>
                <a:close/>
              </a:path>
            </a:pathLst>
          </a:cu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AF8FD852-1DD2-4885-9AB4-408EB38024BE}"/>
              </a:ext>
            </a:extLst>
          </p:cNvPr>
          <p:cNvSpPr txBox="1"/>
          <p:nvPr/>
        </p:nvSpPr>
        <p:spPr>
          <a:xfrm>
            <a:off x="149448" y="5623328"/>
            <a:ext cx="38924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b="1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Hang Sơn </a:t>
            </a:r>
            <a:r>
              <a:rPr lang="vi-VN" b="1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Đòong</a:t>
            </a:r>
            <a:r>
              <a:rPr lang="vi-VN" b="1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nằm</a:t>
            </a:r>
            <a:r>
              <a:rPr lang="vi-VN" b="1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trong </a:t>
            </a:r>
            <a:r>
              <a:rPr lang="vi-VN" b="1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quần</a:t>
            </a:r>
            <a:r>
              <a:rPr lang="vi-VN" b="1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thể</a:t>
            </a:r>
            <a:r>
              <a:rPr lang="vi-VN" b="1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Vườn</a:t>
            </a:r>
            <a:r>
              <a:rPr lang="vi-VN" b="1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Quốc</a:t>
            </a:r>
            <a:r>
              <a:rPr lang="vi-VN" b="1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Gia Phong Nha - </a:t>
            </a:r>
            <a:r>
              <a:rPr lang="vi-VN" b="1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Kẻ</a:t>
            </a:r>
            <a:r>
              <a:rPr lang="vi-VN" b="1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Bàng</a:t>
            </a:r>
            <a:r>
              <a:rPr lang="vi-VN" b="1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ở </a:t>
            </a:r>
            <a:r>
              <a:rPr lang="vi-VN" b="1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Quảng</a:t>
            </a:r>
            <a:r>
              <a:rPr lang="vi-VN" b="1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b="1" i="1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Bình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16837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3EDC50D5-9178-4F16-9418-7B6791AE9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636" y="27137"/>
            <a:ext cx="8382727" cy="680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53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21">
            <a:extLst>
              <a:ext uri="{FF2B5EF4-FFF2-40B4-BE49-F238E27FC236}">
                <a16:creationId xmlns:a16="http://schemas.microsoft.com/office/drawing/2014/main" id="{039DB30E-C3ED-4CEE-9F6D-2C7541F30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Hình ảnh 16">
            <a:extLst>
              <a:ext uri="{FF2B5EF4-FFF2-40B4-BE49-F238E27FC236}">
                <a16:creationId xmlns:a16="http://schemas.microsoft.com/office/drawing/2014/main" id="{7B468DA0-F866-4033-AA15-EADAE22C2C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3640"/>
          <a:stretch/>
        </p:blipFill>
        <p:spPr>
          <a:xfrm>
            <a:off x="3024112" y="983227"/>
            <a:ext cx="9167888" cy="5874772"/>
          </a:xfrm>
          <a:custGeom>
            <a:avLst/>
            <a:gdLst/>
            <a:ahLst/>
            <a:cxnLst/>
            <a:rect l="l" t="t" r="r" b="b"/>
            <a:pathLst>
              <a:path w="9167888" h="5874772">
                <a:moveTo>
                  <a:pt x="3607511" y="0"/>
                </a:moveTo>
                <a:cubicBezTo>
                  <a:pt x="3607511" y="0"/>
                  <a:pt x="3607511" y="0"/>
                  <a:pt x="9067534" y="0"/>
                </a:cubicBezTo>
                <a:lnTo>
                  <a:pt x="9167888" y="7923"/>
                </a:lnTo>
                <a:lnTo>
                  <a:pt x="9167888" y="5874772"/>
                </a:lnTo>
                <a:lnTo>
                  <a:pt x="27685" y="5874772"/>
                </a:lnTo>
                <a:lnTo>
                  <a:pt x="24376" y="5862584"/>
                </a:lnTo>
                <a:cubicBezTo>
                  <a:pt x="-24375" y="5631005"/>
                  <a:pt x="0" y="5362863"/>
                  <a:pt x="97502" y="5167850"/>
                </a:cubicBezTo>
                <a:cubicBezTo>
                  <a:pt x="97502" y="5167850"/>
                  <a:pt x="97502" y="5167850"/>
                  <a:pt x="2827510" y="438782"/>
                </a:cubicBezTo>
                <a:cubicBezTo>
                  <a:pt x="2973760" y="195014"/>
                  <a:pt x="3331265" y="0"/>
                  <a:pt x="3607511" y="0"/>
                </a:cubicBezTo>
                <a:close/>
              </a:path>
            </a:pathLst>
          </a:cu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98A4994C-2166-4D97-9FD5-A666543CB5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926" r="10427" b="1"/>
          <a:stretch/>
        </p:blipFill>
        <p:spPr>
          <a:xfrm>
            <a:off x="3" y="2"/>
            <a:ext cx="5754962" cy="5334737"/>
          </a:xfrm>
          <a:custGeom>
            <a:avLst/>
            <a:gdLst/>
            <a:ahLst/>
            <a:cxnLst/>
            <a:rect l="l" t="t" r="r" b="b"/>
            <a:pathLst>
              <a:path w="5754962" h="5334737">
                <a:moveTo>
                  <a:pt x="0" y="339531"/>
                </a:moveTo>
                <a:lnTo>
                  <a:pt x="54301" y="339531"/>
                </a:lnTo>
                <a:cubicBezTo>
                  <a:pt x="1340585" y="339531"/>
                  <a:pt x="1340585" y="339531"/>
                  <a:pt x="1340585" y="339531"/>
                </a:cubicBezTo>
                <a:cubicBezTo>
                  <a:pt x="1495969" y="339531"/>
                  <a:pt x="1635814" y="422097"/>
                  <a:pt x="1713506" y="556265"/>
                </a:cubicBezTo>
                <a:cubicBezTo>
                  <a:pt x="2909965" y="2625561"/>
                  <a:pt x="2909965" y="2625561"/>
                  <a:pt x="2909965" y="2625561"/>
                </a:cubicBezTo>
                <a:cubicBezTo>
                  <a:pt x="2987657" y="2754570"/>
                  <a:pt x="2987657" y="2919700"/>
                  <a:pt x="2909965" y="3048708"/>
                </a:cubicBezTo>
                <a:cubicBezTo>
                  <a:pt x="1713506" y="5118003"/>
                  <a:pt x="1713506" y="5118003"/>
                  <a:pt x="1713506" y="5118003"/>
                </a:cubicBezTo>
                <a:cubicBezTo>
                  <a:pt x="1635814" y="5252173"/>
                  <a:pt x="1495969" y="5334737"/>
                  <a:pt x="1340585" y="5334737"/>
                </a:cubicBezTo>
                <a:cubicBezTo>
                  <a:pt x="816002" y="5334737"/>
                  <a:pt x="406171" y="5334737"/>
                  <a:pt x="85990" y="5334737"/>
                </a:cubicBezTo>
                <a:lnTo>
                  <a:pt x="0" y="5334737"/>
                </a:lnTo>
                <a:close/>
                <a:moveTo>
                  <a:pt x="2861712" y="0"/>
                </a:moveTo>
                <a:lnTo>
                  <a:pt x="5175003" y="0"/>
                </a:lnTo>
                <a:lnTo>
                  <a:pt x="5220943" y="79581"/>
                </a:lnTo>
                <a:cubicBezTo>
                  <a:pt x="5331226" y="270618"/>
                  <a:pt x="5491637" y="548491"/>
                  <a:pt x="5724962" y="952668"/>
                </a:cubicBezTo>
                <a:cubicBezTo>
                  <a:pt x="5764962" y="1023782"/>
                  <a:pt x="5764962" y="1130450"/>
                  <a:pt x="5724962" y="1201564"/>
                </a:cubicBezTo>
                <a:cubicBezTo>
                  <a:pt x="5724962" y="1201564"/>
                  <a:pt x="5724962" y="1201564"/>
                  <a:pt x="4978322" y="2494933"/>
                </a:cubicBezTo>
                <a:cubicBezTo>
                  <a:pt x="4942768" y="2561602"/>
                  <a:pt x="4844993" y="2614935"/>
                  <a:pt x="4764999" y="2614935"/>
                </a:cubicBezTo>
                <a:lnTo>
                  <a:pt x="3271717" y="2614935"/>
                </a:lnTo>
                <a:cubicBezTo>
                  <a:pt x="3196167" y="2614935"/>
                  <a:pt x="3098390" y="2561602"/>
                  <a:pt x="3058392" y="2494933"/>
                </a:cubicBezTo>
                <a:cubicBezTo>
                  <a:pt x="3058392" y="2494933"/>
                  <a:pt x="3058392" y="2494933"/>
                  <a:pt x="2311754" y="1201564"/>
                </a:cubicBezTo>
                <a:cubicBezTo>
                  <a:pt x="2276199" y="1130450"/>
                  <a:pt x="2276199" y="1023782"/>
                  <a:pt x="2311754" y="952668"/>
                </a:cubicBezTo>
                <a:cubicBezTo>
                  <a:pt x="2311754" y="952668"/>
                  <a:pt x="2311754" y="952668"/>
                  <a:pt x="2811944" y="86212"/>
                </a:cubicBezTo>
                <a:close/>
              </a:path>
            </a:pathLst>
          </a:custGeom>
        </p:spPr>
      </p:pic>
      <p:sp>
        <p:nvSpPr>
          <p:cNvPr id="23" name="Hình chữ nhật 22">
            <a:extLst>
              <a:ext uri="{FF2B5EF4-FFF2-40B4-BE49-F238E27FC236}">
                <a16:creationId xmlns:a16="http://schemas.microsoft.com/office/drawing/2014/main" id="{806540C4-4F86-4A9D-A379-06196A339B19}"/>
              </a:ext>
            </a:extLst>
          </p:cNvPr>
          <p:cNvSpPr/>
          <p:nvPr/>
        </p:nvSpPr>
        <p:spPr>
          <a:xfrm>
            <a:off x="623595" y="1284757"/>
            <a:ext cx="11168743" cy="4288485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678D12FB-DC12-42C7-B42C-0DD3B5F223C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450607" y="2245567"/>
            <a:ext cx="9008378" cy="1752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br>
              <a:rPr lang="en-US"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vùng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núi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vôi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hang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nổi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Bích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Nha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Quảng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hang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vịnh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Long (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Quảng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Ngũ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Đà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Nẵng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Kiên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Giang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)…</a:t>
            </a: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5E830307-AA9F-4E88-8BDE-0FB1433EE8B3}"/>
              </a:ext>
            </a:extLst>
          </p:cNvPr>
          <p:cNvSpPr txBox="1"/>
          <p:nvPr/>
        </p:nvSpPr>
        <p:spPr>
          <a:xfrm>
            <a:off x="7506521" y="164496"/>
            <a:ext cx="3305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chemeClr val="accent1">
                    <a:lumMod val="75000"/>
                  </a:schemeClr>
                </a:solidFill>
                <a:latin typeface="iCiel Gotham Ultra" pitchFamily="50" charset="-93"/>
                <a:cs typeface="iCiel Gotham Ultra" pitchFamily="50" charset="-93"/>
              </a:rPr>
              <a:t>KẾT LUẬN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iCiel Gotham Ultra" pitchFamily="50" charset="-93"/>
              <a:cs typeface="iCiel Gotham Ultra" pitchFamily="50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0088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FA580-F244-4AD8-8DEF-6E56A9313412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2400" y="2057400"/>
            <a:ext cx="4880994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vôi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vôi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96B033A6-F22E-4ADC-9C8B-1A1912362E8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022" y="1748673"/>
            <a:ext cx="6639306" cy="42746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49AA9D7-A018-4CB6-ABD2-B9F7F5D197D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262194" y="1530369"/>
            <a:ext cx="4495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err="1">
                <a:solidFill>
                  <a:srgbClr val="C00000"/>
                </a:solidFill>
              </a:rPr>
              <a:t>Thí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nghiệm</a:t>
            </a:r>
            <a:r>
              <a:rPr lang="en-US" sz="3600" b="1" dirty="0">
                <a:solidFill>
                  <a:srgbClr val="C00000"/>
                </a:solidFill>
              </a:rPr>
              <a:t> 1</a:t>
            </a:r>
            <a:br>
              <a:rPr lang="en-US" b="1" u="sng" dirty="0">
                <a:solidFill>
                  <a:srgbClr val="C00000"/>
                </a:solidFill>
              </a:rPr>
            </a:b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4778D58-0468-4025-A9FB-47D4B2FF1A3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black">
          <a:xfrm>
            <a:off x="3613908" y="300216"/>
            <a:ext cx="5613982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vi-VN" sz="40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vôi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301230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9060C-8FCF-4DFB-9734-DA00A1786E4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676400" y="1402277"/>
            <a:ext cx="883920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err="1">
                <a:solidFill>
                  <a:srgbClr val="002060"/>
                </a:solidFill>
              </a:rPr>
              <a:t>Nhỏ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vài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giọt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giấm</a:t>
            </a:r>
            <a:r>
              <a:rPr lang="en-US" sz="2400" b="1" dirty="0">
                <a:solidFill>
                  <a:srgbClr val="002060"/>
                </a:solidFill>
              </a:rPr>
              <a:t> (</a:t>
            </a:r>
            <a:r>
              <a:rPr lang="en-US" sz="2400" b="1" dirty="0" err="1">
                <a:solidFill>
                  <a:srgbClr val="002060"/>
                </a:solidFill>
              </a:rPr>
              <a:t>hoặc</a:t>
            </a:r>
            <a:r>
              <a:rPr lang="en-US" sz="2400" b="1" dirty="0">
                <a:solidFill>
                  <a:srgbClr val="002060"/>
                </a:solidFill>
              </a:rPr>
              <a:t> a-</a:t>
            </a:r>
            <a:r>
              <a:rPr lang="en-US" sz="2400" b="1" dirty="0" err="1">
                <a:solidFill>
                  <a:srgbClr val="002060"/>
                </a:solidFill>
              </a:rPr>
              <a:t>xít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loãng</a:t>
            </a:r>
            <a:r>
              <a:rPr lang="en-US" sz="2400" b="1" dirty="0">
                <a:solidFill>
                  <a:srgbClr val="002060"/>
                </a:solidFill>
              </a:rPr>
              <a:t> ) </a:t>
            </a:r>
            <a:r>
              <a:rPr lang="en-US" sz="2400" b="1" dirty="0" err="1">
                <a:solidFill>
                  <a:srgbClr val="002060"/>
                </a:solidFill>
              </a:rPr>
              <a:t>lên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một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hòn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đá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vôi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và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một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hòn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đá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cuội</a:t>
            </a:r>
            <a:r>
              <a:rPr lang="en-US" sz="2400" b="1" dirty="0">
                <a:solidFill>
                  <a:srgbClr val="002060"/>
                </a:solidFill>
              </a:rPr>
              <a:t> (</a:t>
            </a:r>
            <a:r>
              <a:rPr lang="en-US" sz="2400" b="1" dirty="0" err="1">
                <a:solidFill>
                  <a:srgbClr val="002060"/>
                </a:solidFill>
              </a:rPr>
              <a:t>như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hình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bên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dưới</a:t>
            </a:r>
            <a:r>
              <a:rPr lang="en-US" sz="2400" b="1" dirty="0">
                <a:solidFill>
                  <a:srgbClr val="002060"/>
                </a:solidFill>
              </a:rPr>
              <a:t>). </a:t>
            </a:r>
            <a:r>
              <a:rPr lang="en-US" sz="2400" b="1" dirty="0" err="1">
                <a:solidFill>
                  <a:srgbClr val="002060"/>
                </a:solidFill>
              </a:rPr>
              <a:t>Quan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sát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thí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nghiệm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và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cho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biết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hòn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đá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nào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sủi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bọt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và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có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khí</a:t>
            </a:r>
            <a:r>
              <a:rPr lang="en-US" sz="2400" b="1" dirty="0">
                <a:solidFill>
                  <a:srgbClr val="002060"/>
                </a:solidFill>
              </a:rPr>
              <a:t> bay </a:t>
            </a:r>
            <a:r>
              <a:rPr lang="en-US" sz="2400" b="1" dirty="0" err="1">
                <a:solidFill>
                  <a:srgbClr val="002060"/>
                </a:solidFill>
              </a:rPr>
              <a:t>lên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0374C6C-502B-40F6-A8FF-F533C4F0205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004033" y="1189911"/>
            <a:ext cx="4495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err="1">
                <a:solidFill>
                  <a:srgbClr val="C00000"/>
                </a:solidFill>
              </a:rPr>
              <a:t>Thí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nghiệm</a:t>
            </a:r>
            <a:r>
              <a:rPr lang="en-US" sz="3600" b="1" dirty="0">
                <a:solidFill>
                  <a:srgbClr val="C00000"/>
                </a:solidFill>
              </a:rPr>
              <a:t> 2</a:t>
            </a:r>
            <a:br>
              <a:rPr lang="en-US" b="1" u="sng" dirty="0">
                <a:solidFill>
                  <a:srgbClr val="C00000"/>
                </a:solidFill>
              </a:rPr>
            </a:b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57983A60-77D5-42A7-80B2-0F7EF21DE35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48000"/>
            <a:ext cx="4319789" cy="3409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1A95AE6-2D91-40B4-B697-11DD8F1D08A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863" y="3128784"/>
            <a:ext cx="4267201" cy="3409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9BD7D39A-D731-46D3-94CD-0C446EA83C55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black">
          <a:xfrm>
            <a:off x="3500463" y="170943"/>
            <a:ext cx="5613982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vi-VN" sz="40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vôi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032B14B9-9BBF-4E4F-8DAE-6417E212F8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9028574">
            <a:off x="6239844" y="2319954"/>
            <a:ext cx="2501152" cy="3012558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3F34684-935D-41B9-8C4E-91AC27A2B34F}"/>
              </a:ext>
            </a:extLst>
          </p:cNvPr>
          <p:cNvSpPr txBox="1"/>
          <p:nvPr/>
        </p:nvSpPr>
        <p:spPr>
          <a:xfrm>
            <a:off x="2961313" y="6219509"/>
            <a:ext cx="1686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err="1"/>
              <a:t>Đá</a:t>
            </a:r>
            <a:r>
              <a:rPr lang="vi-VN" dirty="0"/>
              <a:t> </a:t>
            </a:r>
            <a:r>
              <a:rPr lang="vi-VN" dirty="0" err="1"/>
              <a:t>cuội</a:t>
            </a:r>
            <a:endParaRPr lang="en-US" dirty="0"/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FDC9EC4-6DE1-48E5-B1BF-08CEE2059095}"/>
              </a:ext>
            </a:extLst>
          </p:cNvPr>
          <p:cNvSpPr txBox="1"/>
          <p:nvPr/>
        </p:nvSpPr>
        <p:spPr>
          <a:xfrm>
            <a:off x="7936414" y="6250189"/>
            <a:ext cx="1686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err="1"/>
              <a:t>Đá</a:t>
            </a:r>
            <a:r>
              <a:rPr lang="vi-VN" dirty="0"/>
              <a:t> vôi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70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oup 26">
            <a:extLst>
              <a:ext uri="{FF2B5EF4-FFF2-40B4-BE49-F238E27FC236}">
                <a16:creationId xmlns:a16="http://schemas.microsoft.com/office/drawing/2014/main" id="{B93BF93F-7FD2-46EE-929A-77B84764BC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895585"/>
              </p:ext>
            </p:extLst>
          </p:nvPr>
        </p:nvGraphicFramePr>
        <p:xfrm>
          <a:off x="1006679" y="253999"/>
          <a:ext cx="9508543" cy="6350002"/>
        </p:xfrm>
        <a:graphic>
          <a:graphicData uri="http://schemas.openxmlformats.org/drawingml/2006/table">
            <a:tbl>
              <a:tblPr/>
              <a:tblGrid>
                <a:gridCol w="2212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7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8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02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Thí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nghiệm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750" marR="68750" marT="48704" marB="48704"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tả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750" marR="68750" marT="48704" marB="48704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luận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750" marR="68750" marT="48704" marB="48704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33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Cọ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xát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hòn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vôi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hòn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cuội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750" marR="68750" marT="48704" marB="48704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L="68750" marR="68750" marT="48704" marB="48704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L="68750" marR="68750" marT="48704" marB="48704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64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Nhỏ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giọt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giấm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hoặc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chanh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lên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hòn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vôi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hòn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cuội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68750" marR="68750" marT="48704" marB="48704"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L="68750" marR="68750" marT="48704" marB="48704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L="68750" marR="68750" marT="48704" marB="48704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Rectangle 20">
            <a:extLst>
              <a:ext uri="{FF2B5EF4-FFF2-40B4-BE49-F238E27FC236}">
                <a16:creationId xmlns:a16="http://schemas.microsoft.com/office/drawing/2014/main" id="{5C27B511-1DB6-4DD2-9A90-C0D005098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4079" y="1016698"/>
            <a:ext cx="389490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z="2400" b="1" dirty="0">
              <a:solidFill>
                <a:prstClr val="black"/>
              </a:solidFill>
              <a:latin typeface="Times New Roman" pitchFamily="18" charset="0"/>
            </a:endParaRPr>
          </a:p>
          <a:p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-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Trên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mặt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vi-VN" altLang="en-US" sz="2400" b="1" dirty="0">
                <a:solidFill>
                  <a:prstClr val="black"/>
                </a:solidFill>
                <a:latin typeface="Times New Roman" pitchFamily="18" charset="0"/>
              </a:rPr>
              <a:t>đ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á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vôi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,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chỗ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cọ</a:t>
            </a:r>
            <a:endParaRPr lang="en-US" altLang="en-US" sz="2400" b="1" dirty="0">
              <a:solidFill>
                <a:prstClr val="black"/>
              </a:solidFill>
              <a:latin typeface="Times New Roman" pitchFamily="18" charset="0"/>
            </a:endParaRPr>
          </a:p>
          <a:p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xát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vào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vi-VN" altLang="en-US" sz="2400" b="1" dirty="0">
                <a:solidFill>
                  <a:prstClr val="black"/>
                </a:solidFill>
                <a:latin typeface="Times New Roman" pitchFamily="18" charset="0"/>
              </a:rPr>
              <a:t>đ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á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bị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mài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mòn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.</a:t>
            </a:r>
          </a:p>
          <a:p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-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Trên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mặt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vi-VN" altLang="en-US" sz="2400" b="1" dirty="0">
                <a:solidFill>
                  <a:prstClr val="black"/>
                </a:solidFill>
                <a:latin typeface="Times New Roman" pitchFamily="18" charset="0"/>
              </a:rPr>
              <a:t>đ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á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cuội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,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chỗ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cọ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</a:p>
          <a:p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xát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vào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vi-VN" altLang="en-US" sz="2400" b="1" dirty="0">
                <a:solidFill>
                  <a:prstClr val="black"/>
                </a:solidFill>
                <a:latin typeface="Times New Roman" pitchFamily="18" charset="0"/>
              </a:rPr>
              <a:t>đ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á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vôi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có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màu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trắng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</a:p>
          <a:p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do </a:t>
            </a:r>
            <a:r>
              <a:rPr lang="vi-VN" altLang="en-US" sz="2400" b="1" dirty="0">
                <a:solidFill>
                  <a:prstClr val="black"/>
                </a:solidFill>
                <a:latin typeface="Times New Roman" pitchFamily="18" charset="0"/>
              </a:rPr>
              <a:t>đ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á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vôi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vụn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ra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dính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vào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.</a:t>
            </a:r>
          </a:p>
          <a:p>
            <a:pPr>
              <a:spcBef>
                <a:spcPct val="20000"/>
              </a:spcBef>
              <a:buClr>
                <a:srgbClr val="4F81BD"/>
              </a:buClr>
              <a:buFontTx/>
              <a:buChar char="-"/>
            </a:pPr>
            <a:endParaRPr lang="en-US" altLang="en-US" sz="24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B115053E-08E0-4991-A0EB-5775E41BA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6478" y="848918"/>
            <a:ext cx="24012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Đá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vôi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mềm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h</a:t>
            </a:r>
            <a:r>
              <a:rPr lang="vi-VN" altLang="en-US" sz="2400" b="1" dirty="0">
                <a:solidFill>
                  <a:prstClr val="black"/>
                </a:solidFill>
                <a:latin typeface="Times New Roman" pitchFamily="18" charset="0"/>
              </a:rPr>
              <a:t>ơ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n </a:t>
            </a:r>
          </a:p>
          <a:p>
            <a:r>
              <a:rPr lang="vi-VN" altLang="en-US" sz="2400" b="1" dirty="0">
                <a:solidFill>
                  <a:prstClr val="black"/>
                </a:solidFill>
                <a:latin typeface="Times New Roman" pitchFamily="18" charset="0"/>
              </a:rPr>
              <a:t>đ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á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cuội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(</a:t>
            </a:r>
            <a:r>
              <a:rPr lang="vi-VN" altLang="en-US" sz="2400" b="1" dirty="0">
                <a:solidFill>
                  <a:prstClr val="black"/>
                </a:solidFill>
                <a:latin typeface="Times New Roman" pitchFamily="18" charset="0"/>
              </a:rPr>
              <a:t>đ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á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cuội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</a:p>
          <a:p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cứng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h</a:t>
            </a:r>
            <a:r>
              <a:rPr lang="vi-VN" altLang="en-US" sz="2400" b="1" dirty="0">
                <a:solidFill>
                  <a:prstClr val="black"/>
                </a:solidFill>
                <a:latin typeface="Times New Roman" pitchFamily="18" charset="0"/>
              </a:rPr>
              <a:t>ơ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n </a:t>
            </a:r>
            <a:r>
              <a:rPr lang="vi-VN" altLang="en-US" sz="2400" b="1" dirty="0">
                <a:solidFill>
                  <a:prstClr val="black"/>
                </a:solidFill>
                <a:latin typeface="Times New Roman" pitchFamily="18" charset="0"/>
              </a:rPr>
              <a:t>đ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á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vôi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BC1CC510-5FB8-4CE7-9858-6882C746C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5839" y="3359847"/>
            <a:ext cx="3913148" cy="299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Khi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giấm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chua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(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hoặc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chanh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)</a:t>
            </a:r>
          </a:p>
          <a:p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nhỏ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vào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:</a:t>
            </a:r>
          </a:p>
          <a:p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+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Trên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hòn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vi-VN" altLang="en-US" sz="2400" b="1" dirty="0">
                <a:solidFill>
                  <a:prstClr val="black"/>
                </a:solidFill>
                <a:latin typeface="Times New Roman" pitchFamily="18" charset="0"/>
              </a:rPr>
              <a:t>đ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á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vôi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có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sủi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bọt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</a:p>
          <a:p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và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có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khí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bay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lên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.</a:t>
            </a:r>
          </a:p>
          <a:p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+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Trên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hòn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vi-VN" altLang="en-US" sz="2400" b="1" dirty="0">
                <a:solidFill>
                  <a:prstClr val="black"/>
                </a:solidFill>
                <a:latin typeface="Times New Roman" pitchFamily="18" charset="0"/>
              </a:rPr>
              <a:t>đ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á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cuội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không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có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</a:p>
          <a:p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phản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ứng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gì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,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giấm</a:t>
            </a:r>
            <a:endParaRPr lang="en-US" altLang="en-US" sz="2400" b="1" dirty="0">
              <a:solidFill>
                <a:prstClr val="black"/>
              </a:solidFill>
              <a:latin typeface="Times New Roman" pitchFamily="18" charset="0"/>
            </a:endParaRPr>
          </a:p>
          <a:p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hoặc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chanh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bị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chảy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vi-VN" altLang="en-US" sz="2400" b="1" dirty="0">
                <a:solidFill>
                  <a:prstClr val="black"/>
                </a:solidFill>
                <a:latin typeface="Times New Roman" pitchFamily="18" charset="0"/>
              </a:rPr>
              <a:t>đ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.</a:t>
            </a:r>
          </a:p>
          <a:p>
            <a:endParaRPr lang="en-US" altLang="en-US" sz="2400" b="1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9C87BD6E-87BE-45E1-9960-A8F3E32CC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3846" y="3327401"/>
            <a:ext cx="2510708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just"/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Đá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vôi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tác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dụng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</a:p>
          <a:p>
            <a:pPr algn="just"/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với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giấm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(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hoặc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</a:p>
          <a:p>
            <a:pPr algn="just"/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chanh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)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tạo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thành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</a:p>
          <a:p>
            <a:pPr algn="just"/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một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chất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khác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và</a:t>
            </a:r>
            <a:endParaRPr lang="en-US" altLang="en-US" sz="2400" b="1" dirty="0">
              <a:solidFill>
                <a:prstClr val="black"/>
              </a:solidFill>
              <a:latin typeface="Times New Roman" pitchFamily="18" charset="0"/>
            </a:endParaRPr>
          </a:p>
          <a:p>
            <a:pPr algn="just"/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khí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các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-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bô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-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níc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</a:p>
          <a:p>
            <a:pPr algn="just"/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sủi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lên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.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Đá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cuội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</a:p>
          <a:p>
            <a:pPr algn="just"/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không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có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phản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</a:p>
          <a:p>
            <a:pPr algn="just"/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ứng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với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itchFamily="18" charset="0"/>
              </a:rPr>
              <a:t>axít</a:t>
            </a:r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.</a:t>
            </a:r>
            <a:endParaRPr lang="en-US" altLang="en-US" sz="2400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8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6">
            <a:extLst>
              <a:ext uri="{FF2B5EF4-FFF2-40B4-BE49-F238E27FC236}">
                <a16:creationId xmlns:a16="http://schemas.microsoft.com/office/drawing/2014/main" id="{3225C8C1-E1B8-4EA5-B430-3F2238264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8408" y="1672312"/>
            <a:ext cx="9663302" cy="1946238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- Đá vôi dùng để lát đường, xây nhà, nung vôi, sản xuất xi măng, tạc tượng, làm phấn viết, làm đồ lưu niệm, trang hoàng nhà ở,…</a:t>
            </a:r>
          </a:p>
        </p:txBody>
      </p:sp>
      <p:sp>
        <p:nvSpPr>
          <p:cNvPr id="24" name="Text Box 7">
            <a:extLst>
              <a:ext uri="{FF2B5EF4-FFF2-40B4-BE49-F238E27FC236}">
                <a16:creationId xmlns:a16="http://schemas.microsoft.com/office/drawing/2014/main" id="{D2A8D4E6-5A7E-4578-B477-76B194974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3748" y="424343"/>
            <a:ext cx="477415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4842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7">
            <a:extLst>
              <a:ext uri="{FF2B5EF4-FFF2-40B4-BE49-F238E27FC236}">
                <a16:creationId xmlns:a16="http://schemas.microsoft.com/office/drawing/2014/main" id="{1FE21981-771D-4A29-8D3A-D068BE54B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A62CCBC6-73FF-470A-BECA-37659FDE3A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1" r="-1" b="15397"/>
          <a:stretch/>
        </p:blipFill>
        <p:spPr bwMode="auto">
          <a:xfrm>
            <a:off x="20" y="-1"/>
            <a:ext cx="12009284" cy="6858000"/>
          </a:xfrm>
          <a:custGeom>
            <a:avLst/>
            <a:gdLst/>
            <a:ahLst/>
            <a:cxnLst/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8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FB17EE4C-6C8E-4B9B-9238-AF9687C8A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33" r="-1" b="4698"/>
          <a:stretch/>
        </p:blipFill>
        <p:spPr bwMode="auto">
          <a:xfrm>
            <a:off x="4480505" y="1106909"/>
            <a:ext cx="4166726" cy="3681631"/>
          </a:xfrm>
          <a:custGeom>
            <a:avLst/>
            <a:gdLst/>
            <a:ahLst/>
            <a:cxnLst/>
            <a:rect l="l" t="t" r="r" b="b"/>
            <a:pathLst>
              <a:path w="4166726" h="3681631">
                <a:moveTo>
                  <a:pt x="1199629" y="0"/>
                </a:moveTo>
                <a:cubicBezTo>
                  <a:pt x="1199629" y="0"/>
                  <a:pt x="1199629" y="0"/>
                  <a:pt x="2967099" y="0"/>
                </a:cubicBezTo>
                <a:cubicBezTo>
                  <a:pt x="3077805" y="0"/>
                  <a:pt x="3184693" y="60854"/>
                  <a:pt x="3238137" y="159741"/>
                </a:cubicBezTo>
                <a:cubicBezTo>
                  <a:pt x="3238137" y="159741"/>
                  <a:pt x="3238137" y="159741"/>
                  <a:pt x="4123780" y="1684879"/>
                </a:cubicBezTo>
                <a:cubicBezTo>
                  <a:pt x="4181042" y="1779962"/>
                  <a:pt x="4181042" y="1901669"/>
                  <a:pt x="4123780" y="1996753"/>
                </a:cubicBezTo>
                <a:cubicBezTo>
                  <a:pt x="4123780" y="1996753"/>
                  <a:pt x="4123780" y="1996753"/>
                  <a:pt x="3238137" y="3521891"/>
                </a:cubicBezTo>
                <a:cubicBezTo>
                  <a:pt x="3184693" y="3620778"/>
                  <a:pt x="3077805" y="3681631"/>
                  <a:pt x="2967099" y="3681631"/>
                </a:cubicBezTo>
                <a:cubicBezTo>
                  <a:pt x="2967099" y="3681631"/>
                  <a:pt x="2967099" y="3681631"/>
                  <a:pt x="1199629" y="3681631"/>
                </a:cubicBezTo>
                <a:cubicBezTo>
                  <a:pt x="1085105" y="3681631"/>
                  <a:pt x="982035" y="3620778"/>
                  <a:pt x="924774" y="3521891"/>
                </a:cubicBezTo>
                <a:cubicBezTo>
                  <a:pt x="924774" y="3521891"/>
                  <a:pt x="924774" y="3521891"/>
                  <a:pt x="42947" y="1996753"/>
                </a:cubicBezTo>
                <a:cubicBezTo>
                  <a:pt x="-14315" y="1901669"/>
                  <a:pt x="-14315" y="1779962"/>
                  <a:pt x="42947" y="1684879"/>
                </a:cubicBezTo>
                <a:cubicBezTo>
                  <a:pt x="42947" y="1684879"/>
                  <a:pt x="42947" y="1684879"/>
                  <a:pt x="924774" y="159741"/>
                </a:cubicBezTo>
                <a:cubicBezTo>
                  <a:pt x="982035" y="60854"/>
                  <a:pt x="1085105" y="0"/>
                  <a:pt x="1199629" y="0"/>
                </a:cubicBezTo>
                <a:close/>
              </a:path>
            </a:pathLst>
          </a:custGeom>
          <a:noFill/>
          <a:ln w="1587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AAA9DE6F-937E-4D5F-8F6E-1593E42D20E7}"/>
              </a:ext>
            </a:extLst>
          </p:cNvPr>
          <p:cNvSpPr txBox="1">
            <a:spLocks noChangeArrowheads="1"/>
          </p:cNvSpPr>
          <p:nvPr/>
        </p:nvSpPr>
        <p:spPr bwMode="auto">
          <a:xfrm rot="1956885">
            <a:off x="131142" y="5087582"/>
            <a:ext cx="381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en-US" sz="2400" b="1" dirty="0" err="1">
                <a:latin typeface="Times New Roman" panose="02020603050405020304" pitchFamily="18" charset="0"/>
              </a:rPr>
              <a:t>Đá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vôi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dùng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để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lát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đường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220B3143-C868-4C6B-9D9B-9988E93AD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380" y="4918305"/>
            <a:ext cx="3886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000" b="1" dirty="0" err="1">
                <a:latin typeface="Times New Roman" panose="02020603050405020304" pitchFamily="18" charset="0"/>
              </a:rPr>
              <a:t>Đá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vôi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dùng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để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nung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vôi</a:t>
            </a:r>
            <a:endParaRPr lang="en-US" altLang="en-US" sz="2000" b="1" dirty="0">
              <a:latin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9D327960-2803-47B3-A6D9-61094FAD6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90487"/>
            <a:ext cx="7696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MỘT SỐ HÌNH ẢNH VỀ CÔNG DỤNG CỦA ĐÁ VÔI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   </a:t>
            </a:r>
            <a:endParaRPr lang="en-US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247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A67C3D-6D28-4C64-81F8-295FC9396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21220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1755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B67B8E1E-1FA0-4CDA-A8B9-B755A55573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37" r="2" b="17577"/>
          <a:stretch/>
        </p:blipFill>
        <p:spPr>
          <a:xfrm>
            <a:off x="2686960" y="0"/>
            <a:ext cx="9526226" cy="3405188"/>
          </a:xfrm>
          <a:custGeom>
            <a:avLst/>
            <a:gdLst/>
            <a:ahLst/>
            <a:cxnLst/>
            <a:rect l="l" t="t" r="r" b="b"/>
            <a:pathLst>
              <a:path w="9526226" h="3405188">
                <a:moveTo>
                  <a:pt x="1617925" y="0"/>
                </a:moveTo>
                <a:lnTo>
                  <a:pt x="2711158" y="0"/>
                </a:lnTo>
                <a:lnTo>
                  <a:pt x="3027357" y="0"/>
                </a:lnTo>
                <a:lnTo>
                  <a:pt x="3491324" y="0"/>
                </a:lnTo>
                <a:lnTo>
                  <a:pt x="5200853" y="0"/>
                </a:lnTo>
                <a:lnTo>
                  <a:pt x="9526226" y="0"/>
                </a:lnTo>
                <a:lnTo>
                  <a:pt x="9526226" y="3405188"/>
                </a:lnTo>
                <a:lnTo>
                  <a:pt x="0" y="3405188"/>
                </a:lnTo>
                <a:lnTo>
                  <a:pt x="1596" y="3337395"/>
                </a:lnTo>
                <a:cubicBezTo>
                  <a:pt x="68390" y="1928213"/>
                  <a:pt x="632836" y="708413"/>
                  <a:pt x="1595801" y="14997"/>
                </a:cubicBez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283919-7E00-4FC2-BFC9-3F56E5880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64294" y="0"/>
            <a:ext cx="1953741" cy="3405188"/>
          </a:xfrm>
          <a:custGeom>
            <a:avLst/>
            <a:gdLst>
              <a:gd name="connsiteX0" fmla="*/ 340960 w 1953741"/>
              <a:gd name="connsiteY0" fmla="*/ 0 h 3405188"/>
              <a:gd name="connsiteX1" fmla="*/ 0 w 1953741"/>
              <a:gd name="connsiteY1" fmla="*/ 0 h 3405188"/>
              <a:gd name="connsiteX2" fmla="*/ 0 w 1953741"/>
              <a:gd name="connsiteY2" fmla="*/ 1 h 3405188"/>
              <a:gd name="connsiteX3" fmla="*/ 121075 w 1953741"/>
              <a:gd name="connsiteY3" fmla="*/ 1 h 3405188"/>
              <a:gd name="connsiteX4" fmla="*/ 143661 w 1953741"/>
              <a:gd name="connsiteY4" fmla="*/ 14998 h 3405188"/>
              <a:gd name="connsiteX5" fmla="*/ 1771120 w 1953741"/>
              <a:gd name="connsiteY5" fmla="*/ 3337396 h 3405188"/>
              <a:gd name="connsiteX6" fmla="*/ 1772750 w 1953741"/>
              <a:gd name="connsiteY6" fmla="*/ 3405188 h 3405188"/>
              <a:gd name="connsiteX7" fmla="*/ 1953741 w 1953741"/>
              <a:gd name="connsiteY7" fmla="*/ 3405188 h 3405188"/>
              <a:gd name="connsiteX8" fmla="*/ 1937324 w 1953741"/>
              <a:gd name="connsiteY8" fmla="*/ 3058183 h 3405188"/>
              <a:gd name="connsiteX9" fmla="*/ 363084 w 1953741"/>
              <a:gd name="connsiteY9" fmla="*/ 14997 h 3405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53741" h="3405188">
                <a:moveTo>
                  <a:pt x="340960" y="0"/>
                </a:moveTo>
                <a:lnTo>
                  <a:pt x="0" y="0"/>
                </a:lnTo>
                <a:lnTo>
                  <a:pt x="0" y="1"/>
                </a:lnTo>
                <a:lnTo>
                  <a:pt x="121075" y="1"/>
                </a:lnTo>
                <a:lnTo>
                  <a:pt x="143661" y="14998"/>
                </a:lnTo>
                <a:cubicBezTo>
                  <a:pt x="1126713" y="708414"/>
                  <a:pt x="1702933" y="1928214"/>
                  <a:pt x="1771120" y="3337396"/>
                </a:cubicBezTo>
                <a:lnTo>
                  <a:pt x="1772750" y="3405188"/>
                </a:lnTo>
                <a:lnTo>
                  <a:pt x="1953741" y="3405188"/>
                </a:lnTo>
                <a:lnTo>
                  <a:pt x="1937324" y="3058183"/>
                </a:lnTo>
                <a:cubicBezTo>
                  <a:pt x="1813464" y="1767912"/>
                  <a:pt x="1261851" y="662186"/>
                  <a:pt x="36308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ADC6A796-4420-4B1D-9EF7-A6790375D4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550" r="-1" b="21117"/>
          <a:stretch/>
        </p:blipFill>
        <p:spPr>
          <a:xfrm>
            <a:off x="2660676" y="3452815"/>
            <a:ext cx="9531324" cy="3405187"/>
          </a:xfrm>
          <a:custGeom>
            <a:avLst/>
            <a:gdLst/>
            <a:ahLst/>
            <a:cxnLst/>
            <a:rect l="l" t="t" r="r" b="b"/>
            <a:pathLst>
              <a:path w="9531324" h="3405187">
                <a:moveTo>
                  <a:pt x="3977" y="0"/>
                </a:moveTo>
                <a:lnTo>
                  <a:pt x="9531324" y="0"/>
                </a:lnTo>
                <a:lnTo>
                  <a:pt x="9531324" y="3405187"/>
                </a:lnTo>
                <a:lnTo>
                  <a:pt x="5205951" y="3405187"/>
                </a:lnTo>
                <a:lnTo>
                  <a:pt x="3496422" y="3405187"/>
                </a:lnTo>
                <a:lnTo>
                  <a:pt x="3032455" y="3405187"/>
                </a:lnTo>
                <a:lnTo>
                  <a:pt x="2716256" y="3405187"/>
                </a:lnTo>
                <a:lnTo>
                  <a:pt x="2502754" y="3405187"/>
                </a:lnTo>
                <a:lnTo>
                  <a:pt x="2390998" y="3327786"/>
                </a:lnTo>
                <a:cubicBezTo>
                  <a:pt x="2217180" y="3200295"/>
                  <a:pt x="2046553" y="3062584"/>
                  <a:pt x="1874350" y="2922001"/>
                </a:cubicBezTo>
                <a:cubicBezTo>
                  <a:pt x="928725" y="2150026"/>
                  <a:pt x="0" y="1516318"/>
                  <a:pt x="0" y="168843"/>
                </a:cubicBezTo>
                <a:close/>
              </a:path>
            </a:pathLst>
          </a:cu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217FF4A-5EDF-43B7-90EE-BDD9F1E9E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60676" y="3452813"/>
            <a:ext cx="2740990" cy="3405187"/>
          </a:xfrm>
          <a:custGeom>
            <a:avLst/>
            <a:gdLst>
              <a:gd name="connsiteX0" fmla="*/ 2737014 w 2740990"/>
              <a:gd name="connsiteY0" fmla="*/ 0 h 3405187"/>
              <a:gd name="connsiteX1" fmla="*/ 2550901 w 2740990"/>
              <a:gd name="connsiteY1" fmla="*/ 0 h 3405187"/>
              <a:gd name="connsiteX2" fmla="*/ 2554960 w 2740990"/>
              <a:gd name="connsiteY2" fmla="*/ 168844 h 3405187"/>
              <a:gd name="connsiteX3" fmla="*/ 641512 w 2740990"/>
              <a:gd name="connsiteY3" fmla="*/ 2922002 h 3405187"/>
              <a:gd name="connsiteX4" fmla="*/ 114085 w 2740990"/>
              <a:gd name="connsiteY4" fmla="*/ 3327787 h 3405187"/>
              <a:gd name="connsiteX5" fmla="*/ 0 w 2740990"/>
              <a:gd name="connsiteY5" fmla="*/ 3405187 h 3405187"/>
              <a:gd name="connsiteX6" fmla="*/ 24734 w 2740990"/>
              <a:gd name="connsiteY6" fmla="*/ 3405187 h 3405187"/>
              <a:gd name="connsiteX7" fmla="*/ 238236 w 2740990"/>
              <a:gd name="connsiteY7" fmla="*/ 3405187 h 3405187"/>
              <a:gd name="connsiteX8" fmla="*/ 349992 w 2740990"/>
              <a:gd name="connsiteY8" fmla="*/ 3327786 h 3405187"/>
              <a:gd name="connsiteX9" fmla="*/ 866640 w 2740990"/>
              <a:gd name="connsiteY9" fmla="*/ 2922001 h 3405187"/>
              <a:gd name="connsiteX10" fmla="*/ 2740990 w 2740990"/>
              <a:gd name="connsiteY10" fmla="*/ 168843 h 340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40990" h="3405187">
                <a:moveTo>
                  <a:pt x="2737014" y="0"/>
                </a:moveTo>
                <a:lnTo>
                  <a:pt x="2550901" y="0"/>
                </a:lnTo>
                <a:lnTo>
                  <a:pt x="2554960" y="168844"/>
                </a:lnTo>
                <a:cubicBezTo>
                  <a:pt x="2554960" y="1516319"/>
                  <a:pt x="1606862" y="2150027"/>
                  <a:pt x="641512" y="2922002"/>
                </a:cubicBezTo>
                <a:cubicBezTo>
                  <a:pt x="465716" y="3062585"/>
                  <a:pt x="291530" y="3200296"/>
                  <a:pt x="114085" y="3327787"/>
                </a:cubicBezTo>
                <a:lnTo>
                  <a:pt x="0" y="3405187"/>
                </a:lnTo>
                <a:lnTo>
                  <a:pt x="24734" y="3405187"/>
                </a:lnTo>
                <a:lnTo>
                  <a:pt x="238236" y="3405187"/>
                </a:lnTo>
                <a:lnTo>
                  <a:pt x="349992" y="3327786"/>
                </a:lnTo>
                <a:cubicBezTo>
                  <a:pt x="523810" y="3200295"/>
                  <a:pt x="694437" y="3062584"/>
                  <a:pt x="866640" y="2922001"/>
                </a:cubicBezTo>
                <a:cubicBezTo>
                  <a:pt x="1812265" y="2150026"/>
                  <a:pt x="2740990" y="1516318"/>
                  <a:pt x="2740990" y="16884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A4BB2505-91E4-4F55-9C70-82C66CC6E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071" y="171450"/>
            <a:ext cx="3293554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</a:rPr>
              <a:t>MỘT SỐ HÌNH ẢNH VỀ CÔNG DỤNG CỦA ĐÁ VÔI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0CF724AA-2533-40A9-90AA-24C259BC3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1186" y="6338888"/>
            <a:ext cx="5105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Đá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vôi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dùng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xuất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xi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măng</a:t>
            </a:r>
            <a:endParaRPr lang="en-US" altLang="en-US" sz="2800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950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3B61CDEC-EF0F-434E-82F6-ACF3A7D7F4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0" r="2374" b="1"/>
          <a:stretch/>
        </p:blipFill>
        <p:spPr bwMode="auto">
          <a:xfrm>
            <a:off x="3108819" y="0"/>
            <a:ext cx="9059839" cy="685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B80B16A9-D91C-4C43-966F-9575DF79A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2892" y="2407298"/>
            <a:ext cx="5881606" cy="148143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4000" b="1" kern="1200" dirty="0">
                <a:latin typeface="+mj-lt"/>
                <a:ea typeface="+mj-ea"/>
                <a:cs typeface="+mj-cs"/>
              </a:rPr>
              <a:t>MỘT SỐ HÌNH ẢNH VỀ CÔNG DỤNG CỦA ĐÁ VÔI    </a:t>
            </a:r>
          </a:p>
        </p:txBody>
      </p:sp>
      <p:sp>
        <p:nvSpPr>
          <p:cNvPr id="15" name="Freeform: Shape 10">
            <a:extLst>
              <a:ext uri="{FF2B5EF4-FFF2-40B4-BE49-F238E27FC236}">
                <a16:creationId xmlns:a16="http://schemas.microsoft.com/office/drawing/2014/main" id="{9453FF84-60C1-4EA8-B49B-1B8C2D0C5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5859484" cy="6857997"/>
          </a:xfrm>
          <a:custGeom>
            <a:avLst/>
            <a:gdLst>
              <a:gd name="connsiteX0" fmla="*/ 3198825 w 5859484"/>
              <a:gd name="connsiteY0" fmla="*/ 0 h 6857997"/>
              <a:gd name="connsiteX1" fmla="*/ 3962351 w 5859484"/>
              <a:gd name="connsiteY1" fmla="*/ 0 h 6857997"/>
              <a:gd name="connsiteX2" fmla="*/ 4129776 w 5859484"/>
              <a:gd name="connsiteY2" fmla="*/ 128761 h 6857997"/>
              <a:gd name="connsiteX3" fmla="*/ 5859484 w 5859484"/>
              <a:gd name="connsiteY3" fmla="*/ 3718209 h 6857997"/>
              <a:gd name="connsiteX4" fmla="*/ 4624700 w 5859484"/>
              <a:gd name="connsiteY4" fmla="*/ 6845880 h 6857997"/>
              <a:gd name="connsiteX5" fmla="*/ 4612896 w 5859484"/>
              <a:gd name="connsiteY5" fmla="*/ 6857997 h 6857997"/>
              <a:gd name="connsiteX6" fmla="*/ 4017658 w 5859484"/>
              <a:gd name="connsiteY6" fmla="*/ 6857997 h 6857997"/>
              <a:gd name="connsiteX7" fmla="*/ 4173230 w 5859484"/>
              <a:gd name="connsiteY7" fmla="*/ 6719623 h 6857997"/>
              <a:gd name="connsiteX8" fmla="*/ 5443583 w 5859484"/>
              <a:gd name="connsiteY8" fmla="*/ 3718209 h 6857997"/>
              <a:gd name="connsiteX9" fmla="*/ 3355352 w 5859484"/>
              <a:gd name="connsiteY9" fmla="*/ 88079 h 6857997"/>
              <a:gd name="connsiteX10" fmla="*/ 0 w 5859484"/>
              <a:gd name="connsiteY10" fmla="*/ 0 h 6857997"/>
              <a:gd name="connsiteX11" fmla="*/ 2941255 w 5859484"/>
              <a:gd name="connsiteY11" fmla="*/ 0 h 6857997"/>
              <a:gd name="connsiteX12" fmla="*/ 3117080 w 5859484"/>
              <a:gd name="connsiteY12" fmla="*/ 88129 h 6857997"/>
              <a:gd name="connsiteX13" fmla="*/ 5324754 w 5859484"/>
              <a:gd name="connsiteY13" fmla="*/ 3718209 h 6857997"/>
              <a:gd name="connsiteX14" fmla="*/ 4089206 w 5859484"/>
              <a:gd name="connsiteY14" fmla="*/ 6637392 h 6857997"/>
              <a:gd name="connsiteX15" fmla="*/ 3841183 w 5859484"/>
              <a:gd name="connsiteY15" fmla="*/ 6857997 h 6857997"/>
              <a:gd name="connsiteX16" fmla="*/ 0 w 5859484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59484" h="6857997">
                <a:moveTo>
                  <a:pt x="3198825" y="0"/>
                </a:moveTo>
                <a:lnTo>
                  <a:pt x="3962351" y="0"/>
                </a:lnTo>
                <a:lnTo>
                  <a:pt x="4129776" y="128761"/>
                </a:lnTo>
                <a:cubicBezTo>
                  <a:pt x="5186152" y="981944"/>
                  <a:pt x="5859484" y="2273123"/>
                  <a:pt x="5859484" y="3718209"/>
                </a:cubicBezTo>
                <a:cubicBezTo>
                  <a:pt x="5859484" y="4922447"/>
                  <a:pt x="5391893" y="6019805"/>
                  <a:pt x="4624700" y="6845880"/>
                </a:cubicBezTo>
                <a:lnTo>
                  <a:pt x="4612896" y="6857997"/>
                </a:lnTo>
                <a:lnTo>
                  <a:pt x="4017658" y="6857997"/>
                </a:lnTo>
                <a:lnTo>
                  <a:pt x="4173230" y="6719623"/>
                </a:lnTo>
                <a:cubicBezTo>
                  <a:pt x="4958119" y="5951494"/>
                  <a:pt x="5443583" y="4890334"/>
                  <a:pt x="5443583" y="3718209"/>
                </a:cubicBezTo>
                <a:cubicBezTo>
                  <a:pt x="5443583" y="2179795"/>
                  <a:pt x="4607295" y="832535"/>
                  <a:pt x="3355352" y="88079"/>
                </a:cubicBezTo>
                <a:close/>
                <a:moveTo>
                  <a:pt x="0" y="0"/>
                </a:moveTo>
                <a:lnTo>
                  <a:pt x="2941255" y="0"/>
                </a:lnTo>
                <a:lnTo>
                  <a:pt x="3117080" y="88129"/>
                </a:lnTo>
                <a:cubicBezTo>
                  <a:pt x="4432070" y="787221"/>
                  <a:pt x="5324754" y="2150692"/>
                  <a:pt x="5324754" y="3718209"/>
                </a:cubicBezTo>
                <a:cubicBezTo>
                  <a:pt x="5324754" y="4858221"/>
                  <a:pt x="4852591" y="5890308"/>
                  <a:pt x="4089206" y="6637392"/>
                </a:cubicBezTo>
                <a:lnTo>
                  <a:pt x="3841183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A0957AFB-FCBF-41F6-9D73-4EB713AC0F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6" r="3" b="4427"/>
          <a:stretch/>
        </p:blipFill>
        <p:spPr bwMode="auto">
          <a:xfrm>
            <a:off x="1" y="2"/>
            <a:ext cx="6095695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8729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5072190-DAE9-4113-AA98-C830EA09A4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577C5DE-7B64-45D6-8EAB-871977BA2D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289865"/>
            <a:ext cx="9696450" cy="531892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D53DEAB-E3C6-41AE-AE9E-086B6135AA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61"/>
          <a:stretch/>
        </p:blipFill>
        <p:spPr>
          <a:xfrm>
            <a:off x="0" y="4322046"/>
            <a:ext cx="12192000" cy="253595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87DEADB-A5E0-4390-AEAB-2EA78A18F6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716" y="1"/>
            <a:ext cx="1168283" cy="363403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21AD13A-76F3-4061-9C10-C8CF5C1CCA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56709" cy="385383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0E47D78-3E92-4DD3-A969-363C28C028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575049" cy="264180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1F25559C-BBC1-4B4A-A5D6-DA6B9F49D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0"/>
            <a:ext cx="5280322" cy="164178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544A742-E21A-4BD0-813C-14F57DA047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494" y="1"/>
            <a:ext cx="2536506" cy="233038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A713E3F-3D67-49C8-9B98-CE8B6C4F736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531"/>
          <a:stretch/>
        </p:blipFill>
        <p:spPr>
          <a:xfrm>
            <a:off x="4362451" y="2203858"/>
            <a:ext cx="7829550" cy="47983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C9E765E-389B-4609-8EA5-35FE887DB4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9076"/>
            <a:ext cx="6096000" cy="179892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32B8F725-3267-4FB1-83D6-218F0F720C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59076"/>
            <a:ext cx="6096000" cy="179892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DA640B2-07AC-40A1-95EF-151879B142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14" y="744241"/>
            <a:ext cx="8472560" cy="4889703"/>
          </a:xfrm>
          <a:prstGeom prst="rect">
            <a:avLst/>
          </a:prstGeom>
        </p:spPr>
      </p:pic>
      <p:pic>
        <p:nvPicPr>
          <p:cNvPr id="18" name="图片 22">
            <a:extLst>
              <a:ext uri="{FF2B5EF4-FFF2-40B4-BE49-F238E27FC236}">
                <a16:creationId xmlns:a16="http://schemas.microsoft.com/office/drawing/2014/main" id="{653CA63D-229F-44C4-83C5-1869B9EAAD1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78" y="-11117"/>
            <a:ext cx="3895474" cy="1836844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7FF88D13-C29E-45DA-9DA1-36BAAA6AE76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15816" y="2601479"/>
            <a:ext cx="6383065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5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70" y="2458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2FAF27EB-25B3-4F54-8B79-F5B784F72F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19" r="1" b="20766"/>
          <a:stretch/>
        </p:blipFill>
        <p:spPr bwMode="auto">
          <a:xfrm>
            <a:off x="-169" y="10"/>
            <a:ext cx="740867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95DB6293-2BD6-4326-9E05-A2FAEF22E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55" y="5386514"/>
            <a:ext cx="6233193" cy="14690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MỘT SỐ HÌNH ẢNH VỀ CÔNG DỤNG CỦA ĐÁ VÔI    </a:t>
            </a: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46E56E2C-B5FD-4E42-9682-644CFE2C7B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5" r="9453"/>
          <a:stretch/>
        </p:blipFill>
        <p:spPr bwMode="auto">
          <a:xfrm>
            <a:off x="6225997" y="-2458"/>
            <a:ext cx="5962785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066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680F1D3-7650-4307-A001-0163AD371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Hình ảnh 1" descr="Ảnh có chứa đóng, có lót&#10;&#10;Mô tả được tạo tự động">
            <a:extLst>
              <a:ext uri="{FF2B5EF4-FFF2-40B4-BE49-F238E27FC236}">
                <a16:creationId xmlns:a16="http://schemas.microsoft.com/office/drawing/2014/main" id="{D86269D9-5F4B-4C5E-8DF6-3BE51C8C7E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66" r="1" b="3506"/>
          <a:stretch/>
        </p:blipFill>
        <p:spPr>
          <a:xfrm>
            <a:off x="1695450" y="283941"/>
            <a:ext cx="8801100" cy="5955873"/>
          </a:xfrm>
          <a:custGeom>
            <a:avLst/>
            <a:gdLst/>
            <a:ahLst/>
            <a:cxnLst/>
            <a:rect l="l" t="t" r="r" b="b"/>
            <a:pathLst>
              <a:path w="8678780" h="5873097">
                <a:moveTo>
                  <a:pt x="1379513" y="25"/>
                </a:moveTo>
                <a:cubicBezTo>
                  <a:pt x="1399326" y="458"/>
                  <a:pt x="1419819" y="6516"/>
                  <a:pt x="1438386" y="8439"/>
                </a:cubicBezTo>
                <a:cubicBezTo>
                  <a:pt x="1848256" y="51517"/>
                  <a:pt x="2258124" y="98056"/>
                  <a:pt x="2668443" y="139209"/>
                </a:cubicBezTo>
                <a:cubicBezTo>
                  <a:pt x="3052045" y="177671"/>
                  <a:pt x="3438361" y="186516"/>
                  <a:pt x="3823773" y="206516"/>
                </a:cubicBezTo>
                <a:cubicBezTo>
                  <a:pt x="4290252" y="230748"/>
                  <a:pt x="4755825" y="264980"/>
                  <a:pt x="5219588" y="318825"/>
                </a:cubicBezTo>
                <a:cubicBezTo>
                  <a:pt x="5541595" y="356518"/>
                  <a:pt x="5866772" y="382670"/>
                  <a:pt x="6193307" y="352672"/>
                </a:cubicBezTo>
                <a:cubicBezTo>
                  <a:pt x="6209610" y="351131"/>
                  <a:pt x="6228180" y="346134"/>
                  <a:pt x="6241767" y="351131"/>
                </a:cubicBezTo>
                <a:cubicBezTo>
                  <a:pt x="6400280" y="407287"/>
                  <a:pt x="6573284" y="366901"/>
                  <a:pt x="6737683" y="402287"/>
                </a:cubicBezTo>
                <a:cubicBezTo>
                  <a:pt x="6695564" y="538826"/>
                  <a:pt x="6514862" y="527670"/>
                  <a:pt x="6412962" y="622288"/>
                </a:cubicBezTo>
                <a:cubicBezTo>
                  <a:pt x="6579172" y="659979"/>
                  <a:pt x="6728627" y="698057"/>
                  <a:pt x="6880346" y="726518"/>
                </a:cubicBezTo>
                <a:cubicBezTo>
                  <a:pt x="7041122" y="756519"/>
                  <a:pt x="7177442" y="837673"/>
                  <a:pt x="7334594" y="873826"/>
                </a:cubicBezTo>
                <a:cubicBezTo>
                  <a:pt x="7368112" y="881518"/>
                  <a:pt x="7408419" y="908442"/>
                  <a:pt x="7420192" y="934596"/>
                </a:cubicBezTo>
                <a:cubicBezTo>
                  <a:pt x="7458235" y="1019211"/>
                  <a:pt x="8217735" y="1256521"/>
                  <a:pt x="8128063" y="1331904"/>
                </a:cubicBezTo>
                <a:cubicBezTo>
                  <a:pt x="8090926" y="1363059"/>
                  <a:pt x="8042918" y="1385367"/>
                  <a:pt x="7992648" y="1416136"/>
                </a:cubicBezTo>
                <a:cubicBezTo>
                  <a:pt x="8068283" y="1474214"/>
                  <a:pt x="8153426" y="1499598"/>
                  <a:pt x="8244004" y="1516906"/>
                </a:cubicBezTo>
                <a:cubicBezTo>
                  <a:pt x="8271178" y="1522290"/>
                  <a:pt x="8297900" y="1533059"/>
                  <a:pt x="8300615" y="1559214"/>
                </a:cubicBezTo>
                <a:cubicBezTo>
                  <a:pt x="8303332" y="1586521"/>
                  <a:pt x="8275706" y="1597289"/>
                  <a:pt x="8252610" y="1609983"/>
                </a:cubicBezTo>
                <a:cubicBezTo>
                  <a:pt x="8220454" y="1627674"/>
                  <a:pt x="8189205" y="1643059"/>
                  <a:pt x="8148444" y="1645368"/>
                </a:cubicBezTo>
                <a:cubicBezTo>
                  <a:pt x="8081415" y="1648828"/>
                  <a:pt x="8049262" y="1698059"/>
                  <a:pt x="8010314" y="1734983"/>
                </a:cubicBezTo>
                <a:cubicBezTo>
                  <a:pt x="7988574" y="1755753"/>
                  <a:pt x="7977704" y="1797675"/>
                  <a:pt x="8015746" y="1804984"/>
                </a:cubicBezTo>
                <a:cubicBezTo>
                  <a:pt x="8107232" y="1822675"/>
                  <a:pt x="8099984" y="1873831"/>
                  <a:pt x="8097722" y="1931908"/>
                </a:cubicBezTo>
                <a:cubicBezTo>
                  <a:pt x="8094550" y="2003830"/>
                  <a:pt x="8040654" y="2036908"/>
                  <a:pt x="7974534" y="2064601"/>
                </a:cubicBezTo>
                <a:cubicBezTo>
                  <a:pt x="7951888" y="2074215"/>
                  <a:pt x="7919734" y="2073829"/>
                  <a:pt x="7911128" y="2103831"/>
                </a:cubicBezTo>
                <a:cubicBezTo>
                  <a:pt x="7948266" y="2132293"/>
                  <a:pt x="7993555" y="2109215"/>
                  <a:pt x="8033411" y="2117292"/>
                </a:cubicBezTo>
                <a:cubicBezTo>
                  <a:pt x="8066471" y="2123831"/>
                  <a:pt x="8121271" y="2120370"/>
                  <a:pt x="8075982" y="2172677"/>
                </a:cubicBezTo>
                <a:cubicBezTo>
                  <a:pt x="8062847" y="2187676"/>
                  <a:pt x="8078246" y="2199215"/>
                  <a:pt x="8095004" y="2200369"/>
                </a:cubicBezTo>
                <a:cubicBezTo>
                  <a:pt x="8229060" y="2212293"/>
                  <a:pt x="8167466" y="2318063"/>
                  <a:pt x="8210492" y="2373833"/>
                </a:cubicBezTo>
                <a:cubicBezTo>
                  <a:pt x="8222264" y="2389215"/>
                  <a:pt x="8209584" y="2415754"/>
                  <a:pt x="8191016" y="2422293"/>
                </a:cubicBezTo>
                <a:cubicBezTo>
                  <a:pt x="8072357" y="2465372"/>
                  <a:pt x="8056054" y="2568063"/>
                  <a:pt x="7998536" y="2656525"/>
                </a:cubicBezTo>
                <a:cubicBezTo>
                  <a:pt x="8061036" y="2691525"/>
                  <a:pt x="8135764" y="2699217"/>
                  <a:pt x="8203244" y="2721909"/>
                </a:cubicBezTo>
                <a:cubicBezTo>
                  <a:pt x="8273442" y="2745756"/>
                  <a:pt x="8273442" y="2763447"/>
                  <a:pt x="8215472" y="2832678"/>
                </a:cubicBezTo>
                <a:cubicBezTo>
                  <a:pt x="8366284" y="2847680"/>
                  <a:pt x="8366284" y="2847680"/>
                  <a:pt x="8319638" y="2956526"/>
                </a:cubicBezTo>
                <a:cubicBezTo>
                  <a:pt x="8445996" y="2966525"/>
                  <a:pt x="8529327" y="3018064"/>
                  <a:pt x="8548800" y="3130757"/>
                </a:cubicBezTo>
                <a:cubicBezTo>
                  <a:pt x="8558311" y="3185372"/>
                  <a:pt x="8615377" y="3211141"/>
                  <a:pt x="8678780" y="3247679"/>
                </a:cubicBezTo>
                <a:cubicBezTo>
                  <a:pt x="8599978" y="3283066"/>
                  <a:pt x="8546537" y="3356911"/>
                  <a:pt x="8454599" y="3278833"/>
                </a:cubicBezTo>
                <a:cubicBezTo>
                  <a:pt x="8421087" y="3250373"/>
                  <a:pt x="8424254" y="3286526"/>
                  <a:pt x="8419728" y="3296911"/>
                </a:cubicBezTo>
                <a:cubicBezTo>
                  <a:pt x="8408859" y="3322295"/>
                  <a:pt x="8431501" y="3339218"/>
                  <a:pt x="8446448" y="3358448"/>
                </a:cubicBezTo>
                <a:cubicBezTo>
                  <a:pt x="8460939" y="3377681"/>
                  <a:pt x="8478149" y="3398064"/>
                  <a:pt x="8482226" y="3419605"/>
                </a:cubicBezTo>
                <a:cubicBezTo>
                  <a:pt x="8484942" y="3434604"/>
                  <a:pt x="8471809" y="3456526"/>
                  <a:pt x="8457318" y="3467682"/>
                </a:cubicBezTo>
                <a:cubicBezTo>
                  <a:pt x="8381232" y="3526527"/>
                  <a:pt x="8426520" y="3658836"/>
                  <a:pt x="8282501" y="3675759"/>
                </a:cubicBezTo>
                <a:cubicBezTo>
                  <a:pt x="8217735" y="3683450"/>
                  <a:pt x="8186486" y="3731913"/>
                  <a:pt x="8138932" y="3758451"/>
                </a:cubicBezTo>
                <a:cubicBezTo>
                  <a:pt x="7973628" y="3851144"/>
                  <a:pt x="7863120" y="3970376"/>
                  <a:pt x="7811946" y="4134221"/>
                </a:cubicBezTo>
                <a:cubicBezTo>
                  <a:pt x="7797906" y="4179605"/>
                  <a:pt x="7744010" y="4216145"/>
                  <a:pt x="7709139" y="4256145"/>
                </a:cubicBezTo>
                <a:cubicBezTo>
                  <a:pt x="7725896" y="4285376"/>
                  <a:pt x="7817379" y="4222298"/>
                  <a:pt x="7785224" y="4299221"/>
                </a:cubicBezTo>
                <a:cubicBezTo>
                  <a:pt x="7760768" y="4356915"/>
                  <a:pt x="7698269" y="4392684"/>
                  <a:pt x="7639392" y="4426916"/>
                </a:cubicBezTo>
                <a:cubicBezTo>
                  <a:pt x="7572364" y="4465762"/>
                  <a:pt x="7498091" y="4496914"/>
                  <a:pt x="7467746" y="4568838"/>
                </a:cubicBezTo>
                <a:cubicBezTo>
                  <a:pt x="7461405" y="4584223"/>
                  <a:pt x="7441025" y="4600376"/>
                  <a:pt x="7422910" y="4606531"/>
                </a:cubicBezTo>
                <a:cubicBezTo>
                  <a:pt x="6478176" y="5872304"/>
                  <a:pt x="4152572" y="5880765"/>
                  <a:pt x="3884462" y="5871919"/>
                </a:cubicBezTo>
                <a:cubicBezTo>
                  <a:pt x="3559738" y="5860765"/>
                  <a:pt x="3252674" y="5782688"/>
                  <a:pt x="2951503" y="5685381"/>
                </a:cubicBezTo>
                <a:cubicBezTo>
                  <a:pt x="2824239" y="5644226"/>
                  <a:pt x="2706035" y="5585765"/>
                  <a:pt x="2582393" y="5540381"/>
                </a:cubicBezTo>
                <a:cubicBezTo>
                  <a:pt x="2411654" y="5477686"/>
                  <a:pt x="2279862" y="5358071"/>
                  <a:pt x="2109575" y="5307686"/>
                </a:cubicBezTo>
                <a:cubicBezTo>
                  <a:pt x="1934305" y="5255763"/>
                  <a:pt x="1784398" y="5160762"/>
                  <a:pt x="1604145" y="5120379"/>
                </a:cubicBezTo>
                <a:cubicBezTo>
                  <a:pt x="1509040" y="5098840"/>
                  <a:pt x="1417102" y="5059994"/>
                  <a:pt x="1432046" y="4948840"/>
                </a:cubicBezTo>
                <a:cubicBezTo>
                  <a:pt x="1436123" y="4917301"/>
                  <a:pt x="1411214" y="4891532"/>
                  <a:pt x="1371813" y="4900763"/>
                </a:cubicBezTo>
                <a:cubicBezTo>
                  <a:pt x="1296633" y="4918071"/>
                  <a:pt x="1262665" y="4872300"/>
                  <a:pt x="1220998" y="4838069"/>
                </a:cubicBezTo>
                <a:cubicBezTo>
                  <a:pt x="1146725" y="4777302"/>
                  <a:pt x="1076074" y="4712685"/>
                  <a:pt x="957869" y="4702684"/>
                </a:cubicBezTo>
                <a:cubicBezTo>
                  <a:pt x="980512" y="4654991"/>
                  <a:pt x="1019009" y="4661916"/>
                  <a:pt x="1054336" y="4671915"/>
                </a:cubicBezTo>
                <a:cubicBezTo>
                  <a:pt x="1147177" y="4698070"/>
                  <a:pt x="1239115" y="4727684"/>
                  <a:pt x="1331957" y="4753839"/>
                </a:cubicBezTo>
                <a:cubicBezTo>
                  <a:pt x="1392645" y="4770763"/>
                  <a:pt x="1452881" y="4794609"/>
                  <a:pt x="1533949" y="4775761"/>
                </a:cubicBezTo>
                <a:cubicBezTo>
                  <a:pt x="1464202" y="4679607"/>
                  <a:pt x="1345545" y="4662300"/>
                  <a:pt x="1249533" y="4632685"/>
                </a:cubicBezTo>
                <a:cubicBezTo>
                  <a:pt x="1129515" y="4595378"/>
                  <a:pt x="1058865" y="4524991"/>
                  <a:pt x="974172" y="4446530"/>
                </a:cubicBezTo>
                <a:cubicBezTo>
                  <a:pt x="1062487" y="4427683"/>
                  <a:pt x="1117287" y="4485377"/>
                  <a:pt x="1186579" y="4482299"/>
                </a:cubicBezTo>
                <a:cubicBezTo>
                  <a:pt x="1190203" y="4472300"/>
                  <a:pt x="1196544" y="4457684"/>
                  <a:pt x="1195637" y="4457299"/>
                </a:cubicBezTo>
                <a:cubicBezTo>
                  <a:pt x="1082415" y="4414222"/>
                  <a:pt x="1029426" y="4333453"/>
                  <a:pt x="1011761" y="4235759"/>
                </a:cubicBezTo>
                <a:cubicBezTo>
                  <a:pt x="1002706" y="4185376"/>
                  <a:pt x="961492" y="4169607"/>
                  <a:pt x="920731" y="4146528"/>
                </a:cubicBezTo>
                <a:cubicBezTo>
                  <a:pt x="778522" y="4064606"/>
                  <a:pt x="628163" y="3990375"/>
                  <a:pt x="511316" y="3877683"/>
                </a:cubicBezTo>
                <a:cubicBezTo>
                  <a:pt x="646279" y="3892682"/>
                  <a:pt x="754521" y="3966143"/>
                  <a:pt x="899898" y="3997682"/>
                </a:cubicBezTo>
                <a:cubicBezTo>
                  <a:pt x="784411" y="3873836"/>
                  <a:pt x="634956" y="3811144"/>
                  <a:pt x="498636" y="3736143"/>
                </a:cubicBezTo>
                <a:cubicBezTo>
                  <a:pt x="436588" y="3701912"/>
                  <a:pt x="379073" y="3658065"/>
                  <a:pt x="303890" y="3639604"/>
                </a:cubicBezTo>
                <a:cubicBezTo>
                  <a:pt x="277170" y="3633065"/>
                  <a:pt x="233240" y="3619219"/>
                  <a:pt x="254527" y="3582680"/>
                </a:cubicBezTo>
                <a:cubicBezTo>
                  <a:pt x="272641" y="3552297"/>
                  <a:pt x="308419" y="3561526"/>
                  <a:pt x="341028" y="3570373"/>
                </a:cubicBezTo>
                <a:cubicBezTo>
                  <a:pt x="419378" y="3592297"/>
                  <a:pt x="500446" y="3592682"/>
                  <a:pt x="606424" y="3592297"/>
                </a:cubicBezTo>
                <a:cubicBezTo>
                  <a:pt x="517657" y="3491912"/>
                  <a:pt x="355067" y="3521913"/>
                  <a:pt x="278984" y="3416526"/>
                </a:cubicBezTo>
                <a:cubicBezTo>
                  <a:pt x="374088" y="3398064"/>
                  <a:pt x="447458" y="3436142"/>
                  <a:pt x="524452" y="3443448"/>
                </a:cubicBezTo>
                <a:cubicBezTo>
                  <a:pt x="594195" y="3449987"/>
                  <a:pt x="611405" y="3432296"/>
                  <a:pt x="595102" y="3374218"/>
                </a:cubicBezTo>
                <a:cubicBezTo>
                  <a:pt x="569741" y="3283833"/>
                  <a:pt x="607782" y="3237678"/>
                  <a:pt x="709231" y="3262295"/>
                </a:cubicBezTo>
                <a:cubicBezTo>
                  <a:pt x="803432" y="3285372"/>
                  <a:pt x="813394" y="3251526"/>
                  <a:pt x="788033" y="3199987"/>
                </a:cubicBezTo>
                <a:cubicBezTo>
                  <a:pt x="751802" y="3124988"/>
                  <a:pt x="793015" y="3066910"/>
                  <a:pt x="821094" y="3003833"/>
                </a:cubicBezTo>
                <a:cubicBezTo>
                  <a:pt x="864120" y="2907680"/>
                  <a:pt x="846003" y="2860755"/>
                  <a:pt x="753161" y="2789218"/>
                </a:cubicBezTo>
                <a:cubicBezTo>
                  <a:pt x="701080" y="2749216"/>
                  <a:pt x="644921" y="2715371"/>
                  <a:pt x="569285" y="2680756"/>
                </a:cubicBezTo>
                <a:cubicBezTo>
                  <a:pt x="743651" y="2661909"/>
                  <a:pt x="560683" y="2598448"/>
                  <a:pt x="622275" y="2558832"/>
                </a:cubicBezTo>
                <a:cubicBezTo>
                  <a:pt x="745462" y="2542678"/>
                  <a:pt x="846003" y="2668833"/>
                  <a:pt x="1013576" y="2632679"/>
                </a:cubicBezTo>
                <a:cubicBezTo>
                  <a:pt x="806602" y="2523446"/>
                  <a:pt x="577892" y="2487677"/>
                  <a:pt x="427984" y="2342293"/>
                </a:cubicBezTo>
                <a:cubicBezTo>
                  <a:pt x="462405" y="2309216"/>
                  <a:pt x="496823" y="2339985"/>
                  <a:pt x="526263" y="2327678"/>
                </a:cubicBezTo>
                <a:cubicBezTo>
                  <a:pt x="525356" y="2319985"/>
                  <a:pt x="527622" y="2308446"/>
                  <a:pt x="522186" y="2304986"/>
                </a:cubicBezTo>
                <a:cubicBezTo>
                  <a:pt x="410323" y="2225754"/>
                  <a:pt x="408509" y="2223831"/>
                  <a:pt x="528526" y="2165368"/>
                </a:cubicBezTo>
                <a:cubicBezTo>
                  <a:pt x="570645" y="2144984"/>
                  <a:pt x="567023" y="2126906"/>
                  <a:pt x="544832" y="2101138"/>
                </a:cubicBezTo>
                <a:cubicBezTo>
                  <a:pt x="528978" y="2083061"/>
                  <a:pt x="509957" y="2066906"/>
                  <a:pt x="519016" y="2027291"/>
                </a:cubicBezTo>
                <a:cubicBezTo>
                  <a:pt x="584685" y="2078062"/>
                  <a:pt x="902162" y="2061522"/>
                  <a:pt x="958321" y="2056137"/>
                </a:cubicBezTo>
                <a:cubicBezTo>
                  <a:pt x="1021272" y="2050369"/>
                  <a:pt x="1083319" y="2025753"/>
                  <a:pt x="1149440" y="2039214"/>
                </a:cubicBezTo>
                <a:cubicBezTo>
                  <a:pt x="1202430" y="2049985"/>
                  <a:pt x="1447897" y="2154215"/>
                  <a:pt x="1482772" y="2034599"/>
                </a:cubicBezTo>
                <a:cubicBezTo>
                  <a:pt x="1484583" y="2028831"/>
                  <a:pt x="1583765" y="2042293"/>
                  <a:pt x="1637208" y="2048831"/>
                </a:cubicBezTo>
                <a:cubicBezTo>
                  <a:pt x="1684309" y="2054216"/>
                  <a:pt x="1737297" y="2078062"/>
                  <a:pt x="1768999" y="2030369"/>
                </a:cubicBezTo>
                <a:cubicBezTo>
                  <a:pt x="1787568" y="2002293"/>
                  <a:pt x="1711030" y="1948062"/>
                  <a:pt x="1642642" y="1943445"/>
                </a:cubicBezTo>
                <a:cubicBezTo>
                  <a:pt x="1583312" y="1939214"/>
                  <a:pt x="1521266" y="1933060"/>
                  <a:pt x="1464655" y="1944599"/>
                </a:cubicBezTo>
                <a:cubicBezTo>
                  <a:pt x="1394911" y="1958446"/>
                  <a:pt x="1357322" y="1936138"/>
                  <a:pt x="1337846" y="1888061"/>
                </a:cubicBezTo>
                <a:cubicBezTo>
                  <a:pt x="1316106" y="1834985"/>
                  <a:pt x="1274439" y="1810368"/>
                  <a:pt x="1216924" y="1785752"/>
                </a:cubicBezTo>
                <a:cubicBezTo>
                  <a:pt x="1077431" y="1726138"/>
                  <a:pt x="943377" y="1657291"/>
                  <a:pt x="790299" y="1622676"/>
                </a:cubicBezTo>
                <a:cubicBezTo>
                  <a:pt x="759953" y="1615751"/>
                  <a:pt x="726441" y="1606521"/>
                  <a:pt x="712401" y="1560751"/>
                </a:cubicBezTo>
                <a:cubicBezTo>
                  <a:pt x="1126798" y="1629213"/>
                  <a:pt x="1504511" y="1807676"/>
                  <a:pt x="1932039" y="1797291"/>
                </a:cubicBezTo>
                <a:cubicBezTo>
                  <a:pt x="1815195" y="1740752"/>
                  <a:pt x="1679780" y="1737675"/>
                  <a:pt x="1555234" y="1698059"/>
                </a:cubicBezTo>
                <a:cubicBezTo>
                  <a:pt x="1643549" y="1668444"/>
                  <a:pt x="1726428" y="1699213"/>
                  <a:pt x="1810212" y="1716137"/>
                </a:cubicBezTo>
                <a:cubicBezTo>
                  <a:pt x="1880410" y="1729982"/>
                  <a:pt x="1943817" y="1732290"/>
                  <a:pt x="1951515" y="1649598"/>
                </a:cubicBezTo>
                <a:cubicBezTo>
                  <a:pt x="1948798" y="1644214"/>
                  <a:pt x="1949249" y="1637291"/>
                  <a:pt x="1949704" y="1630753"/>
                </a:cubicBezTo>
                <a:cubicBezTo>
                  <a:pt x="1926152" y="1596522"/>
                  <a:pt x="1889468" y="1578830"/>
                  <a:pt x="1845990" y="1568828"/>
                </a:cubicBezTo>
                <a:cubicBezTo>
                  <a:pt x="1819722" y="1562674"/>
                  <a:pt x="1784851" y="1553443"/>
                  <a:pt x="1785302" y="1528829"/>
                </a:cubicBezTo>
                <a:cubicBezTo>
                  <a:pt x="1786662" y="1437674"/>
                  <a:pt x="1702878" y="1411136"/>
                  <a:pt x="1619092" y="1384597"/>
                </a:cubicBezTo>
                <a:cubicBezTo>
                  <a:pt x="1665740" y="1339213"/>
                  <a:pt x="1702423" y="1372674"/>
                  <a:pt x="1737750" y="1369214"/>
                </a:cubicBezTo>
                <a:cubicBezTo>
                  <a:pt x="1760848" y="1366906"/>
                  <a:pt x="1781679" y="1362675"/>
                  <a:pt x="1781679" y="1339213"/>
                </a:cubicBezTo>
                <a:cubicBezTo>
                  <a:pt x="1782132" y="1319597"/>
                  <a:pt x="1771262" y="1297288"/>
                  <a:pt x="1748620" y="1296905"/>
                </a:cubicBezTo>
                <a:cubicBezTo>
                  <a:pt x="1606863" y="1293442"/>
                  <a:pt x="1528513" y="1167288"/>
                  <a:pt x="1381324" y="1166904"/>
                </a:cubicBezTo>
                <a:cubicBezTo>
                  <a:pt x="1293462" y="1166904"/>
                  <a:pt x="1427065" y="1095751"/>
                  <a:pt x="1352792" y="1066135"/>
                </a:cubicBezTo>
                <a:cubicBezTo>
                  <a:pt x="1336486" y="1059596"/>
                  <a:pt x="1395363" y="1049597"/>
                  <a:pt x="1421631" y="1051135"/>
                </a:cubicBezTo>
                <a:cubicBezTo>
                  <a:pt x="1447445" y="1052673"/>
                  <a:pt x="1470543" y="1071519"/>
                  <a:pt x="1501793" y="1058058"/>
                </a:cubicBezTo>
                <a:cubicBezTo>
                  <a:pt x="1519003" y="1009981"/>
                  <a:pt x="1474621" y="992289"/>
                  <a:pt x="1437935" y="978826"/>
                </a:cubicBezTo>
                <a:cubicBezTo>
                  <a:pt x="1353244" y="947673"/>
                  <a:pt x="1270817" y="909981"/>
                  <a:pt x="1177975" y="898826"/>
                </a:cubicBezTo>
                <a:cubicBezTo>
                  <a:pt x="1144915" y="894980"/>
                  <a:pt x="1225528" y="843440"/>
                  <a:pt x="1241378" y="825366"/>
                </a:cubicBezTo>
                <a:cubicBezTo>
                  <a:pt x="867743" y="635366"/>
                  <a:pt x="418474" y="644980"/>
                  <a:pt x="0" y="491517"/>
                </a:cubicBezTo>
                <a:cubicBezTo>
                  <a:pt x="92391" y="461518"/>
                  <a:pt x="160326" y="483440"/>
                  <a:pt x="223277" y="488057"/>
                </a:cubicBezTo>
                <a:cubicBezTo>
                  <a:pt x="380429" y="499594"/>
                  <a:pt x="535773" y="523440"/>
                  <a:pt x="692473" y="537671"/>
                </a:cubicBezTo>
                <a:cubicBezTo>
                  <a:pt x="769465" y="544594"/>
                  <a:pt x="841022" y="570749"/>
                  <a:pt x="927071" y="529211"/>
                </a:cubicBezTo>
                <a:cubicBezTo>
                  <a:pt x="984589" y="501518"/>
                  <a:pt x="1076527" y="531517"/>
                  <a:pt x="1147177" y="556134"/>
                </a:cubicBezTo>
                <a:cubicBezTo>
                  <a:pt x="1205600" y="576517"/>
                  <a:pt x="1261306" y="581901"/>
                  <a:pt x="1338752" y="556134"/>
                </a:cubicBezTo>
                <a:cubicBezTo>
                  <a:pt x="1268554" y="540364"/>
                  <a:pt x="1214658" y="526519"/>
                  <a:pt x="1159406" y="516901"/>
                </a:cubicBezTo>
                <a:cubicBezTo>
                  <a:pt x="1115475" y="509211"/>
                  <a:pt x="1220094" y="478056"/>
                  <a:pt x="1273535" y="481902"/>
                </a:cubicBezTo>
                <a:cubicBezTo>
                  <a:pt x="1348263" y="487287"/>
                  <a:pt x="1306144" y="467287"/>
                  <a:pt x="1293462" y="439595"/>
                </a:cubicBezTo>
                <a:cubicBezTo>
                  <a:pt x="1279875" y="409979"/>
                  <a:pt x="1320183" y="400749"/>
                  <a:pt x="1345545" y="406900"/>
                </a:cubicBezTo>
                <a:cubicBezTo>
                  <a:pt x="1442916" y="431133"/>
                  <a:pt x="1539834" y="388441"/>
                  <a:pt x="1640379" y="423057"/>
                </a:cubicBezTo>
                <a:cubicBezTo>
                  <a:pt x="1615015" y="337670"/>
                  <a:pt x="1560215" y="300363"/>
                  <a:pt x="1445634" y="288439"/>
                </a:cubicBezTo>
                <a:cubicBezTo>
                  <a:pt x="1402608" y="283826"/>
                  <a:pt x="1357773" y="290748"/>
                  <a:pt x="1320636" y="266131"/>
                </a:cubicBezTo>
                <a:cubicBezTo>
                  <a:pt x="1299349" y="251902"/>
                  <a:pt x="1275346" y="234978"/>
                  <a:pt x="1292104" y="208824"/>
                </a:cubicBezTo>
                <a:cubicBezTo>
                  <a:pt x="1303877" y="190363"/>
                  <a:pt x="1329242" y="190363"/>
                  <a:pt x="1350074" y="196517"/>
                </a:cubicBezTo>
                <a:cubicBezTo>
                  <a:pt x="1443371" y="223826"/>
                  <a:pt x="1540741" y="233825"/>
                  <a:pt x="1638113" y="243826"/>
                </a:cubicBezTo>
                <a:cubicBezTo>
                  <a:pt x="1653059" y="245364"/>
                  <a:pt x="1669814" y="250365"/>
                  <a:pt x="1686573" y="224977"/>
                </a:cubicBezTo>
                <a:cubicBezTo>
                  <a:pt x="1504511" y="183824"/>
                  <a:pt x="1331505" y="125362"/>
                  <a:pt x="1144459" y="102670"/>
                </a:cubicBezTo>
                <a:cubicBezTo>
                  <a:pt x="1147177" y="91900"/>
                  <a:pt x="1149896" y="81131"/>
                  <a:pt x="1152614" y="70362"/>
                </a:cubicBezTo>
                <a:cubicBezTo>
                  <a:pt x="1298896" y="85746"/>
                  <a:pt x="1445182" y="101131"/>
                  <a:pt x="1629961" y="120363"/>
                </a:cubicBezTo>
                <a:cubicBezTo>
                  <a:pt x="1516284" y="59207"/>
                  <a:pt x="1408951" y="79594"/>
                  <a:pt x="1324712" y="25362"/>
                </a:cubicBezTo>
                <a:cubicBezTo>
                  <a:pt x="1340563" y="4786"/>
                  <a:pt x="1359698" y="-407"/>
                  <a:pt x="1379513" y="25"/>
                </a:cubicBezTo>
                <a:close/>
              </a:path>
            </a:pathLst>
          </a:custGeom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184A9212-3287-4249-A103-BC223467C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56" y="5386514"/>
            <a:ext cx="4609706" cy="14690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28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MỘT SỐ HÌNH ẢNH VỀ CÔNG DỤNG CỦA ĐÁ VÔI    </a:t>
            </a:r>
          </a:p>
        </p:txBody>
      </p:sp>
    </p:spTree>
    <p:extLst>
      <p:ext uri="{BB962C8B-B14F-4D97-AF65-F5344CB8AC3E}">
        <p14:creationId xmlns:p14="http://schemas.microsoft.com/office/powerpoint/2010/main" val="4173661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5072190-DAE9-4113-AA98-C830EA09A4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577C5DE-7B64-45D6-8EAB-871977BA2D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289865"/>
            <a:ext cx="9696450" cy="531892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D53DEAB-E3C6-41AE-AE9E-086B6135AA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61"/>
          <a:stretch/>
        </p:blipFill>
        <p:spPr>
          <a:xfrm>
            <a:off x="0" y="4322046"/>
            <a:ext cx="12192000" cy="253595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87DEADB-A5E0-4390-AEAB-2EA78A18F6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716" y="1"/>
            <a:ext cx="1168283" cy="363403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21AD13A-76F3-4061-9C10-C8CF5C1CCA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56709" cy="385383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0E47D78-3E92-4DD3-A969-363C28C028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575049" cy="264180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1F25559C-BBC1-4B4A-A5D6-DA6B9F49D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0"/>
            <a:ext cx="5280322" cy="164178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544A742-E21A-4BD0-813C-14F57DA047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494" y="1"/>
            <a:ext cx="2536506" cy="233038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A713E3F-3D67-49C8-9B98-CE8B6C4F736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531"/>
          <a:stretch/>
        </p:blipFill>
        <p:spPr>
          <a:xfrm>
            <a:off x="4362451" y="2203858"/>
            <a:ext cx="7829550" cy="47983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C9E765E-389B-4609-8EA5-35FE887DB4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9076"/>
            <a:ext cx="6096000" cy="179892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32B8F725-3267-4FB1-83D6-218F0F720C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59076"/>
            <a:ext cx="6096000" cy="179892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DA640B2-07AC-40A1-95EF-151879B142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708" y="744241"/>
            <a:ext cx="8654066" cy="4889703"/>
          </a:xfrm>
          <a:prstGeom prst="rect">
            <a:avLst/>
          </a:prstGeom>
        </p:spPr>
      </p:pic>
      <p:pic>
        <p:nvPicPr>
          <p:cNvPr id="18" name="图片 22">
            <a:extLst>
              <a:ext uri="{FF2B5EF4-FFF2-40B4-BE49-F238E27FC236}">
                <a16:creationId xmlns:a16="http://schemas.microsoft.com/office/drawing/2014/main" id="{653CA63D-229F-44C4-83C5-1869B9EAAD1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78" y="-11117"/>
            <a:ext cx="3895474" cy="1836844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C72B778A-363B-4D31-BEFA-B7E766A4C81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46438" y="1874368"/>
            <a:ext cx="6748857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1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83C9FCB3-4E5B-4991-A0E3-3CF3F4708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7339" y="3066177"/>
            <a:ext cx="7924800" cy="2051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khai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thác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đúng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quy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đúng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kỹ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thuật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tránh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khai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thác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bừa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bãi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hưởng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môi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cạn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kiệt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nguồn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tài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nguyên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thiên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nhiên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quốc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gia</a:t>
            </a:r>
            <a:r>
              <a:rPr lang="en-US" alt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id="{A6B04661-E4DE-4E19-982B-271A3EDF1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602997"/>
            <a:ext cx="7924800" cy="977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   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Nếu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như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việc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khai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thác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đá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vôi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bừa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bãi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,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lãng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phí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thì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điều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gì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có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thể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xảy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rPr>
              <a:t> ra ?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23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56421AC5-1AA6-4BF5-B075-5257F3E9148C}"/>
              </a:ext>
            </a:extLst>
          </p:cNvPr>
          <p:cNvGrpSpPr/>
          <p:nvPr/>
        </p:nvGrpSpPr>
        <p:grpSpPr>
          <a:xfrm>
            <a:off x="-1" y="-1"/>
            <a:ext cx="12192002" cy="7002183"/>
            <a:chOff x="-1" y="-1"/>
            <a:chExt cx="12192002" cy="7002183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5072190-DAE9-4113-AA98-C830EA09A4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722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577C5DE-7B64-45D6-8EAB-871977BA2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350" y="289865"/>
              <a:ext cx="9696450" cy="5318927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D53DEAB-E3C6-41AE-AE9E-086B6135AA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3661"/>
            <a:stretch/>
          </p:blipFill>
          <p:spPr>
            <a:xfrm>
              <a:off x="0" y="4322046"/>
              <a:ext cx="12192000" cy="2535954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887DEADB-A5E0-4390-AEAB-2EA78A18F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3716" y="1"/>
              <a:ext cx="1168283" cy="3634032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21AD13A-76F3-4061-9C10-C8CF5C1CC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0"/>
              <a:ext cx="1356709" cy="3853839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20E47D78-3E92-4DD3-A969-363C28C02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"/>
              <a:ext cx="3575049" cy="2641803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8DFF6F1E-6017-4B2A-8507-84566D100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1"/>
              <a:ext cx="4037261" cy="1903702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1F25559C-BBC1-4B4A-A5D6-DA6B9F49D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96100" y="0"/>
              <a:ext cx="5280322" cy="1641781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8544A742-E21A-4BD0-813C-14F57DA04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5494" y="1"/>
              <a:ext cx="2536506" cy="2330380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A713E3F-3D67-49C8-9B98-CE8B6C4F73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-2531"/>
            <a:stretch/>
          </p:blipFill>
          <p:spPr>
            <a:xfrm>
              <a:off x="4362451" y="2203858"/>
              <a:ext cx="7829550" cy="4798324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DC9E765E-389B-4609-8EA5-35FE887DB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059076"/>
              <a:ext cx="6096000" cy="1798924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32B8F725-3267-4FB1-83D6-218F0F720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096000" y="5059076"/>
              <a:ext cx="6096000" cy="1798924"/>
            </a:xfrm>
            <a:prstGeom prst="rect">
              <a:avLst/>
            </a:prstGeom>
          </p:spPr>
        </p:pic>
      </p:grpSp>
      <p:sp>
        <p:nvSpPr>
          <p:cNvPr id="18" name="Text Box 15">
            <a:extLst>
              <a:ext uri="{FF2B5EF4-FFF2-40B4-BE49-F238E27FC236}">
                <a16:creationId xmlns:a16="http://schemas.microsoft.com/office/drawing/2014/main" id="{69A22D44-43F5-40C4-B8F0-E7C0B31C2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6185" y="2052414"/>
            <a:ext cx="842493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r>
              <a:rPr lang="vi-VN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cứng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a-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xít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sủi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bọt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vi-VN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lát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tạc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nung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xi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măng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phấn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</a:p>
        </p:txBody>
      </p:sp>
      <p:sp>
        <p:nvSpPr>
          <p:cNvPr id="20" name="WordArt 21">
            <a:extLst>
              <a:ext uri="{FF2B5EF4-FFF2-40B4-BE49-F238E27FC236}">
                <a16:creationId xmlns:a16="http://schemas.microsoft.com/office/drawing/2014/main" id="{D4A9EE2B-C8FC-4945-A396-FA011C7C9D3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362451" y="1188318"/>
            <a:ext cx="256130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571500" indent="-571500" algn="ctr">
              <a:buFont typeface="Wingdings" pitchFamily="2" charset="2"/>
              <a:buChar char="v"/>
              <a:defRPr/>
            </a:pPr>
            <a:r>
              <a:rPr lang="vi-VN" sz="36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KẾT LUẬN</a:t>
            </a:r>
          </a:p>
        </p:txBody>
      </p:sp>
    </p:spTree>
    <p:extLst>
      <p:ext uri="{BB962C8B-B14F-4D97-AF65-F5344CB8AC3E}">
        <p14:creationId xmlns:p14="http://schemas.microsoft.com/office/powerpoint/2010/main" val="673674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2F3F1163-3241-4F4E-8696-51AF76BB95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13193" r="8832"/>
          <a:stretch/>
        </p:blipFill>
        <p:spPr>
          <a:xfrm>
            <a:off x="-5" y="10"/>
            <a:ext cx="8133052" cy="6857990"/>
          </a:xfrm>
          <a:prstGeom prst="rect">
            <a:avLst/>
          </a:prstGeom>
        </p:spPr>
      </p:pic>
      <p:sp>
        <p:nvSpPr>
          <p:cNvPr id="19" name="Rectangle 13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5">
            <a:extLst>
              <a:ext uri="{FF2B5EF4-FFF2-40B4-BE49-F238E27FC236}">
                <a16:creationId xmlns:a16="http://schemas.microsoft.com/office/drawing/2014/main" id="{DC33EC28-680B-446C-8381-8BCBD4AA8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3" y="-3840"/>
            <a:ext cx="0" cy="6858000"/>
          </a:xfrm>
          <a:prstGeom prst="line">
            <a:avLst/>
          </a:prstGeom>
          <a:ln>
            <a:solidFill>
              <a:srgbClr val="0000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Hình ảnh 3">
            <a:extLst>
              <a:ext uri="{FF2B5EF4-FFF2-40B4-BE49-F238E27FC236}">
                <a16:creationId xmlns:a16="http://schemas.microsoft.com/office/drawing/2014/main" id="{758F4D06-580D-4491-BA4E-F2A0EFA92D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39063" r="21430" b="-1"/>
          <a:stretch/>
        </p:blipFill>
        <p:spPr>
          <a:xfrm>
            <a:off x="8133056" y="10"/>
            <a:ext cx="4058949" cy="6857990"/>
          </a:xfrm>
          <a:prstGeom prst="rect">
            <a:avLst/>
          </a:prstGeom>
        </p:spPr>
      </p:pic>
      <p:sp>
        <p:nvSpPr>
          <p:cNvPr id="13" name="Hình chữ nhật 12">
            <a:extLst>
              <a:ext uri="{FF2B5EF4-FFF2-40B4-BE49-F238E27FC236}">
                <a16:creationId xmlns:a16="http://schemas.microsoft.com/office/drawing/2014/main" id="{2AFC7FD6-D3FF-4030-8492-34B5C0C3A601}"/>
              </a:ext>
            </a:extLst>
          </p:cNvPr>
          <p:cNvSpPr/>
          <p:nvPr/>
        </p:nvSpPr>
        <p:spPr>
          <a:xfrm>
            <a:off x="808011" y="1051492"/>
            <a:ext cx="11168743" cy="4288485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id="{24931749-DFAE-439E-8D60-D76985937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406" y="2272155"/>
            <a:ext cx="1047634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cứng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a-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xít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sủi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bọt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lát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tạc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nung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xi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măng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phấn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…..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D63EC82C-0178-4DBB-88B9-FAE9B436CE8C}"/>
              </a:ext>
            </a:extLst>
          </p:cNvPr>
          <p:cNvSpPr txBox="1"/>
          <p:nvPr/>
        </p:nvSpPr>
        <p:spPr>
          <a:xfrm>
            <a:off x="4441941" y="1208406"/>
            <a:ext cx="3900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Gotham Ultra" pitchFamily="50" charset="-93"/>
                <a:cs typeface="iCiel Gotham Ultra" pitchFamily="50" charset="-93"/>
              </a:rPr>
              <a:t>KẾT LUẬN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Gotham Ultra" pitchFamily="50" charset="-93"/>
              <a:cs typeface="iCiel Gotham Ultra" pitchFamily="50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2959790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5072190-DAE9-4113-AA98-C830EA09A4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577C5DE-7B64-45D6-8EAB-871977BA2D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289865"/>
            <a:ext cx="9696450" cy="531892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D53DEAB-E3C6-41AE-AE9E-086B6135AA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61"/>
          <a:stretch/>
        </p:blipFill>
        <p:spPr>
          <a:xfrm>
            <a:off x="0" y="4322046"/>
            <a:ext cx="12192000" cy="253595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87DEADB-A5E0-4390-AEAB-2EA78A18F6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716" y="1"/>
            <a:ext cx="1168283" cy="363403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21AD13A-76F3-4061-9C10-C8CF5C1CCA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56709" cy="385383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0E47D78-3E92-4DD3-A969-363C28C028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575049" cy="264180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8DFF6F1E-6017-4B2A-8507-84566D100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4037261" cy="190370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1F25559C-BBC1-4B4A-A5D6-DA6B9F49D7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0"/>
            <a:ext cx="5280322" cy="164178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544A742-E21A-4BD0-813C-14F57DA047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494" y="1"/>
            <a:ext cx="2536506" cy="233038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A713E3F-3D67-49C8-9B98-CE8B6C4F736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531"/>
          <a:stretch/>
        </p:blipFill>
        <p:spPr>
          <a:xfrm>
            <a:off x="4362451" y="2203858"/>
            <a:ext cx="7829550" cy="47983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C9E765E-389B-4609-8EA5-35FE887DB4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9076"/>
            <a:ext cx="6096000" cy="179892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32B8F725-3267-4FB1-83D6-218F0F720C1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59076"/>
            <a:ext cx="6096000" cy="179892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294FB9-47B0-4FE8-ACC8-9EEB80327E2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4124" y="1115615"/>
            <a:ext cx="1015580" cy="1343282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942FC200-3FA9-477E-A8E7-1A66B02E4D1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71" r="32782"/>
          <a:stretch/>
        </p:blipFill>
        <p:spPr>
          <a:xfrm>
            <a:off x="508000" y="2542321"/>
            <a:ext cx="2449179" cy="4401706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EA53809A-9B14-45FB-AE95-69B7E28CEB5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2571" y="1852977"/>
            <a:ext cx="11084775" cy="278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6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5072190-DAE9-4113-AA98-C830EA09A4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577C5DE-7B64-45D6-8EAB-871977BA2D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289865"/>
            <a:ext cx="9696450" cy="531892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D53DEAB-E3C6-41AE-AE9E-086B6135AA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61"/>
          <a:stretch/>
        </p:blipFill>
        <p:spPr>
          <a:xfrm>
            <a:off x="0" y="4322046"/>
            <a:ext cx="12192000" cy="253595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87DEADB-A5E0-4390-AEAB-2EA78A18F6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716" y="1"/>
            <a:ext cx="1168283" cy="363403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21AD13A-76F3-4061-9C10-C8CF5C1CCA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56709" cy="385383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0E47D78-3E92-4DD3-A969-363C28C028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575049" cy="264180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1F25559C-BBC1-4B4A-A5D6-DA6B9F49D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0"/>
            <a:ext cx="5280322" cy="164178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544A742-E21A-4BD0-813C-14F57DA047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494" y="1"/>
            <a:ext cx="2536506" cy="233038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A713E3F-3D67-49C8-9B98-CE8B6C4F736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531"/>
          <a:stretch/>
        </p:blipFill>
        <p:spPr>
          <a:xfrm>
            <a:off x="4362451" y="2203858"/>
            <a:ext cx="7829550" cy="47983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C9E765E-389B-4609-8EA5-35FE887DB4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9076"/>
            <a:ext cx="6096000" cy="179892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32B8F725-3267-4FB1-83D6-218F0F720C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59076"/>
            <a:ext cx="6096000" cy="179892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DA640B2-07AC-40A1-95EF-151879B142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708" y="744241"/>
            <a:ext cx="8654066" cy="4889703"/>
          </a:xfrm>
          <a:prstGeom prst="rect">
            <a:avLst/>
          </a:prstGeom>
        </p:spPr>
      </p:pic>
      <p:pic>
        <p:nvPicPr>
          <p:cNvPr id="18" name="图片 22">
            <a:extLst>
              <a:ext uri="{FF2B5EF4-FFF2-40B4-BE49-F238E27FC236}">
                <a16:creationId xmlns:a16="http://schemas.microsoft.com/office/drawing/2014/main" id="{653CA63D-229F-44C4-83C5-1869B9EAAD1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78" y="-11117"/>
            <a:ext cx="3895474" cy="1836844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CD7D0431-2E0F-432D-B411-8D430A0600B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46438" y="2041754"/>
            <a:ext cx="7163421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09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">
            <a:extLst>
              <a:ext uri="{FF2B5EF4-FFF2-40B4-BE49-F238E27FC236}">
                <a16:creationId xmlns:a16="http://schemas.microsoft.com/office/drawing/2014/main" id="{AE9DECA0-6AA0-46CA-B1B2-EF09B6BE51FB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6313414" y="3757569"/>
            <a:ext cx="5181600" cy="1066799"/>
            <a:chOff x="3276600" y="4231369"/>
            <a:chExt cx="5181600" cy="488950"/>
          </a:xfrm>
        </p:grpSpPr>
        <p:sp>
          <p:nvSpPr>
            <p:cNvPr id="11" name="AutoShape 32">
              <a:extLst>
                <a:ext uri="{FF2B5EF4-FFF2-40B4-BE49-F238E27FC236}">
                  <a16:creationId xmlns:a16="http://schemas.microsoft.com/office/drawing/2014/main" id="{333C6387-5913-49BF-8DF6-B69265447E50}"/>
                </a:ext>
              </a:extLst>
            </p:cNvPr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gray">
            <a:xfrm>
              <a:off x="3352800" y="4231369"/>
              <a:ext cx="5105400" cy="48895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8F8"/>
                </a:gs>
                <a:gs pos="100000">
                  <a:srgbClr val="F8F8F8">
                    <a:gamma/>
                    <a:shade val="76471"/>
                    <a:invGamma/>
                  </a:srgbClr>
                </a:gs>
              </a:gsLst>
              <a:lin ang="5400000" scaled="1"/>
            </a:gradFill>
            <a:ln w="19050">
              <a:solidFill>
                <a:srgbClr val="C0C0C0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endParaRPr>
            </a:p>
          </p:txBody>
        </p:sp>
        <p:sp>
          <p:nvSpPr>
            <p:cNvPr id="15" name="Oval 34">
              <a:extLst>
                <a:ext uri="{FF2B5EF4-FFF2-40B4-BE49-F238E27FC236}">
                  <a16:creationId xmlns:a16="http://schemas.microsoft.com/office/drawing/2014/main" id="{D5E3E462-5779-4E07-BBE0-86CAEF7C3172}"/>
                </a:ext>
              </a:extLst>
            </p:cNvPr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gray">
            <a:xfrm>
              <a:off x="3276600" y="4364719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DCDC48"/>
                </a:gs>
                <a:gs pos="100000">
                  <a:srgbClr val="DCDC48">
                    <a:gamma/>
                    <a:shade val="66667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dist="63500" dir="2212194" algn="ctr" rotWithShape="0">
                <a:srgbClr val="EEECE1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endParaRPr>
            </a:p>
          </p:txBody>
        </p:sp>
      </p:grpSp>
      <p:grpSp>
        <p:nvGrpSpPr>
          <p:cNvPr id="16" name="Group 9">
            <a:extLst>
              <a:ext uri="{FF2B5EF4-FFF2-40B4-BE49-F238E27FC236}">
                <a16:creationId xmlns:a16="http://schemas.microsoft.com/office/drawing/2014/main" id="{DE4A0B46-44E3-4C70-86AA-880CEFB1B78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313415" y="2614568"/>
            <a:ext cx="5178425" cy="914400"/>
            <a:chOff x="3276600" y="2710544"/>
            <a:chExt cx="5178425" cy="488950"/>
          </a:xfrm>
        </p:grpSpPr>
        <p:sp>
          <p:nvSpPr>
            <p:cNvPr id="18" name="AutoShape 24">
              <a:extLst>
                <a:ext uri="{FF2B5EF4-FFF2-40B4-BE49-F238E27FC236}">
                  <a16:creationId xmlns:a16="http://schemas.microsoft.com/office/drawing/2014/main" id="{C908E589-CFF3-4065-B9BC-5F751AA33CE2}"/>
                </a:ext>
              </a:extLst>
            </p:cNvPr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gray">
            <a:xfrm>
              <a:off x="3349625" y="2710544"/>
              <a:ext cx="5105400" cy="48895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8F8"/>
                </a:gs>
                <a:gs pos="100000">
                  <a:srgbClr val="F8F8F8">
                    <a:gamma/>
                    <a:shade val="76471"/>
                    <a:invGamma/>
                  </a:srgbClr>
                </a:gs>
              </a:gsLst>
              <a:lin ang="5400000" scaled="1"/>
            </a:gradFill>
            <a:ln w="19050">
              <a:solidFill>
                <a:srgbClr val="C0C0C0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endParaRPr>
            </a:p>
          </p:txBody>
        </p:sp>
        <p:sp>
          <p:nvSpPr>
            <p:cNvPr id="22" name="Oval 28">
              <a:extLst>
                <a:ext uri="{FF2B5EF4-FFF2-40B4-BE49-F238E27FC236}">
                  <a16:creationId xmlns:a16="http://schemas.microsoft.com/office/drawing/2014/main" id="{089F0220-6965-4928-8878-1A76EE10B809}"/>
                </a:ext>
              </a:extLst>
            </p:cNvPr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gray">
            <a:xfrm>
              <a:off x="3276600" y="2856594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C0504D"/>
                </a:gs>
                <a:gs pos="100000">
                  <a:srgbClr val="C0504D">
                    <a:gamma/>
                    <a:shade val="66667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dist="63500" dir="2212194" algn="ctr" rotWithShape="0">
                <a:srgbClr val="EEECE1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endParaRPr>
            </a:p>
          </p:txBody>
        </p:sp>
      </p:grpSp>
      <p:grpSp>
        <p:nvGrpSpPr>
          <p:cNvPr id="23" name="Group 12">
            <a:extLst>
              <a:ext uri="{FF2B5EF4-FFF2-40B4-BE49-F238E27FC236}">
                <a16:creationId xmlns:a16="http://schemas.microsoft.com/office/drawing/2014/main" id="{2867E084-69C3-4970-A9E3-03204A7017CC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6313414" y="1395368"/>
            <a:ext cx="5181600" cy="990600"/>
            <a:chOff x="3263900" y="1218294"/>
            <a:chExt cx="5181600" cy="488950"/>
          </a:xfrm>
        </p:grpSpPr>
        <p:sp>
          <p:nvSpPr>
            <p:cNvPr id="24" name="AutoShape 20">
              <a:extLst>
                <a:ext uri="{FF2B5EF4-FFF2-40B4-BE49-F238E27FC236}">
                  <a16:creationId xmlns:a16="http://schemas.microsoft.com/office/drawing/2014/main" id="{B18C26D1-13A4-4B7B-8C18-94FE49466B79}"/>
                </a:ext>
              </a:extLst>
            </p:cNvPr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gray">
            <a:xfrm>
              <a:off x="3340100" y="1218294"/>
              <a:ext cx="5105400" cy="48895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8F8"/>
                </a:gs>
                <a:gs pos="100000">
                  <a:srgbClr val="F8F8F8">
                    <a:gamma/>
                    <a:shade val="76471"/>
                    <a:invGamma/>
                  </a:srgbClr>
                </a:gs>
              </a:gsLst>
              <a:lin ang="5400000" scaled="1"/>
            </a:gradFill>
            <a:ln w="19050">
              <a:solidFill>
                <a:srgbClr val="C0C0C0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endParaRPr>
            </a:p>
          </p:txBody>
        </p:sp>
        <p:sp>
          <p:nvSpPr>
            <p:cNvPr id="25" name="Oval 26">
              <a:extLst>
                <a:ext uri="{FF2B5EF4-FFF2-40B4-BE49-F238E27FC236}">
                  <a16:creationId xmlns:a16="http://schemas.microsoft.com/office/drawing/2014/main" id="{1E9F31FF-D8D8-4C82-AE16-4050125149B6}"/>
                </a:ext>
              </a:extLst>
            </p:cNvPr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gray">
            <a:xfrm>
              <a:off x="3263900" y="1335769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E96E29"/>
                </a:gs>
                <a:gs pos="100000">
                  <a:srgbClr val="E96E29">
                    <a:gamma/>
                    <a:shade val="66667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dist="63500" dir="2212194" algn="ctr" rotWithShape="0">
                <a:srgbClr val="EEECE1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endParaRPr>
            </a:p>
          </p:txBody>
        </p:sp>
      </p:grpSp>
      <p:grpSp>
        <p:nvGrpSpPr>
          <p:cNvPr id="26" name="Group 15">
            <a:extLst>
              <a:ext uri="{FF2B5EF4-FFF2-40B4-BE49-F238E27FC236}">
                <a16:creationId xmlns:a16="http://schemas.microsoft.com/office/drawing/2014/main" id="{189A8AAA-AC6B-4F8E-A8E0-A1A4CFA79FC7}"/>
              </a:ext>
            </a:extLst>
          </p:cNvPr>
          <p:cNvGrpSpPr/>
          <p:nvPr/>
        </p:nvGrpSpPr>
        <p:grpSpPr>
          <a:xfrm>
            <a:off x="5176007" y="1846708"/>
            <a:ext cx="1137407" cy="381000"/>
            <a:chOff x="2368550" y="1446894"/>
            <a:chExt cx="990600" cy="381000"/>
          </a:xfrm>
        </p:grpSpPr>
        <p:sp>
          <p:nvSpPr>
            <p:cNvPr id="27" name="Line 2">
              <a:extLst>
                <a:ext uri="{FF2B5EF4-FFF2-40B4-BE49-F238E27FC236}">
                  <a16:creationId xmlns:a16="http://schemas.microsoft.com/office/drawing/2014/main" id="{655A8EAF-2C3D-4F68-97DE-FB520A0248D9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V="1">
              <a:off x="2368550" y="1446894"/>
              <a:ext cx="381000" cy="381000"/>
            </a:xfrm>
            <a:prstGeom prst="line">
              <a:avLst/>
            </a:prstGeom>
            <a:noFill/>
            <a:ln w="57150" cap="rnd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8" name="Line 4">
              <a:extLst>
                <a:ext uri="{FF2B5EF4-FFF2-40B4-BE49-F238E27FC236}">
                  <a16:creationId xmlns:a16="http://schemas.microsoft.com/office/drawing/2014/main" id="{5225E274-1DD4-4333-99E1-AB1D1A731210}"/>
                </a:ext>
              </a:extLst>
            </p:cNvPr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>
              <a:off x="2749550" y="1446894"/>
              <a:ext cx="609600" cy="0"/>
            </a:xfrm>
            <a:prstGeom prst="line">
              <a:avLst/>
            </a:prstGeom>
            <a:noFill/>
            <a:ln w="57150" cap="rnd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29" name="Group 18">
            <a:extLst>
              <a:ext uri="{FF2B5EF4-FFF2-40B4-BE49-F238E27FC236}">
                <a16:creationId xmlns:a16="http://schemas.microsoft.com/office/drawing/2014/main" id="{E34D288F-7F84-4371-9DCE-924F454EBAF3}"/>
              </a:ext>
            </a:extLst>
          </p:cNvPr>
          <p:cNvGrpSpPr/>
          <p:nvPr/>
        </p:nvGrpSpPr>
        <p:grpSpPr>
          <a:xfrm>
            <a:off x="5246614" y="3909506"/>
            <a:ext cx="1066800" cy="304800"/>
            <a:chOff x="2292350" y="4113894"/>
            <a:chExt cx="1066800" cy="304800"/>
          </a:xfrm>
        </p:grpSpPr>
        <p:sp>
          <p:nvSpPr>
            <p:cNvPr id="30" name="Line 3">
              <a:extLst>
                <a:ext uri="{FF2B5EF4-FFF2-40B4-BE49-F238E27FC236}">
                  <a16:creationId xmlns:a16="http://schemas.microsoft.com/office/drawing/2014/main" id="{F137B520-34A9-4ECB-A4D1-F22C56B60F3D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2292350" y="4113894"/>
              <a:ext cx="457200" cy="304800"/>
            </a:xfrm>
            <a:prstGeom prst="line">
              <a:avLst/>
            </a:prstGeom>
            <a:noFill/>
            <a:ln w="57150" cap="rnd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1" name="Line 5">
              <a:extLst>
                <a:ext uri="{FF2B5EF4-FFF2-40B4-BE49-F238E27FC236}">
                  <a16:creationId xmlns:a16="http://schemas.microsoft.com/office/drawing/2014/main" id="{5A1E231C-70C3-45C1-9898-AA72C0323FE9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2749550" y="4418694"/>
              <a:ext cx="609600" cy="0"/>
            </a:xfrm>
            <a:prstGeom prst="line">
              <a:avLst/>
            </a:prstGeom>
            <a:noFill/>
            <a:ln w="57150" cap="rnd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32" name="Line 7">
            <a:extLst>
              <a:ext uri="{FF2B5EF4-FFF2-40B4-BE49-F238E27FC236}">
                <a16:creationId xmlns:a16="http://schemas.microsoft.com/office/drawing/2014/main" id="{F6653763-8CA8-422F-9B84-585082D4C158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5703814" y="3103517"/>
            <a:ext cx="609600" cy="0"/>
          </a:xfrm>
          <a:prstGeom prst="line">
            <a:avLst/>
          </a:prstGeom>
          <a:noFill/>
          <a:ln w="57150" cap="rnd">
            <a:solidFill>
              <a:schemeClr val="accent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3" name="Rectangle 21">
            <a:extLst>
              <a:ext uri="{FF2B5EF4-FFF2-40B4-BE49-F238E27FC236}">
                <a16:creationId xmlns:a16="http://schemas.microsoft.com/office/drawing/2014/main" id="{3A95230C-40A6-4BC3-BE60-A54D2043F773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618214" y="1623968"/>
            <a:ext cx="487362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prstClr val="black"/>
                </a:solidFill>
                <a:latin typeface="Calibri"/>
              </a:rPr>
              <a:t>Kể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tên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một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số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vùng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đá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vôi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, hang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động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của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chúng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.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Nêu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ích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lợi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của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đá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vôi</a:t>
            </a:r>
            <a:endParaRPr lang="en-US" sz="2000" dirty="0">
              <a:solidFill>
                <a:prstClr val="black"/>
              </a:solidFill>
              <a:latin typeface="Calibri"/>
            </a:endParaRPr>
          </a:p>
          <a:p>
            <a:endParaRPr lang="en-US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Rectangle 25">
            <a:extLst>
              <a:ext uri="{FF2B5EF4-FFF2-40B4-BE49-F238E27FC236}">
                <a16:creationId xmlns:a16="http://schemas.microsoft.com/office/drawing/2014/main" id="{CF71D06C-842C-4912-994F-7871D46EB13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618214" y="2766968"/>
            <a:ext cx="4724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prstClr val="black"/>
                </a:solidFill>
                <a:latin typeface="Calibri"/>
              </a:rPr>
              <a:t>Làm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thí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nghiệm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để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phát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hiện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ra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tính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chất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của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đá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vôi</a:t>
            </a:r>
            <a:endParaRPr lang="en-US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Rectangle 33">
            <a:extLst>
              <a:ext uri="{FF2B5EF4-FFF2-40B4-BE49-F238E27FC236}">
                <a16:creationId xmlns:a16="http://schemas.microsoft.com/office/drawing/2014/main" id="{5A714144-BB70-4164-BD38-C675BA548B7D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618215" y="3964082"/>
            <a:ext cx="4724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prstClr val="black"/>
                </a:solidFill>
                <a:latin typeface="Calibri"/>
              </a:rPr>
              <a:t>Yêu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khoa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học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có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ý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thức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giữ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gìn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bảo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vệ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môi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trường</a:t>
            </a:r>
            <a:endParaRPr lang="en-US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F79DAB14-3EC9-454E-9223-22414A5B28C3}"/>
              </a:ext>
            </a:extLst>
          </p:cNvPr>
          <p:cNvSpPr/>
          <p:nvPr/>
        </p:nvSpPr>
        <p:spPr>
          <a:xfrm>
            <a:off x="1828800" y="1922908"/>
            <a:ext cx="3265415" cy="2041170"/>
          </a:xfrm>
          <a:prstGeom prst="round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>
                <a:latin typeface="iCiel Gotham Ultra" pitchFamily="50" charset="-93"/>
                <a:cs typeface="iCiel Gotham Ultra" pitchFamily="50" charset="-93"/>
              </a:rPr>
              <a:t>Yêu </a:t>
            </a:r>
            <a:r>
              <a:rPr lang="vi-VN" sz="2400" dirty="0" err="1">
                <a:latin typeface="iCiel Gotham Ultra" pitchFamily="50" charset="-93"/>
                <a:cs typeface="iCiel Gotham Ultra" pitchFamily="50" charset="-93"/>
              </a:rPr>
              <a:t>Cầu</a:t>
            </a:r>
            <a:r>
              <a:rPr lang="vi-VN" sz="2400" dirty="0">
                <a:latin typeface="iCiel Gotham Ultra" pitchFamily="50" charset="-93"/>
                <a:cs typeface="iCiel Gotham Ultra" pitchFamily="50" charset="-93"/>
              </a:rPr>
              <a:t> </a:t>
            </a:r>
            <a:r>
              <a:rPr lang="vi-VN" sz="2400" dirty="0" err="1">
                <a:latin typeface="iCiel Gotham Ultra" pitchFamily="50" charset="-93"/>
                <a:cs typeface="iCiel Gotham Ultra" pitchFamily="50" charset="-93"/>
              </a:rPr>
              <a:t>Cần</a:t>
            </a:r>
            <a:r>
              <a:rPr lang="vi-VN" sz="2400" dirty="0">
                <a:latin typeface="iCiel Gotham Ultra" pitchFamily="50" charset="-93"/>
                <a:cs typeface="iCiel Gotham Ultra" pitchFamily="50" charset="-93"/>
              </a:rPr>
              <a:t> </a:t>
            </a:r>
            <a:r>
              <a:rPr lang="vi-VN" sz="2400" dirty="0" err="1">
                <a:latin typeface="iCiel Gotham Ultra" pitchFamily="50" charset="-93"/>
                <a:cs typeface="iCiel Gotham Ultra" pitchFamily="50" charset="-93"/>
              </a:rPr>
              <a:t>Đạt</a:t>
            </a:r>
            <a:endParaRPr lang="en-US" sz="2400" dirty="0">
              <a:latin typeface="iCiel Gotham Ultra" pitchFamily="50" charset="-93"/>
              <a:cs typeface="iCiel Gotham Ultra" pitchFamily="50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07134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555">
            <a:extLst>
              <a:ext uri="{FF2B5EF4-FFF2-40B4-BE49-F238E27FC236}">
                <a16:creationId xmlns:a16="http://schemas.microsoft.com/office/drawing/2014/main" id="{BE78D0E6-915C-4B8B-9D3F-204AFD7EA95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-1981200" y="990600"/>
            <a:ext cx="6319838" cy="536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it1">
            <a:extLst>
              <a:ext uri="{FF2B5EF4-FFF2-40B4-BE49-F238E27FC236}">
                <a16:creationId xmlns:a16="http://schemas.microsoft.com/office/drawing/2014/main" id="{CA276285-88EB-400D-A409-B7818269A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1731963" y="1590675"/>
            <a:ext cx="2273300" cy="451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AEC70A55-1220-4001-8033-5E2D1351F04A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gray">
          <a:xfrm>
            <a:off x="1679575" y="1600200"/>
            <a:ext cx="1609725" cy="14700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" y="793"/>
              </a:cxn>
              <a:cxn ang="0">
                <a:pos x="551" y="1020"/>
              </a:cxn>
              <a:cxn ang="0">
                <a:pos x="1118" y="470"/>
              </a:cxn>
              <a:cxn ang="0">
                <a:pos x="0" y="0"/>
              </a:cxn>
            </a:cxnLst>
            <a:rect l="0" t="0" r="r" b="b"/>
            <a:pathLst>
              <a:path w="1118" h="1020">
                <a:moveTo>
                  <a:pt x="0" y="0"/>
                </a:moveTo>
                <a:cubicBezTo>
                  <a:pt x="2" y="393"/>
                  <a:pt x="6" y="793"/>
                  <a:pt x="6" y="793"/>
                </a:cubicBezTo>
                <a:cubicBezTo>
                  <a:pt x="117" y="797"/>
                  <a:pt x="326" y="808"/>
                  <a:pt x="551" y="1020"/>
                </a:cubicBezTo>
                <a:lnTo>
                  <a:pt x="1118" y="470"/>
                </a:lnTo>
                <a:cubicBezTo>
                  <a:pt x="1002" y="359"/>
                  <a:pt x="669" y="3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rgbClr val="4F81BD">
                  <a:gamma/>
                  <a:shade val="57255"/>
                  <a:invGamma/>
                </a:srgbClr>
              </a:gs>
              <a:gs pos="100000">
                <a:srgbClr val="4F81BD">
                  <a:alpha val="30000"/>
                </a:srgbClr>
              </a:gs>
            </a:gsLst>
            <a:lin ang="18900000" scaled="1"/>
          </a:gra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BA6E19E-8286-4E82-9114-8FB26CEDD51B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>
            <a:off x="1682750" y="4637088"/>
            <a:ext cx="1598613" cy="1484312"/>
          </a:xfrm>
          <a:custGeom>
            <a:avLst/>
            <a:gdLst/>
            <a:ahLst/>
            <a:cxnLst>
              <a:cxn ang="0">
                <a:pos x="0" y="228"/>
              </a:cxn>
              <a:cxn ang="0">
                <a:pos x="4" y="1018"/>
              </a:cxn>
              <a:cxn ang="0">
                <a:pos x="1110" y="559"/>
              </a:cxn>
              <a:cxn ang="0">
                <a:pos x="552" y="0"/>
              </a:cxn>
              <a:cxn ang="0">
                <a:pos x="0" y="228"/>
              </a:cxn>
            </a:cxnLst>
            <a:rect l="0" t="0" r="r" b="b"/>
            <a:pathLst>
              <a:path w="1110" h="1030">
                <a:moveTo>
                  <a:pt x="0" y="228"/>
                </a:moveTo>
                <a:cubicBezTo>
                  <a:pt x="2" y="623"/>
                  <a:pt x="4" y="1018"/>
                  <a:pt x="4" y="1018"/>
                </a:cubicBezTo>
                <a:cubicBezTo>
                  <a:pt x="478" y="1030"/>
                  <a:pt x="849" y="814"/>
                  <a:pt x="1110" y="559"/>
                </a:cubicBezTo>
                <a:lnTo>
                  <a:pt x="552" y="0"/>
                </a:lnTo>
                <a:cubicBezTo>
                  <a:pt x="355" y="184"/>
                  <a:pt x="180" y="220"/>
                  <a:pt x="0" y="228"/>
                </a:cubicBezTo>
                <a:close/>
              </a:path>
            </a:pathLst>
          </a:custGeom>
          <a:gradFill rotWithShape="1">
            <a:gsLst>
              <a:gs pos="0">
                <a:srgbClr val="C0504D">
                  <a:gamma/>
                  <a:shade val="63529"/>
                  <a:invGamma/>
                </a:srgbClr>
              </a:gs>
              <a:gs pos="100000">
                <a:srgbClr val="C0504D">
                  <a:alpha val="30000"/>
                </a:srgbClr>
              </a:gs>
            </a:gsLst>
            <a:lin ang="2700000" scaled="1"/>
          </a:gra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8B61321-CA66-4C1A-8B57-B907444DBF49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gray">
          <a:xfrm>
            <a:off x="2474913" y="2274888"/>
            <a:ext cx="1465262" cy="1571625"/>
          </a:xfrm>
          <a:custGeom>
            <a:avLst/>
            <a:gdLst/>
            <a:ahLst/>
            <a:cxnLst>
              <a:cxn ang="0">
                <a:pos x="0" y="554"/>
              </a:cxn>
              <a:cxn ang="0">
                <a:pos x="225" y="1091"/>
              </a:cxn>
              <a:cxn ang="0">
                <a:pos x="1017" y="1091"/>
              </a:cxn>
              <a:cxn ang="0">
                <a:pos x="566" y="0"/>
              </a:cxn>
              <a:cxn ang="0">
                <a:pos x="0" y="554"/>
              </a:cxn>
            </a:cxnLst>
            <a:rect l="0" t="0" r="r" b="b"/>
            <a:pathLst>
              <a:path w="1017" h="1091">
                <a:moveTo>
                  <a:pt x="0" y="554"/>
                </a:moveTo>
                <a:cubicBezTo>
                  <a:pt x="194" y="770"/>
                  <a:pt x="216" y="957"/>
                  <a:pt x="225" y="1091"/>
                </a:cubicBezTo>
                <a:lnTo>
                  <a:pt x="1017" y="1091"/>
                </a:lnTo>
                <a:cubicBezTo>
                  <a:pt x="1001" y="626"/>
                  <a:pt x="833" y="260"/>
                  <a:pt x="566" y="0"/>
                </a:cubicBezTo>
                <a:lnTo>
                  <a:pt x="0" y="554"/>
                </a:lnTo>
                <a:close/>
              </a:path>
            </a:pathLst>
          </a:custGeom>
          <a:gradFill rotWithShape="1">
            <a:gsLst>
              <a:gs pos="0">
                <a:srgbClr val="800080">
                  <a:gamma/>
                  <a:shade val="69804"/>
                  <a:invGamma/>
                </a:srgbClr>
              </a:gs>
              <a:gs pos="100000">
                <a:srgbClr val="800080">
                  <a:alpha val="30000"/>
                </a:srgbClr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83F38A3C-F071-42E6-AB12-26631CA62AEF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2144713" y="2011363"/>
            <a:ext cx="608012" cy="854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80808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000" dirty="0">
                <a:solidFill>
                  <a:srgbClr val="FEFEFE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BA26F315-2FB7-4602-BCCC-C1AA3AD390C7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black">
          <a:xfrm>
            <a:off x="1709234" y="1515456"/>
            <a:ext cx="7929316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ta</a:t>
            </a:r>
          </a:p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B1850583-A756-4732-9616-63A4A6F01D2D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black">
          <a:xfrm>
            <a:off x="3924300" y="2929116"/>
            <a:ext cx="4686300" cy="126188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dirty="0" err="1">
                <a:solidFill>
                  <a:srgbClr val="D37C07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rgbClr val="D37C0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D37C07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dirty="0">
                <a:solidFill>
                  <a:srgbClr val="D37C0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D37C07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D37C0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D37C07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600" b="1" dirty="0">
                <a:solidFill>
                  <a:srgbClr val="D37C0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D37C07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endParaRPr lang="en-US" sz="3600" b="1" dirty="0">
              <a:solidFill>
                <a:srgbClr val="D37C07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>
                <a:solidFill>
                  <a:srgbClr val="D37C07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796F8B93-91A7-4A0E-AF1E-6CB8637B5E8B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black">
          <a:xfrm>
            <a:off x="3429000" y="4191000"/>
            <a:ext cx="5562600" cy="126188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600" b="1" dirty="0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600" b="1" dirty="0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endParaRPr lang="en-US" sz="3600" b="1" dirty="0">
              <a:solidFill>
                <a:srgbClr val="507C1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11" name="Line 12">
            <a:extLst>
              <a:ext uri="{FF2B5EF4-FFF2-40B4-BE49-F238E27FC236}">
                <a16:creationId xmlns:a16="http://schemas.microsoft.com/office/drawing/2014/main" id="{971D0711-2D62-43F8-99F1-28C95B3849F3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black">
          <a:xfrm>
            <a:off x="3763962" y="2305050"/>
            <a:ext cx="4008438" cy="0"/>
          </a:xfrm>
          <a:prstGeom prst="line">
            <a:avLst/>
          </a:prstGeom>
          <a:noFill/>
          <a:ln w="9525">
            <a:solidFill>
              <a:srgbClr val="080808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Line 13">
            <a:extLst>
              <a:ext uri="{FF2B5EF4-FFF2-40B4-BE49-F238E27FC236}">
                <a16:creationId xmlns:a16="http://schemas.microsoft.com/office/drawing/2014/main" id="{D644AB15-EFAB-4BC3-AF94-58BD7D3CB4F5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black">
          <a:xfrm>
            <a:off x="4070350" y="3657599"/>
            <a:ext cx="3783235" cy="23813"/>
          </a:xfrm>
          <a:prstGeom prst="line">
            <a:avLst/>
          </a:prstGeom>
          <a:noFill/>
          <a:ln w="9525">
            <a:solidFill>
              <a:srgbClr val="080808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37D59A62-154A-408A-86B3-540BB8A805E3}"/>
              </a:ext>
            </a:extLst>
          </p:cNvPr>
          <p:cNvSpPr>
            <a:spLocks/>
          </p:cNvSpPr>
          <p:nvPr>
            <p:custDataLst>
              <p:tags r:id="rId11"/>
            </p:custDataLst>
          </p:nvPr>
        </p:nvSpPr>
        <p:spPr bwMode="gray">
          <a:xfrm>
            <a:off x="2478088" y="3841750"/>
            <a:ext cx="1462087" cy="1604963"/>
          </a:xfrm>
          <a:custGeom>
            <a:avLst/>
            <a:gdLst/>
            <a:ahLst/>
            <a:cxnLst>
              <a:cxn ang="0">
                <a:pos x="223" y="0"/>
              </a:cxn>
              <a:cxn ang="0">
                <a:pos x="0" y="550"/>
              </a:cxn>
              <a:cxn ang="0">
                <a:pos x="559" y="1114"/>
              </a:cxn>
              <a:cxn ang="0">
                <a:pos x="1016" y="4"/>
              </a:cxn>
              <a:cxn ang="0">
                <a:pos x="223" y="0"/>
              </a:cxn>
            </a:cxnLst>
            <a:rect l="0" t="0" r="r" b="b"/>
            <a:pathLst>
              <a:path w="1016" h="1114">
                <a:moveTo>
                  <a:pt x="223" y="0"/>
                </a:moveTo>
                <a:cubicBezTo>
                  <a:pt x="229" y="193"/>
                  <a:pt x="163" y="384"/>
                  <a:pt x="0" y="550"/>
                </a:cubicBezTo>
                <a:lnTo>
                  <a:pt x="559" y="1114"/>
                </a:lnTo>
                <a:cubicBezTo>
                  <a:pt x="763" y="892"/>
                  <a:pt x="1012" y="541"/>
                  <a:pt x="1016" y="4"/>
                </a:cubicBezTo>
                <a:lnTo>
                  <a:pt x="223" y="0"/>
                </a:lnTo>
                <a:close/>
              </a:path>
            </a:pathLst>
          </a:custGeom>
          <a:gradFill rotWithShape="1">
            <a:gsLst>
              <a:gs pos="0">
                <a:srgbClr val="0000FF">
                  <a:gamma/>
                  <a:shade val="69804"/>
                  <a:invGamma/>
                </a:srgbClr>
              </a:gs>
              <a:gs pos="100000">
                <a:srgbClr val="0000FF">
                  <a:alpha val="30000"/>
                </a:srgbClr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D5C2E153-E3B0-48A0-86B3-FBD3625B4779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2967038" y="2827338"/>
            <a:ext cx="608012" cy="854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80808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000" dirty="0">
                <a:solidFill>
                  <a:srgbClr val="FEFEFE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15" name="Text Box 16">
            <a:extLst>
              <a:ext uri="{FF2B5EF4-FFF2-40B4-BE49-F238E27FC236}">
                <a16:creationId xmlns:a16="http://schemas.microsoft.com/office/drawing/2014/main" id="{6AB2A398-39FB-4822-ACF4-470DD770FD2D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2916238" y="4076700"/>
            <a:ext cx="608012" cy="854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80808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000" dirty="0">
                <a:solidFill>
                  <a:srgbClr val="FEFEFE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16" name="Line 17">
            <a:extLst>
              <a:ext uri="{FF2B5EF4-FFF2-40B4-BE49-F238E27FC236}">
                <a16:creationId xmlns:a16="http://schemas.microsoft.com/office/drawing/2014/main" id="{B6B8A318-5331-4FB6-A021-399D20FC748C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black">
          <a:xfrm>
            <a:off x="3535361" y="5181599"/>
            <a:ext cx="4545013" cy="37541"/>
          </a:xfrm>
          <a:prstGeom prst="line">
            <a:avLst/>
          </a:prstGeom>
          <a:noFill/>
          <a:ln w="9525">
            <a:solidFill>
              <a:srgbClr val="080808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7" name="Group 19">
            <a:extLst>
              <a:ext uri="{FF2B5EF4-FFF2-40B4-BE49-F238E27FC236}">
                <a16:creationId xmlns:a16="http://schemas.microsoft.com/office/drawing/2014/main" id="{EFC51C4E-68F3-43EF-9C96-5A4397C962A7}"/>
              </a:ext>
            </a:extLst>
          </p:cNvPr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 rot="19378231" flipV="1">
            <a:off x="2135188" y="4895850"/>
            <a:ext cx="2066925" cy="412750"/>
            <a:chOff x="1565" y="2568"/>
            <a:chExt cx="1118" cy="279"/>
          </a:xfrm>
        </p:grpSpPr>
        <p:sp>
          <p:nvSpPr>
            <p:cNvPr id="18" name="AutoShape 20">
              <a:extLst>
                <a:ext uri="{FF2B5EF4-FFF2-40B4-BE49-F238E27FC236}">
                  <a16:creationId xmlns:a16="http://schemas.microsoft.com/office/drawing/2014/main" id="{28F568AF-D065-48D8-8456-77DC4C16937D}"/>
                </a:ext>
              </a:extLst>
            </p:cNvPr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white">
            <a:xfrm rot="5263130">
              <a:off x="1859" y="2274"/>
              <a:ext cx="227" cy="816"/>
            </a:xfrm>
            <a:prstGeom prst="moon">
              <a:avLst>
                <a:gd name="adj" fmla="val 49773"/>
              </a:avLst>
            </a:prstGeom>
            <a:solidFill>
              <a:srgbClr val="FFFFFF">
                <a:alpha val="588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AutoShape 21">
              <a:extLst>
                <a:ext uri="{FF2B5EF4-FFF2-40B4-BE49-F238E27FC236}">
                  <a16:creationId xmlns:a16="http://schemas.microsoft.com/office/drawing/2014/main" id="{E4FAB1A5-5083-4AB7-B5C2-DC5B082B45AB}"/>
                </a:ext>
              </a:extLst>
            </p:cNvPr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white">
            <a:xfrm rot="6078281">
              <a:off x="1995" y="2274"/>
              <a:ext cx="227" cy="816"/>
            </a:xfrm>
            <a:prstGeom prst="moon">
              <a:avLst>
                <a:gd name="adj" fmla="val 49773"/>
              </a:avLst>
            </a:prstGeom>
            <a:solidFill>
              <a:srgbClr val="FFFFFF">
                <a:alpha val="588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AutoShape 22">
              <a:extLst>
                <a:ext uri="{FF2B5EF4-FFF2-40B4-BE49-F238E27FC236}">
                  <a16:creationId xmlns:a16="http://schemas.microsoft.com/office/drawing/2014/main" id="{117AD7A0-79A9-4A5A-88D9-9ACF4EDAEE4C}"/>
                </a:ext>
              </a:extLst>
            </p:cNvPr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white">
            <a:xfrm rot="6373927">
              <a:off x="2071" y="2296"/>
              <a:ext cx="227" cy="816"/>
            </a:xfrm>
            <a:prstGeom prst="moon">
              <a:avLst>
                <a:gd name="adj" fmla="val 49773"/>
              </a:avLst>
            </a:prstGeom>
            <a:solidFill>
              <a:srgbClr val="FFFFFF">
                <a:alpha val="588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AutoShape 23">
              <a:extLst>
                <a:ext uri="{FF2B5EF4-FFF2-40B4-BE49-F238E27FC236}">
                  <a16:creationId xmlns:a16="http://schemas.microsoft.com/office/drawing/2014/main" id="{ED4A60A0-1B44-4CD8-8864-47D047CA58FA}"/>
                </a:ext>
              </a:extLst>
            </p:cNvPr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white">
            <a:xfrm rot="6906312">
              <a:off x="2161" y="2326"/>
              <a:ext cx="227" cy="816"/>
            </a:xfrm>
            <a:prstGeom prst="moon">
              <a:avLst>
                <a:gd name="adj" fmla="val 49773"/>
              </a:avLst>
            </a:prstGeom>
            <a:solidFill>
              <a:srgbClr val="FFFFFF">
                <a:alpha val="588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22" name="Picture 25">
            <a:extLst>
              <a:ext uri="{FF2B5EF4-FFF2-40B4-BE49-F238E27FC236}">
                <a16:creationId xmlns:a16="http://schemas.microsoft.com/office/drawing/2014/main" id="{3D3CF317-E6AA-468E-89DF-EEDFA3BBD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746124" y="2978943"/>
            <a:ext cx="1743075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EB696562-7E77-4958-9F72-45BC56E92EB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2" y="3134076"/>
            <a:ext cx="1514968" cy="1561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Content Placeholder 3">
            <a:extLst>
              <a:ext uri="{FF2B5EF4-FFF2-40B4-BE49-F238E27FC236}">
                <a16:creationId xmlns:a16="http://schemas.microsoft.com/office/drawing/2014/main" id="{8446CD2D-4C03-4346-B0DB-8B77159C8B6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04800"/>
            <a:ext cx="5221054" cy="1225207"/>
          </a:xfrm>
          <a:prstGeom prst="rect">
            <a:avLst/>
          </a:prstGeom>
        </p:spPr>
      </p:pic>
      <p:sp>
        <p:nvSpPr>
          <p:cNvPr id="28" name="Text Box 16">
            <a:extLst>
              <a:ext uri="{FF2B5EF4-FFF2-40B4-BE49-F238E27FC236}">
                <a16:creationId xmlns:a16="http://schemas.microsoft.com/office/drawing/2014/main" id="{6C54FD17-19BA-4F9C-AE5E-AD30A73F8878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1952551" y="4953000"/>
            <a:ext cx="612668" cy="8617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80808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vi-VN" sz="5000" dirty="0">
                <a:solidFill>
                  <a:srgbClr val="FEFEFE"/>
                </a:solidFill>
                <a:latin typeface="Arial Black" pitchFamily="34" charset="0"/>
              </a:rPr>
              <a:t>4</a:t>
            </a:r>
            <a:endParaRPr lang="en-US" sz="5000" dirty="0">
              <a:solidFill>
                <a:srgbClr val="FEFEFE"/>
              </a:solidFill>
              <a:latin typeface="Arial Black" pitchFamily="34" charset="0"/>
            </a:endParaRPr>
          </a:p>
        </p:txBody>
      </p:sp>
      <p:sp>
        <p:nvSpPr>
          <p:cNvPr id="29" name="Rectangle 11">
            <a:extLst>
              <a:ext uri="{FF2B5EF4-FFF2-40B4-BE49-F238E27FC236}">
                <a16:creationId xmlns:a16="http://schemas.microsoft.com/office/drawing/2014/main" id="{E4965161-938A-439E-96DE-2AFF90245F4A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black">
          <a:xfrm>
            <a:off x="3575050" y="5362226"/>
            <a:ext cx="55626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vi-VN" sz="3200" b="1" dirty="0" err="1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vi-VN" sz="3200" b="1" dirty="0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 err="1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dụng,trải</a:t>
            </a:r>
            <a:r>
              <a:rPr lang="vi-VN" sz="3200" b="1" dirty="0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 err="1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200" b="1" dirty="0">
                <a:solidFill>
                  <a:srgbClr val="507C1A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30" name="Line 13">
            <a:extLst>
              <a:ext uri="{FF2B5EF4-FFF2-40B4-BE49-F238E27FC236}">
                <a16:creationId xmlns:a16="http://schemas.microsoft.com/office/drawing/2014/main" id="{A2036CDE-5554-4540-8521-066395E0C608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black">
          <a:xfrm flipV="1">
            <a:off x="2581275" y="5929582"/>
            <a:ext cx="5605464" cy="17419"/>
          </a:xfrm>
          <a:prstGeom prst="line">
            <a:avLst/>
          </a:prstGeom>
          <a:noFill/>
          <a:ln w="9525">
            <a:solidFill>
              <a:srgbClr val="080808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979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9" grpId="0" build="p"/>
      <p:bldP spid="10" grpId="0" uiExpand="1" build="p"/>
      <p:bldP spid="11" grpId="0" animBg="1"/>
      <p:bldP spid="12" grpId="0" animBg="1"/>
      <p:bldP spid="14" grpId="0" build="p"/>
      <p:bldP spid="15" grpId="0" build="p"/>
      <p:bldP spid="16" grpId="0" animBg="1"/>
      <p:bldP spid="28" grpId="0" build="p"/>
      <p:bldP spid="29" grpId="0" uiExpand="1" build="p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8">
            <a:extLst>
              <a:ext uri="{FF2B5EF4-FFF2-40B4-BE49-F238E27FC236}">
                <a16:creationId xmlns:a16="http://schemas.microsoft.com/office/drawing/2014/main" id="{36040BFE-C06E-4FA0-BFDC-D21C989C099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709234" y="1633689"/>
            <a:ext cx="8839200" cy="2667000"/>
          </a:xfrm>
          <a:prstGeom prst="cloudCallout">
            <a:avLst>
              <a:gd name="adj1" fmla="val 12259"/>
              <a:gd name="adj2" fmla="val -82899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ot="10800000"/>
          <a:lstStyle/>
          <a:p>
            <a:pPr>
              <a:spcBef>
                <a:spcPct val="50000"/>
              </a:spcBef>
              <a:defRPr/>
            </a:pPr>
            <a:r>
              <a:rPr lang="en-US" sz="3600" i="1" dirty="0">
                <a:latin typeface="Times New Roman" pitchFamily="18" charset="0"/>
              </a:rPr>
              <a:t>*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hang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spcBef>
                <a:spcPct val="50000"/>
              </a:spcBef>
              <a:defRPr/>
            </a:pPr>
            <a:endParaRPr lang="en-US" sz="3200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E88B1854-FBC9-44B2-92D8-1CAE43335EB9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black">
          <a:xfrm>
            <a:off x="1902181" y="433359"/>
            <a:ext cx="7929316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ta</a:t>
            </a:r>
          </a:p>
          <a:p>
            <a:pPr algn="ctr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93244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8A627591-6A35-4C47-990A-6A52DE822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887" y="113973"/>
            <a:ext cx="4257675" cy="2905125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BA69A1F4-7108-40A9-B74D-420B6BAC80E1}"/>
              </a:ext>
            </a:extLst>
          </p:cNvPr>
          <p:cNvSpPr txBox="1"/>
          <p:nvPr/>
        </p:nvSpPr>
        <p:spPr>
          <a:xfrm>
            <a:off x="4874468" y="3100238"/>
            <a:ext cx="32699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vi-VN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Động</a:t>
            </a:r>
            <a:r>
              <a:rPr lang="vi-VN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Hương </a:t>
            </a:r>
            <a:r>
              <a:rPr lang="vi-VN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Tích</a:t>
            </a:r>
            <a:r>
              <a:rPr lang="vi-VN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vi-VN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Hà</a:t>
            </a:r>
            <a:r>
              <a:rPr lang="vi-VN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vi-VN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Nội</a:t>
            </a:r>
            <a:r>
              <a:rPr lang="vi-VN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  <a:endParaRPr lang="en-US" b="1" dirty="0"/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C4F4F4F-A0A6-4E6D-9E89-857252B95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807" y="188619"/>
            <a:ext cx="4030825" cy="2830479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41C013A3-08C0-44A0-888F-C8945C1335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375" y="3469570"/>
            <a:ext cx="4238625" cy="2943225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5D474BE3-8AFB-4DB1-B9D0-EA330A570362}"/>
              </a:ext>
            </a:extLst>
          </p:cNvPr>
          <p:cNvSpPr txBox="1"/>
          <p:nvPr/>
        </p:nvSpPr>
        <p:spPr>
          <a:xfrm>
            <a:off x="5321662" y="6453365"/>
            <a:ext cx="68703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 </a:t>
            </a:r>
            <a:r>
              <a:rPr lang="en-US" b="1" dirty="0" err="1"/>
              <a:t>Bích</a:t>
            </a:r>
            <a:r>
              <a:rPr lang="en-US" b="1" dirty="0"/>
              <a:t> </a:t>
            </a:r>
            <a:r>
              <a:rPr lang="en-US" b="1" dirty="0" err="1"/>
              <a:t>động</a:t>
            </a:r>
            <a:r>
              <a:rPr lang="en-US" b="1" dirty="0"/>
              <a:t> (</a:t>
            </a:r>
            <a:r>
              <a:rPr lang="en-US" b="1" dirty="0" err="1"/>
              <a:t>Ninh</a:t>
            </a:r>
            <a:r>
              <a:rPr lang="en-US" b="1" dirty="0"/>
              <a:t> </a:t>
            </a:r>
            <a:r>
              <a:rPr lang="en-US" b="1" dirty="0" err="1"/>
              <a:t>Bình</a:t>
            </a:r>
            <a:r>
              <a:rPr lang="en-US" b="1" dirty="0"/>
              <a:t>).</a:t>
            </a:r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84B63EAC-7674-4057-B2A1-6D70B2E96D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807" y="3513350"/>
            <a:ext cx="4030824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779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u Lịch Sài Gòn Quảng Bình - Quảng Bình Travel">
            <a:extLst>
              <a:ext uri="{FF2B5EF4-FFF2-40B4-BE49-F238E27FC236}">
                <a16:creationId xmlns:a16="http://schemas.microsoft.com/office/drawing/2014/main" id="{B24760A7-ECDB-4E08-BC33-CD01D9500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695" y="749504"/>
            <a:ext cx="7772706" cy="518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807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32D4CB7-5D98-46DD-8263-CC8155BF5D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95" r="12430" b="-1"/>
          <a:stretch/>
        </p:blipFill>
        <p:spPr>
          <a:xfrm>
            <a:off x="4654296" y="10"/>
            <a:ext cx="7537707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9DCA5EA-C9F1-43F7-8CD9-E7D77919EB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099" y="806357"/>
            <a:ext cx="6734553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D272B480-8092-41C2-BE62-3C58834BC8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602" r="11322" b="-1"/>
          <a:stretch/>
        </p:blipFill>
        <p:spPr>
          <a:xfrm>
            <a:off x="1037048" y="979071"/>
            <a:ext cx="6409944" cy="458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2857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ISPRING_SCORM_RATE_QUIZZES" val="0"/>
  <p:tag name="ISPRING_SCORM_PASSING_SCORE" val="0.000000"/>
  <p:tag name="ISPRING_ULTRA_SCORM_COURSE_ID" val="8F85DD2B-6957-4F48-82CD-495CD154F7C9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Repository"/>
  <p:tag name="ISPRING_OUTPUT_FOLDER" val="C:\Users\Administrator\Desktop\7月作品\13"/>
  <p:tag name="ISPRING_PRESENTATION_TITLE" val="新建 Microsoft PowerPoint 演示文稿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AUTOSHAPE_INFO" val="&lt;ThreeDShapeInfo&gt;&lt;uuid val=&quot;{3892FBA2-12A0-42DA-9DD2-D2288C163227}&quot;/&gt;&lt;isInvalidForFieldText val=&quot;0&quot;/&gt;&lt;Image&gt;&lt;filename val=&quot;C:\Users\Win 7\Desktop\BAIDUTHI\data\asimages\{3892FBA2-12A0-42DA-9DD2-D2288C163227}.png&quot;/&gt;&lt;left val=&quot;-156&quot;/&gt;&lt;top val=&quot;78&quot;/&gt;&lt;width val=&quot;498&quot;/&gt;&lt;height val=&quot;423&quot;/&gt;&lt;hasText val=&quot;1&quot;/&gt;&lt;/Image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81ECC41-325A-4D86-B271-2B97B28D488E}&quot;/&gt;&lt;isInvalidForFieldText val=&quot;0&quot;/&gt;&lt;Image&gt;&lt;filename val=&quot;C:\Users\Win 7\Desktop\BAIDUTHI\data\asimages\{881ECC41-325A-4D86-B271-2B97B28D488E}_7.png&quot;/&gt;&lt;left val=&quot;257&quot;/&gt;&lt;top val=&quot;353&quot;/&gt;&lt;width val=&quot;413&quot;/&gt;&lt;height val=&quot;89&quot;/&gt;&lt;hasText val=&quot;1&quot;/&gt;&lt;/Image&gt;&lt;/ThreeDShape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AUTOSHAPE_INFO" val="&lt;ThreeDShapeInfo&gt;&lt;uuid val=&quot;{B07B66A1-E690-4BCA-BF4E-6ABE99D93E1D}&quot;/&gt;&lt;isInvalidForFieldText val=&quot;1&quot;/&gt;&lt;Image&gt;&lt;filename val=&quot;C:\Users\Win 7\Desktop\BAIDUTHI\data\asimages\{B07B66A1-E690-4BCA-BF4E-6ABE99D93E1D}_8_S.png&quot;/&gt;&lt;left val=&quot;132&quot;/&gt;&lt;top val=&quot;126&quot;/&gt;&lt;width val=&quot;127&quot;/&gt;&lt;height val=&quot;116&quot;/&gt;&lt;hasText val=&quot;0&quot;/&gt;&lt;/Image&gt;&lt;Image&gt;&lt;filename val=&quot;C:\Users\Win 7\Desktop\BAIDUTHI\data\asimages\{B07B66A1-E690-4BCA-BF4E-6ABE99D93E1D}_8_T.png&quot;/&gt;&lt;left val=&quot;132&quot;/&gt;&lt;top val=&quot;126&quot;/&gt;&lt;width val=&quot;127&quot;/&gt;&lt;height val=&quot;116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AUTOSHAPE_INFO" val="&lt;ThreeDShapeInfo&gt;&lt;uuid val=&quot;{0F009DA7-7498-4158-BC27-369748AA5E84}&quot;/&gt;&lt;isInvalidForFieldText val=&quot;1&quot;/&gt;&lt;Image&gt;&lt;filename val=&quot;C:\Users\Win 7\Desktop\BAIDUTHI\data\asimages\{0F009DA7-7498-4158-BC27-369748AA5E84}_8_S.png&quot;/&gt;&lt;left val=&quot;132&quot;/&gt;&lt;top val=&quot;365&quot;/&gt;&lt;width val=&quot;127&quot;/&gt;&lt;height val=&quot;117&quot;/&gt;&lt;hasText val=&quot;0&quot;/&gt;&lt;/Image&gt;&lt;Image&gt;&lt;filename val=&quot;C:\Users\Win 7\Desktop\BAIDUTHI\data\asimages\{0F009DA7-7498-4158-BC27-369748AA5E84}_8_T.png&quot;/&gt;&lt;left val=&quot;132&quot;/&gt;&lt;top val=&quot;365&quot;/&gt;&lt;width val=&quot;127&quot;/&gt;&lt;height val=&quot;117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AUTOSHAPE_INFO" val="&lt;ThreeDShapeInfo&gt;&lt;uuid val=&quot;{AA85104C-186E-4314-BDD4-B9DFE3B670FF}&quot;/&gt;&lt;isInvalidForFieldText val=&quot;1&quot;/&gt;&lt;Image&gt;&lt;filename val=&quot;C:\Users\Win 7\Desktop\BAIDUTHI\data\asimages\{AA85104C-186E-4314-BDD4-B9DFE3B670FF}_8_S.png&quot;/&gt;&lt;left val=&quot;195&quot;/&gt;&lt;top val=&quot;179&quot;/&gt;&lt;width val=&quot;116&quot;/&gt;&lt;height val=&quot;124&quot;/&gt;&lt;hasText val=&quot;0&quot;/&gt;&lt;/Image&gt;&lt;Image&gt;&lt;filename val=&quot;C:\Users\Win 7\Desktop\BAIDUTHI\data\asimages\{AA85104C-186E-4314-BDD4-B9DFE3B670FF}_8_T.png&quot;/&gt;&lt;left val=&quot;195&quot;/&gt;&lt;top val=&quot;179&quot;/&gt;&lt;width val=&quot;116&quot;/&gt;&lt;height val=&quot;124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extEffect&gt;&lt;Image&gt;&lt;filename val=&quot;C:\Users\Win 7\Desktop\BAIDUTHI\data\asimages\{38B782B9-C93B-4E0A-8E85-7711D554D0B9}_1.png_crop.png&quot;/&gt;&lt;left val=&quot;180&quot;/&gt;&lt;top val=&quot;172&quot;/&gt;&lt;width val=&quot;23&quot;/&gt;&lt;height val=&quot;39&quot;/&gt;&lt;hasText val=&quot;1&quot;/&gt;&lt;paraId val=&quot;1&quot;/&gt;&lt;/Image&gt;&lt;/TextEffect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extEffect&gt;&lt;Image&gt;&lt;filename val=&quot;C:\Users\Win 7\Desktop\BAIDUTHI\data\asimages\{F420F5CB-9B86-42D6-A511-025C3C3D6FD3}_1.png_crop.png&quot;/&gt;&lt;left val=&quot;269&quot;/&gt;&lt;top val=&quot;168&quot;/&gt;&lt;width val=&quot;448&quot;/&gt;&lt;height val=&quot;35&quot;/&gt;&lt;hasText val=&quot;1&quot;/&gt;&lt;paraId val=&quot;1&quot;/&gt;&lt;/Image&gt;&lt;Image&gt;&lt;filename val=&quot;C:\Users\Win 7\Desktop\BAIDUTHI\data\asimages\{260D96D6-AE52-4C62-AC15-C4F1DD0BAD86}_1.png_crop.png&quot;/&gt;&lt;left val=&quot;775&quot;/&gt;&lt;top val=&quot;257&quot;/&gt;&lt;width val=&quot;0&quot;/&gt;&lt;height val=&quot;0&quot;/&gt;&lt;hasText val=&quot;1&quot;/&gt;&lt;paraId val=&quot;2&quot;/&gt;&lt;/Image&gt;&lt;/TextEffect&gt;"/>
  <p:tag name="PRESENTER_SHAPETEXTINFO" val="&lt;ShapeTextInfo&gt;&lt;TableIndex row=&quot;-1&quot; col=&quot;-1&quot;&gt;&lt;linesCount val=&quot;2&quot;/&gt;&lt;lineCharCount val=&quot;41&quot;/&gt;&lt;lineCharCount val=&quot;3&quot;/&gt;&lt;/TableIndex&gt;&lt;/ShapeText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extEffect&gt;&lt;Image&gt;&lt;filename val=&quot;C:\Users\Win 7\Desktop\BAIDUTHI\data\asimages\{DEB7E6F4-B416-4999-BB83-56A4C897CCF5}_1.png_crop.png&quot;/&gt;&lt;left val=&quot;337&quot;/&gt;&lt;top val=&quot;236&quot;/&gt;&lt;width val=&quot;313&quot;/&gt;&lt;height val=&quot;32&quot;/&gt;&lt;hasText val=&quot;1&quot;/&gt;&lt;paraId val=&quot;1&quot;/&gt;&lt;/Image&gt;&lt;Image&gt;&lt;filename val=&quot;C:\Users\Win 7\Desktop\BAIDUTHI\data\asimages\{8AAFB50B-13C6-437B-999E-47296BB057AD}_1.png_crop.png&quot;/&gt;&lt;left val=&quot;679&quot;/&gt;&lt;top val=&quot;330&quot;/&gt;&lt;width val=&quot;0&quot;/&gt;&lt;height val=&quot;0&quot;/&gt;&lt;hasText val=&quot;1&quot;/&gt;&lt;paraId val=&quot;2&quot;/&gt;&lt;/Image&gt;&lt;/TextEffect&gt;"/>
  <p:tag name="PRESENTER_SHAPETEXTINFO" val="&lt;ShapeTextInfo&gt;&lt;TableIndex row=&quot;-1&quot; col=&quot;-1&quot;&gt;&lt;linesCount val=&quot;2&quot;/&gt;&lt;lineCharCount val=&quot;21&quot;/&gt;&lt;lineCharCount val=&quot;3&quot;/&gt;&lt;/TableIndex&gt;&lt;/ShapeTextInfo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extEffect&gt;&lt;Image&gt;&lt;filename val=&quot;C:\Users\Win 7\Desktop\BAIDUTHI\data\asimages\{FE1341F3-2D64-4604-9746-02548FE8A3D2}_1.png_crop.png&quot;/&gt;&lt;left val=&quot;330&quot;/&gt;&lt;top val=&quot;335&quot;/&gt;&lt;width val=&quot;318&quot;/&gt;&lt;height val=&quot;40&quot;/&gt;&lt;hasText val=&quot;1&quot;/&gt;&lt;paraId val=&quot;1&quot;/&gt;&lt;/Image&gt;&lt;Image&gt;&lt;filename val=&quot;C:\Users\Win 7\Desktop\BAIDUTHI\data\asimages\{BF8FBD53-F335-484A-B8A6-C2F5EAEF436E}_1.png_crop.png&quot;/&gt;&lt;left val=&quot;709&quot;/&gt;&lt;top val=&quot;429&quot;/&gt;&lt;width val=&quot;0&quot;/&gt;&lt;height val=&quot;0&quot;/&gt;&lt;hasText val=&quot;1&quot;/&gt;&lt;paraId val=&quot;2&quot;/&gt;&lt;/Image&gt;&lt;/TextEffect&gt;"/>
  <p:tag name="PRESENTER_SHAPETEXTINFO" val="&lt;ShapeTextInfo&gt;&lt;TableIndex row=&quot;-1&quot; col=&quot;-1&quot;&gt;&lt;linesCount val=&quot;2&quot;/&gt;&lt;lineCharCount val=&quot;20&quot;/&gt;&lt;lineCharCount val=&quot;3&quot;/&gt;&lt;/TableIndex&gt;&lt;/ShapeTextInfo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AUTOSHAPE_INFO" val="&lt;ThreeDShapeInfo&gt;&lt;uuid val=&quot;{E7972211-9ABD-4274-B4E3-681DC977DC36}&quot;/&gt;&lt;isInvalidForFieldText val=&quot;1&quot;/&gt;&lt;Image&gt;&lt;filename val=&quot;C:\Users\Win 7\Desktop\BAIDUTHI\data\asimages\{E7972211-9ABD-4274-B4E3-681DC977DC36}_8_S.png&quot;/&gt;&lt;left val=&quot;195&quot;/&gt;&lt;top val=&quot;302&quot;/&gt;&lt;width val=&quot;116&quot;/&gt;&lt;height val=&quot;127&quot;/&gt;&lt;hasText val=&quot;0&quot;/&gt;&lt;/Image&gt;&lt;Image&gt;&lt;filename val=&quot;C:\Users\Win 7\Desktop\BAIDUTHI\data\asimages\{E7972211-9ABD-4274-B4E3-681DC977DC36}_8_T.png&quot;/&gt;&lt;left val=&quot;195&quot;/&gt;&lt;top val=&quot;302&quot;/&gt;&lt;width val=&quot;116&quot;/&gt;&lt;height val=&quot;127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F24C359-F7CD-4FF3-9943-BBEDE8C328E8}&quot;/&gt;&lt;isInvalidForFieldText val=&quot;0&quot;/&gt;&lt;Image&gt;&lt;filename val=&quot;C:\Users\Win 7\Desktop\BAIDUTHI\data\asimages\{9F24C359-F7CD-4FF3-9943-BBEDE8C328E8}_7.png&quot;/&gt;&lt;left val=&quot;257&quot;/&gt;&lt;top val=&quot;263&quot;/&gt;&lt;width val=&quot;413&quot;/&gt;&lt;height val=&quot;77&quot;/&gt;&lt;hasText val=&quot;1&quot;/&gt;&lt;/Image&gt;&lt;/ThreeDShape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extEffect&gt;&lt;Image&gt;&lt;filename val=&quot;C:\Users\Win 7\Desktop\BAIDUTHI\data\asimages\{49DA5C43-0B54-4A2C-979C-D304655B2DF2}_1.png_crop.png&quot;/&gt;&lt;left val=&quot;241&quot;/&gt;&lt;top val=&quot;236&quot;/&gt;&lt;width val=&quot;32&quot;/&gt;&lt;height val=&quot;38&quot;/&gt;&lt;hasText val=&quot;1&quot;/&gt;&lt;paraId val=&quot;1&quot;/&gt;&lt;/Image&gt;&lt;/TextEffect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extEffect&gt;&lt;Image&gt;&lt;filename val=&quot;C:\Users\Win 7\Desktop\BAIDUTHI\data\asimages\{2ABE8430-C0C1-4379-9A15-B6EB68BC8FED}_1.png_crop.png&quot;/&gt;&lt;left val=&quot;239&quot;/&gt;&lt;top val=&quot;334&quot;/&gt;&lt;width val=&quot;32&quot;/&gt;&lt;height val=&quot;39&quot;/&gt;&lt;hasText val=&quot;1&quot;/&gt;&lt;paraId val=&quot;1&quot;/&gt;&lt;/Image&gt;&lt;/TextEffect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2E46F23-A048-499E-9B14-C74B81C2AF48}&quot;/&gt;&lt;isInvalidForFieldText val=&quot;0&quot;/&gt;&lt;Image&gt;&lt;filename val=&quot;C:\Users\Win 7\Desktop\BAIDUTHI\data\asimages\{D2E46F23-A048-499E-9B14-C74B81C2AF48}_8.png&quot;/&gt;&lt;left val=&quot;177&quot;/&gt;&lt;top val=&quot;327&quot;/&gt;&lt;width val=&quot;114&quot;/&gt;&lt;height val=&quot;121&quot;/&gt;&lt;hasText val=&quot;1&quot;/&gt;&lt;/Image&gt;&lt;/ThreeDShapeInfo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1A1DF2F-C637-4B80-9A3F-63EC6DF35AFE}&quot;/&gt;&lt;isInvalidForFieldText val=&quot;0&quot;/&gt;&lt;Image&gt;&lt;filename val=&quot;C:\Users\Win 7\Desktop\BAIDUTHI\data\asimages\{C1A1DF2F-C637-4B80-9A3F-63EC6DF35AFE}_8.png&quot;/&gt;&lt;left val=&quot;78&quot;/&gt;&lt;top val=&quot;249&quot;/&gt;&lt;width val=&quot;119&quot;/&gt;&lt;height val=&quot;123&quot;/&gt;&lt;hasText val=&quot;1&quot;/&gt;&lt;/Image&gt;&lt;/ThreeDShapeInfo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extEffect&gt;&lt;Image&gt;&lt;filename val=&quot;C:\Users\Win 7\Desktop\BAIDUTHI\data\asimages\{2ABE8430-C0C1-4379-9A15-B6EB68BC8FED}_1.png_crop.png&quot;/&gt;&lt;left val=&quot;239&quot;/&gt;&lt;top val=&quot;334&quot;/&gt;&lt;width val=&quot;32&quot;/&gt;&lt;height val=&quot;39&quot;/&gt;&lt;hasText val=&quot;1&quot;/&gt;&lt;paraId val=&quot;1&quot;/&gt;&lt;/Image&gt;&lt;/TextEffect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extEffect&gt;&lt;Image&gt;&lt;filename val=&quot;C:\Users\Win 7\Desktop\BAIDUTHI\data\asimages\{FE1341F3-2D64-4604-9746-02548FE8A3D2}_1.png_crop.png&quot;/&gt;&lt;left val=&quot;330&quot;/&gt;&lt;top val=&quot;335&quot;/&gt;&lt;width val=&quot;318&quot;/&gt;&lt;height val=&quot;40&quot;/&gt;&lt;hasText val=&quot;1&quot;/&gt;&lt;paraId val=&quot;1&quot;/&gt;&lt;/Image&gt;&lt;Image&gt;&lt;filename val=&quot;C:\Users\Win 7\Desktop\BAIDUTHI\data\asimages\{BF8FBD53-F335-484A-B8A6-C2F5EAEF436E}_1.png_crop.png&quot;/&gt;&lt;left val=&quot;709&quot;/&gt;&lt;top val=&quot;429&quot;/&gt;&lt;width val=&quot;0&quot;/&gt;&lt;height val=&quot;0&quot;/&gt;&lt;hasText val=&quot;1&quot;/&gt;&lt;paraId val=&quot;2&quot;/&gt;&lt;/Image&gt;&lt;/TextEffect&gt;"/>
  <p:tag name="PRESENTER_SHAPETEXTINFO" val="&lt;ShapeTextInfo&gt;&lt;TableIndex row=&quot;-1&quot; col=&quot;-1&quot;&gt;&lt;linesCount val=&quot;2&quot;/&gt;&lt;lineCharCount val=&quot;20&quot;/&gt;&lt;lineCharCount val=&quot;3&quot;/&gt;&lt;/TableIndex&gt;&lt;/ShapeText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D2FB224-0D9B-47CE-91C6-167D3B7B8783}&quot;/&gt;&lt;isInvalidForFieldText val=&quot;0&quot;/&gt;&lt;Image&gt;&lt;filename val=&quot;C:\Users\Win 7\Desktop\BAIDUTHI\data\asimages\{1D2FB224-0D9B-47CE-91C6-167D3B7B8783}_7.png&quot;/&gt;&lt;left val=&quot;257&quot;/&gt;&lt;top val=&quot;167&quot;/&gt;&lt;width val=&quot;413&quot;/&gt;&lt;height val=&quot;83&quot;/&gt;&lt;hasText val=&quot;1&quot;/&gt;&lt;/Image&gt;&lt;/ThreeDShapeInfo&gt;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extEffect&gt;&lt;Image&gt;&lt;filename val=&quot;C:\Users\Win 7\Desktop\BAIDUTHI\data\asimages\{F420F5CB-9B86-42D6-A511-025C3C3D6FD3}_1.png_crop.png&quot;/&gt;&lt;left val=&quot;269&quot;/&gt;&lt;top val=&quot;168&quot;/&gt;&lt;width val=&quot;448&quot;/&gt;&lt;height val=&quot;35&quot;/&gt;&lt;hasText val=&quot;1&quot;/&gt;&lt;paraId val=&quot;1&quot;/&gt;&lt;/Image&gt;&lt;Image&gt;&lt;filename val=&quot;C:\Users\Win 7\Desktop\BAIDUTHI\data\asimages\{260D96D6-AE52-4C62-AC15-C4F1DD0BAD86}_1.png_crop.png&quot;/&gt;&lt;left val=&quot;775&quot;/&gt;&lt;top val=&quot;257&quot;/&gt;&lt;width val=&quot;0&quot;/&gt;&lt;height val=&quot;0&quot;/&gt;&lt;hasText val=&quot;1&quot;/&gt;&lt;paraId val=&quot;2&quot;/&gt;&lt;/Image&gt;&lt;/TextEffect&gt;"/>
  <p:tag name="PRESENTER_SHAPETEXTINFO" val="&lt;ShapeTextInfo&gt;&lt;TableIndex row=&quot;-1&quot; col=&quot;-1&quot;&gt;&lt;linesCount val=&quot;2&quot;/&gt;&lt;lineCharCount val=&quot;41&quot;/&gt;&lt;lineCharCount val=&quot;3&quot;/&gt;&lt;/TableIndex&gt;&lt;/ShapeTextInfo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Win 7\Desktop\BAIDUTHI\data\asimages\{E0316DAC-B16E-4935-852A-8DD7F43C8D37}_21.png&quot;/&gt;&lt;left val=&quot;30&quot;/&gt;&lt;top val=&quot;78&quot;/&gt;&lt;width val=&quot;655&quot;/&gt;&lt;height val=&quot;148&quot;/&gt;&lt;hasText val=&quot;1&quot;/&gt;&lt;/Image&gt;&lt;/ThreeDShapeInfo&gt;"/>
  <p:tag name="PRESENTER_SHAPETEXTINFO" val="&lt;ShapeTextInfo&gt;&lt;TableIndex row=&quot;-1&quot; col=&quot;-1&quot;&gt;&lt;linesCount val=&quot;6&quot;/&gt;&lt;lineCharCount val=&quot;1&quot;/&gt;&lt;lineCharCount val=&quot;10&quot;/&gt;&lt;lineCharCount val=&quot;68&quot;/&gt;&lt;lineCharCount val=&quot;70&quot;/&gt;&lt;lineCharCount val=&quot;65&quot;/&gt;&lt;lineCharCount val=&quot;28&quot;/&gt;&lt;/TableIndex&gt;&lt;/ShapeTextInfo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Win 7\Desktop\BAIDUTHI\data\asimages\{C15987E7-D452-4A4C-97FB-9C5E446E9EA8}_22.png&quot;/&gt;&lt;left val=&quot;4&quot;/&gt;&lt;top val=&quot;162&quot;/&gt;&lt;width val=&quot;325&quot;/&gt;&lt;height val=&quot;217&quot;/&gt;&lt;hasText val=&quot;1&quot;/&gt;&lt;/Image&gt;&lt;/ThreeDShapeInfo&gt;"/>
  <p:tag name="PRESENTER_SHAPETEXTINFO" val="&lt;ShapeTextInfo&gt;&lt;TableIndex row=&quot;-1&quot; col=&quot;-1&quot;&gt;&lt;linesCount val=&quot;5&quot;/&gt;&lt;lineCharCount val=&quot;26&quot;/&gt;&lt;lineCharCount val=&quot;26&quot;/&gt;&lt;lineCharCount val=&quot;31&quot;/&gt;&lt;lineCharCount val=&quot;30&quot;/&gt;&lt;lineCharCount val=&quot;28&quot;/&gt;&lt;/TableIndex&gt;&lt;/ShapeTextInfo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A74848E-A2A9-4FC7-909A-750F5DE41E69}&quot;/&gt;&lt;isInvalidForFieldText val=&quot;0&quot;/&gt;&lt;Image&gt;&lt;filename val=&quot;C:\Users\Win 7\Desktop\BAIDUTHI\data\asimages\{5A74848E-A2A9-4FC7-909A-750F5DE41E69}_22.png&quot;/&gt;&lt;left val=&quot;327&quot;/&gt;&lt;top val=&quot;153&quot;/&gt;&lt;width val=&quot;378&quot;/&gt;&lt;height val=&quot;262&quot;/&gt;&lt;hasText val=&quot;1&quot;/&gt;&lt;/Image&gt;&lt;/ThreeDShapeInfo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Win 7\Desktop\BAIDUTHI\data\asimages\{F0542764-03FC-463B-A9D4-563EAD61B3E9}_22.png&quot;/&gt;&lt;left val=&quot;24&quot;/&gt;&lt;top val=&quot;75&quot;/&gt;&lt;width val=&quot;366&quot;/&gt;&lt;height val=&quot;88&quot;/&gt;&lt;hasText val=&quot;1&quot;/&gt;&lt;/Image&gt;&lt;/ThreeDShapeInfo&gt;"/>
  <p:tag name="PRESENTER_SHAPETEXTINFO" val="&lt;ShapeTextInfo&gt;&lt;TableIndex row=&quot;-1&quot; col=&quot;-1&quot;&gt;&lt;linesCount val=&quot;1&quot;/&gt;&lt;lineCharCount val=&quot;13&quot;/&gt;&lt;/TableIndex&gt;&lt;/ShapeTextInfo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extEffect&gt;&lt;Image&gt;&lt;filename val=&quot;C:\Users\Win 7\Desktop\BAIDUTHI\data\asimages\{DEB7E6F4-B416-4999-BB83-56A4C897CCF5}_1.png_crop.png&quot;/&gt;&lt;left val=&quot;337&quot;/&gt;&lt;top val=&quot;236&quot;/&gt;&lt;width val=&quot;313&quot;/&gt;&lt;height val=&quot;32&quot;/&gt;&lt;hasText val=&quot;1&quot;/&gt;&lt;paraId val=&quot;1&quot;/&gt;&lt;/Image&gt;&lt;Image&gt;&lt;filename val=&quot;C:\Users\Win 7\Desktop\BAIDUTHI\data\asimages\{8AAFB50B-13C6-437B-999E-47296BB057AD}_1.png_crop.png&quot;/&gt;&lt;left val=&quot;679&quot;/&gt;&lt;top val=&quot;330&quot;/&gt;&lt;width val=&quot;0&quot;/&gt;&lt;height val=&quot;0&quot;/&gt;&lt;hasText val=&quot;1&quot;/&gt;&lt;paraId val=&quot;2&quot;/&gt;&lt;/Image&gt;&lt;/TextEffect&gt;"/>
  <p:tag name="PRESENTER_SHAPETEXTINFO" val="&lt;ShapeTextInfo&gt;&lt;TableIndex row=&quot;-1&quot; col=&quot;-1&quot;&gt;&lt;linesCount val=&quot;2&quot;/&gt;&lt;lineCharCount val=&quot;21&quot;/&gt;&lt;lineCharCount val=&quot;3&quot;/&gt;&lt;/TableIndex&gt;&lt;/ShapeTextInfo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Win 7\Desktop\BAIDUTHI\data\asimages\{CF28103B-E8C8-4566-A160-856BAEBA2298}_29.png&quot;/&gt;&lt;left val=&quot;4&quot;/&gt;&lt;top val=&quot;108&quot;/&gt;&lt;width val=&quot;704&quot;/&gt;&lt;height val=&quot;133&quot;/&gt;&lt;hasText val=&quot;1&quot;/&gt;&lt;/Image&gt;&lt;/ThreeDShapeInfo&gt;"/>
  <p:tag name="PRESENTER_SHAPETEXTINFO" val="&lt;ShapeTextInfo&gt;&lt;TableIndex row=&quot;-1&quot; col=&quot;-1&quot;&gt;&lt;linesCount val=&quot;3&quot;/&gt;&lt;lineCharCount val=&quot;68&quot;/&gt;&lt;lineCharCount val=&quot;65&quot;/&gt;&lt;lineCharCount val=&quot;33&quot;/&gt;&lt;/TableIndex&gt;&lt;/ShapeTextInfo&gt;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Win 7\Desktop\BAIDUTHI\data\asimages\{EDDE5A28-011B-46EE-B0A4-449914D951D6}_29.png&quot;/&gt;&lt;left val=&quot;24&quot;/&gt;&lt;top val=&quot;75&quot;/&gt;&lt;width val=&quot;366&quot;/&gt;&lt;height val=&quot;88&quot;/&gt;&lt;hasText val=&quot;1&quot;/&gt;&lt;/Image&gt;&lt;/ThreeDShapeInfo&gt;"/>
  <p:tag name="PRESENTER_SHAPETEXTINFO" val="&lt;ShapeTextInfo&gt;&lt;TableIndex row=&quot;-1&quot; col=&quot;-1&quot;&gt;&lt;linesCount val=&quot;1&quot;/&gt;&lt;lineCharCount val=&quot;13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AEDC855-F31B-44A1-9524-B6A6C6FCD70D}&quot;/&gt;&lt;isInvalidForFieldText val=&quot;0&quot;/&gt;&lt;Image&gt;&lt;filename val=&quot;C:\Users\Win 7\Desktop\BAIDUTHI\data\asimages\{9AEDC855-F31B-44A1-9524-B6A6C6FCD70D}_29.png&quot;/&gt;&lt;left val=&quot;342&quot;/&gt;&lt;top val=&quot;230&quot;/&gt;&lt;width val=&quot;391&quot;/&gt;&lt;height val=&quot;319&quot;/&gt;&lt;hasText val=&quot;1&quot;/&gt;&lt;/Image&gt;&lt;/ThreeDShapeInfo&gt;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A49CDEA-4BA4-40D2-A200-63BCEE106E0C}&quot;/&gt;&lt;isInvalidForFieldText val=&quot;0&quot;/&gt;&lt;Image&gt;&lt;filename val=&quot;C:\Users\Win 7\Desktop\BAIDUTHI\data\asimages\{0A49CDEA-4BA4-40D2-A200-63BCEE106E0C}_29.png&quot;/&gt;&lt;left val=&quot;-13&quot;/&gt;&lt;top val=&quot;232&quot;/&gt;&lt;width val=&quot;387&quot;/&gt;&lt;height val=&quot;319&quot;/&gt;&lt;hasText val=&quot;1&quot;/&gt;&lt;/Image&gt;&lt;/ThreeDShapeInfo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extEffect&gt;&lt;Image&gt;&lt;filename val=&quot;C:\Users\Win 7\Desktop\BAIDUTHI\data\asimages\{DEB7E6F4-B416-4999-BB83-56A4C897CCF5}_1.png_crop.png&quot;/&gt;&lt;left val=&quot;337&quot;/&gt;&lt;top val=&quot;236&quot;/&gt;&lt;width val=&quot;313&quot;/&gt;&lt;height val=&quot;32&quot;/&gt;&lt;hasText val=&quot;1&quot;/&gt;&lt;paraId val=&quot;1&quot;/&gt;&lt;/Image&gt;&lt;Image&gt;&lt;filename val=&quot;C:\Users\Win 7\Desktop\BAIDUTHI\data\asimages\{8AAFB50B-13C6-437B-999E-47296BB057AD}_1.png_crop.png&quot;/&gt;&lt;left val=&quot;679&quot;/&gt;&lt;top val=&quot;330&quot;/&gt;&lt;width val=&quot;0&quot;/&gt;&lt;height val=&quot;0&quot;/&gt;&lt;hasText val=&quot;1&quot;/&gt;&lt;paraId val=&quot;2&quot;/&gt;&lt;/Image&gt;&lt;/TextEffect&gt;"/>
  <p:tag name="PRESENTER_SHAPETEXTINFO" val="&lt;ShapeTextInfo&gt;&lt;TableIndex row=&quot;-1&quot; col=&quot;-1&quot;&gt;&lt;linesCount val=&quot;2&quot;/&gt;&lt;lineCharCount val=&quot;21&quot;/&gt;&lt;lineCharCount val=&quot;3&quot;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Win 7\Desktop\BAIDUTHI\data\asimages\{FEC2E2FC-F0C8-4BD0-B80E-D511DE382654}_7.png&quot;/&gt;&lt;left val=&quot;276&quot;/&gt;&lt;top val=&quot;183&quot;/&gt;&lt;width val=&quot;390&quot;/&gt;&lt;height val=&quot;84&quot;/&gt;&lt;hasText val=&quot;1&quot;/&gt;&lt;/Image&gt;&lt;/ThreeDShapeInfo&gt;"/>
  <p:tag name="PRESENTER_SHAPETEXTINFO" val="&lt;ShapeTextInfo&gt;&lt;TableIndex row=&quot;-1&quot; col=&quot;-1&quot;&gt;&lt;linesCount val=&quot;2&quot;/&gt;&lt;lineCharCount val=&quot;41&quot;/&gt;&lt;lineCharCount val=&quot;30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Win 7\Desktop\BAIDUTHI\data\asimages\{DAE37EED-7D08-4491-AAC5-8B9054AF66D7}_7.png&quot;/&gt;&lt;left val=&quot;276&quot;/&gt;&lt;top val=&quot;273&quot;/&gt;&lt;width val=&quot;378&quot;/&gt;&lt;height val=&quot;67&quot;/&gt;&lt;hasText val=&quot;1&quot;/&gt;&lt;/Image&gt;&lt;/ThreeDShapeInfo&gt;"/>
  <p:tag name="PRESENTER_SHAPETEXTINFO" val="&lt;ShapeTextInfo&gt;&lt;TableIndex row=&quot;-1&quot; col=&quot;-1&quot;&gt;&lt;linesCount val=&quot;2&quot;/&gt;&lt;lineCharCount val=&quot;41&quot;/&gt;&lt;lineCharCount val=&quot;10&quot;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Win 7\Desktop\BAIDUTHI\data\asimages\{A5E96F93-4218-453B-ACB3-D7F7E29A2F63}_7.png&quot;/&gt;&lt;left val=&quot;276&quot;/&gt;&lt;top val=&quot;367&quot;/&gt;&lt;width val=&quot;378&quot;/&gt;&lt;height val=&quot;67&quot;/&gt;&lt;hasText val=&quot;1&quot;/&gt;&lt;/Image&gt;&lt;/ThreeDShapeInfo&gt;"/>
  <p:tag name="PRESENTER_SHAPETEXTINFO" val="&lt;ShapeTextInfo&gt;&lt;TableIndex row=&quot;-1&quot; col=&quot;-1&quot;&gt;&lt;linesCount val=&quot;2&quot;/&gt;&lt;lineCharCount val=&quot;43&quot;/&gt;&lt;lineCharCount val=&quot;6&quot;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heme/theme1.xml><?xml version="1.0" encoding="utf-8"?>
<a:theme xmlns:a="http://schemas.openxmlformats.org/drawingml/2006/main" name="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790</Words>
  <Application>Microsoft Office PowerPoint</Application>
  <PresentationFormat>Màn hình rộng</PresentationFormat>
  <Paragraphs>90</Paragraphs>
  <Slides>26</Slides>
  <Notes>9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12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26</vt:i4>
      </vt:variant>
    </vt:vector>
  </HeadingPairs>
  <TitlesOfParts>
    <vt:vector size="39" baseType="lpstr">
      <vt:lpstr>Times New Roman</vt:lpstr>
      <vt:lpstr>Times New Roman</vt:lpstr>
      <vt:lpstr>Calibri</vt:lpstr>
      <vt:lpstr>Wingdings</vt:lpstr>
      <vt:lpstr>iCiel Gotham Ultra</vt:lpstr>
      <vt:lpstr>Arial</vt:lpstr>
      <vt:lpstr>Meiryo</vt:lpstr>
      <vt:lpstr>Humanst521 BT</vt:lpstr>
      <vt:lpstr>Arial Black</vt:lpstr>
      <vt:lpstr>.VnTime</vt:lpstr>
      <vt:lpstr>Roboto</vt:lpstr>
      <vt:lpstr>等线</vt:lpstr>
      <vt:lpstr>Office 主题​​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新建 Microsoft PowerPoint 演示文稿</dc:title>
  <dc:creator>逆流的小鱼</dc:creator>
  <cp:lastModifiedBy>Vip1815</cp:lastModifiedBy>
  <cp:revision>27</cp:revision>
  <dcterms:created xsi:type="dcterms:W3CDTF">2019-06-26T07:14:23Z</dcterms:created>
  <dcterms:modified xsi:type="dcterms:W3CDTF">2021-11-24T03:34:32Z</dcterms:modified>
</cp:coreProperties>
</file>