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74" r:id="rId3"/>
    <p:sldId id="258" r:id="rId4"/>
    <p:sldId id="259" r:id="rId5"/>
    <p:sldId id="260" r:id="rId6"/>
    <p:sldId id="281" r:id="rId7"/>
    <p:sldId id="282" r:id="rId8"/>
    <p:sldId id="276" r:id="rId9"/>
    <p:sldId id="277" r:id="rId10"/>
    <p:sldId id="279" r:id="rId11"/>
    <p:sldId id="283" r:id="rId12"/>
    <p:sldId id="285" r:id="rId13"/>
    <p:sldId id="286" r:id="rId14"/>
    <p:sldId id="284"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7" d="100"/>
          <a:sy n="67" d="100"/>
        </p:scale>
        <p:origin x="92" y="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D4863-4481-412D-932B-6C271C5B35DD}" type="datetimeFigureOut">
              <a:rPr lang="en-US" smtClean="0"/>
              <a:t>7/21/2021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F2A16-A5CE-4931-839D-AD73DA4F3F8F}" type="slidenum">
              <a:rPr lang="en-US" smtClean="0"/>
              <a:t>‹#›</a:t>
            </a:fld>
            <a:endParaRPr lang="en-US"/>
          </a:p>
        </p:txBody>
      </p:sp>
    </p:spTree>
    <p:extLst>
      <p:ext uri="{BB962C8B-B14F-4D97-AF65-F5344CB8AC3E}">
        <p14:creationId xmlns:p14="http://schemas.microsoft.com/office/powerpoint/2010/main" val="3863148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4223589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920247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445182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F5EB9E-B2BF-46AE-88A0-0F0929A6C04D}"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182511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F5EB9E-B2BF-46AE-88A0-0F0929A6C04D}"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2201248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F5EB9E-B2BF-46AE-88A0-0F0929A6C04D}"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138605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extLst>
      <p:ext uri="{BB962C8B-B14F-4D97-AF65-F5344CB8AC3E}">
        <p14:creationId xmlns:p14="http://schemas.microsoft.com/office/powerpoint/2010/main" val="2955891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552415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F5EB9E-B2BF-46AE-88A0-0F0929A6C04D}"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282637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F5EB9E-B2BF-46AE-88A0-0F0929A6C04D}" type="datetimeFigureOut">
              <a:rPr lang="en-US" smtClean="0"/>
              <a:t>7/21/2021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313761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F5EB9E-B2BF-46AE-88A0-0F0929A6C04D}"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2836619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F5EB9E-B2BF-46AE-88A0-0F0929A6C04D}" type="datetimeFigureOut">
              <a:rPr lang="en-US" smtClean="0"/>
              <a:t>7/21/2021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3882398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F5EB9E-B2BF-46AE-88A0-0F0929A6C04D}" type="datetimeFigureOut">
              <a:rPr lang="en-US" smtClean="0"/>
              <a:t>7/21/2021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3698630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F5EB9E-B2BF-46AE-88A0-0F0929A6C04D}" type="datetimeFigureOut">
              <a:rPr lang="en-US" smtClean="0"/>
              <a:t>7/21/2021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1103235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3F5EB9E-B2BF-46AE-88A0-0F0929A6C04D}"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1171552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3F5EB9E-B2BF-46AE-88A0-0F0929A6C04D}" type="datetimeFigureOut">
              <a:rPr lang="en-US" smtClean="0"/>
              <a:t>7/21/2021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181ED-578D-4469-B581-37EE9E1A591B}" type="slidenum">
              <a:rPr lang="en-US" smtClean="0"/>
              <a:t>‹#›</a:t>
            </a:fld>
            <a:endParaRPr lang="en-US"/>
          </a:p>
        </p:txBody>
      </p:sp>
    </p:spTree>
    <p:extLst>
      <p:ext uri="{BB962C8B-B14F-4D97-AF65-F5344CB8AC3E}">
        <p14:creationId xmlns:p14="http://schemas.microsoft.com/office/powerpoint/2010/main" val="169039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F5EB9E-B2BF-46AE-88A0-0F0929A6C04D}" type="datetimeFigureOut">
              <a:rPr lang="en-US" smtClean="0"/>
              <a:t>7/21/2021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181ED-578D-4469-B581-37EE9E1A591B}" type="slidenum">
              <a:rPr lang="en-US" smtClean="0"/>
              <a:t>‹#›</a:t>
            </a:fld>
            <a:endParaRPr lang="en-US"/>
          </a:p>
        </p:txBody>
      </p:sp>
    </p:spTree>
    <p:extLst>
      <p:ext uri="{BB962C8B-B14F-4D97-AF65-F5344CB8AC3E}">
        <p14:creationId xmlns:p14="http://schemas.microsoft.com/office/powerpoint/2010/main" val="3615257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78377"/>
            <a:ext cx="12192000" cy="6858000"/>
          </a:xfrm>
          <a:prstGeom prst="rect">
            <a:avLst/>
          </a:prstGeom>
        </p:spPr>
      </p:pic>
      <p:sp>
        <p:nvSpPr>
          <p:cNvPr id="2" name="Title 1"/>
          <p:cNvSpPr>
            <a:spLocks noGrp="1"/>
          </p:cNvSpPr>
          <p:nvPr>
            <p:ph type="ctrTitle"/>
          </p:nvPr>
        </p:nvSpPr>
        <p:spPr>
          <a:xfrm>
            <a:off x="2065835" y="710200"/>
            <a:ext cx="7381060" cy="1445623"/>
          </a:xfrm>
        </p:spPr>
        <p:txBody>
          <a:bodyPr>
            <a:normAutofit/>
          </a:bodyPr>
          <a:lstStyle/>
          <a:p>
            <a:r>
              <a:rPr lang="en-US" altLang="vi-VN" sz="48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Chủ</a:t>
            </a:r>
            <a:r>
              <a:rPr lang="en-US" altLang="vi-VN" sz="4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altLang="vi-VN" sz="48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đề</a:t>
            </a:r>
            <a:r>
              <a:rPr lang="en-US" altLang="vi-VN" sz="4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altLang="vi-VN" sz="48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Quê</a:t>
            </a:r>
            <a:r>
              <a:rPr lang="en-US" altLang="vi-VN" sz="4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altLang="vi-VN" sz="48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hương</a:t>
            </a:r>
            <a:r>
              <a:rPr lang="en-US" altLang="vi-VN" sz="4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altLang="vi-VN" sz="4800" b="1" dirty="0" err="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em</a:t>
            </a:r>
            <a:endParaRPr lang="en-US" altLang="vi-VN" sz="4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endParaRPr>
          </a:p>
        </p:txBody>
      </p:sp>
      <p:sp>
        <p:nvSpPr>
          <p:cNvPr id="5" name="Title 1"/>
          <p:cNvSpPr txBox="1">
            <a:spLocks/>
          </p:cNvSpPr>
          <p:nvPr/>
        </p:nvSpPr>
        <p:spPr>
          <a:xfrm>
            <a:off x="2314028" y="2444931"/>
            <a:ext cx="7381060" cy="1445623"/>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vi-VN" sz="4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ĐẠO ĐỨC</a:t>
            </a:r>
          </a:p>
          <a:p>
            <a:endParaRPr lang="en-US" altLang="vi-VN" sz="4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endParaRPr>
          </a:p>
          <a:p>
            <a:r>
              <a:rPr lang="en-US" altLang="vi-VN" sz="48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Bài</a:t>
            </a:r>
            <a:r>
              <a:rPr lang="en-US" altLang="vi-VN" sz="4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1: </a:t>
            </a:r>
            <a:r>
              <a:rPr lang="en-US" altLang="vi-VN" sz="48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Vẻ</a:t>
            </a:r>
            <a:r>
              <a:rPr lang="en-US" altLang="vi-VN" sz="4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altLang="vi-VN" sz="48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đẹp</a:t>
            </a:r>
            <a:r>
              <a:rPr lang="en-US" altLang="vi-VN" sz="4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altLang="vi-VN" sz="48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quê</a:t>
            </a:r>
            <a:r>
              <a:rPr lang="en-US" altLang="vi-VN" sz="4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r>
              <a:rPr lang="en-US" altLang="vi-VN" sz="48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hương</a:t>
            </a:r>
            <a:endParaRPr lang="en-US" altLang="vi-VN" sz="4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endParaRPr>
          </a:p>
        </p:txBody>
      </p:sp>
      <p:sp>
        <p:nvSpPr>
          <p:cNvPr id="3" name="Rectangle 2"/>
          <p:cNvSpPr/>
          <p:nvPr/>
        </p:nvSpPr>
        <p:spPr>
          <a:xfrm>
            <a:off x="-957544" y="6699399"/>
            <a:ext cx="3918060" cy="369332"/>
          </a:xfrm>
          <a:prstGeom prst="rect">
            <a:avLst/>
          </a:prstGeom>
        </p:spPr>
        <p:txBody>
          <a:bodyPr wrap="none">
            <a:spAutoFit/>
          </a:bodyPr>
          <a:lstStyle/>
          <a:p>
            <a:r>
              <a:rPr lang="en-US" b="1" i="1" dirty="0" err="1">
                <a:latin typeface="Times New Roman" panose="02020603050405020304" pitchFamily="18" charset="0"/>
                <a:cs typeface="Times New Roman" panose="02020603050405020304" pitchFamily="18" charset="0"/>
                <a:sym typeface="+mn-ea"/>
              </a:rPr>
              <a:t>Bài</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giảng</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thiết</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kế</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bởi</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Ngô</a:t>
            </a:r>
            <a:r>
              <a:rPr lang="en-US" b="1" i="1" dirty="0">
                <a:latin typeface="Times New Roman" panose="02020603050405020304" pitchFamily="18" charset="0"/>
                <a:cs typeface="Times New Roman" panose="02020603050405020304" pitchFamily="18" charset="0"/>
                <a:sym typeface="+mn-ea"/>
              </a:rPr>
              <a:t> Thu </a:t>
            </a:r>
            <a:r>
              <a:rPr lang="en-US" b="1" i="1" dirty="0" err="1">
                <a:latin typeface="Times New Roman" panose="02020603050405020304" pitchFamily="18" charset="0"/>
                <a:cs typeface="Times New Roman" panose="02020603050405020304" pitchFamily="18" charset="0"/>
                <a:sym typeface="+mn-ea"/>
              </a:rPr>
              <a:t>Huyền</a:t>
            </a:r>
            <a:endParaRPr lang="en-US"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8242686"/>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E6472D-54EF-4287-864C-0208D6E93C5C}"/>
              </a:ext>
            </a:extLst>
          </p:cNvPr>
          <p:cNvGrpSpPr/>
          <p:nvPr/>
        </p:nvGrpSpPr>
        <p:grpSpPr>
          <a:xfrm>
            <a:off x="453406" y="331359"/>
            <a:ext cx="3185043" cy="1288726"/>
            <a:chOff x="500062" y="2851475"/>
            <a:chExt cx="2816950" cy="1288726"/>
          </a:xfrm>
        </p:grpSpPr>
        <p:pic>
          <p:nvPicPr>
            <p:cNvPr id="3" name="Picture 2">
              <a:extLst>
                <a:ext uri="{FF2B5EF4-FFF2-40B4-BE49-F238E27FC236}">
                  <a16:creationId xmlns:a16="http://schemas.microsoft.com/office/drawing/2014/main" id="{6F5792B0-5237-4921-9333-2D63473E0239}"/>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4" name="TextBox 3">
              <a:extLst>
                <a:ext uri="{FF2B5EF4-FFF2-40B4-BE49-F238E27FC236}">
                  <a16:creationId xmlns:a16="http://schemas.microsoft.com/office/drawing/2014/main" id="{3EA80D1D-39F5-4C85-B473-87262938D567}"/>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grpSp>
        <p:nvGrpSpPr>
          <p:cNvPr id="5" name="Group 4"/>
          <p:cNvGrpSpPr/>
          <p:nvPr/>
        </p:nvGrpSpPr>
        <p:grpSpPr>
          <a:xfrm>
            <a:off x="3850205" y="603171"/>
            <a:ext cx="7423041" cy="954107"/>
            <a:chOff x="569825" y="2199885"/>
            <a:chExt cx="7423041" cy="954107"/>
          </a:xfrm>
        </p:grpSpPr>
        <p:sp>
          <p:nvSpPr>
            <p:cNvPr id="6" name="Oval 5">
              <a:extLst>
                <a:ext uri="{FF2B5EF4-FFF2-40B4-BE49-F238E27FC236}">
                  <a16:creationId xmlns:a16="http://schemas.microsoft.com/office/drawing/2014/main" id="{FF42F663-F3A2-4AB3-B9A5-6F4D44B3BC5B}"/>
                </a:ext>
              </a:extLst>
            </p:cNvPr>
            <p:cNvSpPr/>
            <p:nvPr/>
          </p:nvSpPr>
          <p:spPr>
            <a:xfrm>
              <a:off x="569825" y="2213113"/>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accent2"/>
                  </a:solidFill>
                  <a:latin typeface="+mj-lt"/>
                </a:rPr>
                <a:t>1</a:t>
              </a:r>
            </a:p>
          </p:txBody>
        </p:sp>
        <p:sp>
          <p:nvSpPr>
            <p:cNvPr id="7" name="TextBox 6">
              <a:extLst>
                <a:ext uri="{FF2B5EF4-FFF2-40B4-BE49-F238E27FC236}">
                  <a16:creationId xmlns:a16="http://schemas.microsoft.com/office/drawing/2014/main" id="{BC025334-9B63-44D3-957B-00AB8843D486}"/>
                </a:ext>
              </a:extLst>
            </p:cNvPr>
            <p:cNvSpPr txBox="1"/>
            <p:nvPr/>
          </p:nvSpPr>
          <p:spPr>
            <a:xfrm>
              <a:off x="1095960" y="2199885"/>
              <a:ext cx="6896906" cy="954107"/>
            </a:xfrm>
            <a:prstGeom prst="rect">
              <a:avLst/>
            </a:prstGeom>
            <a:noFill/>
          </p:spPr>
          <p:txBody>
            <a:bodyPr wrap="square" rtlCol="0">
              <a:spAutoFit/>
            </a:bodyPr>
            <a:lstStyle/>
            <a:p>
              <a:r>
                <a:rPr lang="en-US" sz="2800" b="1" dirty="0" err="1" smtClean="0">
                  <a:solidFill>
                    <a:srgbClr val="00B050"/>
                  </a:solidFill>
                </a:rPr>
                <a:t>Em</a:t>
              </a:r>
              <a:r>
                <a:rPr lang="en-US" sz="2800" b="1" dirty="0" smtClean="0">
                  <a:solidFill>
                    <a:srgbClr val="00B050"/>
                  </a:solidFill>
                </a:rPr>
                <a:t> </a:t>
              </a:r>
              <a:r>
                <a:rPr lang="en-US" sz="2800" b="1" dirty="0" err="1" smtClean="0">
                  <a:solidFill>
                    <a:srgbClr val="00B050"/>
                  </a:solidFill>
                </a:rPr>
                <a:t>cùng</a:t>
              </a:r>
              <a:r>
                <a:rPr lang="en-US" sz="2800" b="1" dirty="0" smtClean="0">
                  <a:solidFill>
                    <a:srgbClr val="00B050"/>
                  </a:solidFill>
                </a:rPr>
                <a:t> </a:t>
              </a:r>
              <a:r>
                <a:rPr lang="en-US" sz="2800" b="1" dirty="0" err="1" smtClean="0">
                  <a:solidFill>
                    <a:srgbClr val="00B050"/>
                  </a:solidFill>
                </a:rPr>
                <a:t>bạn</a:t>
              </a:r>
              <a:r>
                <a:rPr lang="en-US" sz="2800" b="1" dirty="0" smtClean="0">
                  <a:solidFill>
                    <a:srgbClr val="00B050"/>
                  </a:solidFill>
                </a:rPr>
                <a:t> </a:t>
              </a:r>
              <a:r>
                <a:rPr lang="en-US" sz="2800" b="1" dirty="0" err="1" smtClean="0">
                  <a:solidFill>
                    <a:srgbClr val="00B050"/>
                  </a:solidFill>
                </a:rPr>
                <a:t>giới</a:t>
              </a:r>
              <a:r>
                <a:rPr lang="en-US" sz="2800" b="1" dirty="0" smtClean="0">
                  <a:solidFill>
                    <a:srgbClr val="00B050"/>
                  </a:solidFill>
                </a:rPr>
                <a:t> </a:t>
              </a:r>
              <a:r>
                <a:rPr lang="en-US" sz="2800" b="1" dirty="0" err="1" smtClean="0">
                  <a:solidFill>
                    <a:srgbClr val="00B050"/>
                  </a:solidFill>
                </a:rPr>
                <a:t>thiệu</a:t>
              </a:r>
              <a:r>
                <a:rPr lang="en-US" sz="2800" b="1" dirty="0" smtClean="0">
                  <a:solidFill>
                    <a:srgbClr val="00B050"/>
                  </a:solidFill>
                </a:rPr>
                <a:t> </a:t>
              </a:r>
              <a:r>
                <a:rPr lang="en-US" sz="2800" b="1" dirty="0" err="1" smtClean="0">
                  <a:solidFill>
                    <a:srgbClr val="00B050"/>
                  </a:solidFill>
                </a:rPr>
                <a:t>về</a:t>
              </a:r>
              <a:r>
                <a:rPr lang="en-US" sz="2800" b="1" dirty="0" smtClean="0">
                  <a:solidFill>
                    <a:srgbClr val="00B050"/>
                  </a:solidFill>
                </a:rPr>
                <a:t> </a:t>
              </a:r>
              <a:r>
                <a:rPr lang="en-US" sz="2800" b="1" dirty="0" err="1" smtClean="0">
                  <a:solidFill>
                    <a:srgbClr val="00B050"/>
                  </a:solidFill>
                </a:rPr>
                <a:t>quê</a:t>
              </a:r>
              <a:r>
                <a:rPr lang="en-US" sz="2800" b="1" dirty="0" smtClean="0">
                  <a:solidFill>
                    <a:srgbClr val="00B050"/>
                  </a:solidFill>
                </a:rPr>
                <a:t> </a:t>
              </a:r>
              <a:r>
                <a:rPr lang="en-US" sz="2800" b="1" dirty="0" err="1" smtClean="0">
                  <a:solidFill>
                    <a:srgbClr val="00B050"/>
                  </a:solidFill>
                </a:rPr>
                <a:t>hương</a:t>
              </a:r>
              <a:r>
                <a:rPr lang="en-US" sz="2800" b="1" dirty="0" smtClean="0">
                  <a:solidFill>
                    <a:srgbClr val="00B050"/>
                  </a:solidFill>
                </a:rPr>
                <a:t> </a:t>
              </a:r>
              <a:r>
                <a:rPr lang="en-US" sz="2800" b="1" dirty="0" err="1" smtClean="0">
                  <a:solidFill>
                    <a:srgbClr val="00B050"/>
                  </a:solidFill>
                </a:rPr>
                <a:t>em</a:t>
              </a:r>
              <a:r>
                <a:rPr lang="en-US" sz="2800" b="1" dirty="0" smtClean="0">
                  <a:solidFill>
                    <a:srgbClr val="00B050"/>
                  </a:solidFill>
                </a:rPr>
                <a:t> </a:t>
              </a:r>
              <a:r>
                <a:rPr lang="en-US" sz="2800" b="1" dirty="0" err="1" smtClean="0">
                  <a:solidFill>
                    <a:srgbClr val="00B050"/>
                  </a:solidFill>
                </a:rPr>
                <a:t>theo</a:t>
              </a:r>
              <a:r>
                <a:rPr lang="en-US" sz="2800" b="1" dirty="0" smtClean="0">
                  <a:solidFill>
                    <a:srgbClr val="00B050"/>
                  </a:solidFill>
                </a:rPr>
                <a:t> </a:t>
              </a:r>
              <a:r>
                <a:rPr lang="en-US" sz="2800" b="1" dirty="0" err="1" smtClean="0">
                  <a:solidFill>
                    <a:srgbClr val="00B050"/>
                  </a:solidFill>
                </a:rPr>
                <a:t>gợi</a:t>
              </a:r>
              <a:r>
                <a:rPr lang="en-US" sz="2800" b="1" dirty="0" smtClean="0">
                  <a:solidFill>
                    <a:srgbClr val="00B050"/>
                  </a:solidFill>
                </a:rPr>
                <a:t> ý:</a:t>
              </a:r>
              <a:endParaRPr lang="vi-VN" sz="2800" b="1" dirty="0">
                <a:solidFill>
                  <a:srgbClr val="00B050"/>
                </a:solidFill>
              </a:endParaRPr>
            </a:p>
          </p:txBody>
        </p:sp>
      </p:grpSp>
      <p:grpSp>
        <p:nvGrpSpPr>
          <p:cNvPr id="8" name="Group 7"/>
          <p:cNvGrpSpPr/>
          <p:nvPr/>
        </p:nvGrpSpPr>
        <p:grpSpPr>
          <a:xfrm>
            <a:off x="2730137" y="1724588"/>
            <a:ext cx="8687563" cy="2470864"/>
            <a:chOff x="2226977" y="2351314"/>
            <a:chExt cx="8687563" cy="2470864"/>
          </a:xfrm>
        </p:grpSpPr>
        <p:sp>
          <p:nvSpPr>
            <p:cNvPr id="9" name="TextBox 8"/>
            <p:cNvSpPr txBox="1"/>
            <p:nvPr/>
          </p:nvSpPr>
          <p:spPr>
            <a:xfrm>
              <a:off x="2410620" y="2560320"/>
              <a:ext cx="8503920" cy="1951496"/>
            </a:xfrm>
            <a:prstGeom prst="rect">
              <a:avLst/>
            </a:prstGeom>
            <a:noFill/>
          </p:spPr>
          <p:txBody>
            <a:bodyPr wrap="square" rtlCol="0">
              <a:spAutoFit/>
            </a:bodyPr>
            <a:lstStyle/>
            <a:p>
              <a:pPr marL="285750" indent="-285750">
                <a:lnSpc>
                  <a:spcPct val="150000"/>
                </a:lnSpc>
                <a:buFontTx/>
                <a:buChar char="-"/>
              </a:pPr>
              <a:r>
                <a:rPr lang="en-US" sz="2800" dirty="0" err="1" smtClean="0"/>
                <a:t>Quê</a:t>
              </a:r>
              <a:r>
                <a:rPr lang="en-US" sz="2800" dirty="0" smtClean="0"/>
                <a:t> </a:t>
              </a:r>
              <a:r>
                <a:rPr lang="en-US" sz="2800" dirty="0" err="1" smtClean="0"/>
                <a:t>em</a:t>
              </a:r>
              <a:r>
                <a:rPr lang="en-US" sz="2800" dirty="0" smtClean="0"/>
                <a:t> ở </a:t>
              </a:r>
              <a:r>
                <a:rPr lang="en-US" sz="2800" dirty="0" err="1" smtClean="0"/>
                <a:t>đâu</a:t>
              </a:r>
              <a:r>
                <a:rPr lang="en-US" sz="2800" dirty="0" smtClean="0"/>
                <a:t>?</a:t>
              </a:r>
            </a:p>
            <a:p>
              <a:pPr marL="285750" indent="-285750">
                <a:lnSpc>
                  <a:spcPct val="150000"/>
                </a:lnSpc>
                <a:buFontTx/>
                <a:buChar char="-"/>
              </a:pPr>
              <a:r>
                <a:rPr lang="en-US" sz="2800" dirty="0" err="1" smtClean="0"/>
                <a:t>Quê</a:t>
              </a:r>
              <a:r>
                <a:rPr lang="en-US" sz="2800" dirty="0" smtClean="0"/>
                <a:t> </a:t>
              </a:r>
              <a:r>
                <a:rPr lang="en-US" sz="2800" dirty="0" err="1" smtClean="0"/>
                <a:t>em</a:t>
              </a:r>
              <a:r>
                <a:rPr lang="en-US" sz="2800" dirty="0" smtClean="0"/>
                <a:t> </a:t>
              </a:r>
              <a:r>
                <a:rPr lang="en-US" sz="2800" dirty="0" err="1" smtClean="0"/>
                <a:t>có</a:t>
              </a:r>
              <a:r>
                <a:rPr lang="en-US" sz="2800" dirty="0" smtClean="0"/>
                <a:t> </a:t>
              </a:r>
              <a:r>
                <a:rPr lang="en-US" sz="2800" dirty="0" err="1" smtClean="0"/>
                <a:t>cảnh</a:t>
              </a:r>
              <a:r>
                <a:rPr lang="en-US" sz="2800" dirty="0" smtClean="0"/>
                <a:t> </a:t>
              </a:r>
              <a:r>
                <a:rPr lang="en-US" sz="2800" dirty="0" err="1" smtClean="0"/>
                <a:t>đẹp</a:t>
              </a:r>
              <a:r>
                <a:rPr lang="en-US" sz="2800" dirty="0" smtClean="0"/>
                <a:t> </a:t>
              </a:r>
              <a:r>
                <a:rPr lang="en-US" sz="2800" dirty="0" err="1" smtClean="0"/>
                <a:t>gì</a:t>
              </a:r>
              <a:r>
                <a:rPr lang="en-US" sz="2800" dirty="0" smtClean="0"/>
                <a:t>?</a:t>
              </a:r>
            </a:p>
            <a:p>
              <a:pPr marL="285750" indent="-285750">
                <a:lnSpc>
                  <a:spcPct val="150000"/>
                </a:lnSpc>
                <a:buFontTx/>
                <a:buChar char="-"/>
              </a:pPr>
              <a:r>
                <a:rPr lang="en-US" sz="2800" dirty="0" smtClean="0"/>
                <a:t>Con </a:t>
              </a:r>
              <a:r>
                <a:rPr lang="en-US" sz="2800" dirty="0" err="1" smtClean="0"/>
                <a:t>người</a:t>
              </a:r>
              <a:r>
                <a:rPr lang="en-US" sz="2800" dirty="0" smtClean="0"/>
                <a:t> </a:t>
              </a:r>
              <a:r>
                <a:rPr lang="en-US" sz="2800" dirty="0" err="1" smtClean="0"/>
                <a:t>quê</a:t>
              </a:r>
              <a:r>
                <a:rPr lang="en-US" sz="2800" dirty="0" smtClean="0"/>
                <a:t> </a:t>
              </a:r>
              <a:r>
                <a:rPr lang="en-US" sz="2800" dirty="0" err="1" smtClean="0"/>
                <a:t>hương</a:t>
              </a:r>
              <a:r>
                <a:rPr lang="en-US" sz="2800" dirty="0" smtClean="0"/>
                <a:t> </a:t>
              </a:r>
              <a:r>
                <a:rPr lang="en-US" sz="2800" dirty="0" err="1" smtClean="0"/>
                <a:t>em</a:t>
              </a:r>
              <a:r>
                <a:rPr lang="en-US" sz="2800" dirty="0" smtClean="0"/>
                <a:t> </a:t>
              </a:r>
              <a:r>
                <a:rPr lang="en-US" sz="2800" dirty="0" err="1" smtClean="0"/>
                <a:t>như</a:t>
              </a:r>
              <a:r>
                <a:rPr lang="en-US" sz="2800" dirty="0" smtClean="0"/>
                <a:t> </a:t>
              </a:r>
              <a:r>
                <a:rPr lang="en-US" sz="2800" dirty="0" err="1" smtClean="0"/>
                <a:t>thế</a:t>
              </a:r>
              <a:r>
                <a:rPr lang="en-US" sz="2800" dirty="0" smtClean="0"/>
                <a:t> </a:t>
              </a:r>
              <a:r>
                <a:rPr lang="en-US" sz="2800" dirty="0" err="1" smtClean="0"/>
                <a:t>nào</a:t>
              </a:r>
              <a:r>
                <a:rPr lang="en-US" sz="2800" dirty="0" smtClean="0"/>
                <a:t>?</a:t>
              </a:r>
              <a:endParaRPr lang="en-US" sz="2800" dirty="0"/>
            </a:p>
          </p:txBody>
        </p:sp>
        <p:sp>
          <p:nvSpPr>
            <p:cNvPr id="10" name="Rounded Rectangle 9"/>
            <p:cNvSpPr/>
            <p:nvPr/>
          </p:nvSpPr>
          <p:spPr>
            <a:xfrm>
              <a:off x="2226977" y="2351314"/>
              <a:ext cx="7393577" cy="2470864"/>
            </a:xfrm>
            <a:prstGeom prst="roundRect">
              <a:avLst/>
            </a:prstGeom>
            <a:noFill/>
            <a:ln w="7620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2" descr="Happy cute boy study with smile Premium Vector">
            <a:extLst>
              <a:ext uri="{FF2B5EF4-FFF2-40B4-BE49-F238E27FC236}">
                <a16:creationId xmlns:a16="http://schemas.microsoft.com/office/drawing/2014/main" id="{E048FE43-7F65-4A96-A28F-C9E031BDD1D4}"/>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781" y="4517869"/>
            <a:ext cx="2458992" cy="2458992"/>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ular Callout 11"/>
          <p:cNvSpPr/>
          <p:nvPr/>
        </p:nvSpPr>
        <p:spPr>
          <a:xfrm>
            <a:off x="3122786" y="4571768"/>
            <a:ext cx="8503920" cy="2011911"/>
          </a:xfrm>
          <a:prstGeom prst="wedgeRoundRectCallout">
            <a:avLst>
              <a:gd name="adj1" fmla="val -58797"/>
              <a:gd name="adj2" fmla="val -1729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122786" y="4669782"/>
            <a:ext cx="8503920" cy="1815882"/>
          </a:xfrm>
          <a:prstGeom prst="rect">
            <a:avLst/>
          </a:prstGeom>
          <a:noFill/>
        </p:spPr>
        <p:txBody>
          <a:bodyPr wrap="square" rtlCol="0">
            <a:spAutoFit/>
          </a:bodyPr>
          <a:lstStyle/>
          <a:p>
            <a:pPr marL="285750" indent="-285750">
              <a:buFontTx/>
              <a:buChar char="-"/>
            </a:pPr>
            <a:r>
              <a:rPr lang="en-US" sz="2800" dirty="0" err="1" smtClean="0"/>
              <a:t>Mình</a:t>
            </a:r>
            <a:r>
              <a:rPr lang="en-US" sz="2800" dirty="0" smtClean="0"/>
              <a:t> </a:t>
            </a:r>
            <a:r>
              <a:rPr lang="en-US" sz="2800" dirty="0" err="1" smtClean="0"/>
              <a:t>là</a:t>
            </a:r>
            <a:r>
              <a:rPr lang="en-US" sz="2800" dirty="0" smtClean="0"/>
              <a:t> </a:t>
            </a:r>
            <a:r>
              <a:rPr lang="en-US" sz="2800" dirty="0" err="1" smtClean="0"/>
              <a:t>người</a:t>
            </a:r>
            <a:r>
              <a:rPr lang="en-US" sz="2800" dirty="0" smtClean="0"/>
              <a:t> </a:t>
            </a:r>
            <a:r>
              <a:rPr lang="en-US" sz="2800" dirty="0" err="1" smtClean="0"/>
              <a:t>Bát</a:t>
            </a:r>
            <a:r>
              <a:rPr lang="en-US" sz="2800" dirty="0" smtClean="0"/>
              <a:t> </a:t>
            </a:r>
            <a:r>
              <a:rPr lang="en-US" sz="2800" dirty="0" err="1" smtClean="0"/>
              <a:t>Tràng</a:t>
            </a:r>
            <a:r>
              <a:rPr lang="en-US" sz="2800" dirty="0" smtClean="0"/>
              <a:t>.</a:t>
            </a:r>
          </a:p>
          <a:p>
            <a:pPr marL="285750" indent="-285750">
              <a:buFontTx/>
              <a:buChar char="-"/>
            </a:pPr>
            <a:r>
              <a:rPr lang="en-US" sz="2800" dirty="0" err="1" smtClean="0"/>
              <a:t>Bát</a:t>
            </a:r>
            <a:r>
              <a:rPr lang="en-US" sz="2800" dirty="0" smtClean="0"/>
              <a:t> </a:t>
            </a:r>
            <a:r>
              <a:rPr lang="en-US" sz="2800" dirty="0" err="1" smtClean="0"/>
              <a:t>Tràng</a:t>
            </a:r>
            <a:r>
              <a:rPr lang="en-US" sz="2800" dirty="0" smtClean="0"/>
              <a:t> </a:t>
            </a:r>
            <a:r>
              <a:rPr lang="en-US" sz="2800" dirty="0" err="1" smtClean="0"/>
              <a:t>quê</a:t>
            </a:r>
            <a:r>
              <a:rPr lang="en-US" sz="2800" dirty="0" smtClean="0"/>
              <a:t> </a:t>
            </a:r>
            <a:r>
              <a:rPr lang="en-US" sz="2800" dirty="0" err="1" smtClean="0"/>
              <a:t>mình</a:t>
            </a:r>
            <a:r>
              <a:rPr lang="en-US" sz="2800" dirty="0" smtClean="0"/>
              <a:t> </a:t>
            </a:r>
            <a:r>
              <a:rPr lang="en-US" sz="2800" dirty="0" err="1" smtClean="0"/>
              <a:t>là</a:t>
            </a:r>
            <a:r>
              <a:rPr lang="en-US" sz="2800" dirty="0" smtClean="0"/>
              <a:t> </a:t>
            </a:r>
            <a:r>
              <a:rPr lang="en-US" sz="2800" dirty="0" err="1" smtClean="0"/>
              <a:t>một</a:t>
            </a:r>
            <a:r>
              <a:rPr lang="en-US" sz="2800" dirty="0" smtClean="0"/>
              <a:t> </a:t>
            </a:r>
            <a:r>
              <a:rPr lang="en-US" sz="2800" dirty="0" err="1" smtClean="0"/>
              <a:t>làng</a:t>
            </a:r>
            <a:r>
              <a:rPr lang="en-US" sz="2800" dirty="0" smtClean="0"/>
              <a:t> </a:t>
            </a:r>
            <a:r>
              <a:rPr lang="en-US" sz="2800" dirty="0" err="1" smtClean="0"/>
              <a:t>ghề</a:t>
            </a:r>
            <a:r>
              <a:rPr lang="en-US" sz="2800" dirty="0" smtClean="0"/>
              <a:t> </a:t>
            </a:r>
            <a:r>
              <a:rPr lang="en-US" sz="2800" dirty="0" err="1" smtClean="0"/>
              <a:t>gốm</a:t>
            </a:r>
            <a:r>
              <a:rPr lang="en-US" sz="2800" dirty="0" smtClean="0"/>
              <a:t> </a:t>
            </a:r>
            <a:r>
              <a:rPr lang="en-US" sz="2800" dirty="0" err="1" smtClean="0"/>
              <a:t>sứ</a:t>
            </a:r>
            <a:r>
              <a:rPr lang="en-US" sz="2800" dirty="0" smtClean="0"/>
              <a:t> </a:t>
            </a:r>
            <a:r>
              <a:rPr lang="en-US" sz="2800" dirty="0" err="1" smtClean="0"/>
              <a:t>rất</a:t>
            </a:r>
            <a:r>
              <a:rPr lang="en-US" sz="2800" dirty="0" smtClean="0"/>
              <a:t> </a:t>
            </a:r>
            <a:r>
              <a:rPr lang="en-US" sz="2800" dirty="0" err="1" smtClean="0"/>
              <a:t>lâu</a:t>
            </a:r>
            <a:r>
              <a:rPr lang="en-US" sz="2800" dirty="0" smtClean="0"/>
              <a:t> </a:t>
            </a:r>
            <a:r>
              <a:rPr lang="en-US" sz="2800" dirty="0" err="1" smtClean="0"/>
              <a:t>đời</a:t>
            </a:r>
            <a:r>
              <a:rPr lang="en-US" sz="2800" dirty="0" smtClean="0"/>
              <a:t>.</a:t>
            </a:r>
          </a:p>
          <a:p>
            <a:pPr marL="285750" indent="-285750">
              <a:buFontTx/>
              <a:buChar char="-"/>
            </a:pPr>
            <a:r>
              <a:rPr lang="en-US" sz="2800" dirty="0" err="1" smtClean="0"/>
              <a:t>Mọi</a:t>
            </a:r>
            <a:r>
              <a:rPr lang="en-US" sz="2800" dirty="0" smtClean="0"/>
              <a:t> </a:t>
            </a:r>
            <a:r>
              <a:rPr lang="en-US" sz="2800" dirty="0" err="1" smtClean="0"/>
              <a:t>người</a:t>
            </a:r>
            <a:r>
              <a:rPr lang="en-US" sz="2800" dirty="0" smtClean="0"/>
              <a:t> ở </a:t>
            </a:r>
            <a:r>
              <a:rPr lang="en-US" sz="2800" dirty="0" err="1" smtClean="0"/>
              <a:t>đây</a:t>
            </a:r>
            <a:r>
              <a:rPr lang="en-US" sz="2800" dirty="0" smtClean="0"/>
              <a:t> </a:t>
            </a:r>
            <a:r>
              <a:rPr lang="en-US" sz="2800" dirty="0" err="1" smtClean="0"/>
              <a:t>đều</a:t>
            </a:r>
            <a:r>
              <a:rPr lang="en-US" sz="2800" dirty="0" smtClean="0"/>
              <a:t> </a:t>
            </a:r>
            <a:r>
              <a:rPr lang="en-US" sz="2800" dirty="0" err="1" smtClean="0"/>
              <a:t>rất</a:t>
            </a:r>
            <a:r>
              <a:rPr lang="en-US" sz="2800" dirty="0" smtClean="0"/>
              <a:t> </a:t>
            </a:r>
            <a:r>
              <a:rPr lang="en-US" sz="2800" dirty="0" err="1" smtClean="0"/>
              <a:t>thân</a:t>
            </a:r>
            <a:r>
              <a:rPr lang="en-US" sz="2800" dirty="0" smtClean="0"/>
              <a:t> </a:t>
            </a:r>
            <a:r>
              <a:rPr lang="en-US" sz="2800" dirty="0" err="1" smtClean="0"/>
              <a:t>thiện</a:t>
            </a:r>
            <a:r>
              <a:rPr lang="en-US" sz="2800" dirty="0" smtClean="0"/>
              <a:t> </a:t>
            </a:r>
            <a:r>
              <a:rPr lang="en-US" sz="2800" dirty="0" err="1" smtClean="0"/>
              <a:t>và</a:t>
            </a:r>
            <a:r>
              <a:rPr lang="en-US" sz="2800" dirty="0" smtClean="0"/>
              <a:t> </a:t>
            </a:r>
            <a:r>
              <a:rPr lang="en-US" sz="2800" dirty="0" err="1" smtClean="0"/>
              <a:t>hiếu</a:t>
            </a:r>
            <a:r>
              <a:rPr lang="en-US" sz="2800" dirty="0" smtClean="0"/>
              <a:t> </a:t>
            </a:r>
            <a:r>
              <a:rPr lang="en-US" sz="2800" dirty="0" err="1" smtClean="0"/>
              <a:t>khách</a:t>
            </a:r>
            <a:r>
              <a:rPr lang="en-US" sz="2800" dirty="0" smtClean="0"/>
              <a:t>.</a:t>
            </a:r>
            <a:endParaRPr lang="en-US" sz="2800" dirty="0"/>
          </a:p>
        </p:txBody>
      </p:sp>
    </p:spTree>
    <p:extLst>
      <p:ext uri="{BB962C8B-B14F-4D97-AF65-F5344CB8AC3E}">
        <p14:creationId xmlns:p14="http://schemas.microsoft.com/office/powerpoint/2010/main" val="3767354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E6472D-54EF-4287-864C-0208D6E93C5C}"/>
              </a:ext>
            </a:extLst>
          </p:cNvPr>
          <p:cNvGrpSpPr/>
          <p:nvPr/>
        </p:nvGrpSpPr>
        <p:grpSpPr>
          <a:xfrm>
            <a:off x="347528" y="341558"/>
            <a:ext cx="3185043" cy="1288726"/>
            <a:chOff x="500062" y="2851475"/>
            <a:chExt cx="2816950" cy="1288726"/>
          </a:xfrm>
        </p:grpSpPr>
        <p:pic>
          <p:nvPicPr>
            <p:cNvPr id="3" name="Picture 2">
              <a:extLst>
                <a:ext uri="{FF2B5EF4-FFF2-40B4-BE49-F238E27FC236}">
                  <a16:creationId xmlns:a16="http://schemas.microsoft.com/office/drawing/2014/main" id="{6F5792B0-5237-4921-9333-2D63473E0239}"/>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500062" y="2851475"/>
              <a:ext cx="2816950" cy="1288726"/>
            </a:xfrm>
            <a:prstGeom prst="rect">
              <a:avLst/>
            </a:prstGeom>
          </p:spPr>
        </p:pic>
        <p:sp>
          <p:nvSpPr>
            <p:cNvPr id="4" name="TextBox 3">
              <a:extLst>
                <a:ext uri="{FF2B5EF4-FFF2-40B4-BE49-F238E27FC236}">
                  <a16:creationId xmlns:a16="http://schemas.microsoft.com/office/drawing/2014/main" id="{3EA80D1D-39F5-4C85-B473-87262938D567}"/>
                </a:ext>
              </a:extLst>
            </p:cNvPr>
            <p:cNvSpPr txBox="1"/>
            <p:nvPr/>
          </p:nvSpPr>
          <p:spPr>
            <a:xfrm>
              <a:off x="1237849" y="3294564"/>
              <a:ext cx="1962525" cy="523220"/>
            </a:xfrm>
            <a:prstGeom prst="rect">
              <a:avLst/>
            </a:prstGeom>
            <a:noFill/>
          </p:spPr>
          <p:txBody>
            <a:bodyPr wrap="none" rtlCol="0">
              <a:spAutoFit/>
            </a:bodyPr>
            <a:lstStyle/>
            <a:p>
              <a:r>
                <a:rPr lang="vi-VN" sz="2800" b="1" dirty="0">
                  <a:solidFill>
                    <a:srgbClr val="7030A0"/>
                  </a:solidFill>
                  <a:latin typeface="+mj-lt"/>
                </a:rPr>
                <a:t>LUYỆN TẬP</a:t>
              </a:r>
            </a:p>
          </p:txBody>
        </p:sp>
      </p:grpSp>
      <p:grpSp>
        <p:nvGrpSpPr>
          <p:cNvPr id="5" name="Group 4"/>
          <p:cNvGrpSpPr/>
          <p:nvPr/>
        </p:nvGrpSpPr>
        <p:grpSpPr>
          <a:xfrm>
            <a:off x="3850205" y="603171"/>
            <a:ext cx="7423041" cy="523220"/>
            <a:chOff x="569825" y="2199885"/>
            <a:chExt cx="7423041" cy="523220"/>
          </a:xfrm>
        </p:grpSpPr>
        <p:sp>
          <p:nvSpPr>
            <p:cNvPr id="6" name="Oval 5">
              <a:extLst>
                <a:ext uri="{FF2B5EF4-FFF2-40B4-BE49-F238E27FC236}">
                  <a16:creationId xmlns:a16="http://schemas.microsoft.com/office/drawing/2014/main" id="{FF42F663-F3A2-4AB3-B9A5-6F4D44B3BC5B}"/>
                </a:ext>
              </a:extLst>
            </p:cNvPr>
            <p:cNvSpPr/>
            <p:nvPr/>
          </p:nvSpPr>
          <p:spPr>
            <a:xfrm>
              <a:off x="569825" y="2213113"/>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accent2"/>
                  </a:solidFill>
                  <a:latin typeface="+mj-lt"/>
                </a:rPr>
                <a:t>2</a:t>
              </a:r>
              <a:endParaRPr lang="vi-VN" sz="3200" dirty="0">
                <a:solidFill>
                  <a:schemeClr val="accent2"/>
                </a:solidFill>
                <a:latin typeface="+mj-lt"/>
              </a:endParaRPr>
            </a:p>
          </p:txBody>
        </p:sp>
        <p:sp>
          <p:nvSpPr>
            <p:cNvPr id="7" name="TextBox 6">
              <a:extLst>
                <a:ext uri="{FF2B5EF4-FFF2-40B4-BE49-F238E27FC236}">
                  <a16:creationId xmlns:a16="http://schemas.microsoft.com/office/drawing/2014/main" id="{BC025334-9B63-44D3-957B-00AB8843D486}"/>
                </a:ext>
              </a:extLst>
            </p:cNvPr>
            <p:cNvSpPr txBox="1"/>
            <p:nvPr/>
          </p:nvSpPr>
          <p:spPr>
            <a:xfrm>
              <a:off x="1095960" y="2199885"/>
              <a:ext cx="6896906" cy="523220"/>
            </a:xfrm>
            <a:prstGeom prst="rect">
              <a:avLst/>
            </a:prstGeom>
            <a:noFill/>
          </p:spPr>
          <p:txBody>
            <a:bodyPr wrap="square" rtlCol="0">
              <a:spAutoFit/>
            </a:bodyPr>
            <a:lstStyle/>
            <a:p>
              <a:r>
                <a:rPr lang="en-US" sz="2800" b="1" dirty="0" err="1" smtClean="0">
                  <a:solidFill>
                    <a:srgbClr val="00B050"/>
                  </a:solidFill>
                </a:rPr>
                <a:t>Em</a:t>
              </a:r>
              <a:r>
                <a:rPr lang="en-US" sz="2800" b="1" dirty="0" smtClean="0">
                  <a:solidFill>
                    <a:srgbClr val="00B050"/>
                  </a:solidFill>
                </a:rPr>
                <a:t> </a:t>
              </a:r>
              <a:r>
                <a:rPr lang="en-US" sz="2800" b="1" dirty="0" err="1" smtClean="0">
                  <a:solidFill>
                    <a:srgbClr val="00B050"/>
                  </a:solidFill>
                </a:rPr>
                <a:t>sẽ</a:t>
              </a:r>
              <a:r>
                <a:rPr lang="en-US" sz="2800" b="1" dirty="0" smtClean="0">
                  <a:solidFill>
                    <a:srgbClr val="00B050"/>
                  </a:solidFill>
                </a:rPr>
                <a:t> </a:t>
              </a:r>
              <a:r>
                <a:rPr lang="en-US" sz="2800" b="1" dirty="0" err="1" smtClean="0">
                  <a:solidFill>
                    <a:srgbClr val="00B050"/>
                  </a:solidFill>
                </a:rPr>
                <a:t>khuyên</a:t>
              </a:r>
              <a:r>
                <a:rPr lang="en-US" sz="2800" b="1" dirty="0" smtClean="0">
                  <a:solidFill>
                    <a:srgbClr val="00B050"/>
                  </a:solidFill>
                </a:rPr>
                <a:t> </a:t>
              </a:r>
              <a:r>
                <a:rPr lang="en-US" sz="2800" b="1" dirty="0" err="1" smtClean="0">
                  <a:solidFill>
                    <a:srgbClr val="00B050"/>
                  </a:solidFill>
                </a:rPr>
                <a:t>bạn</a:t>
              </a:r>
              <a:r>
                <a:rPr lang="en-US" sz="2800" b="1" dirty="0" smtClean="0">
                  <a:solidFill>
                    <a:srgbClr val="00B050"/>
                  </a:solidFill>
                </a:rPr>
                <a:t> </a:t>
              </a:r>
              <a:r>
                <a:rPr lang="en-US" sz="2800" b="1" dirty="0" err="1" smtClean="0">
                  <a:solidFill>
                    <a:srgbClr val="00B050"/>
                  </a:solidFill>
                </a:rPr>
                <a:t>điều</a:t>
              </a:r>
              <a:r>
                <a:rPr lang="en-US" sz="2800" b="1" dirty="0" smtClean="0">
                  <a:solidFill>
                    <a:srgbClr val="00B050"/>
                  </a:solidFill>
                </a:rPr>
                <a:t> </a:t>
              </a:r>
              <a:r>
                <a:rPr lang="en-US" sz="2800" b="1" dirty="0" err="1" smtClean="0">
                  <a:solidFill>
                    <a:srgbClr val="00B050"/>
                  </a:solidFill>
                </a:rPr>
                <a:t>gì</a:t>
              </a:r>
              <a:r>
                <a:rPr lang="en-US" sz="2800" b="1" dirty="0" smtClean="0">
                  <a:solidFill>
                    <a:srgbClr val="00B050"/>
                  </a:solidFill>
                </a:rPr>
                <a:t>?</a:t>
              </a:r>
              <a:endParaRPr lang="vi-VN" sz="2800" b="1" dirty="0">
                <a:solidFill>
                  <a:srgbClr val="00B050"/>
                </a:solidFill>
              </a:endParaRPr>
            </a:p>
          </p:txBody>
        </p:sp>
      </p:grpSp>
      <p:grpSp>
        <p:nvGrpSpPr>
          <p:cNvPr id="8" name="Group 7"/>
          <p:cNvGrpSpPr/>
          <p:nvPr/>
        </p:nvGrpSpPr>
        <p:grpSpPr>
          <a:xfrm>
            <a:off x="1200533" y="1569480"/>
            <a:ext cx="9505395" cy="5022949"/>
            <a:chOff x="1736111" y="1845260"/>
            <a:chExt cx="8145012" cy="4304080"/>
          </a:xfrm>
        </p:grpSpPr>
        <p:pic>
          <p:nvPicPr>
            <p:cNvPr id="9" name="Picture 8" descr="Screen Clipping"/>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1736111" y="1845260"/>
              <a:ext cx="8145012" cy="4220164"/>
            </a:xfrm>
            <a:prstGeom prst="rect">
              <a:avLst/>
            </a:prstGeom>
          </p:spPr>
        </p:pic>
        <p:sp>
          <p:nvSpPr>
            <p:cNvPr id="10" name="Freeform 9"/>
            <p:cNvSpPr/>
            <p:nvPr/>
          </p:nvSpPr>
          <p:spPr>
            <a:xfrm>
              <a:off x="4419600" y="3055620"/>
              <a:ext cx="3261360" cy="3093720"/>
            </a:xfrm>
            <a:custGeom>
              <a:avLst/>
              <a:gdLst>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 name="connsiteX0" fmla="*/ 891540 w 3261360"/>
                <a:gd name="connsiteY0" fmla="*/ 45720 h 3093720"/>
                <a:gd name="connsiteX1" fmla="*/ 617220 w 3261360"/>
                <a:gd name="connsiteY1" fmla="*/ 472440 h 3093720"/>
                <a:gd name="connsiteX2" fmla="*/ 1104900 w 3261360"/>
                <a:gd name="connsiteY2" fmla="*/ 1386840 h 3093720"/>
                <a:gd name="connsiteX3" fmla="*/ 960120 w 3261360"/>
                <a:gd name="connsiteY3" fmla="*/ 2156460 h 3093720"/>
                <a:gd name="connsiteX4" fmla="*/ 320040 w 3261360"/>
                <a:gd name="connsiteY4" fmla="*/ 2788920 h 3093720"/>
                <a:gd name="connsiteX5" fmla="*/ 0 w 3261360"/>
                <a:gd name="connsiteY5" fmla="*/ 3002280 h 3093720"/>
                <a:gd name="connsiteX6" fmla="*/ 845820 w 3261360"/>
                <a:gd name="connsiteY6" fmla="*/ 3093720 h 3093720"/>
                <a:gd name="connsiteX7" fmla="*/ 3261360 w 3261360"/>
                <a:gd name="connsiteY7" fmla="*/ 3070860 h 3093720"/>
                <a:gd name="connsiteX8" fmla="*/ 3261360 w 3261360"/>
                <a:gd name="connsiteY8" fmla="*/ 2575560 h 3093720"/>
                <a:gd name="connsiteX9" fmla="*/ 2788920 w 3261360"/>
                <a:gd name="connsiteY9" fmla="*/ 2575560 h 3093720"/>
                <a:gd name="connsiteX10" fmla="*/ 2674620 w 3261360"/>
                <a:gd name="connsiteY10" fmla="*/ 2461260 h 3093720"/>
                <a:gd name="connsiteX11" fmla="*/ 2667000 w 3261360"/>
                <a:gd name="connsiteY11" fmla="*/ 175260 h 3093720"/>
                <a:gd name="connsiteX12" fmla="*/ 2514600 w 3261360"/>
                <a:gd name="connsiteY12" fmla="*/ 0 h 3093720"/>
                <a:gd name="connsiteX13" fmla="*/ 891540 w 3261360"/>
                <a:gd name="connsiteY13" fmla="*/ 45720 h 309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61360" h="3093720">
                  <a:moveTo>
                    <a:pt x="891540" y="45720"/>
                  </a:moveTo>
                  <a:cubicBezTo>
                    <a:pt x="800100" y="287973"/>
                    <a:pt x="718185" y="368300"/>
                    <a:pt x="617220" y="472440"/>
                  </a:cubicBezTo>
                  <a:cubicBezTo>
                    <a:pt x="870268" y="696277"/>
                    <a:pt x="1056640" y="958214"/>
                    <a:pt x="1104900" y="1386840"/>
                  </a:cubicBezTo>
                  <a:cubicBezTo>
                    <a:pt x="1132840" y="1776730"/>
                    <a:pt x="1046481" y="1947545"/>
                    <a:pt x="960120" y="2156460"/>
                  </a:cubicBezTo>
                  <a:cubicBezTo>
                    <a:pt x="818198" y="2481580"/>
                    <a:pt x="561975" y="2630488"/>
                    <a:pt x="320040" y="2788920"/>
                  </a:cubicBezTo>
                  <a:lnTo>
                    <a:pt x="0" y="3002280"/>
                  </a:lnTo>
                  <a:lnTo>
                    <a:pt x="845820" y="3093720"/>
                  </a:lnTo>
                  <a:lnTo>
                    <a:pt x="3261360" y="3070860"/>
                  </a:lnTo>
                  <a:lnTo>
                    <a:pt x="3261360" y="2575560"/>
                  </a:lnTo>
                  <a:lnTo>
                    <a:pt x="2788920" y="2575560"/>
                  </a:lnTo>
                  <a:cubicBezTo>
                    <a:pt x="2693670" y="2561272"/>
                    <a:pt x="2698433" y="2518410"/>
                    <a:pt x="2674620" y="2461260"/>
                  </a:cubicBezTo>
                  <a:lnTo>
                    <a:pt x="2667000" y="175260"/>
                  </a:lnTo>
                  <a:cubicBezTo>
                    <a:pt x="2559050" y="150178"/>
                    <a:pt x="2541587" y="86995"/>
                    <a:pt x="2514600" y="0"/>
                  </a:cubicBezTo>
                  <a:lnTo>
                    <a:pt x="891540" y="45720"/>
                  </a:ln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9349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5939" t="-1533" r="51924"/>
          <a:stretch/>
        </p:blipFill>
        <p:spPr>
          <a:xfrm>
            <a:off x="4186989" y="85710"/>
            <a:ext cx="4834837" cy="4688419"/>
          </a:xfrm>
          <a:prstGeom prst="rect">
            <a:avLst/>
          </a:prstGeom>
          <a:ln>
            <a:noFill/>
          </a:ln>
          <a:effectLst>
            <a:softEdge rad="112500"/>
          </a:effectLst>
        </p:spPr>
      </p:pic>
      <p:sp>
        <p:nvSpPr>
          <p:cNvPr id="5" name="Rectangle 4"/>
          <p:cNvSpPr/>
          <p:nvPr/>
        </p:nvSpPr>
        <p:spPr>
          <a:xfrm>
            <a:off x="841065" y="4608022"/>
            <a:ext cx="9335588" cy="1384995"/>
          </a:xfrm>
          <a:prstGeom prst="rect">
            <a:avLst/>
          </a:prstGeom>
        </p:spPr>
        <p:txBody>
          <a:bodyPr wrap="square">
            <a:spAutoFit/>
          </a:bodyPr>
          <a:lstStyle/>
          <a:p>
            <a:pPr marL="228600" marR="0" indent="0" algn="just">
              <a:spcBef>
                <a:spcPts val="0"/>
              </a:spcBef>
              <a:spcAft>
                <a:spcPts val="0"/>
              </a:spcAft>
            </a:pPr>
            <a:r>
              <a:rPr lang="vi-VN" sz="2800" b="1" dirty="0">
                <a:latin typeface="Times New Roman" panose="02020603050405020304" pitchFamily="18" charset="0"/>
                <a:ea typeface="Times New Roman" panose="02020603050405020304" pitchFamily="18" charset="0"/>
              </a:rPr>
              <a:t>Tranh 1</a:t>
            </a:r>
            <a:r>
              <a:rPr lang="vi-VN" sz="2800" b="1" dirty="0" smtClean="0">
                <a:latin typeface="Times New Roman" panose="02020603050405020304" pitchFamily="18" charset="0"/>
                <a:ea typeface="Times New Roman" panose="02020603050405020304" pitchFamily="18" charset="0"/>
              </a:rPr>
              <a:t>:</a:t>
            </a:r>
            <a:r>
              <a:rPr lang="en-US" sz="2800" b="1" dirty="0" smtClean="0">
                <a:latin typeface="Times New Roman" panose="02020603050405020304" pitchFamily="18" charset="0"/>
                <a:ea typeface="Times New Roman" panose="02020603050405020304" pitchFamily="18" charset="0"/>
              </a:rPr>
              <a:t> </a:t>
            </a:r>
            <a:r>
              <a:rPr lang="en-US" sz="2800" i="1" dirty="0" smtClean="0">
                <a:latin typeface="Times New Roman" panose="02020603050405020304" pitchFamily="18" charset="0"/>
                <a:ea typeface="Times New Roman" panose="02020603050405020304" pitchFamily="18" charset="0"/>
              </a:rPr>
              <a:t>Con </a:t>
            </a:r>
            <a:r>
              <a:rPr lang="en-US" sz="2800" i="1" dirty="0" err="1" smtClean="0">
                <a:latin typeface="Times New Roman" panose="02020603050405020304" pitchFamily="18" charset="0"/>
                <a:ea typeface="Times New Roman" panose="02020603050405020304" pitchFamily="18" charset="0"/>
              </a:rPr>
              <a:t>sẽ</a:t>
            </a:r>
            <a:r>
              <a:rPr lang="en-US" sz="2800" i="1" dirty="0" smtClean="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khuyên</a:t>
            </a:r>
            <a:r>
              <a:rPr lang="en-US" sz="2800" i="1" dirty="0" smtClean="0">
                <a:latin typeface="Times New Roman" panose="02020603050405020304" pitchFamily="18" charset="0"/>
                <a:ea typeface="Times New Roman" panose="02020603050405020304" pitchFamily="18" charset="0"/>
              </a:rPr>
              <a:t> </a:t>
            </a:r>
            <a:r>
              <a:rPr lang="en-US" sz="2800" i="1" dirty="0" err="1" smtClean="0">
                <a:latin typeface="Times New Roman" panose="02020603050405020304" pitchFamily="18" charset="0"/>
                <a:ea typeface="Times New Roman" panose="02020603050405020304" pitchFamily="18" charset="0"/>
              </a:rPr>
              <a:t>bạn</a:t>
            </a:r>
            <a:r>
              <a:rPr lang="en-US" sz="2800" i="1" dirty="0">
                <a:latin typeface="Times New Roman" panose="02020603050405020304" pitchFamily="18" charset="0"/>
                <a:ea typeface="Times New Roman" panose="02020603050405020304" pitchFamily="18" charset="0"/>
              </a:rPr>
              <a:t>:</a:t>
            </a:r>
          </a:p>
          <a:p>
            <a:pPr marL="228600" marR="0" indent="0" algn="just">
              <a:spcBef>
                <a:spcPts val="0"/>
              </a:spcBef>
              <a:spcAft>
                <a:spcPts val="0"/>
              </a:spcAft>
            </a:pPr>
            <a:r>
              <a:rPr lang="vi-VN"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C</a:t>
            </a:r>
            <a:r>
              <a:rPr lang="vi-VN" sz="2800" dirty="0" smtClean="0">
                <a:latin typeface="Times New Roman" panose="02020603050405020304" pitchFamily="18" charset="0"/>
                <a:ea typeface="Times New Roman" panose="02020603050405020304" pitchFamily="18" charset="0"/>
              </a:rPr>
              <a:t>ần </a:t>
            </a:r>
            <a:r>
              <a:rPr lang="vi-VN" sz="2800" dirty="0">
                <a:latin typeface="Times New Roman" panose="02020603050405020304" pitchFamily="18" charset="0"/>
                <a:ea typeface="Times New Roman" panose="02020603050405020304" pitchFamily="18" charset="0"/>
              </a:rPr>
              <a:t>nhớ địa chỉ quê hương, khi đi đâu còn biết lối về.</a:t>
            </a:r>
            <a:endParaRPr lang="en-US" sz="2800" dirty="0">
              <a:latin typeface="Times New Roman" panose="02020603050405020304" pitchFamily="18" charset="0"/>
              <a:ea typeface="Times New Roman" panose="02020603050405020304" pitchFamily="18" charset="0"/>
            </a:endParaRPr>
          </a:p>
          <a:p>
            <a:pPr marL="228600" marR="0" indent="0" algn="just">
              <a:spcBef>
                <a:spcPts val="0"/>
              </a:spcBef>
              <a:spcAft>
                <a:spcPts val="0"/>
              </a:spcAft>
            </a:pPr>
            <a:r>
              <a:rPr lang="vi-VN"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H</a:t>
            </a:r>
            <a:r>
              <a:rPr lang="vi-VN" sz="2800" dirty="0" smtClean="0">
                <a:latin typeface="Times New Roman" panose="02020603050405020304" pitchFamily="18" charset="0"/>
                <a:ea typeface="Times New Roman" panose="02020603050405020304" pitchFamily="18" charset="0"/>
              </a:rPr>
              <a:t>ỏi </a:t>
            </a:r>
            <a:r>
              <a:rPr lang="vi-VN" sz="2800" dirty="0">
                <a:latin typeface="Times New Roman" panose="02020603050405020304" pitchFamily="18" charset="0"/>
                <a:ea typeface="Times New Roman" panose="02020603050405020304" pitchFamily="18" charset="0"/>
              </a:rPr>
              <a:t>bố mẹ địa chỉ quê hương và ghi vào sổ,...</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7930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9486"/>
          <a:stretch/>
        </p:blipFill>
        <p:spPr>
          <a:xfrm>
            <a:off x="5267325" y="233308"/>
            <a:ext cx="5018585" cy="4630153"/>
          </a:xfrm>
          <a:prstGeom prst="rect">
            <a:avLst/>
          </a:prstGeom>
          <a:ln>
            <a:noFill/>
          </a:ln>
          <a:effectLst>
            <a:softEdge rad="112500"/>
          </a:effectLst>
        </p:spPr>
      </p:pic>
      <p:sp>
        <p:nvSpPr>
          <p:cNvPr id="5" name="Rectangle 4"/>
          <p:cNvSpPr/>
          <p:nvPr/>
        </p:nvSpPr>
        <p:spPr>
          <a:xfrm>
            <a:off x="1071155" y="4361041"/>
            <a:ext cx="10398034" cy="1938992"/>
          </a:xfrm>
          <a:prstGeom prst="rect">
            <a:avLst/>
          </a:prstGeom>
        </p:spPr>
        <p:txBody>
          <a:bodyPr wrap="square">
            <a:spAutoFit/>
          </a:bodyPr>
          <a:lstStyle/>
          <a:p>
            <a:pPr marL="228600" algn="just"/>
            <a:r>
              <a:rPr lang="vi-VN" sz="2400" b="1" dirty="0">
                <a:latin typeface="Times New Roman" panose="02020603050405020304" pitchFamily="18" charset="0"/>
                <a:ea typeface="Times New Roman" panose="02020603050405020304" pitchFamily="18" charset="0"/>
              </a:rPr>
              <a:t>Tranh </a:t>
            </a:r>
            <a:r>
              <a:rPr lang="vi-VN" sz="2400" b="1" dirty="0" smtClean="0">
                <a:latin typeface="Times New Roman" panose="02020603050405020304" pitchFamily="18" charset="0"/>
                <a:ea typeface="Times New Roman" panose="02020603050405020304" pitchFamily="18" charset="0"/>
              </a:rPr>
              <a:t>2:</a:t>
            </a:r>
            <a:r>
              <a:rPr lang="en-US" sz="2400" i="1" dirty="0">
                <a:latin typeface="Times New Roman" panose="02020603050405020304" pitchFamily="18" charset="0"/>
                <a:ea typeface="Times New Roman" panose="02020603050405020304" pitchFamily="18" charset="0"/>
              </a:rPr>
              <a:t>Con </a:t>
            </a:r>
            <a:r>
              <a:rPr lang="en-US" sz="2400" i="1" dirty="0" err="1">
                <a:latin typeface="Times New Roman" panose="02020603050405020304" pitchFamily="18" charset="0"/>
                <a:ea typeface="Times New Roman" panose="02020603050405020304" pitchFamily="18" charset="0"/>
              </a:rPr>
              <a:t>sẽ</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khuyên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bạn</a:t>
            </a:r>
            <a:r>
              <a:rPr lang="en-US" sz="2400" i="1" dirty="0" smtClean="0">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marL="469900" marR="12700" indent="-254000" algn="just">
              <a:spcBef>
                <a:spcPts val="0"/>
              </a:spcBef>
              <a:spcAft>
                <a:spcPts val="0"/>
              </a:spcAft>
            </a:pPr>
            <a:r>
              <a:rPr lang="vi-VN" sz="2400" dirty="0" smtClean="0">
                <a:latin typeface="Times New Roman" panose="02020603050405020304" pitchFamily="18" charset="0"/>
                <a:ea typeface="Times New Roman" panose="02020603050405020304" pitchFamily="18" charset="0"/>
              </a:rPr>
              <a:t>+</a:t>
            </a:r>
            <a:r>
              <a:rPr lang="en-US" sz="2400" dirty="0" smtClean="0">
                <a:latin typeface="Times New Roman" panose="02020603050405020304" pitchFamily="18" charset="0"/>
                <a:ea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rPr>
              <a:t>Mi</a:t>
            </a:r>
            <a:r>
              <a:rPr lang="vi-VN" sz="2400" dirty="0" smtClean="0">
                <a:latin typeface="Times New Roman" panose="02020603050405020304" pitchFamily="18" charset="0"/>
                <a:ea typeface="Times New Roman" panose="02020603050405020304" pitchFamily="18" charset="0"/>
              </a:rPr>
              <a:t>ền </a:t>
            </a:r>
            <a:r>
              <a:rPr lang="vi-VN" sz="2400" dirty="0">
                <a:latin typeface="Times New Roman" panose="02020603050405020304" pitchFamily="18" charset="0"/>
                <a:ea typeface="Times New Roman" panose="02020603050405020304" pitchFamily="18" charset="0"/>
              </a:rPr>
              <a:t>quê nào cũng có cảnh đẹp, đó là những gì gần gũi, thân thuộc với </a:t>
            </a:r>
            <a:r>
              <a:rPr lang="vi-VN" sz="2400" dirty="0" smtClean="0">
                <a:latin typeface="Times New Roman" panose="02020603050405020304" pitchFamily="18" charset="0"/>
                <a:ea typeface="Times New Roman" panose="02020603050405020304" pitchFamily="18" charset="0"/>
              </a:rPr>
              <a:t>mình</a:t>
            </a:r>
            <a:r>
              <a:rPr lang="en-US" sz="2400" dirty="0" smtClean="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469900" marR="12700" indent="-254000" algn="just">
              <a:spcBef>
                <a:spcPts val="0"/>
              </a:spcBef>
              <a:spcAft>
                <a:spcPts val="0"/>
              </a:spcAft>
            </a:pPr>
            <a:r>
              <a:rPr lang="vi-VN" sz="2400" dirty="0" smtClean="0">
                <a:latin typeface="Times New Roman" panose="02020603050405020304" pitchFamily="18" charset="0"/>
                <a:ea typeface="Times New Roman" panose="02020603050405020304" pitchFamily="18" charset="0"/>
              </a:rPr>
              <a:t>+</a:t>
            </a:r>
            <a:r>
              <a:rPr lang="en-US" sz="2400" dirty="0" smtClean="0">
                <a:latin typeface="Times New Roman" panose="02020603050405020304" pitchFamily="18" charset="0"/>
                <a:ea typeface="Times New Roman" panose="02020603050405020304" pitchFamily="18" charset="0"/>
              </a:rPr>
              <a:t> Q</a:t>
            </a:r>
            <a:r>
              <a:rPr lang="vi-VN" sz="2400" dirty="0" smtClean="0">
                <a:latin typeface="Times New Roman" panose="02020603050405020304" pitchFamily="18" charset="0"/>
                <a:ea typeface="Times New Roman" panose="02020603050405020304" pitchFamily="18" charset="0"/>
              </a:rPr>
              <a:t>u</a:t>
            </a:r>
            <a:r>
              <a:rPr lang="en-US" sz="2400" dirty="0">
                <a:latin typeface="Times New Roman" panose="02020603050405020304" pitchFamily="18" charset="0"/>
                <a:ea typeface="Times New Roman" panose="02020603050405020304" pitchFamily="18" charset="0"/>
              </a:rPr>
              <a:t>ê</a:t>
            </a:r>
            <a:r>
              <a:rPr lang="vi-VN" sz="2400" dirty="0" smtClean="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nào cũng đem đến cho chúng ta nhiểu niềm vui từ gia đình, hàng xóm, bạn bè, thầy, cô giáo,... Nếu quan sát, khám phá và yêu quê, bạn sẽ thấy quê đẹp và rất vui,...</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83200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2DADFA-D102-4988-94E1-64B3D9F64D87}"/>
              </a:ext>
            </a:extLst>
          </p:cNvPr>
          <p:cNvPicPr>
            <a:picLocks noChangeAspect="1"/>
          </p:cNvPicPr>
          <p:nvPr/>
        </p:nvPicPr>
        <p:blipFill rotWithShape="1">
          <a:blip r:embed="rId2"/>
          <a:srcRect l="6216"/>
          <a:stretch/>
        </p:blipFill>
        <p:spPr>
          <a:xfrm>
            <a:off x="2045716" y="1457324"/>
            <a:ext cx="8018126" cy="4219031"/>
          </a:xfrm>
          <a:prstGeom prst="rect">
            <a:avLst/>
          </a:prstGeom>
          <a:ln>
            <a:noFill/>
          </a:ln>
          <a:effectLst>
            <a:softEdge rad="112500"/>
          </a:effectLst>
        </p:spPr>
      </p:pic>
      <p:sp>
        <p:nvSpPr>
          <p:cNvPr id="3" name="Rectangle 2"/>
          <p:cNvSpPr/>
          <p:nvPr/>
        </p:nvSpPr>
        <p:spPr>
          <a:xfrm>
            <a:off x="0" y="6771305"/>
            <a:ext cx="3918060" cy="369332"/>
          </a:xfrm>
          <a:prstGeom prst="rect">
            <a:avLst/>
          </a:prstGeom>
        </p:spPr>
        <p:txBody>
          <a:bodyPr wrap="none">
            <a:spAutoFit/>
          </a:bodyPr>
          <a:lstStyle/>
          <a:p>
            <a:r>
              <a:rPr lang="en-US" b="1" i="1" dirty="0" err="1">
                <a:latin typeface="Times New Roman" panose="02020603050405020304" pitchFamily="18" charset="0"/>
                <a:cs typeface="Times New Roman" panose="02020603050405020304" pitchFamily="18" charset="0"/>
                <a:sym typeface="+mn-ea"/>
              </a:rPr>
              <a:t>Bài</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giảng</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thiết</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kế</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bởi</a:t>
            </a:r>
            <a:r>
              <a:rPr lang="en-US" b="1" i="1" dirty="0">
                <a:latin typeface="Times New Roman" panose="02020603050405020304" pitchFamily="18" charset="0"/>
                <a:cs typeface="Times New Roman" panose="02020603050405020304" pitchFamily="18" charset="0"/>
                <a:sym typeface="+mn-ea"/>
              </a:rPr>
              <a:t>: </a:t>
            </a:r>
            <a:r>
              <a:rPr lang="en-US" b="1" i="1" dirty="0" err="1">
                <a:latin typeface="Times New Roman" panose="02020603050405020304" pitchFamily="18" charset="0"/>
                <a:cs typeface="Times New Roman" panose="02020603050405020304" pitchFamily="18" charset="0"/>
                <a:sym typeface="+mn-ea"/>
              </a:rPr>
              <a:t>Ngô</a:t>
            </a:r>
            <a:r>
              <a:rPr lang="en-US" b="1" i="1" dirty="0">
                <a:latin typeface="Times New Roman" panose="02020603050405020304" pitchFamily="18" charset="0"/>
                <a:cs typeface="Times New Roman" panose="02020603050405020304" pitchFamily="18" charset="0"/>
                <a:sym typeface="+mn-ea"/>
              </a:rPr>
              <a:t> Thu </a:t>
            </a:r>
            <a:r>
              <a:rPr lang="en-US" b="1" i="1" dirty="0" err="1">
                <a:latin typeface="Times New Roman" panose="02020603050405020304" pitchFamily="18" charset="0"/>
                <a:cs typeface="Times New Roman" panose="02020603050405020304" pitchFamily="18" charset="0"/>
                <a:sym typeface="+mn-ea"/>
              </a:rPr>
              <a:t>Huyền</a:t>
            </a:r>
            <a:endParaRPr lang="en-US" b="1" i="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535" y="3138389"/>
            <a:ext cx="3748730" cy="3632916"/>
          </a:xfrm>
          <a:prstGeom prst="rect">
            <a:avLst/>
          </a:prstGeom>
        </p:spPr>
      </p:pic>
    </p:spTree>
    <p:extLst>
      <p:ext uri="{BB962C8B-B14F-4D97-AF65-F5344CB8AC3E}">
        <p14:creationId xmlns:p14="http://schemas.microsoft.com/office/powerpoint/2010/main" val="106886061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5"/>
          <p:cNvPicPr>
            <a:picLocks noChangeAspect="1"/>
          </p:cNvPicPr>
          <p:nvPr/>
        </p:nvPicPr>
        <p:blipFill rotWithShape="1">
          <a:blip r:embed="rId2">
            <a:extLst>
              <a:ext uri="{28A0092B-C50C-407E-A947-70E740481C1C}">
                <a14:useLocalDpi xmlns:a14="http://schemas.microsoft.com/office/drawing/2010/main" val="0"/>
              </a:ext>
            </a:extLst>
          </a:blip>
          <a:srcRect l="31067" t="15000" r="30666" b="14667"/>
          <a:stretch/>
        </p:blipFill>
        <p:spPr>
          <a:xfrm flipH="1">
            <a:off x="-120886" y="430963"/>
            <a:ext cx="5799716" cy="5996073"/>
          </a:xfrm>
          <a:prstGeom prst="rect">
            <a:avLst/>
          </a:prstGeom>
        </p:spPr>
      </p:pic>
      <p:sp>
        <p:nvSpPr>
          <p:cNvPr id="5" name="TextBox 4"/>
          <p:cNvSpPr txBox="1"/>
          <p:nvPr/>
        </p:nvSpPr>
        <p:spPr>
          <a:xfrm rot="1274579">
            <a:off x="1687433" y="3958904"/>
            <a:ext cx="1363252" cy="954107"/>
          </a:xfrm>
          <a:prstGeom prst="rect">
            <a:avLst/>
          </a:prstGeom>
          <a:noFill/>
        </p:spPr>
        <p:txBody>
          <a:bodyPr wrap="square" rtlCol="0">
            <a:spAutoFit/>
          </a:bodyPr>
          <a:lstStyle/>
          <a:p>
            <a:r>
              <a:rPr lang="en-US" sz="2800" b="1" dirty="0" smtClean="0">
                <a:solidFill>
                  <a:srgbClr val="000099"/>
                </a:solidFill>
                <a:effectLst>
                  <a:outerShdw blurRad="38100" dist="38100" dir="2700000" algn="tl">
                    <a:srgbClr val="000000">
                      <a:alpha val="43137"/>
                    </a:srgbClr>
                  </a:outerShdw>
                </a:effectLst>
                <a:latin typeface="SVN-Cookies" panose="02040603050506020204" pitchFamily="18" charset="0"/>
              </a:rPr>
              <a:t>DẶN DÒ</a:t>
            </a:r>
          </a:p>
        </p:txBody>
      </p:sp>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151" t="16074" r="11519" b="15079"/>
          <a:stretch/>
        </p:blipFill>
        <p:spPr>
          <a:xfrm>
            <a:off x="5401559" y="992563"/>
            <a:ext cx="6014031" cy="3992061"/>
          </a:xfrm>
          <a:prstGeom prst="rect">
            <a:avLst/>
          </a:prstGeom>
        </p:spPr>
      </p:pic>
      <p:sp>
        <p:nvSpPr>
          <p:cNvPr id="10" name="Rectangle 9"/>
          <p:cNvSpPr/>
          <p:nvPr/>
        </p:nvSpPr>
        <p:spPr>
          <a:xfrm>
            <a:off x="6442749" y="1682246"/>
            <a:ext cx="4208922" cy="2062103"/>
          </a:xfrm>
          <a:prstGeom prst="rect">
            <a:avLst/>
          </a:prstGeom>
        </p:spPr>
        <p:txBody>
          <a:bodyPr wrap="square">
            <a:spAutoFit/>
          </a:bodyPr>
          <a:lstStyle/>
          <a:p>
            <a:r>
              <a:rPr lang="en-US" sz="3200" dirty="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Giới</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thiệu</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về</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quê</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hương</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mình</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cho</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cả</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nhà</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cùng</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nghe</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Sưu</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tầm</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tranh</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ảnh</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về</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quê</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 </a:t>
            </a:r>
            <a:r>
              <a:rPr lang="en-US" sz="3200" dirty="0" err="1" smtClean="0">
                <a:latin typeface="Times New Roman" panose="02020603050405020304" pitchFamily="18" charset="0"/>
                <a:ea typeface="Courier New" panose="02070309020205020404" pitchFamily="49" charset="0"/>
                <a:cs typeface="Times New Roman" panose="02020603050405020304" pitchFamily="18" charset="0"/>
              </a:rPr>
              <a:t>hương</a:t>
            </a:r>
            <a:r>
              <a:rPr lang="en-US" sz="3200" dirty="0" smtClean="0">
                <a:latin typeface="Times New Roman" panose="02020603050405020304" pitchFamily="18" charset="0"/>
                <a:ea typeface="Courier New" panose="02070309020205020404" pitchFamily="49"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1064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origami"/>
      </p:transition>
    </mc:Choice>
    <mc:Fallback>
      <p:transition spd="slow"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2" name="1"/>
          <p:cNvGrpSpPr/>
          <p:nvPr/>
        </p:nvGrpSpPr>
        <p:grpSpPr>
          <a:xfrm>
            <a:off x="-78512" y="2906798"/>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grpSp>
        <p:nvGrpSpPr>
          <p:cNvPr id="10" name="Group 9">
            <a:extLst>
              <a:ext uri="{FF2B5EF4-FFF2-40B4-BE49-F238E27FC236}">
                <a16:creationId xmlns:a16="http://schemas.microsoft.com/office/drawing/2014/main" id="{CD95E369-22E3-47BF-A4B6-6F6C7AEDEE5A}"/>
              </a:ext>
            </a:extLst>
          </p:cNvPr>
          <p:cNvGrpSpPr/>
          <p:nvPr/>
        </p:nvGrpSpPr>
        <p:grpSpPr>
          <a:xfrm>
            <a:off x="1743960" y="781634"/>
            <a:ext cx="7315199" cy="3318271"/>
            <a:chOff x="1417547" y="1264224"/>
            <a:chExt cx="4405927" cy="3318271"/>
          </a:xfrm>
        </p:grpSpPr>
        <p:pic>
          <p:nvPicPr>
            <p:cNvPr id="12" name="Picture 11">
              <a:extLst>
                <a:ext uri="{FF2B5EF4-FFF2-40B4-BE49-F238E27FC236}">
                  <a16:creationId xmlns:a16="http://schemas.microsoft.com/office/drawing/2014/main" id="{BDC5CE40-1276-45C8-A43B-95F4B8826CB8}"/>
                </a:ext>
              </a:extLst>
            </p:cNvPr>
            <p:cNvPicPr>
              <a:picLocks noChangeAspect="1"/>
            </p:cNvPicPr>
            <p:nvPr/>
          </p:nvPicPr>
          <p:blipFill>
            <a:blip r:embed="rId5">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3" name="TextBox 12">
              <a:extLst>
                <a:ext uri="{FF2B5EF4-FFF2-40B4-BE49-F238E27FC236}">
                  <a16:creationId xmlns:a16="http://schemas.microsoft.com/office/drawing/2014/main" id="{790A94BE-1705-46B6-A274-580473BF97B9}"/>
                </a:ext>
              </a:extLst>
            </p:cNvPr>
            <p:cNvSpPr txBox="1"/>
            <p:nvPr/>
          </p:nvSpPr>
          <p:spPr>
            <a:xfrm>
              <a:off x="2540037" y="2987782"/>
              <a:ext cx="2957384" cy="982385"/>
            </a:xfrm>
            <a:prstGeom prst="rect">
              <a:avLst/>
            </a:prstGeom>
            <a:noFill/>
          </p:spPr>
          <p:txBody>
            <a:bodyPr wrap="square" rtlCol="0">
              <a:spAutoFit/>
            </a:bodyPr>
            <a:lstStyle/>
            <a:p>
              <a:pPr algn="ctr">
                <a:lnSpc>
                  <a:spcPct val="150000"/>
                </a:lnSpc>
              </a:pPr>
              <a:r>
                <a:rPr lang="en-US" sz="4400" b="1" dirty="0" smtClean="0">
                  <a:solidFill>
                    <a:srgbClr val="17479D"/>
                  </a:solidFill>
                  <a:latin typeface="UTM Avo" panose="02040603050506020204" pitchFamily="18" charset="0"/>
                </a:rPr>
                <a:t>TIẾT 2</a:t>
              </a:r>
              <a:endParaRPr lang="en-US" sz="4400" b="1" dirty="0">
                <a:solidFill>
                  <a:srgbClr val="17479D"/>
                </a:solidFill>
                <a:latin typeface="UTM Avo" panose="02040603050506020204" pitchFamily="18" charset="0"/>
              </a:endParaRPr>
            </a:p>
          </p:txBody>
        </p:sp>
        <p:sp>
          <p:nvSpPr>
            <p:cNvPr id="18" name="TextBox 17">
              <a:extLst>
                <a:ext uri="{FF2B5EF4-FFF2-40B4-BE49-F238E27FC236}">
                  <a16:creationId xmlns:a16="http://schemas.microsoft.com/office/drawing/2014/main" id="{D0BBE2AD-294A-48DF-B8A0-D8D32093CB5F}"/>
                </a:ext>
              </a:extLst>
            </p:cNvPr>
            <p:cNvSpPr txBox="1"/>
            <p:nvPr/>
          </p:nvSpPr>
          <p:spPr>
            <a:xfrm>
              <a:off x="2447589" y="2552809"/>
              <a:ext cx="3041009" cy="659989"/>
            </a:xfrm>
            <a:prstGeom prst="rect">
              <a:avLst/>
            </a:prstGeom>
            <a:noFill/>
          </p:spPr>
          <p:txBody>
            <a:bodyPr wrap="square" rtlCol="0">
              <a:spAutoFit/>
            </a:bodyPr>
            <a:lstStyle/>
            <a:p>
              <a:pPr algn="ctr">
                <a:lnSpc>
                  <a:spcPct val="150000"/>
                </a:lnSpc>
              </a:pPr>
              <a:endParaRPr lang="en-US" sz="2800" b="1" dirty="0">
                <a:solidFill>
                  <a:schemeClr val="accent1">
                    <a:lumMod val="50000"/>
                  </a:schemeClr>
                </a:solidFill>
                <a:latin typeface="UTM Avo" panose="02040603050506020204" pitchFamily="18" charset="0"/>
              </a:endParaRPr>
            </a:p>
          </p:txBody>
        </p:sp>
      </p:grpSp>
    </p:spTree>
    <p:extLst>
      <p:ext uri="{BB962C8B-B14F-4D97-AF65-F5344CB8AC3E}">
        <p14:creationId xmlns:p14="http://schemas.microsoft.com/office/powerpoint/2010/main" val="1163676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3713">
        <p15:prstTrans prst="curtains"/>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2096850" y="1509713"/>
            <a:ext cx="7942501" cy="3981451"/>
          </a:xfrm>
          <a:prstGeom prst="rect">
            <a:avLst/>
          </a:prstGeom>
        </p:spPr>
      </p:pic>
      <p:pic>
        <p:nvPicPr>
          <p:cNvPr id="4" name="图片 3"/>
          <p:cNvPicPr>
            <a:picLocks noChangeAspect="1"/>
          </p:cNvPicPr>
          <p:nvPr/>
        </p:nvPicPr>
        <p:blipFill>
          <a:blip r:embed="rId5"/>
          <a:stretch>
            <a:fillRect/>
          </a:stretch>
        </p:blipFill>
        <p:spPr>
          <a:xfrm>
            <a:off x="1784132" y="995364"/>
            <a:ext cx="1911029" cy="2062609"/>
          </a:xfrm>
          <a:prstGeom prst="rect">
            <a:avLst/>
          </a:prstGeom>
        </p:spPr>
      </p:pic>
      <p:pic>
        <p:nvPicPr>
          <p:cNvPr id="5" name="图片 4"/>
          <p:cNvPicPr>
            <a:picLocks noChangeAspect="1"/>
          </p:cNvPicPr>
          <p:nvPr/>
        </p:nvPicPr>
        <p:blipFill>
          <a:blip r:embed="rId6"/>
          <a:stretch>
            <a:fillRect/>
          </a:stretch>
        </p:blipFill>
        <p:spPr>
          <a:xfrm>
            <a:off x="8776053" y="905902"/>
            <a:ext cx="1482494" cy="1830855"/>
          </a:xfrm>
          <a:prstGeom prst="rect">
            <a:avLst/>
          </a:prstGeom>
        </p:spPr>
      </p:pic>
      <p:pic>
        <p:nvPicPr>
          <p:cNvPr id="6" name="图片 5"/>
          <p:cNvPicPr>
            <a:picLocks noChangeAspect="1"/>
          </p:cNvPicPr>
          <p:nvPr/>
        </p:nvPicPr>
        <p:blipFill>
          <a:blip r:embed="rId7"/>
          <a:stretch>
            <a:fillRect/>
          </a:stretch>
        </p:blipFill>
        <p:spPr>
          <a:xfrm>
            <a:off x="2827021" y="4215766"/>
            <a:ext cx="6151721" cy="1510665"/>
          </a:xfrm>
          <a:prstGeom prst="rect">
            <a:avLst/>
          </a:prstGeom>
        </p:spPr>
      </p:pic>
      <p:grpSp>
        <p:nvGrpSpPr>
          <p:cNvPr id="11" name="组合 10"/>
          <p:cNvGrpSpPr/>
          <p:nvPr/>
        </p:nvGrpSpPr>
        <p:grpSpPr>
          <a:xfrm rot="6329695" flipH="1">
            <a:off x="7886001" y="2918103"/>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grpSp>
      <p:sp>
        <p:nvSpPr>
          <p:cNvPr id="33" name="文本框 32"/>
          <p:cNvSpPr txBox="1"/>
          <p:nvPr/>
        </p:nvSpPr>
        <p:spPr>
          <a:xfrm>
            <a:off x="3432167" y="2598372"/>
            <a:ext cx="4693090" cy="1420495"/>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457200">
              <a:defRPr/>
            </a:pPr>
            <a:r>
              <a:rPr lang="en-US" altLang="zh-CN" sz="7200" b="1"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7200" b="1"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extLst>
      <p:ext uri="{BB962C8B-B14F-4D97-AF65-F5344CB8AC3E}">
        <p14:creationId xmlns:p14="http://schemas.microsoft.com/office/powerpoint/2010/main" val="1710508038"/>
      </p:ext>
    </p:extLst>
  </p:cSld>
  <p:clrMapOvr>
    <a:masterClrMapping/>
  </p:clrMapOvr>
  <mc:AlternateContent xmlns:mc="http://schemas.openxmlformats.org/markup-compatibility/2006">
    <mc:Choice xmlns:p14="http://schemas.microsoft.com/office/powerpoint/2010/main" Requires="p14">
      <p:transition spd="slow" p14:dur="1600" advClick="0" advTm="0">
        <p:blinds dir="vert"/>
      </p:transition>
    </mc:Choice>
    <mc:Fallback>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par>
                                <p:cTn id="13" presetID="47"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53" presetClass="entr" presetSubtype="16" fill="hold" grpId="0" nodeType="withEffect">
                                  <p:stCondLst>
                                    <p:cond delay="0"/>
                                  </p:stCondLst>
                                  <p:childTnLst>
                                    <p:set>
                                      <p:cBhvr>
                                        <p:cTn id="29" dur="2000" fill="hold">
                                          <p:stCondLst>
                                            <p:cond delay="0"/>
                                          </p:stCondLst>
                                        </p:cTn>
                                        <p:tgtEl>
                                          <p:spTgt spid="33"/>
                                        </p:tgtEl>
                                        <p:attrNameLst>
                                          <p:attrName>style.visibility</p:attrName>
                                        </p:attrNameLst>
                                      </p:cBhvr>
                                      <p:to>
                                        <p:strVal val="visible"/>
                                      </p:to>
                                    </p:set>
                                    <p:anim calcmode="lin" valueType="num">
                                      <p:cBhvr>
                                        <p:cTn id="30" dur="2000" fill="hold"/>
                                        <p:tgtEl>
                                          <p:spTgt spid="33"/>
                                        </p:tgtEl>
                                        <p:attrNameLst>
                                          <p:attrName>ppt_w</p:attrName>
                                        </p:attrNameLst>
                                      </p:cBhvr>
                                      <p:tavLst>
                                        <p:tav tm="0">
                                          <p:val>
                                            <p:fltVal val="0"/>
                                          </p:val>
                                        </p:tav>
                                        <p:tav tm="100000">
                                          <p:val>
                                            <p:strVal val="#ppt_w"/>
                                          </p:val>
                                        </p:tav>
                                      </p:tavLst>
                                    </p:anim>
                                    <p:anim calcmode="lin" valueType="num">
                                      <p:cBhvr>
                                        <p:cTn id="31" dur="2000" fill="hold"/>
                                        <p:tgtEl>
                                          <p:spTgt spid="33"/>
                                        </p:tgtEl>
                                        <p:attrNameLst>
                                          <p:attrName>ppt_h</p:attrName>
                                        </p:attrNameLst>
                                      </p:cBhvr>
                                      <p:tavLst>
                                        <p:tav tm="0">
                                          <p:val>
                                            <p:fltVal val="0"/>
                                          </p:val>
                                        </p:tav>
                                        <p:tav tm="100000">
                                          <p:val>
                                            <p:strVal val="#ppt_h"/>
                                          </p:val>
                                        </p:tav>
                                      </p:tavLst>
                                    </p:anim>
                                    <p:animEffect transition="in" filter="fade">
                                      <p:cBhvr>
                                        <p:cTn id="32"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56D53-7C0D-410D-9170-EC76FBAB4DE2}"/>
              </a:ext>
            </a:extLst>
          </p:cNvPr>
          <p:cNvSpPr>
            <a:spLocks noGrp="1"/>
          </p:cNvSpPr>
          <p:nvPr>
            <p:ph type="title"/>
          </p:nvPr>
        </p:nvSpPr>
        <p:spPr/>
        <p:txBody>
          <a:bodyPr/>
          <a:lstStyle/>
          <a:p>
            <a:endParaRPr lang="en-US"/>
          </a:p>
        </p:txBody>
      </p:sp>
      <p:pic>
        <p:nvPicPr>
          <p:cNvPr id="6" name="video bài 1">
            <a:hlinkClick r:id="" action="ppaction://media"/>
            <a:extLst>
              <a:ext uri="{FF2B5EF4-FFF2-40B4-BE49-F238E27FC236}">
                <a16:creationId xmlns:a16="http://schemas.microsoft.com/office/drawing/2014/main" id="{89753BB6-598C-40C5-A83A-300A0EAB32D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66531" y="365918"/>
            <a:ext cx="11275720" cy="6343150"/>
          </a:xfrm>
        </p:spPr>
      </p:pic>
    </p:spTree>
    <p:extLst>
      <p:ext uri="{BB962C8B-B14F-4D97-AF65-F5344CB8AC3E}">
        <p14:creationId xmlns:p14="http://schemas.microsoft.com/office/powerpoint/2010/main" val="3602011809"/>
      </p:ext>
    </p:extLst>
  </p:cSld>
  <p:clrMapOvr>
    <a:masterClrMapping/>
  </p:clrMapOvr>
  <mc:AlternateContent xmlns:mc="http://schemas.openxmlformats.org/markup-compatibility/2006">
    <mc:Choice xmlns:p14="http://schemas.microsoft.com/office/powerpoint/2010/main" Requires="p14">
      <p:transition>
        <p14:doors dir="vert"/>
      </p:transition>
    </mc:Choice>
    <mc:Fallback>
      <p:transition>
        <p:fade/>
      </p:transition>
    </mc:Fallback>
  </mc:AlternateContent>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 y="0"/>
            <a:ext cx="12189969" cy="6858000"/>
          </a:xfrm>
          <a:prstGeom prst="rect">
            <a:avLst/>
          </a:prstGeom>
        </p:spPr>
      </p:pic>
      <p:sp>
        <p:nvSpPr>
          <p:cNvPr id="7" name="Rectangle 6"/>
          <p:cNvSpPr/>
          <p:nvPr/>
        </p:nvSpPr>
        <p:spPr>
          <a:xfrm>
            <a:off x="7106239" y="6858000"/>
            <a:ext cx="4988225" cy="584775"/>
          </a:xfrm>
          <a:prstGeom prst="rect">
            <a:avLst/>
          </a:prstGeom>
          <a:noFill/>
        </p:spPr>
        <p:txBody>
          <a:bodyPr wrap="none" lIns="91440" tIns="45720" rIns="91440" bIns="45720">
            <a:spAutoFit/>
          </a:bodyPr>
          <a:lstStyle/>
          <a:p>
            <a:pPr algn="ctr"/>
            <a:r>
              <a:rPr lang="en-US" sz="3200" b="1" cap="none" spc="0" dirty="0" err="1" smtClean="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rPr>
              <a:t>Người</a:t>
            </a:r>
            <a:r>
              <a:rPr lang="en-US" sz="3200" b="1" cap="none" spc="0" dirty="0" smtClean="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rPr>
              <a:t> </a:t>
            </a:r>
            <a:r>
              <a:rPr lang="en-US" sz="3200" b="1" cap="none" spc="0" dirty="0" err="1" smtClean="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rPr>
              <a:t>soạn</a:t>
            </a:r>
            <a:r>
              <a:rPr lang="en-US" sz="3200" b="1" cap="none" spc="0" dirty="0" smtClean="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rPr>
              <a:t>: </a:t>
            </a:r>
            <a:r>
              <a:rPr lang="en-US" sz="3200" b="1" cap="none" spc="0" dirty="0" err="1" smtClean="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rPr>
              <a:t>Ngô</a:t>
            </a:r>
            <a:r>
              <a:rPr lang="en-US" sz="3200" b="1" cap="none" spc="0" dirty="0" smtClean="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rPr>
              <a:t> Thu </a:t>
            </a:r>
            <a:r>
              <a:rPr lang="en-US" sz="3200" b="1" cap="none" spc="0" dirty="0" err="1" smtClean="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rPr>
              <a:t>Huyền</a:t>
            </a:r>
            <a:endParaRPr lang="en-US" sz="3200" b="1" cap="none" spc="0" dirty="0">
              <a:ln w="9525">
                <a:solidFill>
                  <a:schemeClr val="bg1"/>
                </a:solidFill>
                <a:prstDash val="solid"/>
              </a:ln>
              <a:solidFill>
                <a:schemeClr val="accent5">
                  <a:lumMod val="75000"/>
                </a:schemeClr>
              </a:solidFill>
              <a:effectLst>
                <a:outerShdw blurRad="12700" dist="38100" dir="2700000" algn="tl" rotWithShape="0">
                  <a:schemeClr val="accent5">
                    <a:lumMod val="60000"/>
                    <a:lumOff val="40000"/>
                  </a:schemeClr>
                </a:outerShdw>
              </a:effectLst>
            </a:endParaRPr>
          </a:p>
        </p:txBody>
      </p:sp>
      <p:pic>
        <p:nvPicPr>
          <p:cNvPr id="11"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9978" y="424339"/>
            <a:ext cx="8507458" cy="5547836"/>
          </a:xfrm>
          <a:prstGeom prst="rect">
            <a:avLst/>
          </a:prstGeom>
        </p:spPr>
      </p:pic>
      <p:pic>
        <p:nvPicPr>
          <p:cNvPr id="12" name="图片 7"/>
          <p:cNvPicPr>
            <a:picLocks noChangeAspect="1"/>
          </p:cNvPicPr>
          <p:nvPr/>
        </p:nvPicPr>
        <p:blipFill rotWithShape="1">
          <a:blip r:embed="rId4" cstate="print">
            <a:extLst>
              <a:ext uri="{28A0092B-C50C-407E-A947-70E740481C1C}">
                <a14:useLocalDpi xmlns:a14="http://schemas.microsoft.com/office/drawing/2010/main" val="0"/>
              </a:ext>
            </a:extLst>
          </a:blip>
          <a:srcRect l="19765" t="5074" r="12177" b="15106"/>
          <a:stretch>
            <a:fillRect/>
          </a:stretch>
        </p:blipFill>
        <p:spPr>
          <a:xfrm flipH="1">
            <a:off x="-580017" y="2810524"/>
            <a:ext cx="4886743" cy="4047476"/>
          </a:xfrm>
          <a:prstGeom prst="rect">
            <a:avLst/>
          </a:prstGeom>
        </p:spPr>
      </p:pic>
      <p:sp>
        <p:nvSpPr>
          <p:cNvPr id="13" name="Content Placeholder 2">
            <a:extLst>
              <a:ext uri="{FF2B5EF4-FFF2-40B4-BE49-F238E27FC236}">
                <a16:creationId xmlns:a16="http://schemas.microsoft.com/office/drawing/2014/main" id="{AA2D1403-B7AB-4440-A9B5-3E71737860DF}"/>
              </a:ext>
            </a:extLst>
          </p:cNvPr>
          <p:cNvSpPr>
            <a:spLocks noGrp="1"/>
          </p:cNvSpPr>
          <p:nvPr>
            <p:ph idx="1"/>
          </p:nvPr>
        </p:nvSpPr>
        <p:spPr>
          <a:xfrm>
            <a:off x="4404262" y="3116986"/>
            <a:ext cx="4298890" cy="1064489"/>
          </a:xfrm>
        </p:spPr>
        <p:txBody>
          <a:bodyPr>
            <a:normAutofit/>
          </a:bodyPr>
          <a:lstStyle/>
          <a:p>
            <a:pPr marL="0" indent="0" algn="ctr">
              <a:buNone/>
            </a:pPr>
            <a:r>
              <a:rPr lang="en-US" sz="6000" dirty="0" err="1">
                <a:solidFill>
                  <a:srgbClr val="FF0000"/>
                </a:solidFill>
              </a:rPr>
              <a:t>Khám</a:t>
            </a:r>
            <a:r>
              <a:rPr lang="en-US" sz="6000" dirty="0">
                <a:solidFill>
                  <a:srgbClr val="FF0000"/>
                </a:solidFill>
              </a:rPr>
              <a:t> </a:t>
            </a:r>
            <a:r>
              <a:rPr lang="en-US" sz="6000" dirty="0" err="1">
                <a:solidFill>
                  <a:srgbClr val="FF0000"/>
                </a:solidFill>
              </a:rPr>
              <a:t>phá</a:t>
            </a:r>
            <a:endParaRPr lang="en-US" sz="6600" dirty="0">
              <a:solidFill>
                <a:srgbClr val="FF0000"/>
              </a:solidFill>
            </a:endParaRPr>
          </a:p>
        </p:txBody>
      </p:sp>
    </p:spTree>
    <p:extLst>
      <p:ext uri="{BB962C8B-B14F-4D97-AF65-F5344CB8AC3E}">
        <p14:creationId xmlns:p14="http://schemas.microsoft.com/office/powerpoint/2010/main" val="225989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eacher with student isolated Premium Vector">
            <a:extLst>
              <a:ext uri="{FF2B5EF4-FFF2-40B4-BE49-F238E27FC236}">
                <a16:creationId xmlns:a16="http://schemas.microsoft.com/office/drawing/2014/main" id="{04B7E3B1-B788-4605-901B-8A63CD49EC9E}"/>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t="13855" b="14845"/>
          <a:stretch/>
        </p:blipFill>
        <p:spPr bwMode="auto">
          <a:xfrm>
            <a:off x="1231769" y="2812869"/>
            <a:ext cx="9728462" cy="37627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4" name="Text Box 3"/>
          <p:cNvSpPr txBox="1">
            <a:spLocks noChangeArrowheads="1"/>
          </p:cNvSpPr>
          <p:nvPr/>
        </p:nvSpPr>
        <p:spPr bwMode="auto">
          <a:xfrm>
            <a:off x="261256" y="126054"/>
            <a:ext cx="116520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vi-VN" sz="2800" dirty="0" smtClean="0">
                <a:latin typeface="+mj-lt"/>
              </a:rPr>
              <a:t>Hoạt động</a:t>
            </a:r>
            <a:r>
              <a:rPr lang="en-US" sz="2800" dirty="0">
                <a:latin typeface="+mj-lt"/>
              </a:rPr>
              <a:t> </a:t>
            </a:r>
            <a:r>
              <a:rPr lang="en-US" sz="2800" dirty="0" smtClean="0">
                <a:latin typeface="+mj-lt"/>
              </a:rPr>
              <a:t>1: </a:t>
            </a:r>
            <a:r>
              <a:rPr lang="vi-VN" sz="2800" dirty="0" smtClean="0">
                <a:latin typeface="+mj-lt"/>
              </a:rPr>
              <a:t> </a:t>
            </a:r>
            <a:r>
              <a:rPr lang="vi-VN" sz="2800" i="1" dirty="0" smtClean="0">
                <a:latin typeface="+mj-lt"/>
              </a:rPr>
              <a:t>Khám phá vẻ đẹp thiên nhiên quê hương em</a:t>
            </a:r>
            <a:endParaRPr lang="en-US" sz="2800" i="1" dirty="0">
              <a:latin typeface="+mj-lt"/>
            </a:endParaRPr>
          </a:p>
        </p:txBody>
      </p:sp>
      <p:sp>
        <p:nvSpPr>
          <p:cNvPr id="3" name="Rectangle 2"/>
          <p:cNvSpPr/>
          <p:nvPr/>
        </p:nvSpPr>
        <p:spPr>
          <a:xfrm>
            <a:off x="470264" y="649274"/>
            <a:ext cx="10489967" cy="1815882"/>
          </a:xfrm>
          <a:prstGeom prst="rect">
            <a:avLst/>
          </a:prstGeom>
        </p:spPr>
        <p:txBody>
          <a:bodyPr wrap="square">
            <a:spAutoFit/>
          </a:bodyPr>
          <a:lstStyle/>
          <a:p>
            <a:pPr marL="342900" marR="12700" indent="-342900" algn="just">
              <a:buClr>
                <a:srgbClr val="000000"/>
              </a:buClr>
              <a:buSzPts val="1150"/>
              <a:buFont typeface="Symbol" panose="05050102010706020507" pitchFamily="18" charset="2"/>
              <a:buChar char="-"/>
              <a:tabLst>
                <a:tab pos="302895" algn="l"/>
              </a:tabLst>
            </a:pPr>
            <a:r>
              <a:rPr lang="en-US" altLang="en-US" sz="2800" b="1" dirty="0" err="1">
                <a:solidFill>
                  <a:srgbClr val="C00000"/>
                </a:solidFill>
                <a:latin typeface="Times New Roman" panose="02020603050405020304" pitchFamily="18" charset="0"/>
              </a:rPr>
              <a:t>Thảo</a:t>
            </a:r>
            <a:r>
              <a:rPr lang="en-US" altLang="en-US" sz="2800" b="1" dirty="0">
                <a:solidFill>
                  <a:srgbClr val="C00000"/>
                </a:solidFill>
                <a:latin typeface="Times New Roman" panose="02020603050405020304" pitchFamily="18" charset="0"/>
              </a:rPr>
              <a:t> </a:t>
            </a:r>
            <a:r>
              <a:rPr lang="en-US" altLang="en-US" sz="2800" b="1" dirty="0" err="1">
                <a:solidFill>
                  <a:srgbClr val="C00000"/>
                </a:solidFill>
                <a:latin typeface="Times New Roman" panose="02020603050405020304" pitchFamily="18" charset="0"/>
              </a:rPr>
              <a:t>luận</a:t>
            </a:r>
            <a:r>
              <a:rPr lang="en-US" altLang="en-US" sz="2800" b="1" dirty="0">
                <a:solidFill>
                  <a:srgbClr val="C00000"/>
                </a:solidFill>
                <a:latin typeface="Times New Roman" panose="02020603050405020304" pitchFamily="18" charset="0"/>
              </a:rPr>
              <a:t> </a:t>
            </a:r>
            <a:r>
              <a:rPr lang="en-US" altLang="en-US" sz="2800" b="1" dirty="0" err="1">
                <a:solidFill>
                  <a:srgbClr val="C00000"/>
                </a:solidFill>
                <a:latin typeface="Times New Roman" panose="02020603050405020304" pitchFamily="18" charset="0"/>
              </a:rPr>
              <a:t>nhóm</a:t>
            </a:r>
            <a:r>
              <a:rPr lang="en-US" altLang="en-US" sz="2800" b="1" dirty="0">
                <a:solidFill>
                  <a:srgbClr val="C00000"/>
                </a:solidFill>
                <a:latin typeface="Times New Roman" panose="02020603050405020304" pitchFamily="18" charset="0"/>
              </a:rPr>
              <a:t>: </a:t>
            </a:r>
          </a:p>
          <a:p>
            <a:pPr marL="342900" marR="12700" lvl="0" indent="-342900" algn="just">
              <a:spcBef>
                <a:spcPts val="0"/>
              </a:spcBef>
              <a:spcAft>
                <a:spcPts val="0"/>
              </a:spcAft>
              <a:buClr>
                <a:srgbClr val="000000"/>
              </a:buClr>
              <a:buSzPts val="1150"/>
              <a:buFont typeface="Symbol" panose="05050102010706020507" pitchFamily="18" charset="2"/>
              <a:buChar char="-"/>
              <a:tabLst>
                <a:tab pos="302895" algn="l"/>
              </a:tabLst>
            </a:pP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C</a:t>
            </a:r>
            <a:r>
              <a:rPr lang="vi-VN" sz="2800" dirty="0" smtClean="0">
                <a:latin typeface="Times New Roman" panose="02020603050405020304" pitchFamily="18" charset="0"/>
                <a:ea typeface="Times New Roman" panose="02020603050405020304" pitchFamily="18" charset="0"/>
                <a:cs typeface="Times New Roman" panose="02020603050405020304" pitchFamily="18" charset="0"/>
              </a:rPr>
              <a:t>hia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sẻ với các bạn trong nhóm những tranh ảnh đã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sưu</a:t>
            </a:r>
            <a:r>
              <a:rPr lang="en-US"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cs typeface="Times New Roman" panose="02020603050405020304" pitchFamily="18" charset="0"/>
              </a:rPr>
              <a:t>tầm</a:t>
            </a:r>
            <a:r>
              <a:rPr lang="vi-VN" sz="28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được về cảnh đẹp quê hương; thảo luận nhóm, lựa chọn tranh ảnh đẹp, cử đại diện nhóm lên trình bày trước lớp.</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844147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697585" y="2209801"/>
            <a:ext cx="11010506" cy="4327525"/>
            <a:chOff x="576" y="1392"/>
            <a:chExt cx="5075" cy="2726"/>
          </a:xfrm>
        </p:grpSpPr>
        <p:pic>
          <p:nvPicPr>
            <p:cNvPr id="13317" name="Picture 4" descr="FLOWER-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6" y="2448"/>
              <a:ext cx="2016" cy="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5"/>
            <p:cNvSpPr txBox="1">
              <a:spLocks noChangeArrowheads="1"/>
            </p:cNvSpPr>
            <p:nvPr/>
          </p:nvSpPr>
          <p:spPr bwMode="auto">
            <a:xfrm>
              <a:off x="2629" y="1392"/>
              <a:ext cx="3022"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600">
                  <a:solidFill>
                    <a:srgbClr val="0000CC"/>
                  </a:solidFill>
                  <a:cs typeface="Arial" panose="020B0604020202020204" pitchFamily="34" charset="0"/>
                </a:rPr>
                <a:t>Bạn được 1 bông hoa </a:t>
              </a:r>
            </a:p>
            <a:p>
              <a:pPr algn="ctr" eaLnBrk="1" hangingPunct="1">
                <a:spcBef>
                  <a:spcPct val="0"/>
                </a:spcBef>
                <a:buFontTx/>
                <a:buNone/>
              </a:pPr>
              <a:r>
                <a:rPr lang="en-US" altLang="en-US" sz="3600">
                  <a:solidFill>
                    <a:srgbClr val="0000CC"/>
                  </a:solidFill>
                  <a:cs typeface="Arial" panose="020B0604020202020204" pitchFamily="34" charset="0"/>
                </a:rPr>
                <a:t>học tốt</a:t>
              </a:r>
            </a:p>
          </p:txBody>
        </p:sp>
        <p:pic>
          <p:nvPicPr>
            <p:cNvPr id="1331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 y="1632"/>
              <a:ext cx="1680" cy="1632"/>
            </a:xfrm>
            <a:prstGeom prst="rect">
              <a:avLst/>
            </a:prstGeom>
            <a:solidFill>
              <a:srgbClr val="EAF0AE"/>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62471" name="WordArt 7"/>
          <p:cNvSpPr>
            <a:spLocks noChangeArrowheads="1" noChangeShapeType="1" noTextEdit="1"/>
          </p:cNvSpPr>
          <p:nvPr/>
        </p:nvSpPr>
        <p:spPr bwMode="auto">
          <a:xfrm>
            <a:off x="1480457" y="685800"/>
            <a:ext cx="8708572" cy="1143000"/>
          </a:xfrm>
          <a:prstGeom prst="rect">
            <a:avLst/>
          </a:prstGeom>
        </p:spPr>
        <p:txBody>
          <a:bodyPr wrap="none" fromWordArt="1">
            <a:prstTxWarp prst="textPlain">
              <a:avLst>
                <a:gd name="adj" fmla="val 50000"/>
              </a:avLst>
            </a:prstTxWarp>
          </a:bodyPr>
          <a:lstStyle/>
          <a:p>
            <a:pPr algn="ct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Đại</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diện</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các</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nhóm</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giới</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thiệu</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tranh</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về</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cảnh</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đẹp</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quê</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4400" kern="10" dirty="0" err="1"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hương</a:t>
            </a:r>
            <a:r>
              <a:rPr lang="en-US" sz="4400" kern="10" dirty="0" smtClean="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endParaRPr lang="en-US" sz="4400" kern="10" dirty="0">
              <a:ln w="12700">
                <a:solidFill>
                  <a:schemeClr val="folHlink"/>
                </a:solidFill>
                <a:round/>
                <a:headEnd/>
                <a:tailEnd/>
              </a:ln>
              <a:solidFill>
                <a:schemeClr val="hlink">
                  <a:alpha val="89803"/>
                </a:schemeClr>
              </a:soli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3" name="Action Button: Forward or Next 2">
            <a:hlinkClick r:id="" action="ppaction://hlinkshowjump?jump=nextslide" highlightClick="1"/>
          </p:cNvPr>
          <p:cNvSpPr/>
          <p:nvPr/>
        </p:nvSpPr>
        <p:spPr>
          <a:xfrm>
            <a:off x="10812544" y="6363093"/>
            <a:ext cx="1140644" cy="348792"/>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2785615"/>
      </p:ext>
    </p:extLst>
  </p:cSld>
  <p:clrMapOvr>
    <a:masterClrMapping/>
  </p:clrMapOvr>
  <p:transition advClick="0">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nodeType="withEffect">
                                  <p:stCondLst>
                                    <p:cond delay="0"/>
                                  </p:stCondLst>
                                  <p:childTnLst>
                                    <p:set>
                                      <p:cBhvr>
                                        <p:cTn id="6" dur="1" fill="hold">
                                          <p:stCondLst>
                                            <p:cond delay="0"/>
                                          </p:stCondLst>
                                        </p:cTn>
                                        <p:tgtEl>
                                          <p:spTgt spid="62471"/>
                                        </p:tgtEl>
                                        <p:attrNameLst>
                                          <p:attrName>style.visibility</p:attrName>
                                        </p:attrNameLst>
                                      </p:cBhvr>
                                      <p:to>
                                        <p:strVal val="visible"/>
                                      </p:to>
                                    </p:set>
                                    <p:animEffect transition="in" filter="barn(inHorizontal)">
                                      <p:cBhvr>
                                        <p:cTn id="7" dur="500"/>
                                        <p:tgtEl>
                                          <p:spTgt spid="6247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62471"/>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nodeType="clickEffect">
                                  <p:stCondLst>
                                    <p:cond delay="1000"/>
                                  </p:stCondLst>
                                  <p:childTnLst>
                                    <p:set>
                                      <p:cBhvr>
                                        <p:cTn id="12"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6247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ẢNH ĐẸP VIỆT NAM TỪ BẮC XUỐNG NAM">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0" y="1097280"/>
            <a:ext cx="10291354" cy="5079683"/>
          </a:xfrm>
          <a:prstGeom prst="rect">
            <a:avLst/>
          </a:prstGeom>
          <a:ln w="63500" cap="sq">
            <a:solidFill>
              <a:srgbClr val="FFFFFF"/>
            </a:solidFill>
            <a:prstDash val="solid"/>
            <a:miter lim="800000"/>
          </a:ln>
          <a:effectLst/>
          <a:scene3d>
            <a:camera prst="orthographicFront"/>
            <a:lightRig rig="soft" dir="t"/>
          </a:scene3d>
          <a:sp3d contourW="6350">
            <a:contourClr>
              <a:srgbClr val="000000"/>
            </a:contourClr>
          </a:sp3d>
        </p:spPr>
      </p:pic>
      <p:sp>
        <p:nvSpPr>
          <p:cNvPr id="5" name="Text Box 3"/>
          <p:cNvSpPr txBox="1">
            <a:spLocks noGrp="1" noChangeArrowheads="1"/>
          </p:cNvSpPr>
          <p:nvPr>
            <p:ph type="title"/>
          </p:nvPr>
        </p:nvSpPr>
        <p:spPr bwMode="auto">
          <a:xfrm>
            <a:off x="1944188" y="322199"/>
            <a:ext cx="10515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dirty="0" smtClean="0">
                <a:solidFill>
                  <a:srgbClr val="C00000"/>
                </a:solidFill>
                <a:latin typeface="Times New Roman" panose="02020603050405020304" pitchFamily="18" charset="0"/>
              </a:rPr>
              <a:t>DU LỊCH QUA MÀN ẢNH NHỎ</a:t>
            </a:r>
            <a:endParaRPr lang="en-US" altLang="en-US" sz="4000" b="1"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6829841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432194" y="624344"/>
            <a:ext cx="6873855" cy="523220"/>
            <a:chOff x="569825" y="2199885"/>
            <a:chExt cx="6873855" cy="523220"/>
          </a:xfrm>
        </p:grpSpPr>
        <p:sp>
          <p:nvSpPr>
            <p:cNvPr id="5" name="Oval 4">
              <a:extLst>
                <a:ext uri="{FF2B5EF4-FFF2-40B4-BE49-F238E27FC236}">
                  <a16:creationId xmlns:a16="http://schemas.microsoft.com/office/drawing/2014/main" id="{FF42F663-F3A2-4AB3-B9A5-6F4D44B3BC5B}"/>
                </a:ext>
              </a:extLst>
            </p:cNvPr>
            <p:cNvSpPr/>
            <p:nvPr/>
          </p:nvSpPr>
          <p:spPr>
            <a:xfrm>
              <a:off x="569825" y="2213113"/>
              <a:ext cx="463826" cy="463826"/>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FF0000"/>
                  </a:solidFill>
                  <a:latin typeface="+mj-lt"/>
                </a:rPr>
                <a:t>3</a:t>
              </a:r>
              <a:endParaRPr lang="vi-VN" sz="3200" dirty="0">
                <a:solidFill>
                  <a:srgbClr val="FF0000"/>
                </a:solidFill>
                <a:latin typeface="+mj-lt"/>
              </a:endParaRPr>
            </a:p>
          </p:txBody>
        </p:sp>
        <p:sp>
          <p:nvSpPr>
            <p:cNvPr id="6" name="TextBox 5">
              <a:extLst>
                <a:ext uri="{FF2B5EF4-FFF2-40B4-BE49-F238E27FC236}">
                  <a16:creationId xmlns:a16="http://schemas.microsoft.com/office/drawing/2014/main" id="{BC025334-9B63-44D3-957B-00AB8843D486}"/>
                </a:ext>
              </a:extLst>
            </p:cNvPr>
            <p:cNvSpPr txBox="1"/>
            <p:nvPr/>
          </p:nvSpPr>
          <p:spPr>
            <a:xfrm>
              <a:off x="1095959" y="2199885"/>
              <a:ext cx="6347721" cy="523220"/>
            </a:xfrm>
            <a:prstGeom prst="rect">
              <a:avLst/>
            </a:prstGeom>
            <a:noFill/>
          </p:spPr>
          <p:txBody>
            <a:bodyPr wrap="square" rtlCol="0">
              <a:spAutoFit/>
            </a:bodyPr>
            <a:lstStyle/>
            <a:p>
              <a:r>
                <a:rPr lang="en-US" sz="2800" b="1" dirty="0" err="1" smtClean="0">
                  <a:solidFill>
                    <a:srgbClr val="FF0000"/>
                  </a:solidFill>
                </a:rPr>
                <a:t>Đọc</a:t>
              </a:r>
              <a:r>
                <a:rPr lang="en-US" sz="2800" b="1" dirty="0" smtClean="0">
                  <a:solidFill>
                    <a:srgbClr val="FF0000"/>
                  </a:solidFill>
                </a:rPr>
                <a:t> </a:t>
              </a:r>
              <a:r>
                <a:rPr lang="en-US" sz="2800" b="1" dirty="0" err="1" smtClean="0">
                  <a:solidFill>
                    <a:srgbClr val="FF0000"/>
                  </a:solidFill>
                </a:rPr>
                <a:t>đoạn</a:t>
              </a:r>
              <a:r>
                <a:rPr lang="en-US" sz="2800" b="1" dirty="0" smtClean="0">
                  <a:solidFill>
                    <a:srgbClr val="FF0000"/>
                  </a:solidFill>
                </a:rPr>
                <a:t> </a:t>
              </a:r>
              <a:r>
                <a:rPr lang="en-US" sz="2800" b="1" dirty="0" err="1" smtClean="0">
                  <a:solidFill>
                    <a:srgbClr val="FF0000"/>
                  </a:solidFill>
                </a:rPr>
                <a:t>văn</a:t>
              </a:r>
              <a:r>
                <a:rPr lang="en-US" sz="2800" b="1" dirty="0" smtClean="0">
                  <a:solidFill>
                    <a:srgbClr val="FF0000"/>
                  </a:solidFill>
                </a:rPr>
                <a:t> </a:t>
              </a:r>
              <a:r>
                <a:rPr lang="en-US" sz="2800" b="1" dirty="0" err="1" smtClean="0">
                  <a:solidFill>
                    <a:srgbClr val="FF0000"/>
                  </a:solidFill>
                </a:rPr>
                <a:t>sau</a:t>
              </a:r>
              <a:r>
                <a:rPr lang="en-US" sz="2800" b="1" dirty="0" smtClean="0">
                  <a:solidFill>
                    <a:srgbClr val="FF0000"/>
                  </a:solidFill>
                </a:rPr>
                <a:t> </a:t>
              </a:r>
              <a:r>
                <a:rPr lang="en-US" sz="2800" b="1" dirty="0" err="1" smtClean="0">
                  <a:solidFill>
                    <a:srgbClr val="FF0000"/>
                  </a:solidFill>
                </a:rPr>
                <a:t>và</a:t>
              </a:r>
              <a:r>
                <a:rPr lang="en-US" sz="2800" b="1" dirty="0" smtClean="0">
                  <a:solidFill>
                    <a:srgbClr val="FF0000"/>
                  </a:solidFill>
                </a:rPr>
                <a:t> </a:t>
              </a:r>
              <a:r>
                <a:rPr lang="en-US" sz="2800" b="1" dirty="0" err="1" smtClean="0">
                  <a:solidFill>
                    <a:srgbClr val="FF0000"/>
                  </a:solidFill>
                </a:rPr>
                <a:t>trả</a:t>
              </a:r>
              <a:r>
                <a:rPr lang="en-US" sz="2800" b="1" dirty="0" smtClean="0">
                  <a:solidFill>
                    <a:srgbClr val="FF0000"/>
                  </a:solidFill>
                </a:rPr>
                <a:t> </a:t>
              </a:r>
              <a:r>
                <a:rPr lang="en-US" sz="2800" b="1" dirty="0" err="1" smtClean="0">
                  <a:solidFill>
                    <a:srgbClr val="FF0000"/>
                  </a:solidFill>
                </a:rPr>
                <a:t>lời</a:t>
              </a:r>
              <a:r>
                <a:rPr lang="en-US" sz="2800" b="1" dirty="0" smtClean="0">
                  <a:solidFill>
                    <a:srgbClr val="FF0000"/>
                  </a:solidFill>
                </a:rPr>
                <a:t> </a:t>
              </a:r>
              <a:r>
                <a:rPr lang="en-US" sz="2800" b="1" dirty="0" err="1" smtClean="0">
                  <a:solidFill>
                    <a:srgbClr val="FF0000"/>
                  </a:solidFill>
                </a:rPr>
                <a:t>câu</a:t>
              </a:r>
              <a:r>
                <a:rPr lang="en-US" sz="2800" b="1" dirty="0" smtClean="0">
                  <a:solidFill>
                    <a:srgbClr val="FF0000"/>
                  </a:solidFill>
                </a:rPr>
                <a:t> </a:t>
              </a:r>
              <a:r>
                <a:rPr lang="en-US" sz="2800" b="1" dirty="0" err="1" smtClean="0">
                  <a:solidFill>
                    <a:srgbClr val="FF0000"/>
                  </a:solidFill>
                </a:rPr>
                <a:t>hỏi</a:t>
              </a:r>
              <a:endParaRPr lang="vi-VN" sz="2800" b="1" dirty="0">
                <a:solidFill>
                  <a:srgbClr val="FF0000"/>
                </a:solidFill>
              </a:endParaRPr>
            </a:p>
          </p:txBody>
        </p:sp>
      </p:grpSp>
      <p:grpSp>
        <p:nvGrpSpPr>
          <p:cNvPr id="7" name="Group 6">
            <a:extLst>
              <a:ext uri="{FF2B5EF4-FFF2-40B4-BE49-F238E27FC236}">
                <a16:creationId xmlns:a16="http://schemas.microsoft.com/office/drawing/2014/main" id="{FCC409D7-DEED-4CFC-8307-14A64DE36C48}"/>
              </a:ext>
            </a:extLst>
          </p:cNvPr>
          <p:cNvGrpSpPr/>
          <p:nvPr/>
        </p:nvGrpSpPr>
        <p:grpSpPr>
          <a:xfrm>
            <a:off x="80532" y="219942"/>
            <a:ext cx="3351661" cy="1489289"/>
            <a:chOff x="569798" y="1124402"/>
            <a:chExt cx="2816950" cy="1489289"/>
          </a:xfrm>
        </p:grpSpPr>
        <p:pic>
          <p:nvPicPr>
            <p:cNvPr id="8" name="Picture 7">
              <a:extLst>
                <a:ext uri="{FF2B5EF4-FFF2-40B4-BE49-F238E27FC236}">
                  <a16:creationId xmlns:a16="http://schemas.microsoft.com/office/drawing/2014/main" id="{F8BC5D2D-D039-4AB6-AA00-D3310D94C54A}"/>
                </a:ext>
              </a:extLst>
            </p:cNvPr>
            <p:cNvPicPr>
              <a:picLocks noChangeAspect="1"/>
            </p:cNvPicPr>
            <p:nvPr/>
          </p:nvPicPr>
          <p:blipFill>
            <a:blip r:embed="rId2">
              <a:clrChange>
                <a:clrFrom>
                  <a:srgbClr val="FFFFFF"/>
                </a:clrFrom>
                <a:clrTo>
                  <a:srgbClr val="FFFFFF">
                    <a:alpha val="0"/>
                  </a:srgbClr>
                </a:clrTo>
              </a:clrChange>
              <a:extLst/>
            </a:blip>
            <a:stretch>
              <a:fillRect/>
            </a:stretch>
          </p:blipFill>
          <p:spPr>
            <a:xfrm>
              <a:off x="569798" y="1124402"/>
              <a:ext cx="2816950" cy="1489289"/>
            </a:xfrm>
            <a:prstGeom prst="rect">
              <a:avLst/>
            </a:prstGeom>
          </p:spPr>
        </p:pic>
        <p:sp>
          <p:nvSpPr>
            <p:cNvPr id="9" name="TextBox 8">
              <a:extLst>
                <a:ext uri="{FF2B5EF4-FFF2-40B4-BE49-F238E27FC236}">
                  <a16:creationId xmlns:a16="http://schemas.microsoft.com/office/drawing/2014/main" id="{527F1D03-CF96-43A1-94DF-E7D051B287F9}"/>
                </a:ext>
              </a:extLst>
            </p:cNvPr>
            <p:cNvSpPr txBox="1"/>
            <p:nvPr/>
          </p:nvSpPr>
          <p:spPr>
            <a:xfrm>
              <a:off x="1442468" y="1610762"/>
              <a:ext cx="1784463" cy="523220"/>
            </a:xfrm>
            <a:prstGeom prst="rect">
              <a:avLst/>
            </a:prstGeom>
            <a:noFill/>
          </p:spPr>
          <p:txBody>
            <a:bodyPr wrap="none" rtlCol="0">
              <a:spAutoFit/>
            </a:bodyPr>
            <a:lstStyle/>
            <a:p>
              <a:r>
                <a:rPr lang="vi-VN" sz="2800" b="1" dirty="0">
                  <a:solidFill>
                    <a:schemeClr val="accent2"/>
                  </a:solidFill>
                  <a:latin typeface="+mj-lt"/>
                </a:rPr>
                <a:t>KHÁM PHÁ</a:t>
              </a:r>
            </a:p>
          </p:txBody>
        </p:sp>
      </p:grpSp>
      <p:pic>
        <p:nvPicPr>
          <p:cNvPr id="10" name="Picture 2" descr="20210409091901_wm_shs-dao-duc-2"/>
          <p:cNvPicPr>
            <a:picLocks noChangeAspect="1" noChangeArrowheads="1"/>
          </p:cNvPicPr>
          <p:nvPr/>
        </p:nvPicPr>
        <p:blipFill rotWithShape="1">
          <a:blip r:embed="rId3">
            <a:extLst>
              <a:ext uri="{28A0092B-C50C-407E-A947-70E740481C1C}">
                <a14:useLocalDpi xmlns:a14="http://schemas.microsoft.com/office/drawing/2010/main" val="0"/>
              </a:ext>
            </a:extLst>
          </a:blip>
          <a:srcRect l="49138" t="49082" r="4050" b="20144"/>
          <a:stretch/>
        </p:blipFill>
        <p:spPr bwMode="auto">
          <a:xfrm>
            <a:off x="6296296" y="1243509"/>
            <a:ext cx="5406925" cy="498894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95349" y="1729869"/>
            <a:ext cx="4895850" cy="3234219"/>
          </a:xfrm>
          <a:prstGeom prst="rect">
            <a:avLst/>
          </a:prstGeom>
          <a:noFill/>
        </p:spPr>
        <p:txBody>
          <a:bodyPr wrap="square" rtlCol="0">
            <a:spAutoFit/>
          </a:bodyPr>
          <a:lstStyle/>
          <a:p>
            <a:pPr algn="just">
              <a:lnSpc>
                <a:spcPts val="3500"/>
              </a:lnSpc>
            </a:pPr>
            <a:r>
              <a:rPr lang="en-US" sz="2400" i="1" dirty="0" smtClean="0">
                <a:solidFill>
                  <a:srgbClr val="000000"/>
                </a:solidFill>
              </a:rPr>
              <a:t>   </a:t>
            </a:r>
            <a:r>
              <a:rPr lang="en-US" sz="2400" i="1" dirty="0" err="1" smtClean="0">
                <a:solidFill>
                  <a:srgbClr val="000000"/>
                </a:solidFill>
              </a:rPr>
              <a:t>Quê</a:t>
            </a:r>
            <a:r>
              <a:rPr lang="en-US" sz="2400" i="1" dirty="0" smtClean="0">
                <a:solidFill>
                  <a:srgbClr val="000000"/>
                </a:solidFill>
              </a:rPr>
              <a:t> Nam </a:t>
            </a:r>
            <a:r>
              <a:rPr lang="en-US" sz="2400" i="1" dirty="0" err="1" smtClean="0">
                <a:solidFill>
                  <a:srgbClr val="000000"/>
                </a:solidFill>
              </a:rPr>
              <a:t>nằm</a:t>
            </a:r>
            <a:r>
              <a:rPr lang="en-US" sz="2400" i="1" dirty="0" smtClean="0">
                <a:solidFill>
                  <a:srgbClr val="000000"/>
                </a:solidFill>
              </a:rPr>
              <a:t> </a:t>
            </a:r>
            <a:r>
              <a:rPr lang="en-US" sz="2400" i="1" dirty="0" err="1" smtClean="0">
                <a:solidFill>
                  <a:srgbClr val="000000"/>
                </a:solidFill>
              </a:rPr>
              <a:t>ven</a:t>
            </a:r>
            <a:r>
              <a:rPr lang="en-US" sz="2400" i="1" dirty="0" smtClean="0">
                <a:solidFill>
                  <a:srgbClr val="000000"/>
                </a:solidFill>
              </a:rPr>
              <a:t> </a:t>
            </a:r>
            <a:r>
              <a:rPr lang="en-US" sz="2400" i="1" dirty="0" err="1" smtClean="0">
                <a:solidFill>
                  <a:srgbClr val="000000"/>
                </a:solidFill>
              </a:rPr>
              <a:t>dòng</a:t>
            </a:r>
            <a:r>
              <a:rPr lang="en-US" sz="2400" i="1" dirty="0" smtClean="0">
                <a:solidFill>
                  <a:srgbClr val="000000"/>
                </a:solidFill>
              </a:rPr>
              <a:t> </a:t>
            </a:r>
            <a:r>
              <a:rPr lang="en-US" sz="2400" i="1" dirty="0" err="1" smtClean="0">
                <a:solidFill>
                  <a:srgbClr val="000000"/>
                </a:solidFill>
              </a:rPr>
              <a:t>sông</a:t>
            </a:r>
            <a:r>
              <a:rPr lang="en-US" sz="2400" i="1" dirty="0" smtClean="0">
                <a:solidFill>
                  <a:srgbClr val="000000"/>
                </a:solidFill>
              </a:rPr>
              <a:t> </a:t>
            </a:r>
            <a:r>
              <a:rPr lang="en-US" sz="2400" i="1" dirty="0" err="1" smtClean="0">
                <a:solidFill>
                  <a:srgbClr val="000000"/>
                </a:solidFill>
              </a:rPr>
              <a:t>nhỏ</a:t>
            </a:r>
            <a:r>
              <a:rPr lang="en-US" sz="2400" i="1" dirty="0" smtClean="0">
                <a:solidFill>
                  <a:srgbClr val="000000"/>
                </a:solidFill>
              </a:rPr>
              <a:t> </a:t>
            </a:r>
            <a:r>
              <a:rPr lang="en-US" sz="2400" i="1" dirty="0" err="1" smtClean="0">
                <a:solidFill>
                  <a:srgbClr val="000000"/>
                </a:solidFill>
              </a:rPr>
              <a:t>êm</a:t>
            </a:r>
            <a:r>
              <a:rPr lang="en-US" sz="2400" i="1" dirty="0" smtClean="0">
                <a:solidFill>
                  <a:srgbClr val="000000"/>
                </a:solidFill>
              </a:rPr>
              <a:t> </a:t>
            </a:r>
            <a:r>
              <a:rPr lang="en-US" sz="2400" i="1" dirty="0" err="1" smtClean="0">
                <a:solidFill>
                  <a:srgbClr val="000000"/>
                </a:solidFill>
              </a:rPr>
              <a:t>đềm</a:t>
            </a:r>
            <a:r>
              <a:rPr lang="en-US" sz="2400" i="1" dirty="0" smtClean="0">
                <a:solidFill>
                  <a:srgbClr val="000000"/>
                </a:solidFill>
              </a:rPr>
              <a:t>. </a:t>
            </a:r>
            <a:r>
              <a:rPr lang="en-US" sz="2400" i="1" dirty="0" err="1" smtClean="0">
                <a:solidFill>
                  <a:srgbClr val="000000"/>
                </a:solidFill>
              </a:rPr>
              <a:t>Người</a:t>
            </a:r>
            <a:r>
              <a:rPr lang="en-US" sz="2400" i="1" dirty="0" smtClean="0">
                <a:solidFill>
                  <a:srgbClr val="000000"/>
                </a:solidFill>
              </a:rPr>
              <a:t> </a:t>
            </a:r>
            <a:r>
              <a:rPr lang="en-US" sz="2400" i="1" dirty="0" err="1" smtClean="0">
                <a:solidFill>
                  <a:srgbClr val="000000"/>
                </a:solidFill>
              </a:rPr>
              <a:t>dân</a:t>
            </a:r>
            <a:r>
              <a:rPr lang="en-US" sz="2400" i="1" dirty="0" smtClean="0">
                <a:solidFill>
                  <a:srgbClr val="000000"/>
                </a:solidFill>
              </a:rPr>
              <a:t> </a:t>
            </a:r>
            <a:r>
              <a:rPr lang="en-US" sz="2400" i="1" dirty="0" err="1" smtClean="0">
                <a:solidFill>
                  <a:srgbClr val="000000"/>
                </a:solidFill>
              </a:rPr>
              <a:t>quê</a:t>
            </a:r>
            <a:r>
              <a:rPr lang="en-US" sz="2400" i="1" dirty="0" smtClean="0">
                <a:solidFill>
                  <a:srgbClr val="000000"/>
                </a:solidFill>
              </a:rPr>
              <a:t> Nam </a:t>
            </a:r>
            <a:r>
              <a:rPr lang="en-US" sz="2400" i="1" dirty="0" err="1" smtClean="0">
                <a:solidFill>
                  <a:srgbClr val="000000"/>
                </a:solidFill>
              </a:rPr>
              <a:t>luôn</a:t>
            </a:r>
            <a:r>
              <a:rPr lang="en-US" sz="2400" i="1" dirty="0" smtClean="0">
                <a:solidFill>
                  <a:srgbClr val="000000"/>
                </a:solidFill>
              </a:rPr>
              <a:t> </a:t>
            </a:r>
            <a:r>
              <a:rPr lang="en-US" sz="2400" i="1" dirty="0" err="1" smtClean="0">
                <a:solidFill>
                  <a:srgbClr val="000000"/>
                </a:solidFill>
              </a:rPr>
              <a:t>yêu</a:t>
            </a:r>
            <a:r>
              <a:rPr lang="en-US" sz="2400" i="1" dirty="0" smtClean="0">
                <a:solidFill>
                  <a:srgbClr val="000000"/>
                </a:solidFill>
              </a:rPr>
              <a:t> </a:t>
            </a:r>
            <a:r>
              <a:rPr lang="en-US" sz="2400" i="1" dirty="0" err="1" smtClean="0">
                <a:solidFill>
                  <a:srgbClr val="000000"/>
                </a:solidFill>
              </a:rPr>
              <a:t>thương</a:t>
            </a:r>
            <a:r>
              <a:rPr lang="en-US" sz="2400" i="1" dirty="0" smtClean="0">
                <a:solidFill>
                  <a:srgbClr val="000000"/>
                </a:solidFill>
              </a:rPr>
              <a:t>, </a:t>
            </a:r>
            <a:r>
              <a:rPr lang="en-US" sz="2400" i="1" dirty="0" err="1" smtClean="0">
                <a:solidFill>
                  <a:srgbClr val="000000"/>
                </a:solidFill>
              </a:rPr>
              <a:t>giúp</a:t>
            </a:r>
            <a:r>
              <a:rPr lang="en-US" sz="2400" i="1" dirty="0" smtClean="0">
                <a:solidFill>
                  <a:srgbClr val="000000"/>
                </a:solidFill>
              </a:rPr>
              <a:t> </a:t>
            </a:r>
            <a:r>
              <a:rPr lang="en-US" sz="2400" i="1" dirty="0" err="1" smtClean="0">
                <a:solidFill>
                  <a:srgbClr val="000000"/>
                </a:solidFill>
              </a:rPr>
              <a:t>đỡ</a:t>
            </a:r>
            <a:r>
              <a:rPr lang="en-US" sz="2400" i="1" dirty="0" smtClean="0">
                <a:solidFill>
                  <a:srgbClr val="000000"/>
                </a:solidFill>
              </a:rPr>
              <a:t> </a:t>
            </a:r>
            <a:r>
              <a:rPr lang="en-US" sz="2400" i="1" dirty="0" err="1" smtClean="0">
                <a:solidFill>
                  <a:srgbClr val="000000"/>
                </a:solidFill>
              </a:rPr>
              <a:t>lẫn</a:t>
            </a:r>
            <a:r>
              <a:rPr lang="en-US" sz="2400" i="1" dirty="0" smtClean="0">
                <a:solidFill>
                  <a:srgbClr val="000000"/>
                </a:solidFill>
              </a:rPr>
              <a:t> </a:t>
            </a:r>
            <a:r>
              <a:rPr lang="en-US" sz="2400" i="1" dirty="0" err="1" smtClean="0">
                <a:solidFill>
                  <a:srgbClr val="000000"/>
                </a:solidFill>
              </a:rPr>
              <a:t>nhau</a:t>
            </a:r>
            <a:r>
              <a:rPr lang="en-US" sz="2400" i="1" dirty="0" smtClean="0">
                <a:solidFill>
                  <a:srgbClr val="000000"/>
                </a:solidFill>
              </a:rPr>
              <a:t>.</a:t>
            </a:r>
          </a:p>
          <a:p>
            <a:pPr algn="just">
              <a:lnSpc>
                <a:spcPts val="3500"/>
              </a:lnSpc>
            </a:pPr>
            <a:r>
              <a:rPr lang="en-US" sz="2400" i="1" dirty="0" smtClean="0">
                <a:solidFill>
                  <a:srgbClr val="000000"/>
                </a:solidFill>
              </a:rPr>
              <a:t>   Nam </a:t>
            </a:r>
            <a:r>
              <a:rPr lang="en-US" sz="2400" i="1" dirty="0" err="1" smtClean="0">
                <a:solidFill>
                  <a:srgbClr val="000000"/>
                </a:solidFill>
              </a:rPr>
              <a:t>luôn</a:t>
            </a:r>
            <a:r>
              <a:rPr lang="en-US" sz="2400" i="1" dirty="0" smtClean="0">
                <a:solidFill>
                  <a:srgbClr val="000000"/>
                </a:solidFill>
              </a:rPr>
              <a:t> </a:t>
            </a:r>
            <a:r>
              <a:rPr lang="en-US" sz="2400" i="1" dirty="0" err="1" smtClean="0">
                <a:solidFill>
                  <a:srgbClr val="000000"/>
                </a:solidFill>
              </a:rPr>
              <a:t>tự</a:t>
            </a:r>
            <a:r>
              <a:rPr lang="en-US" sz="2400" i="1" dirty="0" smtClean="0">
                <a:solidFill>
                  <a:srgbClr val="000000"/>
                </a:solidFill>
              </a:rPr>
              <a:t> </a:t>
            </a:r>
            <a:r>
              <a:rPr lang="en-US" sz="2400" i="1" dirty="0" err="1" smtClean="0">
                <a:solidFill>
                  <a:srgbClr val="000000"/>
                </a:solidFill>
              </a:rPr>
              <a:t>hào</a:t>
            </a:r>
            <a:r>
              <a:rPr lang="en-US" sz="2400" i="1" dirty="0" smtClean="0">
                <a:solidFill>
                  <a:srgbClr val="000000"/>
                </a:solidFill>
              </a:rPr>
              <a:t> </a:t>
            </a:r>
            <a:r>
              <a:rPr lang="en-US" sz="2400" i="1" dirty="0" err="1" smtClean="0">
                <a:solidFill>
                  <a:srgbClr val="000000"/>
                </a:solidFill>
              </a:rPr>
              <a:t>về</a:t>
            </a:r>
            <a:r>
              <a:rPr lang="en-US" sz="2400" i="1" dirty="0" smtClean="0">
                <a:solidFill>
                  <a:srgbClr val="000000"/>
                </a:solidFill>
              </a:rPr>
              <a:t> </a:t>
            </a:r>
            <a:r>
              <a:rPr lang="en-US" sz="2400" i="1" dirty="0" err="1" smtClean="0">
                <a:solidFill>
                  <a:srgbClr val="000000"/>
                </a:solidFill>
              </a:rPr>
              <a:t>những</a:t>
            </a:r>
            <a:r>
              <a:rPr lang="en-US" sz="2400" i="1" dirty="0" smtClean="0">
                <a:solidFill>
                  <a:srgbClr val="000000"/>
                </a:solidFill>
              </a:rPr>
              <a:t> con </a:t>
            </a:r>
            <a:r>
              <a:rPr lang="en-US" sz="2400" i="1" dirty="0" err="1" smtClean="0">
                <a:solidFill>
                  <a:srgbClr val="000000"/>
                </a:solidFill>
              </a:rPr>
              <a:t>người</a:t>
            </a:r>
            <a:r>
              <a:rPr lang="en-US" sz="2400" i="1" dirty="0" smtClean="0">
                <a:solidFill>
                  <a:srgbClr val="000000"/>
                </a:solidFill>
              </a:rPr>
              <a:t> </a:t>
            </a:r>
            <a:r>
              <a:rPr lang="en-US" sz="2400" i="1" dirty="0" err="1" smtClean="0">
                <a:solidFill>
                  <a:srgbClr val="000000"/>
                </a:solidFill>
              </a:rPr>
              <a:t>quê</a:t>
            </a:r>
            <a:r>
              <a:rPr lang="en-US" sz="2400" i="1" dirty="0" smtClean="0">
                <a:solidFill>
                  <a:srgbClr val="000000"/>
                </a:solidFill>
              </a:rPr>
              <a:t> </a:t>
            </a:r>
            <a:r>
              <a:rPr lang="en-US" sz="2400" i="1" dirty="0" err="1" smtClean="0">
                <a:solidFill>
                  <a:srgbClr val="000000"/>
                </a:solidFill>
              </a:rPr>
              <a:t>hương</a:t>
            </a:r>
            <a:r>
              <a:rPr lang="en-US" sz="2400" i="1" dirty="0" smtClean="0">
                <a:solidFill>
                  <a:srgbClr val="000000"/>
                </a:solidFill>
              </a:rPr>
              <a:t> </a:t>
            </a:r>
            <a:r>
              <a:rPr lang="en-US" sz="2400" i="1" dirty="0" err="1" smtClean="0">
                <a:solidFill>
                  <a:srgbClr val="000000"/>
                </a:solidFill>
              </a:rPr>
              <a:t>hiếu</a:t>
            </a:r>
            <a:r>
              <a:rPr lang="en-US" sz="2400" i="1" dirty="0" smtClean="0">
                <a:solidFill>
                  <a:srgbClr val="000000"/>
                </a:solidFill>
              </a:rPr>
              <a:t> </a:t>
            </a:r>
            <a:r>
              <a:rPr lang="en-US" sz="2400" i="1" dirty="0" err="1" smtClean="0">
                <a:solidFill>
                  <a:srgbClr val="000000"/>
                </a:solidFill>
              </a:rPr>
              <a:t>học</a:t>
            </a:r>
            <a:r>
              <a:rPr lang="en-US" sz="2400" i="1" dirty="0" smtClean="0">
                <a:solidFill>
                  <a:srgbClr val="000000"/>
                </a:solidFill>
              </a:rPr>
              <a:t>, </a:t>
            </a:r>
            <a:r>
              <a:rPr lang="en-US" sz="2400" i="1" dirty="0" err="1" smtClean="0">
                <a:solidFill>
                  <a:srgbClr val="000000"/>
                </a:solidFill>
              </a:rPr>
              <a:t>cần</a:t>
            </a:r>
            <a:r>
              <a:rPr lang="en-US" sz="2400" i="1" dirty="0" smtClean="0">
                <a:solidFill>
                  <a:srgbClr val="000000"/>
                </a:solidFill>
              </a:rPr>
              <a:t> </a:t>
            </a:r>
            <a:r>
              <a:rPr lang="en-US" sz="2400" i="1" dirty="0" err="1" smtClean="0">
                <a:solidFill>
                  <a:srgbClr val="000000"/>
                </a:solidFill>
              </a:rPr>
              <a:t>cù</a:t>
            </a:r>
            <a:r>
              <a:rPr lang="en-US" sz="2400" i="1" dirty="0" smtClean="0">
                <a:solidFill>
                  <a:srgbClr val="000000"/>
                </a:solidFill>
              </a:rPr>
              <a:t> </a:t>
            </a:r>
            <a:r>
              <a:rPr lang="en-US" sz="2400" i="1" dirty="0" err="1" smtClean="0">
                <a:solidFill>
                  <a:srgbClr val="000000"/>
                </a:solidFill>
              </a:rPr>
              <a:t>và</a:t>
            </a:r>
            <a:r>
              <a:rPr lang="en-US" sz="2400" i="1" dirty="0" smtClean="0">
                <a:solidFill>
                  <a:srgbClr val="000000"/>
                </a:solidFill>
              </a:rPr>
              <a:t> </a:t>
            </a:r>
            <a:r>
              <a:rPr lang="en-US" sz="2400" i="1" dirty="0" err="1" smtClean="0">
                <a:solidFill>
                  <a:srgbClr val="000000"/>
                </a:solidFill>
              </a:rPr>
              <a:t>thân</a:t>
            </a:r>
            <a:r>
              <a:rPr lang="en-US" sz="2400" i="1" dirty="0" smtClean="0">
                <a:solidFill>
                  <a:srgbClr val="000000"/>
                </a:solidFill>
              </a:rPr>
              <a:t> </a:t>
            </a:r>
            <a:r>
              <a:rPr lang="en-US" sz="2400" i="1" dirty="0" err="1" smtClean="0">
                <a:solidFill>
                  <a:srgbClr val="000000"/>
                </a:solidFill>
              </a:rPr>
              <a:t>thiện</a:t>
            </a:r>
            <a:r>
              <a:rPr lang="en-US" sz="2400" i="1" dirty="0" smtClean="0">
                <a:solidFill>
                  <a:srgbClr val="000000"/>
                </a:solidFill>
              </a:rPr>
              <a:t>.</a:t>
            </a:r>
            <a:endParaRPr lang="en-US" sz="2400" i="1" dirty="0">
              <a:solidFill>
                <a:srgbClr val="000000"/>
              </a:solidFill>
            </a:endParaRPr>
          </a:p>
        </p:txBody>
      </p:sp>
      <p:sp>
        <p:nvSpPr>
          <p:cNvPr id="13" name="TextBox 12"/>
          <p:cNvSpPr txBox="1"/>
          <p:nvPr/>
        </p:nvSpPr>
        <p:spPr>
          <a:xfrm>
            <a:off x="631650" y="5410186"/>
            <a:ext cx="6811737" cy="990015"/>
          </a:xfrm>
          <a:prstGeom prst="rect">
            <a:avLst/>
          </a:prstGeom>
          <a:noFill/>
        </p:spPr>
        <p:txBody>
          <a:bodyPr wrap="square" rtlCol="0">
            <a:spAutoFit/>
          </a:bodyPr>
          <a:lstStyle/>
          <a:p>
            <a:pPr marL="342900" indent="-342900" algn="just">
              <a:lnSpc>
                <a:spcPts val="3500"/>
              </a:lnSpc>
              <a:buFontTx/>
              <a:buChar char="-"/>
            </a:pPr>
            <a:r>
              <a:rPr lang="en-US" sz="2400" i="1" dirty="0" err="1" smtClean="0">
                <a:solidFill>
                  <a:srgbClr val="000000"/>
                </a:solidFill>
              </a:rPr>
              <a:t>Người</a:t>
            </a:r>
            <a:r>
              <a:rPr lang="en-US" sz="2400" i="1" dirty="0" smtClean="0">
                <a:solidFill>
                  <a:srgbClr val="000000"/>
                </a:solidFill>
              </a:rPr>
              <a:t> </a:t>
            </a:r>
            <a:r>
              <a:rPr lang="en-US" sz="2400" i="1" dirty="0" err="1" smtClean="0">
                <a:solidFill>
                  <a:srgbClr val="000000"/>
                </a:solidFill>
              </a:rPr>
              <a:t>dân</a:t>
            </a:r>
            <a:r>
              <a:rPr lang="en-US" sz="2400" i="1" dirty="0" smtClean="0">
                <a:solidFill>
                  <a:srgbClr val="000000"/>
                </a:solidFill>
              </a:rPr>
              <a:t> </a:t>
            </a:r>
            <a:r>
              <a:rPr lang="en-US" sz="2400" i="1" dirty="0" err="1" smtClean="0">
                <a:solidFill>
                  <a:srgbClr val="000000"/>
                </a:solidFill>
              </a:rPr>
              <a:t>quê</a:t>
            </a:r>
            <a:r>
              <a:rPr lang="en-US" sz="2400" i="1" dirty="0" smtClean="0">
                <a:solidFill>
                  <a:srgbClr val="000000"/>
                </a:solidFill>
              </a:rPr>
              <a:t> </a:t>
            </a:r>
            <a:r>
              <a:rPr lang="en-US" sz="2400" i="1" dirty="0" err="1" smtClean="0">
                <a:solidFill>
                  <a:srgbClr val="000000"/>
                </a:solidFill>
              </a:rPr>
              <a:t>hương</a:t>
            </a:r>
            <a:r>
              <a:rPr lang="en-US" sz="2400" i="1" dirty="0" smtClean="0">
                <a:solidFill>
                  <a:srgbClr val="000000"/>
                </a:solidFill>
              </a:rPr>
              <a:t> Nam </a:t>
            </a:r>
            <a:r>
              <a:rPr lang="en-US" sz="2400" i="1" dirty="0" err="1" smtClean="0">
                <a:solidFill>
                  <a:srgbClr val="000000"/>
                </a:solidFill>
              </a:rPr>
              <a:t>như</a:t>
            </a:r>
            <a:r>
              <a:rPr lang="en-US" sz="2400" i="1" dirty="0" smtClean="0">
                <a:solidFill>
                  <a:srgbClr val="000000"/>
                </a:solidFill>
              </a:rPr>
              <a:t> </a:t>
            </a:r>
            <a:r>
              <a:rPr lang="en-US" sz="2400" i="1" dirty="0" err="1" smtClean="0">
                <a:solidFill>
                  <a:srgbClr val="000000"/>
                </a:solidFill>
              </a:rPr>
              <a:t>thế</a:t>
            </a:r>
            <a:r>
              <a:rPr lang="en-US" sz="2400" i="1" dirty="0" smtClean="0">
                <a:solidFill>
                  <a:srgbClr val="000000"/>
                </a:solidFill>
              </a:rPr>
              <a:t> </a:t>
            </a:r>
            <a:r>
              <a:rPr lang="en-US" sz="2400" i="1" dirty="0" err="1" smtClean="0">
                <a:solidFill>
                  <a:srgbClr val="000000"/>
                </a:solidFill>
              </a:rPr>
              <a:t>nào</a:t>
            </a:r>
            <a:r>
              <a:rPr lang="en-US" sz="2400" i="1" dirty="0" smtClean="0">
                <a:solidFill>
                  <a:srgbClr val="000000"/>
                </a:solidFill>
              </a:rPr>
              <a:t>?</a:t>
            </a:r>
          </a:p>
          <a:p>
            <a:pPr marL="342900" indent="-342900" algn="just">
              <a:lnSpc>
                <a:spcPts val="3500"/>
              </a:lnSpc>
              <a:buFontTx/>
              <a:buChar char="-"/>
            </a:pPr>
            <a:r>
              <a:rPr lang="en-US" sz="2400" i="1" dirty="0" err="1" smtClean="0">
                <a:solidFill>
                  <a:srgbClr val="000000"/>
                </a:solidFill>
              </a:rPr>
              <a:t>Hãy</a:t>
            </a:r>
            <a:r>
              <a:rPr lang="en-US" sz="2400" i="1" dirty="0" smtClean="0">
                <a:solidFill>
                  <a:srgbClr val="000000"/>
                </a:solidFill>
              </a:rPr>
              <a:t> </a:t>
            </a:r>
            <a:r>
              <a:rPr lang="en-US" sz="2400" i="1" dirty="0" err="1" smtClean="0">
                <a:solidFill>
                  <a:srgbClr val="000000"/>
                </a:solidFill>
              </a:rPr>
              <a:t>giới</a:t>
            </a:r>
            <a:r>
              <a:rPr lang="en-US" sz="2400" i="1" dirty="0" smtClean="0">
                <a:solidFill>
                  <a:srgbClr val="000000"/>
                </a:solidFill>
              </a:rPr>
              <a:t> </a:t>
            </a:r>
            <a:r>
              <a:rPr lang="en-US" sz="2400" i="1" dirty="0" err="1" smtClean="0">
                <a:solidFill>
                  <a:srgbClr val="000000"/>
                </a:solidFill>
              </a:rPr>
              <a:t>thiệu</a:t>
            </a:r>
            <a:r>
              <a:rPr lang="en-US" sz="2400" i="1" dirty="0" smtClean="0">
                <a:solidFill>
                  <a:srgbClr val="000000"/>
                </a:solidFill>
              </a:rPr>
              <a:t> </a:t>
            </a:r>
            <a:r>
              <a:rPr lang="en-US" sz="2400" i="1" dirty="0" err="1" smtClean="0">
                <a:solidFill>
                  <a:srgbClr val="000000"/>
                </a:solidFill>
              </a:rPr>
              <a:t>về</a:t>
            </a:r>
            <a:r>
              <a:rPr lang="en-US" sz="2400" i="1" dirty="0" smtClean="0">
                <a:solidFill>
                  <a:srgbClr val="000000"/>
                </a:solidFill>
              </a:rPr>
              <a:t> con </a:t>
            </a:r>
            <a:r>
              <a:rPr lang="en-US" sz="2400" i="1" dirty="0" err="1" smtClean="0">
                <a:solidFill>
                  <a:srgbClr val="000000"/>
                </a:solidFill>
              </a:rPr>
              <a:t>người</a:t>
            </a:r>
            <a:r>
              <a:rPr lang="en-US" sz="2400" i="1" dirty="0" smtClean="0">
                <a:solidFill>
                  <a:srgbClr val="000000"/>
                </a:solidFill>
              </a:rPr>
              <a:t> </a:t>
            </a:r>
            <a:r>
              <a:rPr lang="en-US" sz="2400" i="1" dirty="0" err="1" smtClean="0">
                <a:solidFill>
                  <a:srgbClr val="000000"/>
                </a:solidFill>
              </a:rPr>
              <a:t>quê</a:t>
            </a:r>
            <a:r>
              <a:rPr lang="en-US" sz="2400" i="1" dirty="0" smtClean="0">
                <a:solidFill>
                  <a:srgbClr val="000000"/>
                </a:solidFill>
              </a:rPr>
              <a:t> </a:t>
            </a:r>
            <a:r>
              <a:rPr lang="en-US" sz="2400" i="1" dirty="0" err="1" smtClean="0">
                <a:solidFill>
                  <a:srgbClr val="000000"/>
                </a:solidFill>
              </a:rPr>
              <a:t>hương</a:t>
            </a:r>
            <a:r>
              <a:rPr lang="en-US" sz="2400" i="1" dirty="0" smtClean="0">
                <a:solidFill>
                  <a:srgbClr val="000000"/>
                </a:solidFill>
              </a:rPr>
              <a:t> </a:t>
            </a:r>
            <a:r>
              <a:rPr lang="en-US" sz="2400" i="1" dirty="0" err="1" smtClean="0">
                <a:solidFill>
                  <a:srgbClr val="000000"/>
                </a:solidFill>
              </a:rPr>
              <a:t>em</a:t>
            </a:r>
            <a:r>
              <a:rPr lang="en-US" sz="2400" i="1" dirty="0" smtClean="0">
                <a:solidFill>
                  <a:srgbClr val="000000"/>
                </a:solidFill>
              </a:rPr>
              <a:t>.</a:t>
            </a:r>
            <a:endParaRPr lang="en-US" sz="2400" i="1" dirty="0">
              <a:solidFill>
                <a:srgbClr val="000000"/>
              </a:solidFill>
            </a:endParaRPr>
          </a:p>
        </p:txBody>
      </p:sp>
      <p:grpSp>
        <p:nvGrpSpPr>
          <p:cNvPr id="14" name="Group 13"/>
          <p:cNvGrpSpPr/>
          <p:nvPr/>
        </p:nvGrpSpPr>
        <p:grpSpPr>
          <a:xfrm>
            <a:off x="261000" y="4786144"/>
            <a:ext cx="925795" cy="760249"/>
            <a:chOff x="221968" y="3346978"/>
            <a:chExt cx="925795" cy="760249"/>
          </a:xfrm>
        </p:grpSpPr>
        <p:pic>
          <p:nvPicPr>
            <p:cNvPr id="15" name="Picture 2">
              <a:extLst>
                <a:ext uri="{FF2B5EF4-FFF2-40B4-BE49-F238E27FC236}">
                  <a16:creationId xmlns:a16="http://schemas.microsoft.com/office/drawing/2014/main" id="{FEFBB6F9-4F1A-43F6-A2EB-44E27BB58668}"/>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9278" t="9847" r="5150" b="16402"/>
            <a:stretch/>
          </p:blipFill>
          <p:spPr bwMode="auto">
            <a:xfrm flipH="1">
              <a:off x="221968" y="3346978"/>
              <a:ext cx="925795" cy="760249"/>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p:cNvSpPr/>
            <p:nvPr/>
          </p:nvSpPr>
          <p:spPr>
            <a:xfrm>
              <a:off x="443533" y="3514725"/>
              <a:ext cx="451816" cy="354806"/>
            </a:xfrm>
            <a:prstGeom prst="ellipse">
              <a:avLst/>
            </a:prstGeom>
            <a:solidFill>
              <a:srgbClr val="FF5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accent2"/>
                  </a:solidFill>
                  <a:latin typeface="+mj-lt"/>
                </a:rPr>
                <a:t>?</a:t>
              </a:r>
              <a:endParaRPr lang="en-US" sz="3200" dirty="0">
                <a:solidFill>
                  <a:schemeClr val="accent2"/>
                </a:solidFill>
                <a:latin typeface="+mj-lt"/>
              </a:endParaRPr>
            </a:p>
          </p:txBody>
        </p:sp>
      </p:grpSp>
      <p:cxnSp>
        <p:nvCxnSpPr>
          <p:cNvPr id="17" name="Straight Connector 16"/>
          <p:cNvCxnSpPr/>
          <p:nvPr/>
        </p:nvCxnSpPr>
        <p:spPr>
          <a:xfrm>
            <a:off x="934381" y="3069772"/>
            <a:ext cx="387065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842574" y="3496493"/>
            <a:ext cx="71153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42039" y="3966756"/>
            <a:ext cx="22126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95349" y="4418314"/>
            <a:ext cx="178796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554113" y="169691"/>
            <a:ext cx="6999032" cy="383246"/>
          </a:xfrm>
          <a:prstGeom prst="rect">
            <a:avLst/>
          </a:prstGeom>
        </p:spPr>
        <p:txBody>
          <a:bodyPr wrap="none">
            <a:spAutoFit/>
          </a:bodyPr>
          <a:lstStyle/>
          <a:p>
            <a:pPr algn="just">
              <a:lnSpc>
                <a:spcPts val="2185"/>
              </a:lnSpc>
            </a:pPr>
            <a:r>
              <a:rPr lang="vi-VN" sz="2400" dirty="0" smtClean="0">
                <a:solidFill>
                  <a:srgbClr val="000000"/>
                </a:solidFill>
                <a:latin typeface="+mj-lt"/>
                <a:ea typeface="Segoe UI" panose="020B0502040204020203" pitchFamily="34" charset="0"/>
                <a:cs typeface="Segoe UI" panose="020B0502040204020203" pitchFamily="34" charset="0"/>
              </a:rPr>
              <a:t>Hoạt đ</a:t>
            </a:r>
            <a:r>
              <a:rPr lang="en-US" sz="2400" dirty="0" err="1" smtClean="0">
                <a:solidFill>
                  <a:srgbClr val="000000"/>
                </a:solidFill>
                <a:latin typeface="+mj-lt"/>
                <a:ea typeface="Segoe UI" panose="020B0502040204020203" pitchFamily="34" charset="0"/>
                <a:cs typeface="Segoe UI" panose="020B0502040204020203" pitchFamily="34" charset="0"/>
              </a:rPr>
              <a:t>ộng</a:t>
            </a:r>
            <a:r>
              <a:rPr lang="en-US" sz="2400" dirty="0" smtClean="0">
                <a:solidFill>
                  <a:srgbClr val="000000"/>
                </a:solidFill>
                <a:latin typeface="+mj-lt"/>
                <a:ea typeface="Segoe UI" panose="020B0502040204020203" pitchFamily="34" charset="0"/>
                <a:cs typeface="Segoe UI" panose="020B0502040204020203" pitchFamily="34" charset="0"/>
              </a:rPr>
              <a:t>: </a:t>
            </a:r>
            <a:r>
              <a:rPr lang="vi-VN" sz="2400" dirty="0" smtClean="0">
                <a:solidFill>
                  <a:srgbClr val="000000"/>
                </a:solidFill>
                <a:latin typeface="+mj-lt"/>
                <a:ea typeface="Segoe UI" panose="020B0502040204020203" pitchFamily="34" charset="0"/>
                <a:cs typeface="Segoe UI" panose="020B0502040204020203" pitchFamily="34" charset="0"/>
              </a:rPr>
              <a:t> </a:t>
            </a:r>
            <a:r>
              <a:rPr lang="vi-VN" sz="2400" i="1" dirty="0" smtClean="0">
                <a:latin typeface="+mj-lt"/>
                <a:ea typeface="Segoe UI" panose="020B0502040204020203" pitchFamily="34" charset="0"/>
              </a:rPr>
              <a:t>Khám phá vẻ đẹp con người quê hương em</a:t>
            </a:r>
            <a:endParaRPr lang="en-US" sz="2400" i="1" dirty="0">
              <a:latin typeface="+mj-lt"/>
              <a:ea typeface="Segoe UI" panose="020B0502040204020203" pitchFamily="34" charset="0"/>
            </a:endParaRPr>
          </a:p>
        </p:txBody>
      </p:sp>
    </p:spTree>
    <p:extLst>
      <p:ext uri="{BB962C8B-B14F-4D97-AF65-F5344CB8AC3E}">
        <p14:creationId xmlns:p14="http://schemas.microsoft.com/office/powerpoint/2010/main" val="429484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TotalTime>
  <Words>448</Words>
  <Application>Microsoft Office PowerPoint</Application>
  <PresentationFormat>Widescreen</PresentationFormat>
  <Paragraphs>50</Paragraphs>
  <Slides>15</Slides>
  <Notes>3</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Microsoft YaHei</vt:lpstr>
      <vt:lpstr>SimSun</vt:lpstr>
      <vt:lpstr>Arial</vt:lpstr>
      <vt:lpstr>Calibri</vt:lpstr>
      <vt:lpstr>Calibri Light</vt:lpstr>
      <vt:lpstr>Courier New</vt:lpstr>
      <vt:lpstr>等线</vt:lpstr>
      <vt:lpstr>Segoe UI</vt:lpstr>
      <vt:lpstr>SVN-Cookies</vt:lpstr>
      <vt:lpstr>Symbol</vt:lpstr>
      <vt:lpstr>Times New Roman</vt:lpstr>
      <vt:lpstr>UTM Avo</vt:lpstr>
      <vt:lpstr>Office Theme</vt:lpstr>
      <vt:lpstr>Chủ đề: Quê hương em</vt:lpstr>
      <vt:lpstr>PowerPoint Presentation</vt:lpstr>
      <vt:lpstr>PowerPoint Presentation</vt:lpstr>
      <vt:lpstr>PowerPoint Presentation</vt:lpstr>
      <vt:lpstr>PowerPoint Presentation</vt:lpstr>
      <vt:lpstr>PowerPoint Presentation</vt:lpstr>
      <vt:lpstr>PowerPoint Presentation</vt:lpstr>
      <vt:lpstr>DU LỊCH QUA MÀN ẢNH NHỎ</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Quê hương em</dc:title>
  <dc:creator>May01</dc:creator>
  <cp:lastModifiedBy>Admin</cp:lastModifiedBy>
  <cp:revision>20</cp:revision>
  <dcterms:created xsi:type="dcterms:W3CDTF">2021-07-13T06:50:45Z</dcterms:created>
  <dcterms:modified xsi:type="dcterms:W3CDTF">2021-07-21T11:21:14Z</dcterms:modified>
</cp:coreProperties>
</file>