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4"/>
  </p:notesMasterIdLst>
  <p:sldIdLst>
    <p:sldId id="2007577147" r:id="rId2"/>
    <p:sldId id="2007577179" r:id="rId3"/>
    <p:sldId id="2007577195" r:id="rId4"/>
    <p:sldId id="2007577180" r:id="rId5"/>
    <p:sldId id="2007577099" r:id="rId6"/>
    <p:sldId id="2007577191" r:id="rId7"/>
    <p:sldId id="2007577189" r:id="rId8"/>
    <p:sldId id="2007577193" r:id="rId9"/>
    <p:sldId id="2007577100" r:id="rId10"/>
    <p:sldId id="2007577186" r:id="rId11"/>
    <p:sldId id="2007577192" r:id="rId12"/>
    <p:sldId id="279" r:id="rId13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  <p:cmAuthor id="2" name="tran thao" initials="tt" lastIdx="1" clrIdx="1">
    <p:extLst>
      <p:ext uri="{19B8F6BF-5375-455C-9EA6-DF929625EA0E}">
        <p15:presenceInfo xmlns:p15="http://schemas.microsoft.com/office/powerpoint/2012/main" userId="b5ee1d2202d609f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D0"/>
    <a:srgbClr val="FA36D0"/>
    <a:srgbClr val="008000"/>
    <a:srgbClr val="E004D6"/>
    <a:srgbClr val="3E6DC0"/>
    <a:srgbClr val="FFFAAD"/>
    <a:srgbClr val="000000"/>
    <a:srgbClr val="66FF33"/>
    <a:srgbClr val="7D9F11"/>
    <a:srgbClr val="FF5C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77" autoAdjust="0"/>
    <p:restoredTop sz="93926" autoAdjust="0"/>
  </p:normalViewPr>
  <p:slideViewPr>
    <p:cSldViewPr snapToGrid="0">
      <p:cViewPr varScale="1">
        <p:scale>
          <a:sx n="65" d="100"/>
          <a:sy n="65" d="100"/>
        </p:scale>
        <p:origin x="20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22B650-A965-4859-877A-AADA4A3BFF80}" type="datetimeFigureOut">
              <a:rPr lang="vi-VN" smtClean="0"/>
              <a:t>21/07/2021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60A767-0B84-4717-ACC0-849181D6E01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78891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pPr/>
              <a:t>3</a:t>
            </a:fld>
            <a:endParaRPr lang="zh-CN" altLang="en-US" sz="1200">
              <a:solidFill>
                <a:prstClr val="black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64408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60A767-0B84-4717-ACC0-849181D6E014}" type="slidenum">
              <a:rPr lang="vi-VN" smtClean="0"/>
              <a:t>5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91738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17019-9FE0-48DA-B0D8-117C5813B5F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55846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60A767-0B84-4717-ACC0-849181D6E014}" type="slidenum">
              <a:rPr lang="vi-VN" smtClean="0"/>
              <a:t>8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324327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7528E3-22CE-4E57-92DE-D1C0E0B3AB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79602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4825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1329341" y="513078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010573" y="3125451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846083" y="6159073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8680017" y="848207"/>
            <a:ext cx="42257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QUÊ HƯƠNG EM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32BE6A57-6C0B-4A18-A1E6-77ABFCD0913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565" y="1478407"/>
            <a:ext cx="6096315" cy="5264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Google Shape;28;p3">
            <a:extLst>
              <a:ext uri="{FF2B5EF4-FFF2-40B4-BE49-F238E27FC236}">
                <a16:creationId xmlns:a16="http://schemas.microsoft.com/office/drawing/2014/main" id="{CE1FEF7C-A608-465F-872F-2E82D0183C7F}"/>
              </a:ext>
            </a:extLst>
          </p:cNvPr>
          <p:cNvSpPr/>
          <p:nvPr userDrawn="1"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" name="Google Shape;31;p3">
            <a:extLst>
              <a:ext uri="{FF2B5EF4-FFF2-40B4-BE49-F238E27FC236}">
                <a16:creationId xmlns:a16="http://schemas.microsoft.com/office/drawing/2014/main" id="{8B9286E6-3564-422A-81A0-228AF960DCAF}"/>
              </a:ext>
            </a:extLst>
          </p:cNvPr>
          <p:cNvSpPr/>
          <p:nvPr userDrawn="1"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" name="Google Shape;32;p3">
            <a:extLst>
              <a:ext uri="{FF2B5EF4-FFF2-40B4-BE49-F238E27FC236}">
                <a16:creationId xmlns:a16="http://schemas.microsoft.com/office/drawing/2014/main" id="{2E373646-138F-4174-B5DC-CB02BCF86D7C}"/>
              </a:ext>
            </a:extLst>
          </p:cNvPr>
          <p:cNvSpPr/>
          <p:nvPr userDrawn="1"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" name="Google Shape;33;p3">
            <a:extLst>
              <a:ext uri="{FF2B5EF4-FFF2-40B4-BE49-F238E27FC236}">
                <a16:creationId xmlns:a16="http://schemas.microsoft.com/office/drawing/2014/main" id="{BAFBCB57-75BE-4E7E-AACA-A67F31E6AAAE}"/>
              </a:ext>
            </a:extLst>
          </p:cNvPr>
          <p:cNvSpPr/>
          <p:nvPr userDrawn="1"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" name="Google Shape;36;p3">
            <a:extLst>
              <a:ext uri="{FF2B5EF4-FFF2-40B4-BE49-F238E27FC236}">
                <a16:creationId xmlns:a16="http://schemas.microsoft.com/office/drawing/2014/main" id="{2B950039-EE59-4687-A35C-612053A19A03}"/>
              </a:ext>
            </a:extLst>
          </p:cNvPr>
          <p:cNvSpPr/>
          <p:nvPr userDrawn="1"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" name="Google Shape;39;p3">
            <a:extLst>
              <a:ext uri="{FF2B5EF4-FFF2-40B4-BE49-F238E27FC236}">
                <a16:creationId xmlns:a16="http://schemas.microsoft.com/office/drawing/2014/main" id="{679E8608-4B1D-4040-98D9-863C35FBD356}"/>
              </a:ext>
            </a:extLst>
          </p:cNvPr>
          <p:cNvSpPr/>
          <p:nvPr userDrawn="1"/>
        </p:nvSpPr>
        <p:spPr>
          <a:xfrm>
            <a:off x="1035449" y="602411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0A80D99-9069-4588-88B1-CEE0DE893D97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176039605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Title slide">
    <p:bg>
      <p:bgPr>
        <a:solidFill>
          <a:schemeClr val="bg1">
            <a:lumMod val="60000"/>
            <a:lumOff val="40000"/>
          </a:scheme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52A164-8E52-4B2A-822E-00B7542127E8}"/>
              </a:ext>
            </a:extLst>
          </p:cNvPr>
          <p:cNvSpPr/>
          <p:nvPr userDrawn="1"/>
        </p:nvSpPr>
        <p:spPr>
          <a:xfrm>
            <a:off x="257578" y="211820"/>
            <a:ext cx="11690680" cy="6413884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270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89FEB59-9F1B-409C-837D-E20FF8DA4D5B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3421037455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534F2C4-42D9-4C47-8868-E5A4E8A49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CC7EE-40D3-42C6-A90B-C7AD4035F580}" type="datetimeFigureOut">
              <a:rPr lang="en-US"/>
              <a:pPr>
                <a:defRPr/>
              </a:pPr>
              <a:t>7/21/2021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3EEC177-C6DE-41C0-BF59-514359848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074240B-03F2-4D24-854A-81E0CECE2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2B3282-F89F-4D38-9C1B-2B9CC092D228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297345456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468642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7998E-92CA-4835-82C9-2CCB613CF44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0F2B-98D9-4EAB-8A7E-E933C61F2EF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810142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1832183"/>
      </p:ext>
    </p:extLst>
  </p:cSld>
  <p:clrMapOvr>
    <a:masterClrMapping/>
  </p:clrMapOvr>
  <p:transition spd="slow"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853774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6" r:id="rId4"/>
    <p:sldLayoutId id="2147483657" r:id="rId5"/>
    <p:sldLayoutId id="2147483659" r:id="rId6"/>
  </p:sldLayoutIdLst>
  <p:transition spd="slow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461B69AC-DF04-4175-ACD5-2C1BB96762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647" y="255494"/>
            <a:ext cx="11470342" cy="660250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TextBox 5">
            <a:extLst>
              <a:ext uri="{FF2B5EF4-FFF2-40B4-BE49-F238E27FC236}">
                <a16:creationId xmlns:a16="http://schemas.microsoft.com/office/drawing/2014/main" id="{E9A553DF-9A25-4676-80B7-08D728C2B7C8}"/>
              </a:ext>
            </a:extLst>
          </p:cNvPr>
          <p:cNvSpPr txBox="1"/>
          <p:nvPr/>
        </p:nvSpPr>
        <p:spPr>
          <a:xfrm>
            <a:off x="152897" y="2343396"/>
            <a:ext cx="12090400" cy="861770"/>
          </a:xfrm>
          <a:prstGeom prst="rect">
            <a:avLst/>
          </a:prstGeom>
          <a:noFill/>
          <a:ln w="9525">
            <a:noFill/>
          </a:ln>
        </p:spPr>
        <p:txBody>
          <a:bodyPr lIns="121917" tIns="60958" rIns="121917" bIns="60958">
            <a:spAutoFit/>
          </a:bodyPr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800" b="1" dirty="0">
                <a:solidFill>
                  <a:srgbClr val="FF0000"/>
                </a:solidFill>
              </a:rPr>
              <a:t>KHỞI ĐỘNG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494172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416858"/>
            <a:ext cx="12192000" cy="6441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059878" y="798211"/>
            <a:ext cx="6072243" cy="830997"/>
          </a:xfrm>
          <a:prstGeom prst="rect">
            <a:avLst/>
          </a:prstGeom>
          <a:solidFill>
            <a:schemeClr val="bg1">
              <a:lumMod val="60000"/>
              <a:lumOff val="40000"/>
              <a:alpha val="60000"/>
            </a:schemeClr>
          </a:solidFill>
        </p:spPr>
        <p:txBody>
          <a:bodyPr wrap="square">
            <a:spAutoFit/>
          </a:bodyPr>
          <a:lstStyle/>
          <a:p>
            <a:pPr algn="ctr" defTabSz="913130">
              <a:defRPr/>
            </a:pPr>
            <a:r>
              <a:rPr lang="en-US" sz="4800" b="1" dirty="0">
                <a:solidFill>
                  <a:srgbClr val="FF0000"/>
                </a:solidFill>
              </a:rPr>
              <a:t>CỦNG CỐ - DẶN DÒ</a:t>
            </a:r>
          </a:p>
        </p:txBody>
      </p:sp>
    </p:spTree>
    <p:extLst>
      <p:ext uri="{BB962C8B-B14F-4D97-AF65-F5344CB8AC3E}">
        <p14:creationId xmlns:p14="http://schemas.microsoft.com/office/powerpoint/2010/main" val="1755784925"/>
      </p:ext>
    </p:extLst>
  </p:cSld>
  <p:clrMapOvr>
    <a:masterClrMapping/>
  </p:clrMapOvr>
  <p:transition spd="slow">
    <p:random/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1AD5806-8305-4A8B-A897-F205BF5FDF0E}"/>
              </a:ext>
            </a:extLst>
          </p:cNvPr>
          <p:cNvSpPr txBox="1"/>
          <p:nvPr/>
        </p:nvSpPr>
        <p:spPr>
          <a:xfrm>
            <a:off x="1705535" y="1716757"/>
            <a:ext cx="8541124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2800" b="1" dirty="0">
                <a:solidFill>
                  <a:srgbClr val="0000D0"/>
                </a:solidFill>
                <a:cs typeface="Times New Roman" panose="02020603050405020304" pitchFamily="18" charset="0"/>
              </a:rPr>
              <a:t>Về nhà</a:t>
            </a:r>
          </a:p>
          <a:p>
            <a:r>
              <a:rPr lang="vi-VN" sz="2400" dirty="0">
                <a:solidFill>
                  <a:srgbClr val="0000D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vi-VN" sz="2400" dirty="0">
                <a:solidFill>
                  <a:srgbClr val="0000D0"/>
                </a:solidFill>
                <a:cs typeface="Times New Roman" panose="02020603050405020304" pitchFamily="18" charset="0"/>
              </a:rPr>
              <a:t>Thực hiện được việc làm thiết thực, phù hợp với lứa tuổi </a:t>
            </a:r>
          </a:p>
          <a:p>
            <a:r>
              <a:rPr lang="vi-VN" sz="2400" dirty="0">
                <a:solidFill>
                  <a:srgbClr val="0000D0"/>
                </a:solidFill>
                <a:cs typeface="Times New Roman" panose="02020603050405020304" pitchFamily="18" charset="0"/>
              </a:rPr>
              <a:t>để thể hiện tình yêu quê hương. </a:t>
            </a:r>
          </a:p>
          <a:p>
            <a:pPr algn="ctr"/>
            <a:r>
              <a:rPr lang="vi-VN" sz="2400" dirty="0">
                <a:solidFill>
                  <a:srgbClr val="0000D0"/>
                </a:solidFill>
                <a:cs typeface="Times New Roman" panose="02020603050405020304" pitchFamily="18" charset="0"/>
              </a:rPr>
              <a:t>      </a:t>
            </a:r>
            <a:r>
              <a:rPr lang="vi-VN" sz="2400" b="1" dirty="0">
                <a:solidFill>
                  <a:srgbClr val="0000D0"/>
                </a:solidFill>
                <a:cs typeface="Times New Roman" panose="02020603050405020304" pitchFamily="18" charset="0"/>
              </a:rPr>
              <a:t>Chia</a:t>
            </a:r>
            <a:r>
              <a:rPr lang="vi-VN" sz="2400" dirty="0">
                <a:solidFill>
                  <a:srgbClr val="0000D0"/>
                </a:solidFill>
                <a:cs typeface="Times New Roman" panose="02020603050405020304" pitchFamily="18" charset="0"/>
              </a:rPr>
              <a:t> sẻ</a:t>
            </a:r>
            <a:r>
              <a:rPr lang="en-US" sz="2400" dirty="0">
                <a:solidFill>
                  <a:srgbClr val="0000D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D0"/>
                </a:solidFill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rgbClr val="0000D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D0"/>
                </a:solidFill>
                <a:cs typeface="Times New Roman" panose="02020603050405020304" pitchFamily="18" charset="0"/>
              </a:rPr>
              <a:t>kế</a:t>
            </a:r>
            <a:r>
              <a:rPr lang="en-US" sz="2400" dirty="0">
                <a:solidFill>
                  <a:srgbClr val="0000D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D0"/>
                </a:solidFill>
                <a:cs typeface="Times New Roman" panose="02020603050405020304" pitchFamily="18" charset="0"/>
              </a:rPr>
              <a:t>hoạch</a:t>
            </a:r>
            <a:r>
              <a:rPr lang="en-US" sz="2400" dirty="0">
                <a:solidFill>
                  <a:srgbClr val="0000D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D0"/>
                </a:solidFill>
                <a:cs typeface="Times New Roman" panose="02020603050405020304" pitchFamily="18" charset="0"/>
              </a:rPr>
              <a:t>cùng</a:t>
            </a:r>
            <a:r>
              <a:rPr lang="en-US" sz="2400" dirty="0">
                <a:solidFill>
                  <a:srgbClr val="0000D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D0"/>
                </a:solidFill>
                <a:cs typeface="Times New Roman" panose="02020603050405020304" pitchFamily="18" charset="0"/>
              </a:rPr>
              <a:t>bạn</a:t>
            </a:r>
            <a:r>
              <a:rPr lang="en-US" sz="2400" dirty="0">
                <a:solidFill>
                  <a:srgbClr val="0000D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D0"/>
                </a:solidFill>
                <a:cs typeface="Times New Roman" panose="02020603050405020304" pitchFamily="18" charset="0"/>
              </a:rPr>
              <a:t>thực</a:t>
            </a:r>
            <a:r>
              <a:rPr lang="en-US" sz="2400" dirty="0">
                <a:solidFill>
                  <a:srgbClr val="0000D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D0"/>
                </a:solidFill>
                <a:cs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rgbClr val="0000D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D0"/>
                </a:solidFill>
                <a:cs typeface="Times New Roman" panose="02020603050405020304" pitchFamily="18" charset="0"/>
              </a:rPr>
              <a:t>việc</a:t>
            </a:r>
            <a:r>
              <a:rPr lang="en-US" sz="2400" dirty="0">
                <a:solidFill>
                  <a:srgbClr val="0000D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D0"/>
                </a:solidFill>
                <a:cs typeface="Times New Roman" panose="02020603050405020304" pitchFamily="18" charset="0"/>
              </a:rPr>
              <a:t>làm</a:t>
            </a:r>
            <a:r>
              <a:rPr lang="en-US" sz="2400" dirty="0">
                <a:solidFill>
                  <a:srgbClr val="0000D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D0"/>
                </a:solidFill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00D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D0"/>
                </a:solidFill>
                <a:cs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rgbClr val="0000D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D0"/>
                </a:solidFill>
                <a:cs typeface="Times New Roman" panose="02020603050405020304" pitchFamily="18" charset="0"/>
              </a:rPr>
              <a:t>tình</a:t>
            </a:r>
            <a:r>
              <a:rPr lang="en-US" sz="2400" dirty="0">
                <a:solidFill>
                  <a:srgbClr val="0000D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D0"/>
                </a:solidFill>
                <a:cs typeface="Times New Roman" panose="02020603050405020304" pitchFamily="18" charset="0"/>
              </a:rPr>
              <a:t>yêu</a:t>
            </a:r>
            <a:r>
              <a:rPr lang="en-US" sz="2400" dirty="0">
                <a:solidFill>
                  <a:srgbClr val="0000D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D0"/>
                </a:solidFill>
                <a:cs typeface="Times New Roman" panose="02020603050405020304" pitchFamily="18" charset="0"/>
              </a:rPr>
              <a:t>quê</a:t>
            </a:r>
            <a:r>
              <a:rPr lang="en-US" sz="2400" dirty="0">
                <a:solidFill>
                  <a:srgbClr val="0000D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D0"/>
                </a:solidFill>
                <a:cs typeface="Times New Roman" panose="02020603050405020304" pitchFamily="18" charset="0"/>
              </a:rPr>
              <a:t>hương</a:t>
            </a:r>
            <a:r>
              <a:rPr lang="en-US" sz="2400" dirty="0">
                <a:solidFill>
                  <a:srgbClr val="0000D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D0"/>
                </a:solidFill>
                <a:cs typeface="Times New Roman" panose="02020603050405020304" pitchFamily="18" charset="0"/>
              </a:rPr>
              <a:t>ngay</a:t>
            </a:r>
            <a:r>
              <a:rPr lang="en-US" sz="2400" dirty="0">
                <a:solidFill>
                  <a:srgbClr val="0000D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D0"/>
                </a:solidFill>
                <a:cs typeface="Times New Roman" panose="02020603050405020304" pitchFamily="18" charset="0"/>
              </a:rPr>
              <a:t>tại</a:t>
            </a:r>
            <a:r>
              <a:rPr lang="en-US" sz="2400" dirty="0">
                <a:solidFill>
                  <a:srgbClr val="0000D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D0"/>
                </a:solidFill>
                <a:cs typeface="Times New Roman" panose="02020603050405020304" pitchFamily="18" charset="0"/>
              </a:rPr>
              <a:t>nơi</a:t>
            </a:r>
            <a:r>
              <a:rPr lang="en-US" sz="2400" dirty="0">
                <a:solidFill>
                  <a:srgbClr val="0000D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D0"/>
                </a:solidFill>
                <a:cs typeface="Times New Roman" panose="02020603050405020304" pitchFamily="18" charset="0"/>
              </a:rPr>
              <a:t>mình</a:t>
            </a:r>
            <a:r>
              <a:rPr lang="en-US" sz="2400" dirty="0">
                <a:solidFill>
                  <a:srgbClr val="0000D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D0"/>
                </a:solidFill>
                <a:cs typeface="Times New Roman" panose="02020603050405020304" pitchFamily="18" charset="0"/>
              </a:rPr>
              <a:t>sinh</a:t>
            </a:r>
            <a:r>
              <a:rPr lang="en-US" sz="2400" dirty="0">
                <a:solidFill>
                  <a:srgbClr val="0000D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D0"/>
                </a:solidFill>
                <a:cs typeface="Times New Roman" panose="02020603050405020304" pitchFamily="18" charset="0"/>
              </a:rPr>
              <a:t>sống</a:t>
            </a:r>
            <a:r>
              <a:rPr lang="en-US" sz="2400" dirty="0">
                <a:solidFill>
                  <a:srgbClr val="0000D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D0"/>
                </a:solidFill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0000D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D0"/>
                </a:solidFill>
                <a:cs typeface="Times New Roman" panose="02020603050405020304" pitchFamily="18" charset="0"/>
              </a:rPr>
              <a:t>gia</a:t>
            </a:r>
            <a:r>
              <a:rPr lang="en-US" sz="2400" dirty="0">
                <a:solidFill>
                  <a:srgbClr val="0000D0"/>
                </a:solidFill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D0"/>
                </a:solidFill>
                <a:cs typeface="Times New Roman" panose="02020603050405020304" pitchFamily="18" charset="0"/>
              </a:rPr>
              <a:t>đình</a:t>
            </a:r>
            <a:r>
              <a:rPr lang="en-US" sz="2400" dirty="0">
                <a:solidFill>
                  <a:srgbClr val="0000D0"/>
                </a:solidFill>
                <a:cs typeface="Times New Roman" panose="02020603050405020304" pitchFamily="18" charset="0"/>
              </a:rPr>
              <a:t>.</a:t>
            </a:r>
            <a:endParaRPr lang="vi-VN" sz="2400" dirty="0">
              <a:solidFill>
                <a:srgbClr val="0000D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6896669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5009" y="3478530"/>
            <a:ext cx="783431" cy="63500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38" y="278675"/>
            <a:ext cx="4869378" cy="1712033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278" y="2518044"/>
            <a:ext cx="3428563" cy="1933575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5134" y="500360"/>
            <a:ext cx="3146612" cy="1870075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4094" y="3952832"/>
            <a:ext cx="11053482" cy="2671492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208399"/>
            <a:ext cx="12192000" cy="71056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3329595" y="1718608"/>
            <a:ext cx="62854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Tạm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biệt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và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</a:p>
          <a:p>
            <a:pPr algn="ctr"/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hẹn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gặp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lại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36313785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7B33431-ACCB-4F5A-B189-1FD1BC0AD19E}"/>
              </a:ext>
            </a:extLst>
          </p:cNvPr>
          <p:cNvSpPr txBox="1"/>
          <p:nvPr/>
        </p:nvSpPr>
        <p:spPr>
          <a:xfrm>
            <a:off x="2590800" y="299440"/>
            <a:ext cx="7239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00FF"/>
                </a:solidFill>
                <a:cs typeface="Times New Roman" pitchFamily="18" charset="0"/>
              </a:rPr>
              <a:t>1. </a:t>
            </a:r>
            <a:r>
              <a:rPr lang="en-US" sz="2400" b="1" dirty="0" err="1">
                <a:solidFill>
                  <a:srgbClr val="0000FF"/>
                </a:solidFill>
                <a:cs typeface="Times New Roman" pitchFamily="18" charset="0"/>
              </a:rPr>
              <a:t>Xem</a:t>
            </a:r>
            <a:r>
              <a:rPr lang="en-US" sz="24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cs typeface="Times New Roman" pitchFamily="18" charset="0"/>
              </a:rPr>
              <a:t>phim</a:t>
            </a:r>
            <a:r>
              <a:rPr lang="en-US" sz="24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cs typeface="Times New Roman" pitchFamily="18" charset="0"/>
              </a:rPr>
              <a:t>Quê</a:t>
            </a:r>
            <a:r>
              <a:rPr lang="en-US" sz="24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cs typeface="Times New Roman" pitchFamily="18" charset="0"/>
              </a:rPr>
              <a:t>hương</a:t>
            </a:r>
            <a:endParaRPr lang="en-US" sz="2400" b="1" dirty="0">
              <a:solidFill>
                <a:srgbClr val="0000FF"/>
              </a:solidFill>
              <a:cs typeface="Times New Roman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93106B-4F7A-4808-AC2F-983AA14C7551}"/>
              </a:ext>
            </a:extLst>
          </p:cNvPr>
          <p:cNvSpPr txBox="1"/>
          <p:nvPr/>
        </p:nvSpPr>
        <p:spPr>
          <a:xfrm>
            <a:off x="2523565" y="865911"/>
            <a:ext cx="7413812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00FF"/>
                </a:solidFill>
                <a:cs typeface="Times New Roman" pitchFamily="18" charset="0"/>
              </a:rPr>
              <a:t>2. Chia </a:t>
            </a:r>
            <a:r>
              <a:rPr lang="en-US" sz="2400" b="1" dirty="0" err="1">
                <a:solidFill>
                  <a:srgbClr val="0000FF"/>
                </a:solidFill>
                <a:cs typeface="Times New Roman" pitchFamily="18" charset="0"/>
              </a:rPr>
              <a:t>sẻ</a:t>
            </a:r>
            <a:r>
              <a:rPr lang="en-US" sz="24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cs typeface="Times New Roman" pitchFamily="18" charset="0"/>
              </a:rPr>
              <a:t>cảm</a:t>
            </a:r>
            <a:r>
              <a:rPr lang="en-US" sz="24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cs typeface="Times New Roman" pitchFamily="18" charset="0"/>
              </a:rPr>
              <a:t>xúc</a:t>
            </a:r>
            <a:r>
              <a:rPr lang="en-US" sz="24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cs typeface="Times New Roman" pitchFamily="18" charset="0"/>
              </a:rPr>
              <a:t>khi</a:t>
            </a:r>
            <a:r>
              <a:rPr lang="en-US" sz="24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cs typeface="Times New Roman" pitchFamily="18" charset="0"/>
              </a:rPr>
              <a:t>xem</a:t>
            </a:r>
            <a:r>
              <a:rPr lang="en-US" sz="24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cs typeface="Times New Roman" pitchFamily="18" charset="0"/>
              </a:rPr>
              <a:t>xong</a:t>
            </a:r>
            <a:r>
              <a:rPr lang="en-US" sz="2400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cs typeface="Times New Roman" pitchFamily="18" charset="0"/>
              </a:rPr>
              <a:t>phim</a:t>
            </a:r>
            <a:endParaRPr lang="en-US" sz="2400" b="1" dirty="0">
              <a:solidFill>
                <a:srgbClr val="0000FF"/>
              </a:solidFill>
              <a:cs typeface="Times New Roman" pitchFamily="18" charset="0"/>
            </a:endParaRPr>
          </a:p>
        </p:txBody>
      </p:sp>
      <p:pic>
        <p:nvPicPr>
          <p:cNvPr id="2" name="video tiết 3  quê hương">
            <a:hlinkClick r:id="" action="ppaction://media"/>
            <a:extLst>
              <a:ext uri="{FF2B5EF4-FFF2-40B4-BE49-F238E27FC236}">
                <a16:creationId xmlns:a16="http://schemas.microsoft.com/office/drawing/2014/main" id="{51E5206B-36C9-4C4C-80A1-02B740F0022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8600" y="1432382"/>
            <a:ext cx="11766176" cy="542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3848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718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829009"/>
            <a:ext cx="11144250" cy="304247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382" y="898268"/>
            <a:ext cx="5538037" cy="586151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916" y="0"/>
            <a:ext cx="2626824" cy="685800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4018892" y="1427605"/>
            <a:ext cx="7851940" cy="1178885"/>
          </a:xfrm>
          <a:prstGeom prst="rect">
            <a:avLst/>
          </a:prstGeom>
          <a:noFill/>
        </p:spPr>
        <p:txBody>
          <a:bodyPr wrap="square" lIns="70211" tIns="35102" rIns="70211" bIns="35102">
            <a:spAutoFit/>
          </a:bodyPr>
          <a:lstStyle/>
          <a:p>
            <a:pPr algn="ctr" defTabSz="702057"/>
            <a:r>
              <a:rPr lang="en-US" sz="36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Times New Roman" panose="02020603050405020304" pitchFamily="18" charset="0"/>
              </a:rPr>
              <a:t>BÀI 2</a:t>
            </a:r>
          </a:p>
          <a:p>
            <a:pPr algn="ctr" defTabSz="702057"/>
            <a:r>
              <a:rPr lang="en-US" sz="36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Times New Roman" panose="02020603050405020304" pitchFamily="18" charset="0"/>
              </a:rPr>
              <a:t>EM YÊU QUÊ HƯƠNG ( TIẾT 3)</a:t>
            </a:r>
          </a:p>
        </p:txBody>
      </p:sp>
    </p:spTree>
    <p:extLst>
      <p:ext uri="{BB962C8B-B14F-4D97-AF65-F5344CB8AC3E}">
        <p14:creationId xmlns:p14="http://schemas.microsoft.com/office/powerpoint/2010/main" val="4217519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0">
        <p14:ferris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74"/>
          <a:stretch/>
        </p:blipFill>
        <p:spPr>
          <a:xfrm>
            <a:off x="0" y="52800"/>
            <a:ext cx="12192000" cy="6858000"/>
          </a:xfrm>
          <a:prstGeom prst="rect">
            <a:avLst/>
          </a:prstGeom>
        </p:spPr>
      </p:pic>
      <p:pic>
        <p:nvPicPr>
          <p:cNvPr id="7" name="Picture 2" descr="Diễn đàn Tin học Công nghệ - Vforum.vn">
            <a:extLst>
              <a:ext uri="{FF2B5EF4-FFF2-40B4-BE49-F238E27FC236}">
                <a16:creationId xmlns:a16="http://schemas.microsoft.com/office/drawing/2014/main" id="{9111CF18-3E77-4674-8A66-85BBE65F3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883" y="4444234"/>
            <a:ext cx="1652434" cy="1374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iễn đàn Tin học Công nghệ - Vforum.vn">
            <a:extLst>
              <a:ext uri="{FF2B5EF4-FFF2-40B4-BE49-F238E27FC236}">
                <a16:creationId xmlns:a16="http://schemas.microsoft.com/office/drawing/2014/main" id="{C471D133-F43F-4E53-B400-DCF15B90DE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8318" y="4795264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Diễn đàn Tin học Công nghệ - Vforum.vn">
            <a:extLst>
              <a:ext uri="{FF2B5EF4-FFF2-40B4-BE49-F238E27FC236}">
                <a16:creationId xmlns:a16="http://schemas.microsoft.com/office/drawing/2014/main" id="{C471D133-F43F-4E53-B400-DCF15B90DE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1" y="2586255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iễn đàn Tin học Công nghệ - Vforum.vn">
            <a:extLst>
              <a:ext uri="{FF2B5EF4-FFF2-40B4-BE49-F238E27FC236}">
                <a16:creationId xmlns:a16="http://schemas.microsoft.com/office/drawing/2014/main" id="{C471D133-F43F-4E53-B400-DCF15B90DE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1" y="1511354"/>
            <a:ext cx="927463" cy="8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Diễn đàn Tin học Công nghệ - Vforum.vn">
            <a:extLst>
              <a:ext uri="{FF2B5EF4-FFF2-40B4-BE49-F238E27FC236}">
                <a16:creationId xmlns:a16="http://schemas.microsoft.com/office/drawing/2014/main" id="{9111CF18-3E77-4674-8A66-85BBE65F3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511860"/>
            <a:ext cx="1652434" cy="1374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8BF7F4B-8395-4B0D-84E9-D4C416739F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2841" y="2618102"/>
            <a:ext cx="391477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1pPr>
            <a:lvl2pPr marL="742950" indent="-285750"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2pPr>
            <a:lvl3pPr marL="1143000" indent="-228600"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3pPr>
            <a:lvl4pPr marL="1600200" indent="-228600"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4pPr>
            <a:lvl5pPr marL="2057400" indent="-228600"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字魂59号-创粗黑"/>
                <a:ea typeface="字魂59号-创粗黑"/>
                <a:cs typeface="字魂59号-创粗黑"/>
              </a:defRPr>
            </a:lvl9pPr>
          </a:lstStyle>
          <a:p>
            <a:pPr algn="ctr" eaLnBrk="1" hangingPunct="1"/>
            <a:r>
              <a:rPr lang="en-US" altLang="vi-VN" sz="4800" b="1" dirty="0">
                <a:solidFill>
                  <a:srgbClr val="FA36D0"/>
                </a:solidFill>
                <a:highlight>
                  <a:srgbClr val="FFFF00"/>
                </a:highlight>
                <a:latin typeface="Arial" panose="020B0604020202020204" pitchFamily="34" charset="0"/>
                <a:ea typeface="Microsoft YaHei" panose="020B0503020204020204" pitchFamily="34" charset="-122"/>
                <a:cs typeface="FontAwesome"/>
              </a:rPr>
              <a:t>VẬN DỤNG</a:t>
            </a:r>
          </a:p>
        </p:txBody>
      </p:sp>
    </p:spTree>
    <p:extLst>
      <p:ext uri="{BB962C8B-B14F-4D97-AF65-F5344CB8AC3E}">
        <p14:creationId xmlns:p14="http://schemas.microsoft.com/office/powerpoint/2010/main" val="319029290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矩形 3">
            <a:extLst>
              <a:ext uri="{FF2B5EF4-FFF2-40B4-BE49-F238E27FC236}">
                <a16:creationId xmlns:a16="http://schemas.microsoft.com/office/drawing/2014/main" id="{4ADE898C-844C-4D3B-9487-7D37106488BF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36DAB383-B73D-4AA9-AED0-2902C5FB7C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3765395"/>
            <a:ext cx="7165974" cy="3187854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AFA9BC2A-78DA-4C2E-9C41-52BBCE2ED4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86150"/>
            <a:ext cx="12192000" cy="3371850"/>
          </a:xfrm>
          <a:prstGeom prst="rect">
            <a:avLst/>
          </a:prstGeo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73EBAA1A-CCBD-4F6C-8D97-7B7ADD9D51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5980" y="-103008"/>
            <a:ext cx="1103377" cy="1795325"/>
          </a:xfrm>
          <a:prstGeom prst="rect">
            <a:avLst/>
          </a:prstGeom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942F7E87-18B2-463A-A88C-B53C20C8C2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01517"/>
            <a:ext cx="1103377" cy="179532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E9F93E4-6E60-4789-AEA0-D58C4A1C5DE8}"/>
              </a:ext>
            </a:extLst>
          </p:cNvPr>
          <p:cNvSpPr txBox="1"/>
          <p:nvPr/>
        </p:nvSpPr>
        <p:spPr>
          <a:xfrm>
            <a:off x="0" y="1971562"/>
            <a:ext cx="1244885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方正粗圆_GBK" pitchFamily="65" charset="-122"/>
                <a:cs typeface="Times New Roman" panose="02020603050405020304" pitchFamily="18" charset="0"/>
              </a:rPr>
              <a:t>Chia </a:t>
            </a: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方正粗圆_GBK" pitchFamily="65" charset="-122"/>
                <a:cs typeface="Times New Roman" panose="02020603050405020304" pitchFamily="18" charset="0"/>
              </a:rPr>
              <a:t>sẻ</a:t>
            </a:r>
            <a:r>
              <a:rPr kumimoji="0" lang="en-US" altLang="zh-CN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方正粗圆_GBK" pitchFamily="65" charset="-122"/>
                <a:cs typeface="Times New Roman" panose="02020603050405020304" pitchFamily="18" charset="0"/>
              </a:rPr>
              <a:t>với</a:t>
            </a:r>
            <a:r>
              <a:rPr kumimoji="0" lang="en-US" altLang="zh-CN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方正粗圆_GBK" pitchFamily="65" charset="-122"/>
                <a:cs typeface="Times New Roman" panose="02020603050405020304" pitchFamily="18" charset="0"/>
              </a:rPr>
              <a:t>các</a:t>
            </a:r>
            <a:r>
              <a:rPr kumimoji="0" lang="en-US" altLang="zh-CN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方正粗圆_GBK" pitchFamily="65" charset="-122"/>
                <a:cs typeface="Times New Roman" panose="02020603050405020304" pitchFamily="18" charset="0"/>
              </a:rPr>
              <a:t>bạn</a:t>
            </a:r>
            <a:r>
              <a:rPr kumimoji="0" lang="en-US" altLang="zh-CN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方正粗圆_GBK" pitchFamily="65" charset="-122"/>
                <a:cs typeface="Times New Roman" panose="02020603050405020304" pitchFamily="18" charset="0"/>
              </a:rPr>
              <a:t>những</a:t>
            </a:r>
            <a:r>
              <a:rPr kumimoji="0" lang="en-US" altLang="zh-CN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方正粗圆_GBK" pitchFamily="65" charset="-122"/>
                <a:cs typeface="Times New Roman" panose="02020603050405020304" pitchFamily="18" charset="0"/>
              </a:rPr>
              <a:t>việc</a:t>
            </a:r>
            <a:r>
              <a:rPr kumimoji="0" lang="en-US" altLang="zh-CN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方正粗圆_GBK" pitchFamily="65" charset="-122"/>
                <a:cs typeface="Times New Roman" panose="02020603050405020304" pitchFamily="18" charset="0"/>
              </a:rPr>
              <a:t>em</a:t>
            </a:r>
            <a:r>
              <a:rPr kumimoji="0" lang="en-US" altLang="zh-CN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方正粗圆_GBK" pitchFamily="65" charset="-122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400" b="1" noProof="0" dirty="0" err="1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đã</a:t>
            </a:r>
            <a:r>
              <a:rPr lang="en-US" altLang="zh-CN" sz="4400" b="1" noProof="0" dirty="0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4400" b="1" noProof="0" dirty="0" err="1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và</a:t>
            </a:r>
            <a:r>
              <a:rPr lang="en-US" altLang="zh-CN" sz="4400" b="1" noProof="0" dirty="0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4400" b="1" noProof="0" dirty="0" err="1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sẽ</a:t>
            </a:r>
            <a:r>
              <a:rPr lang="en-US" altLang="zh-CN" sz="4400" b="1" noProof="0" dirty="0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4400" b="1" noProof="0" dirty="0" err="1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làm</a:t>
            </a:r>
            <a:r>
              <a:rPr lang="en-US" altLang="zh-CN" sz="4400" b="1" noProof="0" dirty="0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4400" b="1" noProof="0" dirty="0" err="1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thể</a:t>
            </a:r>
            <a:r>
              <a:rPr lang="en-US" altLang="zh-CN" sz="4400" b="1" noProof="0" dirty="0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4400" b="1" noProof="0" dirty="0" err="1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hiện</a:t>
            </a:r>
            <a:r>
              <a:rPr lang="en-US" altLang="zh-CN" sz="4400" b="1" noProof="0" dirty="0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4400" b="1" noProof="0" dirty="0" err="1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tình</a:t>
            </a:r>
            <a:r>
              <a:rPr lang="en-US" altLang="zh-CN" sz="4400" b="1" noProof="0" dirty="0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4400" b="1" noProof="0" dirty="0" err="1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yêu</a:t>
            </a:r>
            <a:r>
              <a:rPr lang="en-US" altLang="zh-CN" sz="4400" b="1" noProof="0" dirty="0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4400" b="1" noProof="0" dirty="0" err="1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quê</a:t>
            </a:r>
            <a:r>
              <a:rPr lang="en-US" altLang="zh-CN" sz="4400" b="1" noProof="0" dirty="0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4400" b="1" noProof="0" dirty="0" err="1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hương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方正粗圆_GBK" pitchFamily="65" charset="-122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BC329E-85DD-454A-B287-1F75F683BC92}"/>
              </a:ext>
            </a:extLst>
          </p:cNvPr>
          <p:cNvSpPr txBox="1"/>
          <p:nvPr/>
        </p:nvSpPr>
        <p:spPr>
          <a:xfrm>
            <a:off x="3054281" y="1062498"/>
            <a:ext cx="63402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4400" b="1" dirty="0" err="1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  <a:sym typeface="+mn-lt"/>
              </a:rPr>
              <a:t>Hoạt</a:t>
            </a:r>
            <a:r>
              <a:rPr lang="en-US" altLang="zh-CN" sz="4400" b="1" dirty="0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400" b="1" dirty="0" err="1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  <a:sym typeface="+mn-lt"/>
              </a:rPr>
              <a:t>động</a:t>
            </a:r>
            <a:r>
              <a:rPr lang="en-US" altLang="zh-CN" sz="4400" b="1" dirty="0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  <a:sym typeface="+mn-lt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370364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14:flip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图片包含 事情&#10;&#10;已生成极高可信度的说明">
            <a:extLst>
              <a:ext uri="{FF2B5EF4-FFF2-40B4-BE49-F238E27FC236}">
                <a16:creationId xmlns:a16="http://schemas.microsoft.com/office/drawing/2014/main" id="{76C0CC71-BCF3-48A7-B777-6893981FADF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9C028EC0-7487-4BD9-80C9-DB1C5DC0A4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3428" y="4940624"/>
            <a:ext cx="1170434" cy="117043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D49F2B36-D97A-41DE-8724-0B49C92817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9669" y="-334577"/>
            <a:ext cx="4081272" cy="408127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8F3CAB5-241C-4434-966E-B147D8FC3A8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000" y="888652"/>
            <a:ext cx="10896600" cy="6041148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6A913DDC-DB95-48F5-95E3-922B290A1989}"/>
              </a:ext>
            </a:extLst>
          </p:cNvPr>
          <p:cNvSpPr txBox="1"/>
          <p:nvPr/>
        </p:nvSpPr>
        <p:spPr>
          <a:xfrm>
            <a:off x="2837797" y="3971878"/>
            <a:ext cx="80184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400" b="1" dirty="0">
                <a:solidFill>
                  <a:srgbClr val="E004D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al" panose="020B0604020202020204" pitchFamily="34" charset="0"/>
                <a:ea typeface="黑体" panose="02010609060101010101" pitchFamily="49" charset="-122"/>
                <a:cs typeface="+mn-ea"/>
                <a:sym typeface="+mn-lt"/>
              </a:rPr>
              <a:t>THẢO LUẬN NHÓM ĐÔI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E004D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ea"/>
              <a:sym typeface="+mn-lt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AB2F0782-BD5A-409A-9457-614CBBFB63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6138" y="3150264"/>
            <a:ext cx="1170434" cy="1170434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762CDE9D-0747-45D8-A7CA-344F7DA37F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408" y="544071"/>
            <a:ext cx="1170434" cy="117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47102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7">
            <a:extLst>
              <a:ext uri="{FF2B5EF4-FFF2-40B4-BE49-F238E27FC236}">
                <a16:creationId xmlns:a16="http://schemas.microsoft.com/office/drawing/2014/main" id="{5362398C-8B2C-43F6-9432-71073792B14C}"/>
              </a:ext>
            </a:extLst>
          </p:cNvPr>
          <p:cNvSpPr/>
          <p:nvPr/>
        </p:nvSpPr>
        <p:spPr>
          <a:xfrm>
            <a:off x="4866968" y="709750"/>
            <a:ext cx="2395489" cy="676598"/>
          </a:xfrm>
          <a:prstGeom prst="roundRect">
            <a:avLst/>
          </a:prstGeom>
          <a:ln w="28575">
            <a:solidFill>
              <a:srgbClr val="FF5C57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rgbClr val="B40CB4"/>
                </a:solidFill>
                <a:cs typeface="Arial" pitchFamily="34" charset="0"/>
              </a:rPr>
              <a:t>KẾT LUẬN</a:t>
            </a:r>
          </a:p>
        </p:txBody>
      </p:sp>
      <p:sp>
        <p:nvSpPr>
          <p:cNvPr id="3" name="Rectangle: Rounded Corners 7">
            <a:extLst>
              <a:ext uri="{FF2B5EF4-FFF2-40B4-BE49-F238E27FC236}">
                <a16:creationId xmlns:a16="http://schemas.microsoft.com/office/drawing/2014/main" id="{5548AEAB-9977-4178-98B1-74941769BB99}"/>
              </a:ext>
            </a:extLst>
          </p:cNvPr>
          <p:cNvSpPr/>
          <p:nvPr/>
        </p:nvSpPr>
        <p:spPr>
          <a:xfrm>
            <a:off x="1917291" y="1730477"/>
            <a:ext cx="8150941" cy="306766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lvl="0" algn="just">
              <a:defRPr/>
            </a:pPr>
            <a:r>
              <a:rPr lang="vi-VN" sz="2600" dirty="0">
                <a:solidFill>
                  <a:prstClr val="black"/>
                </a:solidFill>
                <a:cs typeface="Calibri" panose="020F0502020204030204" pitchFamily="34" charset="0"/>
              </a:rPr>
              <a:t>     </a:t>
            </a:r>
            <a:r>
              <a:rPr lang="vi-VN" sz="2600" b="1" dirty="0">
                <a:solidFill>
                  <a:srgbClr val="008000"/>
                </a:solidFill>
                <a:cs typeface="Calibri" panose="020F0502020204030204" pitchFamily="34" charset="0"/>
              </a:rPr>
              <a:t>Chúng ta, ai cũng đều làm những việc để thể hiện tình yêu với quê hương của mình. Đó có thể là những việc làm rất nhỏ như</a:t>
            </a:r>
            <a:r>
              <a:rPr lang="en-US" sz="2600" b="1" dirty="0">
                <a:solidFill>
                  <a:srgbClr val="008000"/>
                </a:solidFill>
              </a:rPr>
              <a:t>: </a:t>
            </a:r>
            <a:r>
              <a:rPr lang="en-US" sz="2600" b="1" dirty="0" err="1">
                <a:solidFill>
                  <a:srgbClr val="008000"/>
                </a:solidFill>
              </a:rPr>
              <a:t>dọn</a:t>
            </a:r>
            <a:r>
              <a:rPr lang="en-US" sz="2600" b="1" dirty="0">
                <a:solidFill>
                  <a:srgbClr val="008000"/>
                </a:solidFill>
              </a:rPr>
              <a:t> </a:t>
            </a:r>
            <a:r>
              <a:rPr lang="en-US" sz="2600" b="1" dirty="0" err="1">
                <a:solidFill>
                  <a:srgbClr val="008000"/>
                </a:solidFill>
              </a:rPr>
              <a:t>vệ</a:t>
            </a:r>
            <a:r>
              <a:rPr lang="en-US" sz="2600" b="1" dirty="0">
                <a:solidFill>
                  <a:srgbClr val="008000"/>
                </a:solidFill>
              </a:rPr>
              <a:t> </a:t>
            </a:r>
            <a:r>
              <a:rPr lang="en-US" sz="2600" b="1" dirty="0" err="1">
                <a:solidFill>
                  <a:srgbClr val="008000"/>
                </a:solidFill>
              </a:rPr>
              <a:t>sinh</a:t>
            </a:r>
            <a:r>
              <a:rPr lang="en-US" sz="2600" b="1" dirty="0">
                <a:solidFill>
                  <a:srgbClr val="008000"/>
                </a:solidFill>
              </a:rPr>
              <a:t>, </a:t>
            </a:r>
            <a:r>
              <a:rPr lang="en-US" sz="2600" b="1" dirty="0" err="1">
                <a:solidFill>
                  <a:srgbClr val="008000"/>
                </a:solidFill>
              </a:rPr>
              <a:t>chăm</a:t>
            </a:r>
            <a:r>
              <a:rPr lang="en-US" sz="2600" b="1" dirty="0">
                <a:solidFill>
                  <a:srgbClr val="008000"/>
                </a:solidFill>
              </a:rPr>
              <a:t> </a:t>
            </a:r>
            <a:r>
              <a:rPr lang="en-US" sz="2600" b="1" dirty="0" err="1">
                <a:solidFill>
                  <a:srgbClr val="008000"/>
                </a:solidFill>
              </a:rPr>
              <a:t>sóc</a:t>
            </a:r>
            <a:r>
              <a:rPr lang="en-US" sz="2600" b="1" dirty="0">
                <a:solidFill>
                  <a:srgbClr val="008000"/>
                </a:solidFill>
              </a:rPr>
              <a:t> </a:t>
            </a:r>
            <a:r>
              <a:rPr lang="en-US" sz="2600" b="1" dirty="0" err="1">
                <a:solidFill>
                  <a:srgbClr val="008000"/>
                </a:solidFill>
              </a:rPr>
              <a:t>cây</a:t>
            </a:r>
            <a:r>
              <a:rPr lang="en-US" sz="2600" b="1" dirty="0">
                <a:solidFill>
                  <a:srgbClr val="008000"/>
                </a:solidFill>
              </a:rPr>
              <a:t> </a:t>
            </a:r>
            <a:r>
              <a:rPr lang="en-US" sz="2600" b="1" dirty="0" err="1">
                <a:solidFill>
                  <a:srgbClr val="008000"/>
                </a:solidFill>
              </a:rPr>
              <a:t>và</a:t>
            </a:r>
            <a:r>
              <a:rPr lang="en-US" sz="2600" b="1" dirty="0">
                <a:solidFill>
                  <a:srgbClr val="008000"/>
                </a:solidFill>
              </a:rPr>
              <a:t> </a:t>
            </a:r>
            <a:r>
              <a:rPr lang="en-US" sz="2600" b="1" dirty="0" err="1">
                <a:solidFill>
                  <a:srgbClr val="008000"/>
                </a:solidFill>
              </a:rPr>
              <a:t>hoa</a:t>
            </a:r>
            <a:r>
              <a:rPr lang="en-US" sz="2600" b="1" dirty="0">
                <a:solidFill>
                  <a:srgbClr val="008000"/>
                </a:solidFill>
              </a:rPr>
              <a:t> </a:t>
            </a:r>
            <a:r>
              <a:rPr lang="en-US" sz="2600" b="1" dirty="0" err="1">
                <a:solidFill>
                  <a:srgbClr val="008000"/>
                </a:solidFill>
              </a:rPr>
              <a:t>nơi</a:t>
            </a:r>
            <a:r>
              <a:rPr lang="en-US" sz="2600" b="1" dirty="0">
                <a:solidFill>
                  <a:srgbClr val="008000"/>
                </a:solidFill>
              </a:rPr>
              <a:t> </a:t>
            </a:r>
            <a:r>
              <a:rPr lang="en-US" sz="2600" b="1" dirty="0" err="1">
                <a:solidFill>
                  <a:srgbClr val="008000"/>
                </a:solidFill>
              </a:rPr>
              <a:t>em</a:t>
            </a:r>
            <a:r>
              <a:rPr lang="en-US" sz="2600" b="1" dirty="0">
                <a:solidFill>
                  <a:srgbClr val="008000"/>
                </a:solidFill>
              </a:rPr>
              <a:t> </a:t>
            </a:r>
            <a:r>
              <a:rPr lang="en-US" sz="2600" b="1" dirty="0" err="1">
                <a:solidFill>
                  <a:srgbClr val="008000"/>
                </a:solidFill>
              </a:rPr>
              <a:t>sinh</a:t>
            </a:r>
            <a:r>
              <a:rPr lang="en-US" sz="2600" b="1" dirty="0">
                <a:solidFill>
                  <a:srgbClr val="008000"/>
                </a:solidFill>
              </a:rPr>
              <a:t> </a:t>
            </a:r>
            <a:r>
              <a:rPr lang="en-US" sz="2600" b="1" dirty="0" err="1">
                <a:solidFill>
                  <a:srgbClr val="008000"/>
                </a:solidFill>
              </a:rPr>
              <a:t>sống</a:t>
            </a:r>
            <a:r>
              <a:rPr lang="en-US" sz="2600" b="1" dirty="0">
                <a:solidFill>
                  <a:srgbClr val="008000"/>
                </a:solidFill>
              </a:rPr>
              <a:t>, </a:t>
            </a:r>
            <a:r>
              <a:rPr lang="en-US" sz="2600" b="1" dirty="0" err="1">
                <a:solidFill>
                  <a:srgbClr val="008000"/>
                </a:solidFill>
              </a:rPr>
              <a:t>giúp</a:t>
            </a:r>
            <a:r>
              <a:rPr lang="en-US" sz="2600" b="1" dirty="0">
                <a:solidFill>
                  <a:srgbClr val="008000"/>
                </a:solidFill>
              </a:rPr>
              <a:t> </a:t>
            </a:r>
            <a:r>
              <a:rPr lang="en-US" sz="2600" b="1" dirty="0" err="1">
                <a:solidFill>
                  <a:srgbClr val="008000"/>
                </a:solidFill>
              </a:rPr>
              <a:t>đỡ</a:t>
            </a:r>
            <a:r>
              <a:rPr lang="en-US" sz="2600" b="1" dirty="0">
                <a:solidFill>
                  <a:srgbClr val="008000"/>
                </a:solidFill>
              </a:rPr>
              <a:t> </a:t>
            </a:r>
            <a:r>
              <a:rPr lang="en-US" sz="2600" b="1" dirty="0" err="1">
                <a:solidFill>
                  <a:srgbClr val="008000"/>
                </a:solidFill>
              </a:rPr>
              <a:t>gia</a:t>
            </a:r>
            <a:r>
              <a:rPr lang="en-US" sz="2600" b="1" dirty="0">
                <a:solidFill>
                  <a:srgbClr val="008000"/>
                </a:solidFill>
              </a:rPr>
              <a:t> </a:t>
            </a:r>
            <a:r>
              <a:rPr lang="en-US" sz="2600" b="1" dirty="0" err="1">
                <a:solidFill>
                  <a:srgbClr val="008000"/>
                </a:solidFill>
              </a:rPr>
              <a:t>đình</a:t>
            </a:r>
            <a:r>
              <a:rPr lang="en-US" sz="2600" b="1" dirty="0">
                <a:solidFill>
                  <a:srgbClr val="008000"/>
                </a:solidFill>
              </a:rPr>
              <a:t> </a:t>
            </a:r>
            <a:r>
              <a:rPr lang="en-US" sz="2600" b="1" dirty="0" err="1">
                <a:solidFill>
                  <a:srgbClr val="008000"/>
                </a:solidFill>
              </a:rPr>
              <a:t>người</a:t>
            </a:r>
            <a:r>
              <a:rPr lang="en-US" sz="2600" b="1" dirty="0">
                <a:solidFill>
                  <a:srgbClr val="008000"/>
                </a:solidFill>
              </a:rPr>
              <a:t> </a:t>
            </a:r>
            <a:r>
              <a:rPr lang="en-US" sz="2600" b="1" dirty="0" err="1">
                <a:solidFill>
                  <a:srgbClr val="008000"/>
                </a:solidFill>
              </a:rPr>
              <a:t>có</a:t>
            </a:r>
            <a:r>
              <a:rPr lang="en-US" sz="2600" b="1" dirty="0">
                <a:solidFill>
                  <a:srgbClr val="008000"/>
                </a:solidFill>
              </a:rPr>
              <a:t> </a:t>
            </a:r>
            <a:r>
              <a:rPr lang="en-US" sz="2600" b="1" dirty="0" err="1">
                <a:solidFill>
                  <a:srgbClr val="008000"/>
                </a:solidFill>
              </a:rPr>
              <a:t>công</a:t>
            </a:r>
            <a:r>
              <a:rPr lang="en-US" sz="2600" b="1" dirty="0">
                <a:solidFill>
                  <a:srgbClr val="008000"/>
                </a:solidFill>
              </a:rPr>
              <a:t> ở </a:t>
            </a:r>
            <a:r>
              <a:rPr lang="en-US" sz="2600" b="1" dirty="0" err="1">
                <a:solidFill>
                  <a:srgbClr val="008000"/>
                </a:solidFill>
              </a:rPr>
              <a:t>quê</a:t>
            </a:r>
            <a:r>
              <a:rPr lang="en-US" sz="2600" b="1" dirty="0">
                <a:solidFill>
                  <a:srgbClr val="008000"/>
                </a:solidFill>
              </a:rPr>
              <a:t> </a:t>
            </a:r>
            <a:r>
              <a:rPr lang="en-US" sz="2600" b="1" dirty="0" err="1">
                <a:solidFill>
                  <a:srgbClr val="008000"/>
                </a:solidFill>
              </a:rPr>
              <a:t>hương</a:t>
            </a:r>
            <a:r>
              <a:rPr lang="en-US" sz="2600" b="1" dirty="0">
                <a:solidFill>
                  <a:srgbClr val="008000"/>
                </a:solidFill>
              </a:rPr>
              <a:t>,... </a:t>
            </a:r>
            <a:r>
              <a:rPr lang="en-US" sz="2600" b="1" dirty="0" err="1">
                <a:solidFill>
                  <a:srgbClr val="008000"/>
                </a:solidFill>
              </a:rPr>
              <a:t>Nhưng</a:t>
            </a:r>
            <a:r>
              <a:rPr lang="en-US" sz="2600" b="1" dirty="0">
                <a:solidFill>
                  <a:srgbClr val="008000"/>
                </a:solidFill>
              </a:rPr>
              <a:t> </a:t>
            </a:r>
            <a:r>
              <a:rPr lang="en-US" sz="2600" b="1" dirty="0" err="1">
                <a:solidFill>
                  <a:srgbClr val="008000"/>
                </a:solidFill>
              </a:rPr>
              <a:t>tất</a:t>
            </a:r>
            <a:r>
              <a:rPr lang="en-US" sz="2600" b="1" dirty="0">
                <a:solidFill>
                  <a:srgbClr val="008000"/>
                </a:solidFill>
              </a:rPr>
              <a:t> </a:t>
            </a:r>
            <a:r>
              <a:rPr lang="en-US" sz="2600" b="1" dirty="0" err="1">
                <a:solidFill>
                  <a:srgbClr val="008000"/>
                </a:solidFill>
              </a:rPr>
              <a:t>cả</a:t>
            </a:r>
            <a:r>
              <a:rPr lang="en-US" sz="2600" b="1" dirty="0">
                <a:solidFill>
                  <a:srgbClr val="008000"/>
                </a:solidFill>
              </a:rPr>
              <a:t> </a:t>
            </a:r>
            <a:r>
              <a:rPr lang="en-US" sz="2600" b="1" dirty="0" err="1">
                <a:solidFill>
                  <a:srgbClr val="008000"/>
                </a:solidFill>
              </a:rPr>
              <a:t>đều</a:t>
            </a:r>
            <a:r>
              <a:rPr lang="en-US" sz="2600" b="1" dirty="0">
                <a:solidFill>
                  <a:srgbClr val="008000"/>
                </a:solidFill>
              </a:rPr>
              <a:t> </a:t>
            </a:r>
            <a:r>
              <a:rPr lang="en-US" sz="2600" b="1" dirty="0" err="1">
                <a:solidFill>
                  <a:srgbClr val="008000"/>
                </a:solidFill>
              </a:rPr>
              <a:t>vì</a:t>
            </a:r>
            <a:r>
              <a:rPr lang="en-US" sz="2600" b="1" dirty="0">
                <a:solidFill>
                  <a:srgbClr val="008000"/>
                </a:solidFill>
              </a:rPr>
              <a:t> </a:t>
            </a:r>
            <a:r>
              <a:rPr lang="en-US" sz="2600" b="1" dirty="0" err="1">
                <a:solidFill>
                  <a:srgbClr val="008000"/>
                </a:solidFill>
              </a:rPr>
              <a:t>quê</a:t>
            </a:r>
            <a:r>
              <a:rPr lang="en-US" sz="2600" b="1" dirty="0">
                <a:solidFill>
                  <a:srgbClr val="008000"/>
                </a:solidFill>
              </a:rPr>
              <a:t> </a:t>
            </a:r>
            <a:r>
              <a:rPr lang="en-US" sz="2600" b="1" dirty="0" err="1">
                <a:solidFill>
                  <a:srgbClr val="008000"/>
                </a:solidFill>
              </a:rPr>
              <a:t>hương</a:t>
            </a:r>
            <a:r>
              <a:rPr lang="en-US" sz="2600" b="1" dirty="0">
                <a:solidFill>
                  <a:srgbClr val="008000"/>
                </a:solidFill>
              </a:rPr>
              <a:t> </a:t>
            </a:r>
            <a:r>
              <a:rPr lang="en-US" sz="2600" b="1" dirty="0" err="1">
                <a:solidFill>
                  <a:srgbClr val="008000"/>
                </a:solidFill>
              </a:rPr>
              <a:t>của</a:t>
            </a:r>
            <a:r>
              <a:rPr lang="en-US" sz="2600" b="1" dirty="0">
                <a:solidFill>
                  <a:srgbClr val="008000"/>
                </a:solidFill>
              </a:rPr>
              <a:t> </a:t>
            </a:r>
            <a:r>
              <a:rPr lang="en-US" sz="2600" b="1" dirty="0" err="1">
                <a:solidFill>
                  <a:srgbClr val="008000"/>
                </a:solidFill>
              </a:rPr>
              <a:t>mình</a:t>
            </a:r>
            <a:r>
              <a:rPr lang="en-US" sz="2600" b="1" dirty="0">
                <a:solidFill>
                  <a:srgbClr val="008000"/>
                </a:solidFill>
              </a:rPr>
              <a:t>, </a:t>
            </a:r>
            <a:r>
              <a:rPr lang="en-US" sz="2600" b="1" dirty="0" err="1">
                <a:solidFill>
                  <a:srgbClr val="008000"/>
                </a:solidFill>
              </a:rPr>
              <a:t>mong</a:t>
            </a:r>
            <a:r>
              <a:rPr lang="en-US" sz="2600" b="1" dirty="0">
                <a:solidFill>
                  <a:srgbClr val="008000"/>
                </a:solidFill>
              </a:rPr>
              <a:t> </a:t>
            </a:r>
            <a:r>
              <a:rPr lang="en-US" sz="2600" b="1" dirty="0" err="1">
                <a:solidFill>
                  <a:srgbClr val="008000"/>
                </a:solidFill>
              </a:rPr>
              <a:t>muốn</a:t>
            </a:r>
            <a:r>
              <a:rPr lang="en-US" sz="2600" b="1" dirty="0">
                <a:solidFill>
                  <a:srgbClr val="008000"/>
                </a:solidFill>
              </a:rPr>
              <a:t> </a:t>
            </a:r>
            <a:r>
              <a:rPr lang="en-US" sz="2600" b="1" dirty="0" err="1" smtClean="0">
                <a:solidFill>
                  <a:srgbClr val="008000"/>
                </a:solidFill>
              </a:rPr>
              <a:t>quê</a:t>
            </a:r>
            <a:r>
              <a:rPr lang="en-US" sz="2600" b="1" dirty="0" smtClean="0">
                <a:solidFill>
                  <a:srgbClr val="008000"/>
                </a:solidFill>
              </a:rPr>
              <a:t> </a:t>
            </a:r>
            <a:r>
              <a:rPr lang="en-US" sz="2600" b="1" dirty="0" err="1">
                <a:solidFill>
                  <a:srgbClr val="008000"/>
                </a:solidFill>
              </a:rPr>
              <a:t>hương</a:t>
            </a:r>
            <a:r>
              <a:rPr lang="en-US" sz="2600" b="1" dirty="0">
                <a:solidFill>
                  <a:srgbClr val="008000"/>
                </a:solidFill>
              </a:rPr>
              <a:t> </a:t>
            </a:r>
            <a:r>
              <a:rPr lang="en-US" sz="2600" b="1" dirty="0" err="1" smtClean="0">
                <a:solidFill>
                  <a:srgbClr val="008000"/>
                </a:solidFill>
              </a:rPr>
              <a:t>thêm</a:t>
            </a:r>
            <a:r>
              <a:rPr lang="en-US" sz="2600" b="1" dirty="0" smtClean="0">
                <a:solidFill>
                  <a:srgbClr val="008000"/>
                </a:solidFill>
              </a:rPr>
              <a:t> </a:t>
            </a:r>
            <a:r>
              <a:rPr lang="en-US" sz="2600" b="1" dirty="0" err="1">
                <a:solidFill>
                  <a:srgbClr val="008000"/>
                </a:solidFill>
              </a:rPr>
              <a:t>đẹp</a:t>
            </a:r>
            <a:r>
              <a:rPr lang="en-US" sz="2600" b="1" dirty="0">
                <a:solidFill>
                  <a:srgbClr val="008000"/>
                </a:solidFill>
              </a:rPr>
              <a:t> </a:t>
            </a:r>
            <a:r>
              <a:rPr lang="en-US" sz="2600" b="1" dirty="0" err="1">
                <a:solidFill>
                  <a:srgbClr val="008000"/>
                </a:solidFill>
              </a:rPr>
              <a:t>hơn</a:t>
            </a:r>
            <a:r>
              <a:rPr lang="en-US" sz="2600" b="1" dirty="0">
                <a:solidFill>
                  <a:srgbClr val="008000"/>
                </a:solidFill>
              </a:rPr>
              <a:t>.</a:t>
            </a:r>
            <a:endParaRPr lang="en-US" sz="2600" b="1" dirty="0">
              <a:solidFill>
                <a:srgbClr val="008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27746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矩形 3">
            <a:extLst>
              <a:ext uri="{FF2B5EF4-FFF2-40B4-BE49-F238E27FC236}">
                <a16:creationId xmlns:a16="http://schemas.microsoft.com/office/drawing/2014/main" id="{4ADE898C-844C-4D3B-9487-7D37106488BF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36DAB383-B73D-4AA9-AED0-2902C5FB7C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3765395"/>
            <a:ext cx="7165974" cy="3187854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AFA9BC2A-78DA-4C2E-9C41-52BBCE2ED4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86150"/>
            <a:ext cx="12192000" cy="3371850"/>
          </a:xfrm>
          <a:prstGeom prst="rect">
            <a:avLst/>
          </a:prstGeo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73EBAA1A-CCBD-4F6C-8D97-7B7ADD9D51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5980" y="-103008"/>
            <a:ext cx="1103377" cy="1795325"/>
          </a:xfrm>
          <a:prstGeom prst="rect">
            <a:avLst/>
          </a:prstGeom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942F7E87-18B2-463A-A88C-B53C20C8C2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01517"/>
            <a:ext cx="1103377" cy="179532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E9F93E4-6E60-4789-AEA0-D58C4A1C5DE8}"/>
              </a:ext>
            </a:extLst>
          </p:cNvPr>
          <p:cNvSpPr txBox="1"/>
          <p:nvPr/>
        </p:nvSpPr>
        <p:spPr>
          <a:xfrm>
            <a:off x="407894" y="1793834"/>
            <a:ext cx="1137621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400" b="1" dirty="0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     </a:t>
            </a:r>
            <a:r>
              <a:rPr lang="en-US" sz="4400" b="1" dirty="0" err="1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Lập</a:t>
            </a:r>
            <a:r>
              <a:rPr lang="en-US" sz="4400" b="1" dirty="0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kế</a:t>
            </a:r>
            <a:r>
              <a:rPr lang="en-US" sz="4400" b="1" dirty="0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hoạch</a:t>
            </a:r>
            <a:r>
              <a:rPr lang="en-US" sz="4400" b="1" dirty="0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cùng</a:t>
            </a:r>
            <a:r>
              <a:rPr lang="en-US" sz="4400" b="1" dirty="0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bạn</a:t>
            </a:r>
            <a:r>
              <a:rPr lang="en-US" sz="4400" b="1" dirty="0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thực</a:t>
            </a:r>
            <a:r>
              <a:rPr lang="en-US" sz="4400" b="1" dirty="0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hiện</a:t>
            </a:r>
            <a:r>
              <a:rPr lang="en-US" sz="4400" b="1" dirty="0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việc</a:t>
            </a:r>
            <a:r>
              <a:rPr lang="en-US" sz="4400" b="1" dirty="0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làm</a:t>
            </a:r>
            <a:r>
              <a:rPr lang="en-US" sz="4400" b="1" dirty="0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thể</a:t>
            </a:r>
            <a:r>
              <a:rPr lang="en-US" sz="4400" b="1" dirty="0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hiện</a:t>
            </a:r>
            <a:r>
              <a:rPr lang="en-US" sz="4400" b="1" dirty="0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tình</a:t>
            </a:r>
            <a:r>
              <a:rPr lang="en-US" sz="4400" b="1" dirty="0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yêu</a:t>
            </a:r>
            <a:r>
              <a:rPr lang="en-US" sz="4400" b="1" dirty="0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quê</a:t>
            </a:r>
            <a:r>
              <a:rPr lang="en-US" sz="4400" b="1" dirty="0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hương</a:t>
            </a:r>
            <a:r>
              <a:rPr lang="en-US" sz="4400" b="1" dirty="0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ngay</a:t>
            </a:r>
            <a:r>
              <a:rPr lang="en-US" sz="4400" b="1" dirty="0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tại</a:t>
            </a:r>
            <a:r>
              <a:rPr lang="en-US" sz="4400" b="1" dirty="0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nơi</a:t>
            </a:r>
            <a:r>
              <a:rPr lang="en-US" sz="4400" b="1" dirty="0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mình</a:t>
            </a:r>
            <a:r>
              <a:rPr lang="en-US" sz="4400" b="1" dirty="0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sinh</a:t>
            </a:r>
            <a:r>
              <a:rPr lang="en-US" sz="4400" b="1" dirty="0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sống</a:t>
            </a:r>
            <a:r>
              <a:rPr lang="en-US" sz="4400" b="1" dirty="0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</a:rPr>
              <a:t>.</a:t>
            </a:r>
            <a:endParaRPr lang="zh-CN" altLang="en-US" sz="4400" b="1" dirty="0">
              <a:solidFill>
                <a:srgbClr val="002060"/>
              </a:solidFill>
              <a:ea typeface="方正粗圆_GBK" pitchFamily="65" charset="-122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BC329E-85DD-454A-B287-1F75F683BC92}"/>
              </a:ext>
            </a:extLst>
          </p:cNvPr>
          <p:cNvSpPr txBox="1"/>
          <p:nvPr/>
        </p:nvSpPr>
        <p:spPr>
          <a:xfrm>
            <a:off x="3121517" y="884770"/>
            <a:ext cx="63402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4400" b="1" dirty="0" err="1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  <a:sym typeface="+mn-lt"/>
              </a:rPr>
              <a:t>Hoạt</a:t>
            </a:r>
            <a:r>
              <a:rPr lang="en-US" altLang="zh-CN" sz="4400" b="1" dirty="0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400" b="1" dirty="0" err="1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  <a:sym typeface="+mn-lt"/>
              </a:rPr>
              <a:t>động</a:t>
            </a:r>
            <a:r>
              <a:rPr lang="en-US" altLang="zh-CN" sz="4400" b="1" dirty="0">
                <a:solidFill>
                  <a:srgbClr val="002060"/>
                </a:solidFill>
                <a:ea typeface="方正粗圆_GBK" pitchFamily="65" charset="-122"/>
                <a:cs typeface="Times New Roman" panose="02020603050405020304" pitchFamily="18" charset="0"/>
                <a:sym typeface="+mn-lt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2399995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14:flip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C166D54A-58A6-4CBA-A93E-CD8B48F30BB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04DABA62-9D51-417E-8A0A-C97E105AFF8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1043" y="107593"/>
            <a:ext cx="797845" cy="797845"/>
          </a:xfrm>
          <a:prstGeom prst="rect">
            <a:avLst/>
          </a:prstGeom>
        </p:spPr>
      </p:pic>
      <p:grpSp>
        <p:nvGrpSpPr>
          <p:cNvPr id="10" name="组合 9">
            <a:extLst>
              <a:ext uri="{FF2B5EF4-FFF2-40B4-BE49-F238E27FC236}">
                <a16:creationId xmlns:a16="http://schemas.microsoft.com/office/drawing/2014/main" id="{37B9B690-1B6F-4426-A7D1-65B0DA73CCEF}"/>
              </a:ext>
            </a:extLst>
          </p:cNvPr>
          <p:cNvGrpSpPr/>
          <p:nvPr/>
        </p:nvGrpSpPr>
        <p:grpSpPr>
          <a:xfrm>
            <a:off x="0" y="5879688"/>
            <a:ext cx="12192000" cy="978311"/>
            <a:chOff x="0" y="5772686"/>
            <a:chExt cx="13525500" cy="1085314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13DD43A5-51A2-4C50-999E-7685315E6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772686"/>
              <a:ext cx="3924300" cy="1085314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DBF27AFE-B832-4F35-B8C1-A52F65A7597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24300" y="5972890"/>
              <a:ext cx="3200400" cy="885110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F255EA1E-6970-4DB5-8E58-1D31D4CE05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24700" y="5972890"/>
              <a:ext cx="3200400" cy="88511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C551D84A-0E54-478F-8638-2435A237CF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25100" y="5972890"/>
              <a:ext cx="3200400" cy="885110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11E1926-57AD-4CA1-9FC8-586756A2D6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8147" y="1686779"/>
            <a:ext cx="9740400" cy="32311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2210" y="3698023"/>
            <a:ext cx="3260714" cy="315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903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ute Sticker by Slidesgo">
  <a:themeElements>
    <a:clrScheme name="Simple Light">
      <a:dk1>
        <a:srgbClr val="EA4F46"/>
      </a:dk1>
      <a:lt1>
        <a:srgbClr val="F7D538"/>
      </a:lt1>
      <a:dk2>
        <a:srgbClr val="472C18"/>
      </a:dk2>
      <a:lt2>
        <a:srgbClr val="B2DEEE"/>
      </a:lt2>
      <a:accent1>
        <a:srgbClr val="A2CF9D"/>
      </a:accent1>
      <a:accent2>
        <a:srgbClr val="FFFFFF"/>
      </a:accent2>
      <a:accent3>
        <a:srgbClr val="EF786D"/>
      </a:accent3>
      <a:accent4>
        <a:srgbClr val="7A4934"/>
      </a:accent4>
      <a:accent5>
        <a:srgbClr val="D43733"/>
      </a:accent5>
      <a:accent6>
        <a:srgbClr val="D3AC09"/>
      </a:accent6>
      <a:hlink>
        <a:srgbClr val="F7D538"/>
      </a:hlink>
      <a:folHlink>
        <a:srgbClr val="0097A7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590</TotalTime>
  <Words>228</Words>
  <Application>Microsoft Office PowerPoint</Application>
  <PresentationFormat>Widescreen</PresentationFormat>
  <Paragraphs>27</Paragraphs>
  <Slides>12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4" baseType="lpstr">
      <vt:lpstr>Microsoft YaHei</vt:lpstr>
      <vt:lpstr>宋体</vt:lpstr>
      <vt:lpstr>Arial</vt:lpstr>
      <vt:lpstr>Calibri</vt:lpstr>
      <vt:lpstr>等线</vt:lpstr>
      <vt:lpstr>FontAwesome</vt:lpstr>
      <vt:lpstr>HP001 4 hàng</vt:lpstr>
      <vt:lpstr>黑体</vt:lpstr>
      <vt:lpstr>Times New Roman</vt:lpstr>
      <vt:lpstr>UTM Cookies</vt:lpstr>
      <vt:lpstr>方正粗圆_GBK</vt:lpstr>
      <vt:lpstr>Cute Sticker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</cp:lastModifiedBy>
  <cp:revision>60</cp:revision>
  <dcterms:created xsi:type="dcterms:W3CDTF">2021-06-11T02:39:36Z</dcterms:created>
  <dcterms:modified xsi:type="dcterms:W3CDTF">2021-07-21T11:58:20Z</dcterms:modified>
</cp:coreProperties>
</file>