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  <p:sldMasterId id="2147483819" r:id="rId2"/>
  </p:sldMasterIdLst>
  <p:notesMasterIdLst>
    <p:notesMasterId r:id="rId25"/>
  </p:notesMasterIdLst>
  <p:sldIdLst>
    <p:sldId id="320" r:id="rId3"/>
    <p:sldId id="256" r:id="rId4"/>
    <p:sldId id="280" r:id="rId5"/>
    <p:sldId id="333" r:id="rId6"/>
    <p:sldId id="329" r:id="rId7"/>
    <p:sldId id="351" r:id="rId8"/>
    <p:sldId id="314" r:id="rId9"/>
    <p:sldId id="348" r:id="rId10"/>
    <p:sldId id="317" r:id="rId11"/>
    <p:sldId id="326" r:id="rId12"/>
    <p:sldId id="350" r:id="rId13"/>
    <p:sldId id="345" r:id="rId14"/>
    <p:sldId id="354" r:id="rId15"/>
    <p:sldId id="353" r:id="rId16"/>
    <p:sldId id="355" r:id="rId17"/>
    <p:sldId id="346" r:id="rId18"/>
    <p:sldId id="324" r:id="rId19"/>
    <p:sldId id="347" r:id="rId20"/>
    <p:sldId id="349" r:id="rId21"/>
    <p:sldId id="316" r:id="rId22"/>
    <p:sldId id="356" r:id="rId23"/>
    <p:sldId id="273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1E06"/>
    <a:srgbClr val="029810"/>
    <a:srgbClr val="800000"/>
    <a:srgbClr val="FF3300"/>
    <a:srgbClr val="0000FF"/>
    <a:srgbClr val="FFFF00"/>
    <a:srgbClr val="6600CC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649" autoAdjust="0"/>
    <p:restoredTop sz="99656" autoAdjust="0"/>
  </p:normalViewPr>
  <p:slideViewPr>
    <p:cSldViewPr>
      <p:cViewPr varScale="1">
        <p:scale>
          <a:sx n="86" d="100"/>
          <a:sy n="86" d="100"/>
        </p:scale>
        <p:origin x="77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vi-V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B94CCE8F-CBE9-4FC2-8F62-FA9DBCF13FEB}" type="datetimeFigureOut">
              <a:rPr lang="vi-VN" smtClean="0"/>
              <a:pPr/>
              <a:t>04/01/2022</a:t>
            </a:fld>
            <a:endParaRPr lang="vi-V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vi-V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8F05D512-6361-4F6B-88F6-2AF9BF6F5B3E}" type="slidenum">
              <a:rPr lang="vi-VN" smtClean="0"/>
              <a:pPr/>
              <a:t>‹#›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672796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1276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85CB2D-4CCE-4BB5-8342-28461D4DC3EB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010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22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65128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1185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48578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4711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83786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7068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04167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85719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20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64918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vi-V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0CA1D4-1B8F-425A-B1EE-2373E6BE24B7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0470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DA9E9D-3F97-4A91-965D-9A7E703C1B09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7109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437968-975F-44D5-BBC0-95E522600C2B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07443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6 h 1912"/>
              <a:gd name="T4" fmla="*/ 0 w 1588"/>
              <a:gd name="T5" fmla="*/ 2147483646 h 1912"/>
              <a:gd name="T6" fmla="*/ 0 w 1588"/>
              <a:gd name="T7" fmla="*/ 2147483646 h 1912"/>
              <a:gd name="T8" fmla="*/ 0 w 1588"/>
              <a:gd name="T9" fmla="*/ 2147483646 h 1912"/>
              <a:gd name="T10" fmla="*/ 0 w 1588"/>
              <a:gd name="T11" fmla="*/ 2147483646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altLang="vi-VN" noProof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vi-VN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07806-AD29-4733-80FE-2AC69DC1E4F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55984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B137-8432-4FDD-AF29-43E2ADD7780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08734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068F5-C757-4A00-BBE2-E2441CB1870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03143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1CE4C-562F-4CC2-B476-A769C5A626E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882966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1B13D-98E3-4074-A426-2B2FC77D2E8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14969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327AF-F5BB-42F4-8EE8-B60F341F7B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1823291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C180D-2D2F-4A19-9DAB-9D455817641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412977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5227-53C9-4483-BE90-083617BADD7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901813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46AF89-9F2F-4922-A48C-E074C9CD0464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578648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975D4-FB17-49FB-93DF-A8D4BE8C3BE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924026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63C17-2CD4-4E2A-8ED9-A1938B8EE93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3365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1A158-1C5E-484E-A028-8A8373354E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22974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2FE9-3A92-488F-9294-49D125214B84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24249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FE4614-0E32-4BAC-B9F2-CF59AF7EA276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7900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0FD94-D7FC-44A3-ABFF-73DE2A69EE2B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24097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8BE6B8-7D31-4539-9466-45A83AA97D38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2382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FEDED-2F0E-4AFD-B19C-3289230ECED7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6422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B62101-7421-449E-B4BE-01D65FD82DE2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956185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29A06F-B8D1-4D01-ACD8-433A70BC303B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62594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>
                <a:latin typeface="Times New Roman" panose="02020603050405020304" pitchFamily="18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60B0E7-2776-4C8A-B4BF-D5D677F0370C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81973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vi-V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vi-V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A9CEE7F-D516-4182-955E-C1F5F51FFBE0}" type="slidenum">
              <a:rPr lang="en-US" altLang="vi-VN" smtClean="0"/>
              <a:pPr>
                <a:defRPr/>
              </a:pPr>
              <a:t>‹#›</a:t>
            </a:fld>
            <a:endParaRPr lang="en-US" altLang="vi-VN" dirty="0"/>
          </a:p>
        </p:txBody>
      </p:sp>
    </p:spTree>
    <p:extLst>
      <p:ext uri="{BB962C8B-B14F-4D97-AF65-F5344CB8AC3E}">
        <p14:creationId xmlns:p14="http://schemas.microsoft.com/office/powerpoint/2010/main" val="232423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EC4507-45C9-4D85-B0F2-0447805051D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3825556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99+ Hình nền Powerpoint chuyên nghiệp &quot;Tải ngay &quot; miễn phí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524466" y="1850403"/>
            <a:ext cx="8384276" cy="9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2</a:t>
            </a:r>
          </a:p>
        </p:txBody>
      </p:sp>
      <p:sp>
        <p:nvSpPr>
          <p:cNvPr id="3076" name="Text Box 13"/>
          <p:cNvSpPr txBox="1">
            <a:spLocks noChangeArrowheads="1"/>
          </p:cNvSpPr>
          <p:nvPr/>
        </p:nvSpPr>
        <p:spPr bwMode="auto">
          <a:xfrm>
            <a:off x="1676400" y="5048857"/>
            <a:ext cx="7086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000" b="1" dirty="0">
                <a:solidFill>
                  <a:srgbClr val="301E7C"/>
                </a:solidFill>
                <a:latin typeface=".VnTimeH" panose="020B7200000000000000" pitchFamily="34" charset="0"/>
              </a:rPr>
              <a:t>              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000" b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000" b="1" i="1" dirty="0" err="1">
                <a:solidFill>
                  <a:srgbClr val="C00000"/>
                </a:solidFill>
                <a:latin typeface=".VnTime" panose="020B7200000000000000" pitchFamily="34" charset="0"/>
              </a:rPr>
              <a:t>Nguyễn</a:t>
            </a:r>
            <a:r>
              <a:rPr lang="en-US" altLang="vi-VN" sz="2000" b="1" i="1" dirty="0">
                <a:solidFill>
                  <a:srgbClr val="C00000"/>
                </a:solidFill>
                <a:latin typeface=".VnTime" panose="020B7200000000000000" pitchFamily="34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.VnTime" panose="020B7200000000000000" pitchFamily="34" charset="0"/>
              </a:rPr>
              <a:t>Thị</a:t>
            </a:r>
            <a:r>
              <a:rPr lang="en-US" altLang="vi-VN" sz="2000" b="1" i="1" dirty="0">
                <a:solidFill>
                  <a:srgbClr val="C00000"/>
                </a:solidFill>
                <a:latin typeface=".VnTime" panose="020B7200000000000000" pitchFamily="34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.VnTime" panose="020B7200000000000000" pitchFamily="34" charset="0"/>
              </a:rPr>
              <a:t>Kiều</a:t>
            </a:r>
            <a:r>
              <a:rPr lang="en-US" altLang="vi-VN" sz="2000" b="1" i="1" dirty="0">
                <a:solidFill>
                  <a:srgbClr val="C00000"/>
                </a:solidFill>
                <a:latin typeface=".VnTime" panose="020B7200000000000000" pitchFamily="34" charset="0"/>
              </a:rPr>
              <a:t> Anh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2912930"/>
            <a:ext cx="86868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Chủ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đề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4: </a:t>
            </a:r>
            <a:endParaRPr lang="vi-VN" sz="3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vi-VN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Khu rừng nhiệt đới</a:t>
            </a:r>
          </a:p>
          <a:p>
            <a:pPr algn="ctr"/>
            <a:r>
              <a:rPr lang="vi-VN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Bài 1: Rừng cây rậm rạp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577422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1600200" y="1066800"/>
            <a:ext cx="7391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vi-VN" altLang="ja-JP" sz="4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CÁCH THỰC HIỆN</a:t>
            </a:r>
          </a:p>
        </p:txBody>
      </p:sp>
    </p:spTree>
    <p:extLst>
      <p:ext uri="{BB962C8B-B14F-4D97-AF65-F5344CB8AC3E}">
        <p14:creationId xmlns:p14="http://schemas.microsoft.com/office/powerpoint/2010/main" val="315329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m cay (phan 1)">
            <a:hlinkClick r:id="" action="ppaction://media"/>
            <a:extLst>
              <a:ext uri="{FF2B5EF4-FFF2-40B4-BE49-F238E27FC236}">
                <a16:creationId xmlns:a16="http://schemas.microsoft.com/office/drawing/2014/main" id="{BC93A490-C86D-485E-9115-ABDA4519FC0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000" end="49000.577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1295400"/>
            <a:ext cx="7586133" cy="4267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E0E9F2-E0E4-4C70-8D2E-B8785A6F4FBF}"/>
              </a:ext>
            </a:extLst>
          </p:cNvPr>
          <p:cNvSpPr txBox="1"/>
          <p:nvPr/>
        </p:nvSpPr>
        <p:spPr>
          <a:xfrm>
            <a:off x="1735666" y="381000"/>
            <a:ext cx="6096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XÉ DÁN RỪNG CÂY</a:t>
            </a:r>
          </a:p>
        </p:txBody>
      </p:sp>
    </p:spTree>
    <p:extLst>
      <p:ext uri="{BB962C8B-B14F-4D97-AF65-F5344CB8AC3E}">
        <p14:creationId xmlns:p14="http://schemas.microsoft.com/office/powerpoint/2010/main" val="205066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1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0A1426B-1B9C-4CDC-A29A-DD6EB8498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27100" y="368299"/>
            <a:ext cx="236220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57DE0BC2-F2A0-4DDC-AB52-A44C95B4A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92724" y="288019"/>
            <a:ext cx="2386693" cy="318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1695D6EF-733F-45B2-A8BB-BE61484DE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086100" y="3390901"/>
            <a:ext cx="25146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530653-10EE-46AE-A408-F4462D0F8E40}"/>
              </a:ext>
            </a:extLst>
          </p:cNvPr>
          <p:cNvSpPr txBox="1"/>
          <p:nvPr/>
        </p:nvSpPr>
        <p:spPr>
          <a:xfrm>
            <a:off x="457200" y="3200400"/>
            <a:ext cx="3429000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latin typeface="Times New Roman" panose="02020603050405020304" pitchFamily="18" charset="0"/>
              </a:rPr>
              <a:t>1. Xé, dán giấy màu tạo nền 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3FAB2F-F792-432B-BE24-78B44FB288D3}"/>
              </a:ext>
            </a:extLst>
          </p:cNvPr>
          <p:cNvSpPr txBox="1"/>
          <p:nvPr/>
        </p:nvSpPr>
        <p:spPr>
          <a:xfrm>
            <a:off x="4495800" y="3102114"/>
            <a:ext cx="4096657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latin typeface="Times New Roman" panose="02020603050405020304" pitchFamily="18" charset="0"/>
              </a:rPr>
              <a:t>2. Sắp xếp và dán các nét bằng giấy tạo nhiều thân, cành cây</a:t>
            </a:r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43C09-D924-4D70-9021-0248FEFB8DB0}"/>
              </a:ext>
            </a:extLst>
          </p:cNvPr>
          <p:cNvSpPr txBox="1"/>
          <p:nvPr/>
        </p:nvSpPr>
        <p:spPr>
          <a:xfrm>
            <a:off x="1761671" y="6381690"/>
            <a:ext cx="577305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latin typeface="Times New Roman" panose="02020603050405020304" pitchFamily="18" charset="0"/>
              </a:rPr>
              <a:t>3. Dán các chấm bằng giấy tạo lá cây, hoa quả</a:t>
            </a:r>
            <a:endParaRPr lang="en-US" sz="1800" dirty="0"/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BE7354C6-0C21-4B9A-ACF7-388EA63FD0CD}"/>
              </a:ext>
            </a:extLst>
          </p:cNvPr>
          <p:cNvSpPr/>
          <p:nvPr/>
        </p:nvSpPr>
        <p:spPr>
          <a:xfrm>
            <a:off x="424543" y="156286"/>
            <a:ext cx="7772400" cy="46431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CÁCH TẠO BỨC TRANH RỪNG CÂY</a:t>
            </a:r>
            <a:endParaRPr lang="en-US" sz="24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1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DE8AFB-C2AC-42A8-80E9-0D4945859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" t="2041" r="2673" b="4082"/>
          <a:stretch/>
        </p:blipFill>
        <p:spPr bwMode="auto">
          <a:xfrm rot="16200000">
            <a:off x="1396320" y="1956480"/>
            <a:ext cx="2541361" cy="350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8C9918-30F8-41E2-AB5B-E9EED27EC67A}"/>
              </a:ext>
            </a:extLst>
          </p:cNvPr>
          <p:cNvSpPr txBox="1"/>
          <p:nvPr/>
        </p:nvSpPr>
        <p:spPr>
          <a:xfrm>
            <a:off x="788630" y="762000"/>
            <a:ext cx="3962400" cy="461665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7FF6AE07-0638-4F70-987A-9ED6B7AE68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" t="1561" r="6102"/>
          <a:stretch/>
        </p:blipFill>
        <p:spPr bwMode="auto">
          <a:xfrm>
            <a:off x="5334000" y="2057400"/>
            <a:ext cx="2286000" cy="337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02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64BC89-230F-48A6-8AEF-7C1201C6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6629400" cy="777875"/>
          </a:xfrm>
          <a:prstGeom prst="flowChartTerminator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Tiết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 :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Hoàn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thiện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sản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phẩm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b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rừng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cây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rậm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rạp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C0C093F4-FBAB-49FB-B749-EB98563EB0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" r="4462" b="5520"/>
          <a:stretch/>
        </p:blipFill>
        <p:spPr bwMode="auto">
          <a:xfrm rot="16200000">
            <a:off x="2037140" y="583134"/>
            <a:ext cx="4993519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19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3A0DC-50D6-43D3-A102-1F715B3ED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Vid rung cay 2">
            <a:hlinkClick r:id="" action="ppaction://media"/>
            <a:extLst>
              <a:ext uri="{FF2B5EF4-FFF2-40B4-BE49-F238E27FC236}">
                <a16:creationId xmlns:a16="http://schemas.microsoft.com/office/drawing/2014/main" id="{7D0CF003-C222-4DC7-89F4-F7574C28221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4056" y="1371600"/>
            <a:ext cx="7735888" cy="4351338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C7ED4D-6B7C-4870-88B8-8708DCBC41BC}"/>
              </a:ext>
            </a:extLst>
          </p:cNvPr>
          <p:cNvSpPr txBox="1"/>
          <p:nvPr/>
        </p:nvSpPr>
        <p:spPr>
          <a:xfrm>
            <a:off x="1524000" y="365126"/>
            <a:ext cx="6096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HOÀN THIỆN SẢN PHẨM</a:t>
            </a:r>
          </a:p>
        </p:txBody>
      </p:sp>
    </p:spTree>
    <p:extLst>
      <p:ext uri="{BB962C8B-B14F-4D97-AF65-F5344CB8AC3E}">
        <p14:creationId xmlns:p14="http://schemas.microsoft.com/office/powerpoint/2010/main" val="424709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799EDB04-7438-4C31-870A-B4E88F6456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t="2860"/>
          <a:stretch/>
        </p:blipFill>
        <p:spPr bwMode="auto">
          <a:xfrm>
            <a:off x="1533525" y="3767721"/>
            <a:ext cx="2266950" cy="305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B14779C5-636D-454D-ABD2-EE6D7E45BB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" t="1561" r="6102"/>
          <a:stretch/>
        </p:blipFill>
        <p:spPr bwMode="auto">
          <a:xfrm>
            <a:off x="5562600" y="210209"/>
            <a:ext cx="2286000" cy="337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87F2270E-77B9-4EC9-ACE6-9B780BB783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" r="4462" b="5520"/>
          <a:stretch/>
        </p:blipFill>
        <p:spPr bwMode="auto">
          <a:xfrm rot="16200000">
            <a:off x="5339394" y="3644221"/>
            <a:ext cx="2527752" cy="343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67706C-63A3-44B0-A1AF-213A519969C6}"/>
              </a:ext>
            </a:extLst>
          </p:cNvPr>
          <p:cNvSpPr txBox="1"/>
          <p:nvPr/>
        </p:nvSpPr>
        <p:spPr>
          <a:xfrm>
            <a:off x="685800" y="202811"/>
            <a:ext cx="3962400" cy="461665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</a:rPr>
              <a:t>SẢN PHẨM RỪNG CÂY</a:t>
            </a:r>
            <a:endParaRPr lang="en-US" sz="2400" b="1" dirty="0">
              <a:latin typeface="Times New Roman" panose="02020603050405020304" pitchFamily="18" charset="0"/>
            </a:endParaRPr>
          </a:p>
        </p:txBody>
      </p:sp>
      <p:pic>
        <p:nvPicPr>
          <p:cNvPr id="7" name="Picture 2" descr="Tranh xé dán - Website của Trường Tiểu học Hàm Ninh">
            <a:extLst>
              <a:ext uri="{FF2B5EF4-FFF2-40B4-BE49-F238E27FC236}">
                <a16:creationId xmlns:a16="http://schemas.microsoft.com/office/drawing/2014/main" id="{30039BAD-BF4D-40FE-8D2E-D525C3E50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771071"/>
            <a:ext cx="38100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36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9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3352800" y="990600"/>
            <a:ext cx="3200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  <a:p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</a:t>
            </a:r>
            <a:endParaRPr lang="vi-VN" alt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3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rải nghiệm lý thú ở vườn quốc gia Yok Đôn - Khu rừng đặc dụng lớn nhất  nước ta - Vntrip.vn">
            <a:extLst>
              <a:ext uri="{FF2B5EF4-FFF2-40B4-BE49-F238E27FC236}">
                <a16:creationId xmlns:a16="http://schemas.microsoft.com/office/drawing/2014/main" id="{4FEA8307-0065-4201-A534-B6E5FE45E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54" y="455295"/>
            <a:ext cx="3657600" cy="244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35B8552C-8E2B-49C7-8F46-9EE739BA9A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" r="7885"/>
          <a:stretch/>
        </p:blipFill>
        <p:spPr bwMode="auto">
          <a:xfrm rot="16200000">
            <a:off x="5468909" y="2983774"/>
            <a:ext cx="2133600" cy="332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DA5EEB0B-C317-4EB5-9FFC-906BC89165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" r="10796" b="10832"/>
          <a:stretch/>
        </p:blipFill>
        <p:spPr bwMode="auto">
          <a:xfrm rot="16200000">
            <a:off x="1412170" y="3092632"/>
            <a:ext cx="2209800" cy="318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6DFCA9-314F-4C38-A49B-78CC870DCD1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3" t="22987" r="9575" b="19567"/>
          <a:stretch/>
        </p:blipFill>
        <p:spPr>
          <a:xfrm rot="10800000">
            <a:off x="4500454" y="466571"/>
            <a:ext cx="4190961" cy="24290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E8D3E7-2E8B-4215-8A8D-69633B69BE24}"/>
              </a:ext>
            </a:extLst>
          </p:cNvPr>
          <p:cNvSpPr txBox="1"/>
          <p:nvPr/>
        </p:nvSpPr>
        <p:spPr>
          <a:xfrm>
            <a:off x="660090" y="3038082"/>
            <a:ext cx="340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D20328-818B-462A-B306-31F92FF4E685}"/>
              </a:ext>
            </a:extLst>
          </p:cNvPr>
          <p:cNvSpPr txBox="1"/>
          <p:nvPr/>
        </p:nvSpPr>
        <p:spPr>
          <a:xfrm>
            <a:off x="4894135" y="3038082"/>
            <a:ext cx="340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Sa Pa,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EE9288-2F16-4BE6-A5AE-228C30BC5629}"/>
              </a:ext>
            </a:extLst>
          </p:cNvPr>
          <p:cNvSpPr txBox="1"/>
          <p:nvPr/>
        </p:nvSpPr>
        <p:spPr>
          <a:xfrm>
            <a:off x="897493" y="597427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rậm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F7A0CA-E406-4B17-91F4-5E3249176022}"/>
              </a:ext>
            </a:extLst>
          </p:cNvPr>
          <p:cNvSpPr txBox="1"/>
          <p:nvPr/>
        </p:nvSpPr>
        <p:spPr>
          <a:xfrm>
            <a:off x="4391061" y="5961809"/>
            <a:ext cx="4300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đước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TP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</a:p>
        </p:txBody>
      </p:sp>
    </p:spTree>
    <p:extLst>
      <p:ext uri="{BB962C8B-B14F-4D97-AF65-F5344CB8AC3E}">
        <p14:creationId xmlns:p14="http://schemas.microsoft.com/office/powerpoint/2010/main" val="405109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m cay (phan 2)">
            <a:hlinkClick r:id="" action="ppaction://media"/>
            <a:extLst>
              <a:ext uri="{FF2B5EF4-FFF2-40B4-BE49-F238E27FC236}">
                <a16:creationId xmlns:a16="http://schemas.microsoft.com/office/drawing/2014/main" id="{7B0ED63D-C245-4E57-84F4-57D7EDCD5D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6666" y="1447800"/>
            <a:ext cx="7450667" cy="4191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920D00-3227-4096-A055-D903AD810016}"/>
              </a:ext>
            </a:extLst>
          </p:cNvPr>
          <p:cNvSpPr txBox="1"/>
          <p:nvPr/>
        </p:nvSpPr>
        <p:spPr>
          <a:xfrm>
            <a:off x="2286000" y="533400"/>
            <a:ext cx="4876800" cy="52322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RỪNG RẬM AMAZON</a:t>
            </a:r>
          </a:p>
        </p:txBody>
      </p:sp>
    </p:spTree>
    <p:extLst>
      <p:ext uri="{BB962C8B-B14F-4D97-AF65-F5344CB8AC3E}">
        <p14:creationId xmlns:p14="http://schemas.microsoft.com/office/powerpoint/2010/main" val="22570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2051" name="Rectangle 8"/>
          <p:cNvSpPr>
            <a:spLocks noChangeArrowheads="1"/>
          </p:cNvSpPr>
          <p:nvPr/>
        </p:nvSpPr>
        <p:spPr bwMode="auto">
          <a:xfrm>
            <a:off x="0" y="2286000"/>
            <a:ext cx="91440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vi-VN" sz="9600" dirty="0">
                <a:solidFill>
                  <a:srgbClr val="00FFFF"/>
                </a:solidFill>
                <a:latin typeface=".VnBahamasBH" panose="020BE200000000000000" pitchFamily="34" charset="0"/>
              </a:rPr>
              <a:t> </a:t>
            </a:r>
            <a:endParaRPr lang="en-US" altLang="vi-VN" sz="7200" b="1" dirty="0">
              <a:solidFill>
                <a:srgbClr val="FF0000"/>
              </a:solidFill>
              <a:latin typeface=".VnBahamasBH" panose="020BE200000000000000" pitchFamily="34" charset="0"/>
            </a:endParaRPr>
          </a:p>
        </p:txBody>
      </p:sp>
      <p:sp>
        <p:nvSpPr>
          <p:cNvPr id="2052" name="Text Box 13"/>
          <p:cNvSpPr txBox="1">
            <a:spLocks noChangeArrowheads="1"/>
          </p:cNvSpPr>
          <p:nvPr/>
        </p:nvSpPr>
        <p:spPr bwMode="auto">
          <a:xfrm>
            <a:off x="762000" y="4876800"/>
            <a:ext cx="8001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vi-VN" sz="2400" b="1" dirty="0">
                <a:solidFill>
                  <a:srgbClr val="301E7C"/>
                </a:solidFill>
                <a:latin typeface=".VnTimeH" panose="020B7200000000000000" pitchFamily="34" charset="0"/>
              </a:rPr>
              <a:t>       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3200" b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3200" b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3200" b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3200" b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3200" b="1" dirty="0">
                <a:solidFill>
                  <a:srgbClr val="C00000"/>
                </a:solidFill>
                <a:latin typeface=".VnTimeH" panose="020B7200000000000000" pitchFamily="34" charset="0"/>
              </a:rPr>
              <a:t> Anh</a:t>
            </a:r>
          </a:p>
          <a:p>
            <a:r>
              <a:rPr lang="en-US" altLang="vi-VN" sz="3200" b="1" dirty="0">
                <a:solidFill>
                  <a:srgbClr val="C00000"/>
                </a:solidFill>
                <a:latin typeface=".VnTimeH" panose="020B72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2328" y="2286000"/>
            <a:ext cx="8891672" cy="92333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Chào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mừng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thầy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cô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giáo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0297D7A4-738A-4FC5-A0E2-C9A2ECA33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512" y="2949972"/>
            <a:ext cx="8384276" cy="9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2</a:t>
            </a:r>
          </a:p>
        </p:txBody>
      </p:sp>
    </p:spTree>
  </p:cSld>
  <p:clrMapOvr>
    <a:masterClrMapping/>
  </p:clrMapOvr>
  <p:transition spd="slow">
    <p:blinds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2667000" y="1143000"/>
            <a:ext cx="6096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vi-V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vi-VN" altLang="vi-VN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mmit by jackyrp2020 on emaze">
            <a:extLst>
              <a:ext uri="{FF2B5EF4-FFF2-40B4-BE49-F238E27FC236}">
                <a16:creationId xmlns:a16="http://schemas.microsoft.com/office/drawing/2014/main" id="{02714E2B-55D5-4026-BF84-32F63BA2E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" y="0"/>
            <a:ext cx="91497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048000" y="287015"/>
            <a:ext cx="3733800" cy="119654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Dặn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dò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BF9FC8-0413-442F-BED4-E19F27F8C27C}"/>
              </a:ext>
            </a:extLst>
          </p:cNvPr>
          <p:cNvSpPr txBox="1"/>
          <p:nvPr/>
        </p:nvSpPr>
        <p:spPr>
          <a:xfrm>
            <a:off x="1828800" y="2895600"/>
            <a:ext cx="5715000" cy="1743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rừng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xé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dán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mẹ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chụp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gửi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link GG Form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gửi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5651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Cực ngộ nghĩnh với bộ hình nền Powerpoint về các nhân vật hoạt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77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5" name="WordArt 5"/>
          <p:cNvSpPr>
            <a:spLocks noChangeArrowheads="1" noChangeShapeType="1" noTextEdit="1"/>
          </p:cNvSpPr>
          <p:nvPr/>
        </p:nvSpPr>
        <p:spPr bwMode="auto">
          <a:xfrm>
            <a:off x="360608" y="2286000"/>
            <a:ext cx="87630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400" b="1" i="1" kern="10" dirty="0">
                <a:ln w="10160">
                  <a:solidFill>
                    <a:srgbClr val="4472C4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</a:t>
            </a:r>
          </a:p>
          <a:p>
            <a:pPr algn="ctr"/>
            <a:r>
              <a:rPr lang="pt-BR" sz="5400" b="1" i="1" kern="10" dirty="0">
                <a:ln w="10160">
                  <a:solidFill>
                    <a:srgbClr val="4472C4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 khỏe!</a:t>
            </a:r>
            <a:endParaRPr lang="vi-VN" sz="5400" b="1" i="1" kern="10" dirty="0">
              <a:ln w="10160">
                <a:solidFill>
                  <a:srgbClr val="4472C4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2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047" y="1972517"/>
            <a:ext cx="1860233" cy="18602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45" y="1898443"/>
            <a:ext cx="2809457" cy="19343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158" y="4047385"/>
            <a:ext cx="1562337" cy="14127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7703">
            <a:off x="4432594" y="2204640"/>
            <a:ext cx="916034" cy="1527719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202" y="4076131"/>
            <a:ext cx="3207544" cy="147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774" y="4157259"/>
            <a:ext cx="442913" cy="1193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2"/>
          <p:cNvSpPr txBox="1">
            <a:spLocks/>
          </p:cNvSpPr>
          <p:nvPr/>
        </p:nvSpPr>
        <p:spPr>
          <a:xfrm>
            <a:off x="1247966" y="874361"/>
            <a:ext cx="6467951" cy="66055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 DÙNG HỌC TẬP CẦN CHUẨN BỊ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4578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ẹp, Ảnh đẹp tạo slide Powerpoint 2016, 2019, 20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68" y="5918"/>
            <a:ext cx="9743311" cy="710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Terminator 1">
            <a:extLst>
              <a:ext uri="{FF2B5EF4-FFF2-40B4-BE49-F238E27FC236}">
                <a16:creationId xmlns:a16="http://schemas.microsoft.com/office/drawing/2014/main" id="{1182AFB2-6054-4E7E-80CA-6C32C772D023}"/>
              </a:ext>
            </a:extLst>
          </p:cNvPr>
          <p:cNvSpPr/>
          <p:nvPr/>
        </p:nvSpPr>
        <p:spPr>
          <a:xfrm>
            <a:off x="1363850" y="228600"/>
            <a:ext cx="6096000" cy="685800"/>
          </a:xfrm>
          <a:prstGeom prst="flowChartTerminator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DU LỊCH QUA MÀN ẢNH NHỎ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8" name="Picture 4" descr="Du lịch, GO!: Rừng săng lẻ ven QL7A">
            <a:extLst>
              <a:ext uri="{FF2B5EF4-FFF2-40B4-BE49-F238E27FC236}">
                <a16:creationId xmlns:a16="http://schemas.microsoft.com/office/drawing/2014/main" id="{F8BA608B-0210-4DC2-915F-6FB7BE80A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401" y="1072391"/>
            <a:ext cx="2971834" cy="192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99+ Mẫu tranh 3D phong cảnh thiên nhiên rừng cây và nai đẹp nhất">
            <a:extLst>
              <a:ext uri="{FF2B5EF4-FFF2-40B4-BE49-F238E27FC236}">
                <a16:creationId xmlns:a16="http://schemas.microsoft.com/office/drawing/2014/main" id="{886C0035-58AB-4053-AD9B-7AC9EC72A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2"/>
          <a:stretch/>
        </p:blipFill>
        <p:spPr bwMode="auto">
          <a:xfrm>
            <a:off x="2844533" y="1094929"/>
            <a:ext cx="3161200" cy="185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hu rừng cổ đẹp ma mị như trong phim kinh dị - Du lịch nào! | Du lịch nào!">
            <a:extLst>
              <a:ext uri="{FF2B5EF4-FFF2-40B4-BE49-F238E27FC236}">
                <a16:creationId xmlns:a16="http://schemas.microsoft.com/office/drawing/2014/main" id="{D304D9C4-2D63-4A54-B2C4-BE47B5BCE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533" y="4024440"/>
            <a:ext cx="3134633" cy="208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: đẹp, Phong cảnh thiên nhiên, thiên nhiên, Rừng cây, môi trường  tự nhiên, Northern hardwood forest, Cây gỗ, Rừng lá rộng ôn đới và rừng hỗn  hợp, Biome, thực">
            <a:extLst>
              <a:ext uri="{FF2B5EF4-FFF2-40B4-BE49-F238E27FC236}">
                <a16:creationId xmlns:a16="http://schemas.microsoft.com/office/drawing/2014/main" id="{F543221E-2427-4EE4-856B-091B7F8A5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832" y="1015937"/>
            <a:ext cx="2710567" cy="203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Ngẩn ngơ trước vẻ đẹp của &amp;quot;Mười dặm rừng đào&amp;quot; ở Chiang Mai, Thái Lan">
            <a:extLst>
              <a:ext uri="{FF2B5EF4-FFF2-40B4-BE49-F238E27FC236}">
                <a16:creationId xmlns:a16="http://schemas.microsoft.com/office/drawing/2014/main" id="{58DAC970-E88E-4534-849F-5A6F308AC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7801" y="3246053"/>
            <a:ext cx="3134633" cy="192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ùng khám phá địa điểm Rừng đước Năm Căn tại Cà Mau - GODY.VN">
            <a:extLst>
              <a:ext uri="{FF2B5EF4-FFF2-40B4-BE49-F238E27FC236}">
                <a16:creationId xmlns:a16="http://schemas.microsoft.com/office/drawing/2014/main" id="{3DDB52B7-FCC6-4D40-8A85-FBF38709A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682" y="3246053"/>
            <a:ext cx="2894892" cy="192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25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mở đầu | Hình nền, Hình ảnh, Hì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27" y="18495"/>
            <a:ext cx="91730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2337762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Chủ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đề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 4: </a:t>
            </a:r>
            <a:endParaRPr lang="vi-VN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vi-VN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Khu rừng nhiệt đới</a:t>
            </a:r>
          </a:p>
          <a:p>
            <a:pPr algn="ctr"/>
            <a:r>
              <a:rPr lang="vi-VN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Bài 1: Rừng cây rậm rạp</a:t>
            </a:r>
          </a:p>
          <a:p>
            <a:pPr algn="ctr"/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32204" y="914400"/>
            <a:ext cx="24795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Mĩ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Thuật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66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64BC89-230F-48A6-8AEF-7C1201C6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6629400" cy="777875"/>
          </a:xfrm>
          <a:prstGeom prst="flowChartTerminator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Tiết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 :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Xé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dán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rừng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cây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rậm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rạp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C0C093F4-FBAB-49FB-B749-EB98563EB0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" r="4462" b="5520"/>
          <a:stretch/>
        </p:blipFill>
        <p:spPr bwMode="auto">
          <a:xfrm rot="16200000">
            <a:off x="2037140" y="583134"/>
            <a:ext cx="4993519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85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hình nền powerpoint khung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2895600" y="1447800"/>
            <a:ext cx="5410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vi-VN" altLang="vi-VN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Khu rừng cổ đẹp ma mị như trong phim kinh dị - Du lịch nào! | Du lịch nào!">
            <a:extLst>
              <a:ext uri="{FF2B5EF4-FFF2-40B4-BE49-F238E27FC236}">
                <a16:creationId xmlns:a16="http://schemas.microsoft.com/office/drawing/2014/main" id="{F21D840C-97D5-40C9-9EDF-F95671DFC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69" y="370795"/>
            <a:ext cx="4360431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Vườn quốc gia Yok Đôn - khám phá khu rừng đặc dụng lớn nhất Việt Nam -  Tago.vn">
            <a:extLst>
              <a:ext uri="{FF2B5EF4-FFF2-40B4-BE49-F238E27FC236}">
                <a16:creationId xmlns:a16="http://schemas.microsoft.com/office/drawing/2014/main" id="{52C2A996-D8AA-4E2E-A2D7-DB83721A9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04" y="3429000"/>
            <a:ext cx="4461710" cy="296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3D5C7FE6-E71C-48DB-A6F6-0E5A8D045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57200"/>
            <a:ext cx="4114800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D6E4DC-8A09-4807-91CB-A2041719C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114800"/>
            <a:ext cx="2895600" cy="1104245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Khu rừng có những </a:t>
            </a:r>
          </a:p>
          <a:p>
            <a:pPr algn="ctr"/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 ảnh nào?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36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4800" y="5867400"/>
            <a:ext cx="8646125" cy="533400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vi-VN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 sợi giấy dài và những chấm giấy gợi cho em đến các bộ phận nào của cây?</a:t>
            </a:r>
            <a:endParaRPr lang="en-GB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DD38E98-3C03-4533-933B-50D0204EE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30562" y="-601651"/>
            <a:ext cx="5438708" cy="725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46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3.2|1.1|1.2|1.2|1.7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2271</TotalTime>
  <Words>294</Words>
  <Application>Microsoft Office PowerPoint</Application>
  <PresentationFormat>On-screen Show (4:3)</PresentationFormat>
  <Paragraphs>56</Paragraphs>
  <Slides>22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.VnArial NarrowH</vt:lpstr>
      <vt:lpstr>.VnBahamasBH</vt:lpstr>
      <vt:lpstr>.VnTime</vt:lpstr>
      <vt:lpstr>.VnTimeH</vt:lpstr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Ocean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Tiết 1 : Xé dán rừng cây rậm rạp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Tiết 2 : Hoàn thiện sản phẩm  rừng cây rậm rạp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164A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Gi¸o ¸n m«n mü thuËt 3</dc:title>
  <dc:creator>Windows xp sp2 Full</dc:creator>
  <cp:lastModifiedBy>Ann Solace</cp:lastModifiedBy>
  <cp:revision>187</cp:revision>
  <dcterms:created xsi:type="dcterms:W3CDTF">2004-12-31T18:34:02Z</dcterms:created>
  <dcterms:modified xsi:type="dcterms:W3CDTF">2022-01-04T09:35:43Z</dcterms:modified>
</cp:coreProperties>
</file>