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56" r:id="rId3"/>
    <p:sldMasterId id="2147483770" r:id="rId4"/>
  </p:sldMasterIdLst>
  <p:notesMasterIdLst>
    <p:notesMasterId r:id="rId22"/>
  </p:notesMasterIdLst>
  <p:sldIdLst>
    <p:sldId id="458" r:id="rId5"/>
    <p:sldId id="459" r:id="rId6"/>
    <p:sldId id="332" r:id="rId7"/>
    <p:sldId id="333" r:id="rId8"/>
    <p:sldId id="334" r:id="rId9"/>
    <p:sldId id="335" r:id="rId10"/>
    <p:sldId id="453" r:id="rId11"/>
    <p:sldId id="457" r:id="rId12"/>
    <p:sldId id="271" r:id="rId13"/>
    <p:sldId id="258" r:id="rId14"/>
    <p:sldId id="259" r:id="rId15"/>
    <p:sldId id="260" r:id="rId16"/>
    <p:sldId id="261" r:id="rId17"/>
    <p:sldId id="262" r:id="rId18"/>
    <p:sldId id="456" r:id="rId19"/>
    <p:sldId id="264" r:id="rId20"/>
    <p:sldId id="45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21"/>
  </p:normalViewPr>
  <p:slideViewPr>
    <p:cSldViewPr snapToGrid="0">
      <p:cViewPr varScale="1">
        <p:scale>
          <a:sx n="119" d="100"/>
          <a:sy n="119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8C7BF-6B74-4EF3-A2C9-D002B95281D8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9E11D-1052-434E-8E79-B5FD2620F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6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289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9E11D-1052-434E-8E79-B5FD2620FF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53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món</a:t>
            </a:r>
            <a:r>
              <a:rPr lang="en-US" dirty="0"/>
              <a:t> </a:t>
            </a:r>
            <a:r>
              <a:rPr lang="en-US" dirty="0" err="1"/>
              <a:t>quà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9E11D-1052-434E-8E79-B5FD2620FF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5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06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841003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481577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985908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183413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4803365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243842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98130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790641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383292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772913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14050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590345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882172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082163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278964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DDEA23-F162-44E4-9055-403EDED3A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21531" y="167002"/>
            <a:ext cx="9470832" cy="6522393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AE559E8-1AF6-40E0-9FC6-BCBE3B223B04}"/>
              </a:ext>
            </a:extLst>
          </p:cNvPr>
          <p:cNvSpPr/>
          <p:nvPr userDrawn="1"/>
        </p:nvSpPr>
        <p:spPr>
          <a:xfrm>
            <a:off x="2228857" y="-380211"/>
            <a:ext cx="7616821" cy="761682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975C8BF-6AD1-4AC6-8615-4441907E5DBE}"/>
              </a:ext>
            </a:extLst>
          </p:cNvPr>
          <p:cNvSpPr/>
          <p:nvPr userDrawn="1"/>
        </p:nvSpPr>
        <p:spPr>
          <a:xfrm>
            <a:off x="3694807" y="927085"/>
            <a:ext cx="4705452" cy="470545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1B60FF5-1759-4A3F-B198-18C64EA81C71}"/>
              </a:ext>
            </a:extLst>
          </p:cNvPr>
          <p:cNvSpPr/>
          <p:nvPr userDrawn="1"/>
        </p:nvSpPr>
        <p:spPr>
          <a:xfrm>
            <a:off x="4456806" y="1600192"/>
            <a:ext cx="3221142" cy="322114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385C0D1-6F0C-46AC-9C89-F4371482C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32887" y="1512072"/>
            <a:ext cx="2047535" cy="337731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D8D586D-BC42-4410-848F-AEB6A0E543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8463" y="885429"/>
            <a:ext cx="2845082" cy="16557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7CB672-AFD4-4A21-8C2B-729B5D4F65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87675" y="998689"/>
            <a:ext cx="1147956" cy="10267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FE7361-A7D9-44BC-8885-427FACB8BF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88126" y="3875882"/>
            <a:ext cx="1652177" cy="7993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3DE643-168D-4E38-954D-5A07DC4227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721531" y="2184838"/>
            <a:ext cx="1185750" cy="13010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98E89C-4551-4C1A-B97F-4D8992FDAD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8401" y="4055160"/>
            <a:ext cx="1517452" cy="219745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1536B18-FD40-4A6D-865D-EE8DBAE369F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7466" y="3757025"/>
            <a:ext cx="1549125" cy="99493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6EBC1E2-A3F4-4AC8-B6CD-73C8445D619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508908" y="662350"/>
            <a:ext cx="1243125" cy="1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3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9">
            <a:extLst>
              <a:ext uri="{FF2B5EF4-FFF2-40B4-BE49-F238E27FC236}">
                <a16:creationId xmlns:a16="http://schemas.microsoft.com/office/drawing/2014/main" id="{A412E5BB-6331-43D4-BB9F-96CE6B0DAD7F}"/>
              </a:ext>
            </a:extLst>
          </p:cNvPr>
          <p:cNvGrpSpPr/>
          <p:nvPr userDrawn="1"/>
        </p:nvGrpSpPr>
        <p:grpSpPr>
          <a:xfrm>
            <a:off x="4189385" y="288557"/>
            <a:ext cx="3811443" cy="382062"/>
            <a:chOff x="3143240" y="242887"/>
            <a:chExt cx="2858582" cy="286546"/>
          </a:xfrm>
        </p:grpSpPr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1EBB074B-20E0-46BC-8A7C-FC294EF3AC83}"/>
                </a:ext>
              </a:extLst>
            </p:cNvPr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7C496A79-D3F0-408C-8D3E-9506DA184CD6}"/>
                </a:ext>
              </a:extLst>
            </p:cNvPr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514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5ED93-61FB-42CE-8703-D50F7545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6B1754-A614-4C6C-B635-A9B277312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EC549-69FA-4E38-A2AA-ECB5E6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5644-BB00-4DAC-8D2D-3659AE8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CEA105-9754-487B-BF64-D3C39312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2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073AB-7D9A-4131-AB33-C4129EC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1E71FB-D629-4ADF-8BF9-37D9616FC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C3CA1E-5F9E-4D49-8A05-995B14B90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93B89B-50A6-4DA7-8E34-CBC9675B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1D7F12-62CC-4D93-A2BF-76F1D693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5CDF20-8E02-44DF-B643-41E73F05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21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BBD87-F6F2-4EB2-B051-127BE60E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9AEFB7-7064-4E6F-B69A-E28CBD2D2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D9C60-EA11-4821-85B2-D876EE99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D3D26D-A981-41D7-8130-7ED2100CF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2A63BC-9C52-4079-9A5D-DF55DC3BA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D6DE27-000D-4699-9601-DDCFBD4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0D1C6A-5F8B-4F9C-8C6E-9450EBC3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5BFD6FB-6894-4BF3-97CB-FC50F471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68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0C9BFC-577D-48EA-85FE-B0180010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B57C43-7894-4AA2-8A08-7C176E6B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A3BBAD3-9592-484A-B9B5-FF4F5159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9592F5-79DB-4218-BBDC-B2F362E5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88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746264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47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C1282-D9A5-44C7-9172-B60BB339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78D5E-9383-46C4-A444-1DAB96BF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CC6DD1-3FFA-48C4-8B1B-2340F3A6A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2BA4B5-E52F-4BB5-A9EF-5E0E0959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1DFF25-70C7-46D5-8A77-349BF3A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96FB2-83A4-43B3-A5B4-9B1FDF41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83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5032D-CCEE-4CAC-946F-9E6AD019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606972-106E-4AC4-B6C5-8D86691EC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703408-7210-4E8B-B9F5-871D27C2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4BAEB-3B79-449D-8864-CD67F3CB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4C117B-A5F8-4BCD-970D-EA2BD3C5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FB0DB7-B3D4-4632-B887-F565EAB4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78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9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CB9EAC-2F4C-4737-ACFC-E78402C99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F49B8E-9312-4BDB-BB85-6073CE21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2EA9A3-98F4-47DF-805E-18B85230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039D1-75A2-47C7-8A16-C196F270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CFF2B-39DA-4D60-984E-F4C263D6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43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C87518-6E8A-41BB-A282-E8C0A2691D2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E821D5-859A-48F5-8522-80C2AEFEFC6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20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9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689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47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0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167142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618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10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61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83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180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0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976455-BB80-4B3C-918F-82CA600BB23A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4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198585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220246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484583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531751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9854217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293E20D-04ED-4CAC-8615-B57F8934784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288851"/>
            <a:ext cx="1374403" cy="13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0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81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51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96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52.png"/><Relationship Id="rId18" Type="http://schemas.openxmlformats.org/officeDocument/2006/relationships/slide" Target="slide14.xml"/><Relationship Id="rId3" Type="http://schemas.openxmlformats.org/officeDocument/2006/relationships/audio" Target="../media/audio2.wav"/><Relationship Id="rId21" Type="http://schemas.openxmlformats.org/officeDocument/2006/relationships/slide" Target="slide15.xml"/><Relationship Id="rId7" Type="http://schemas.openxmlformats.org/officeDocument/2006/relationships/image" Target="../media/image50.png"/><Relationship Id="rId12" Type="http://schemas.openxmlformats.org/officeDocument/2006/relationships/slide" Target="slide11.xml"/><Relationship Id="rId17" Type="http://schemas.openxmlformats.org/officeDocument/2006/relationships/image" Target="../media/image54.png"/><Relationship Id="rId25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slide" Target="slide13.xml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9.png"/><Relationship Id="rId11" Type="http://schemas.openxmlformats.org/officeDocument/2006/relationships/image" Target="../media/image46.gif"/><Relationship Id="rId24" Type="http://schemas.openxmlformats.org/officeDocument/2006/relationships/image" Target="../media/image58.png"/><Relationship Id="rId5" Type="http://schemas.openxmlformats.org/officeDocument/2006/relationships/image" Target="../media/image48.gif"/><Relationship Id="rId15" Type="http://schemas.openxmlformats.org/officeDocument/2006/relationships/image" Target="../media/image53.png"/><Relationship Id="rId23" Type="http://schemas.openxmlformats.org/officeDocument/2006/relationships/slide" Target="slide16.xml"/><Relationship Id="rId10" Type="http://schemas.openxmlformats.org/officeDocument/2006/relationships/image" Target="../media/image51.png"/><Relationship Id="rId19" Type="http://schemas.openxmlformats.org/officeDocument/2006/relationships/image" Target="../media/image55.png"/><Relationship Id="rId4" Type="http://schemas.openxmlformats.org/officeDocument/2006/relationships/image" Target="../media/image43.png"/><Relationship Id="rId9" Type="http://schemas.openxmlformats.org/officeDocument/2006/relationships/image" Target="../media/image45.gif"/><Relationship Id="rId14" Type="http://schemas.openxmlformats.org/officeDocument/2006/relationships/slide" Target="slide12.xml"/><Relationship Id="rId22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43.png"/><Relationship Id="rId9" Type="http://schemas.openxmlformats.org/officeDocument/2006/relationships/image" Target="../media/image45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4.wav"/><Relationship Id="rId7" Type="http://schemas.openxmlformats.org/officeDocument/2006/relationships/image" Target="../media/image6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9.jpeg"/><Relationship Id="rId5" Type="http://schemas.openxmlformats.org/officeDocument/2006/relationships/image" Target="../media/image43.png"/><Relationship Id="rId10" Type="http://schemas.openxmlformats.org/officeDocument/2006/relationships/image" Target="../media/image44.gif"/><Relationship Id="rId4" Type="http://schemas.openxmlformats.org/officeDocument/2006/relationships/audio" Target="../media/audio2.wav"/><Relationship Id="rId9" Type="http://schemas.openxmlformats.org/officeDocument/2006/relationships/image" Target="../media/image6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43.png"/><Relationship Id="rId9" Type="http://schemas.openxmlformats.org/officeDocument/2006/relationships/image" Target="../media/image4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4.wav"/><Relationship Id="rId7" Type="http://schemas.openxmlformats.org/officeDocument/2006/relationships/image" Target="../media/image6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9.jpeg"/><Relationship Id="rId5" Type="http://schemas.openxmlformats.org/officeDocument/2006/relationships/image" Target="../media/image43.png"/><Relationship Id="rId4" Type="http://schemas.openxmlformats.org/officeDocument/2006/relationships/audio" Target="../media/audio2.wav"/><Relationship Id="rId9" Type="http://schemas.openxmlformats.org/officeDocument/2006/relationships/image" Target="../media/image46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43.png"/><Relationship Id="rId9" Type="http://schemas.openxmlformats.org/officeDocument/2006/relationships/image" Target="../media/image4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audio" Target="../media/audio4.wav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43.png"/><Relationship Id="rId9" Type="http://schemas.openxmlformats.org/officeDocument/2006/relationships/image" Target="../media/image4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11" Type="http://schemas.openxmlformats.org/officeDocument/2006/relationships/slide" Target="slide7.xml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3.png"/><Relationship Id="rId12" Type="http://schemas.openxmlformats.org/officeDocument/2006/relationships/image" Target="../media/image3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3.png"/><Relationship Id="rId12" Type="http://schemas.openxmlformats.org/officeDocument/2006/relationships/image" Target="../media/image3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40.pn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38.pn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3E6FEB-D643-8083-7AC1-18CB581A6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545" y="2365548"/>
            <a:ext cx="6977872" cy="26777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81C8B4-9E16-078C-F762-1E6726ADF962}"/>
              </a:ext>
            </a:extLst>
          </p:cNvPr>
          <p:cNvSpPr txBox="1"/>
          <p:nvPr/>
        </p:nvSpPr>
        <p:spPr>
          <a:xfrm>
            <a:off x="2293203" y="1283661"/>
            <a:ext cx="697787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A6FA64-DD50-5DD1-39CB-AEDA4CE2A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663" y="1905411"/>
            <a:ext cx="3596952" cy="1072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28B6AC-C131-45B7-1196-E460B6268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5170" y="3043031"/>
            <a:ext cx="604166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1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9561" y="4838040"/>
            <a:ext cx="1639557" cy="16395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212" y="494153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3665" y="4810242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ombo TripU 3N2Ä Novotel PhÃº Quá»c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Ã¡y Äiá»n giáº£i 03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MÃ¡y Äiá»n giáº£i 03">
            <a:extLst>
              <a:ext uri="{FF2B5EF4-FFF2-40B4-BE49-F238E27FC236}">
                <a16:creationId xmlns:a16="http://schemas.microsoft.com/office/drawing/2014/main" id="{218DCCB9-F09F-4138-89BC-BAEB487FC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>
            <a:extLst>
              <a:ext uri="{FF2B5EF4-FFF2-40B4-BE49-F238E27FC236}">
                <a16:creationId xmlns:a16="http://schemas.microsoft.com/office/drawing/2014/main" id="{16D17117-5416-456A-AFA4-EE57C1412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54978" y="4890557"/>
            <a:ext cx="1109363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[crop output image]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75" y="1714232"/>
            <a:ext cx="1371600" cy="1350195"/>
          </a:xfrm>
          <a:prstGeom prst="rect">
            <a:avLst/>
          </a:prstGeom>
        </p:spPr>
      </p:pic>
      <p:pic>
        <p:nvPicPr>
          <p:cNvPr id="35" name="Picture 3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22" y="1714231"/>
            <a:ext cx="1371600" cy="1355526"/>
          </a:xfrm>
          <a:prstGeom prst="rect">
            <a:avLst/>
          </a:prstGeom>
        </p:spPr>
      </p:pic>
      <p:pic>
        <p:nvPicPr>
          <p:cNvPr id="36" name="Picture 3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4" y="1714231"/>
            <a:ext cx="1371600" cy="1360844"/>
          </a:xfrm>
          <a:prstGeom prst="rect">
            <a:avLst/>
          </a:prstGeom>
        </p:spPr>
      </p:pic>
      <p:pic>
        <p:nvPicPr>
          <p:cNvPr id="63" name="4">
            <a:hlinkClick r:id="rId18" action="ppaction://hlinksldjump"/>
            <a:extLst>
              <a:ext uri="{FF2B5EF4-FFF2-40B4-BE49-F238E27FC236}">
                <a16:creationId xmlns:a16="http://schemas.microsoft.com/office/drawing/2014/main" id="{BCF1E4D9-D86D-4173-AB72-6C1D0761EE9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172" y="3022644"/>
            <a:ext cx="1371600" cy="1350086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0B4C22A7-623E-49AD-8616-EEEE23D086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06657" y="5850734"/>
            <a:ext cx="861350" cy="8613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42481CE-5852-4C51-8E85-E59498676DA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49673" y="5851760"/>
            <a:ext cx="861350" cy="8613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2D9607-E9DC-4604-B4AB-DFE7C854F53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52272" y="5884597"/>
            <a:ext cx="861350" cy="86135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B0CF6D9-5DAD-4251-AACD-2644AEFC2F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6737" y="5898018"/>
            <a:ext cx="861350" cy="861350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566C3D30-24BD-4101-9ECC-FB331DA735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51206" y="4920766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MÃ¡y Äiá»n giáº£i 03">
            <a:extLst>
              <a:ext uri="{FF2B5EF4-FFF2-40B4-BE49-F238E27FC236}">
                <a16:creationId xmlns:a16="http://schemas.microsoft.com/office/drawing/2014/main" id="{DA3A7F93-318A-427F-9BD6-BB95322991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1">
            <a:extLst>
              <a:ext uri="{FF2B5EF4-FFF2-40B4-BE49-F238E27FC236}">
                <a16:creationId xmlns:a16="http://schemas.microsoft.com/office/drawing/2014/main" id="{C2465D3F-5012-4C87-8FD2-FD662FB9AE7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94198" y="5961258"/>
            <a:ext cx="861350" cy="8613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82E999-0468-4D26-81D3-0A1857CDC4EE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8">
            <a:extLst>
              <a:ext uri="{FF2B5EF4-FFF2-40B4-BE49-F238E27FC236}">
                <a16:creationId xmlns:a16="http://schemas.microsoft.com/office/drawing/2014/main" id="{061FD51C-CEB5-42BE-9AC4-08ABF75573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22483" y="493444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MÃ¡y Äiá»n giáº£i 03">
            <a:extLst>
              <a:ext uri="{FF2B5EF4-FFF2-40B4-BE49-F238E27FC236}">
                <a16:creationId xmlns:a16="http://schemas.microsoft.com/office/drawing/2014/main" id="{99D92651-E70C-4138-96D9-BB40377AEF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0D9AFA-57D1-4404-A6BD-B2E419F99CB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25543" y="5877507"/>
            <a:ext cx="861350" cy="861350"/>
          </a:xfrm>
          <a:prstGeom prst="rect">
            <a:avLst/>
          </a:prstGeom>
        </p:spPr>
      </p:pic>
      <p:pic>
        <p:nvPicPr>
          <p:cNvPr id="29" name="GAME ĐƯỢC CHIA SẺ MIỄN PHÍ BỚI NK POWERSKILLS">
            <a:hlinkClick r:id="rId21" action="ppaction://hlinksldjump"/>
            <a:extLst>
              <a:ext uri="{FF2B5EF4-FFF2-40B4-BE49-F238E27FC236}">
                <a16:creationId xmlns:a16="http://schemas.microsoft.com/office/drawing/2014/main" id="{9884DD3A-107B-4EF5-A68F-D97476A0E38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45" y="3010266"/>
            <a:ext cx="1371600" cy="1350086"/>
          </a:xfrm>
          <a:prstGeom prst="rect">
            <a:avLst/>
          </a:prstGeom>
        </p:spPr>
      </p:pic>
      <p:pic>
        <p:nvPicPr>
          <p:cNvPr id="30" name="Picture 29">
            <a:hlinkClick r:id="rId23" action="ppaction://hlinksldjump"/>
            <a:extLst>
              <a:ext uri="{FF2B5EF4-FFF2-40B4-BE49-F238E27FC236}">
                <a16:creationId xmlns:a16="http://schemas.microsoft.com/office/drawing/2014/main" id="{E58FE6E7-D9F5-4FE2-8656-C4D30101FFC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75" y="3023045"/>
            <a:ext cx="1371600" cy="1355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517BC5-CA1D-4650-91BC-33FCA8E262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sản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nghệ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Tủ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Chim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trăng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Gió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375E0DC0-532E-4278-8180-0A539BD94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150" y="1093115"/>
            <a:ext cx="4447324" cy="42909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5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hâm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854552" y="5108042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endParaRPr lang="en-US" sz="2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6653645" y="4248193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Tủ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</a:t>
            </a: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08695" y="39069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79916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ombo TripU 3N2Ä Novotel PhÃº Quá»c">
            <a:hlinkClick r:id="rId8" action="ppaction://hlinksldjump"/>
            <a:extLst>
              <a:ext uri="{FF2B5EF4-FFF2-40B4-BE49-F238E27FC236}">
                <a16:creationId xmlns:a16="http://schemas.microsoft.com/office/drawing/2014/main" id="{EDFD3E5B-8D02-4DDD-8936-C2FB8CE24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479" y="926358"/>
            <a:ext cx="5109334" cy="408746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4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phẳng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425179" y="525771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giặt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Lò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Quạt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4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53645" y="414176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87302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80239" y="383289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[crop output image]">
            <a:hlinkClick r:id="rId8" action="ppaction://hlinksldjump"/>
            <a:extLst>
              <a:ext uri="{FF2B5EF4-FFF2-40B4-BE49-F238E27FC236}">
                <a16:creationId xmlns:a16="http://schemas.microsoft.com/office/drawing/2014/main" id="{001A79B8-685B-4D99-8C89-6A0312CA51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832" y="615857"/>
            <a:ext cx="4231423" cy="338513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43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425179" y="5257718"/>
            <a:ext cx="4683803" cy="8192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3" y="5191007"/>
            <a:ext cx="4683803" cy="8954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loa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54552" y="4156177"/>
            <a:ext cx="4683803" cy="8063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Thu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4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7F904CB-1DCC-4B84-B9C3-9A6C8BB6D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8BD4EC1-0EA4-428B-B640-C73999DF4F6F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9C26E8-DBC8-4C30-B108-005670CB4C85}"/>
              </a:ext>
            </a:extLst>
          </p:cNvPr>
          <p:cNvSpPr txBox="1"/>
          <p:nvPr/>
        </p:nvSpPr>
        <p:spPr>
          <a:xfrm>
            <a:off x="973394" y="412955"/>
            <a:ext cx="10176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Chương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truyền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thiết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527C89-6D9D-4D81-9149-C24D7FDB6404}"/>
              </a:ext>
            </a:extLst>
          </p:cNvPr>
          <p:cNvSpPr/>
          <p:nvPr/>
        </p:nvSpPr>
        <p:spPr>
          <a:xfrm>
            <a:off x="6425179" y="5257718"/>
            <a:ext cx="4683803" cy="8192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32C5855-5808-47EF-9A36-A8F6D6FD07B2}"/>
              </a:ext>
            </a:extLst>
          </p:cNvPr>
          <p:cNvSpPr/>
          <p:nvPr/>
        </p:nvSpPr>
        <p:spPr>
          <a:xfrm>
            <a:off x="876773" y="5191007"/>
            <a:ext cx="4683803" cy="8954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thoại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smartphone 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FAAAA36-F110-4FA6-A195-EB39F4B64E77}"/>
              </a:ext>
            </a:extLst>
          </p:cNvPr>
          <p:cNvSpPr/>
          <p:nvPr/>
        </p:nvSpPr>
        <p:spPr>
          <a:xfrm>
            <a:off x="6446847" y="4188838"/>
            <a:ext cx="4683803" cy="60267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Laptop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9BB6113-DD6A-4298-A3EF-F650A4212436}"/>
              </a:ext>
            </a:extLst>
          </p:cNvPr>
          <p:cNvSpPr/>
          <p:nvPr/>
        </p:nvSpPr>
        <p:spPr>
          <a:xfrm>
            <a:off x="854552" y="4156177"/>
            <a:ext cx="4683803" cy="8063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</a:t>
            </a:r>
          </a:p>
        </p:txBody>
      </p:sp>
      <p:pic>
        <p:nvPicPr>
          <p:cNvPr id="2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A01D17A9-4390-424A-8614-E96B7EFE8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0C92DCA-7BC1-4F3F-A887-8ADDFBB81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42148" y="39538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0E632F0-47F2-41A8-88B4-854208D6C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11D2469-6FB7-4531-AFDC-9C97C903B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315DAA15-4103-4B7C-9575-6F3B2D7C2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730" y="808679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MÃ¡y Äiá»n giáº£i 03">
            <a:hlinkClick r:id="rId7" action="ppaction://hlinksldjump"/>
            <a:extLst>
              <a:ext uri="{FF2B5EF4-FFF2-40B4-BE49-F238E27FC236}">
                <a16:creationId xmlns:a16="http://schemas.microsoft.com/office/drawing/2014/main" id="{3F18BB20-BA1F-4003-9970-A8201D38DC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84" y="1368332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2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7EF0361C-CDAD-4143-9583-50202B9C3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1999AD-C3EA-46E2-B9D5-0F512FB24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286" y="1917061"/>
            <a:ext cx="8172013" cy="32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97397"/>
      </p:ext>
    </p:extLst>
  </p:cSld>
  <p:clrMapOvr>
    <a:masterClrMapping/>
  </p:clrMapOvr>
  <p:transition spd="slow" advClick="0" advTm="1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1D0EDB68-C1FD-2C49-9D9E-396BF50AF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7312FF-7B98-4CED-9507-5C3AA51B640C}"/>
              </a:ext>
            </a:extLst>
          </p:cNvPr>
          <p:cNvSpPr txBox="1"/>
          <p:nvPr/>
        </p:nvSpPr>
        <p:spPr>
          <a:xfrm rot="192740">
            <a:off x="4775264" y="1427817"/>
            <a:ext cx="4758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4400" b="1" i="0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4400" b="1" baseline="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Bắn</a:t>
            </a:r>
            <a:r>
              <a:rPr lang="en-US" sz="4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</a:t>
            </a:r>
            <a:endParaRPr kumimoji="0" lang="en-US" sz="44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6B6FA0-00A8-7ACC-709D-4FEDBE4064D3}"/>
              </a:ext>
            </a:extLst>
          </p:cNvPr>
          <p:cNvSpPr txBox="1"/>
          <p:nvPr/>
        </p:nvSpPr>
        <p:spPr>
          <a:xfrm rot="192740">
            <a:off x="4456829" y="2263962"/>
            <a:ext cx="52475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lựa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9A43BC2-3712-4468-A160-9E224D826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2"/>
          </a:xfrm>
          <a:prstGeom prst="rect">
            <a:avLst/>
          </a:prstGeom>
        </p:spPr>
      </p:pic>
      <p:pic>
        <p:nvPicPr>
          <p:cNvPr id="4" name="Angry Birds Theme Song (192  kbps)">
            <a:hlinkClick r:id="" action="ppaction://media"/>
            <a:extLst>
              <a:ext uri="{FF2B5EF4-FFF2-40B4-BE49-F238E27FC236}">
                <a16:creationId xmlns:a16="http://schemas.microsoft.com/office/drawing/2014/main" id="{FBC35EB8-731E-4995-9EB6-3A71ADBAF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00625" y="6389265"/>
            <a:ext cx="609600" cy="609600"/>
          </a:xfrm>
          <a:prstGeom prst="rect">
            <a:avLst/>
          </a:prstGeom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BC9C0051-29C7-4559-B0F4-6D4DC79436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4100" y="1072990"/>
            <a:ext cx="2219337" cy="2219337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AB1E4516-6B31-4844-9D55-3516490D9236}"/>
              </a:ext>
            </a:extLst>
          </p:cNvPr>
          <p:cNvSpPr txBox="1">
            <a:spLocks/>
          </p:cNvSpPr>
          <p:nvPr/>
        </p:nvSpPr>
        <p:spPr>
          <a:xfrm>
            <a:off x="256308" y="4054585"/>
            <a:ext cx="11679381" cy="15101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5400" b="1" i="1" u="none" strike="noStrike" kern="1200" cap="none" spc="0" normalizeH="0" baseline="0" noProof="0">
                <a:ln w="2857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Arial" panose="020B0604020202020204" pitchFamily="34" charset="0"/>
              </a:rPr>
              <a:t>BẮN TRỨNG CÙNG ANGRY BIRDS</a:t>
            </a:r>
            <a:endParaRPr kumimoji="0" lang="es-CO" sz="5400" b="1" i="1" u="none" strike="noStrike" kern="1200" cap="none" spc="0" normalizeH="0" baseline="0" noProof="0" dirty="0">
              <a:ln w="2857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4">
            <a:extLst>
              <a:ext uri="{FF2B5EF4-FFF2-40B4-BE49-F238E27FC236}">
                <a16:creationId xmlns:a16="http://schemas.microsoft.com/office/drawing/2014/main" id="{15FF6374-9E32-4997-83BF-BCFB7BD0C7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11" y="969819"/>
            <a:ext cx="1819014" cy="2195203"/>
          </a:xfrm>
          <a:prstGeom prst="rect">
            <a:avLst/>
          </a:prstGeom>
        </p:spPr>
      </p:pic>
      <p:pic>
        <p:nvPicPr>
          <p:cNvPr id="8" name="Imagen 5">
            <a:extLst>
              <a:ext uri="{FF2B5EF4-FFF2-40B4-BE49-F238E27FC236}">
                <a16:creationId xmlns:a16="http://schemas.microsoft.com/office/drawing/2014/main" id="{52A15D4C-5DE8-4AA5-AC68-A6FA8C0D61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4227" y="969819"/>
            <a:ext cx="2236873" cy="2044640"/>
          </a:xfrm>
          <a:prstGeom prst="rect">
            <a:avLst/>
          </a:prstGeom>
        </p:spPr>
      </p:pic>
      <p:pic>
        <p:nvPicPr>
          <p:cNvPr id="9" name="Imagen 6">
            <a:extLst>
              <a:ext uri="{FF2B5EF4-FFF2-40B4-BE49-F238E27FC236}">
                <a16:creationId xmlns:a16="http://schemas.microsoft.com/office/drawing/2014/main" id="{8B873414-D470-4F19-A3B5-FC9F30FF4A6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3241" y="842024"/>
            <a:ext cx="2300230" cy="2300230"/>
          </a:xfrm>
          <a:prstGeom prst="rect">
            <a:avLst/>
          </a:prstGeom>
        </p:spPr>
      </p:pic>
      <p:sp>
        <p:nvSpPr>
          <p:cNvPr id="10" name="Rectángulo redondeado 10">
            <a:hlinkClick r:id="rId11" action="ppaction://hlinksldjump"/>
            <a:extLst>
              <a:ext uri="{FF2B5EF4-FFF2-40B4-BE49-F238E27FC236}">
                <a16:creationId xmlns:a16="http://schemas.microsoft.com/office/drawing/2014/main" id="{E9A6A49D-8B1E-459F-887A-51D137065A68}"/>
              </a:ext>
            </a:extLst>
          </p:cNvPr>
          <p:cNvSpPr/>
          <p:nvPr/>
        </p:nvSpPr>
        <p:spPr>
          <a:xfrm>
            <a:off x="5287556" y="5699412"/>
            <a:ext cx="2032527" cy="73429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Arial" panose="020B0604020202020204" pitchFamily="34" charset="0"/>
              </a:rPr>
              <a:t>BẮT ĐẦU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F49B24-5104-43D4-8A35-8CD026BCC903}"/>
              </a:ext>
            </a:extLst>
          </p:cNvPr>
          <p:cNvSpPr txBox="1"/>
          <p:nvPr/>
        </p:nvSpPr>
        <p:spPr>
          <a:xfrm>
            <a:off x="4409855" y="150259"/>
            <a:ext cx="6267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98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96296E-6 L -4.79167E-6 0.00023 C -0.00104 0.00509 -0.00234 0.01041 -0.00338 0.01551 C -0.0039 0.01805 -0.0039 0.02083 -0.00442 0.02338 C -0.00494 0.02592 -0.00598 0.02847 -0.00664 0.03102 C -0.00742 0.03472 -0.0082 0.03865 -0.00885 0.04259 L -0.01106 0.0544 L -0.0121 0.06018 C -0.0125 0.06203 -0.01276 0.06389 -0.01328 0.06574 L -0.01536 0.07361 C -0.01575 0.0787 -0.01601 0.08379 -0.01653 0.08889 C -0.01666 0.09097 -0.01731 0.09282 -0.0177 0.0949 C -0.01809 0.09722 -0.01835 0.1 -0.01875 0.10277 C -0.01914 0.10463 -0.01953 0.10625 -0.01979 0.10833 C -0.02057 0.11342 -0.02369 0.12824 -0.022 0.12384 C -0.02122 0.12199 -0.0207 0.11967 -0.01979 0.11805 C -0.01184 0.10115 -0.02148 0.12477 -0.01328 0.10463 C -0.01067 0.09838 -0.01028 0.09629 -0.00781 0.08889 C -0.00703 0.08727 -0.00638 0.08472 -0.00546 0.0831 C -0.00455 0.08148 -0.00338 0.08078 -0.00221 0.0794 C -0.00078 0.07523 0.00482 0.06018 0.00769 0.0544 C 0.00873 0.05208 0.0099 0.05046 0.01094 0.04838 C 0.01224 0.04606 0.01316 0.04328 0.01433 0.04051 C 0.01524 0.03842 0.01654 0.03703 0.01758 0.03495 C 0.01875 0.0324 0.01954 0.0294 0.02084 0.02708 C 0.02175 0.02546 0.02318 0.02477 0.02422 0.02338 C 0.02631 0.01227 0.02383 0.02245 0.02865 0.0118 C 0.03542 -0.00417 0.02995 0.0037 0.0362 -0.00394 C 0.03711 -0.00556 0.03764 -0.0081 0.03855 -0.00973 C 0.04714 -0.02454 0.03607 -0.00023 0.04506 -0.01922 C 0.04584 -0.02107 0.04636 -0.02361 0.0474 -0.02477 C 0.04857 -0.02732 0.05027 -0.02871 0.05183 -0.03079 C 0.05795 -0.04028 0.05183 -0.0338 0.05938 -0.04051 C 0.06042 -0.04306 0.06133 -0.04607 0.06277 -0.04838 C 0.06758 -0.05672 0.06602 -0.05116 0.07032 -0.05787 C 0.07201 -0.06019 0.07331 -0.0632 0.07474 -0.06574 C 0.07618 -0.0676 0.07787 -0.06945 0.07917 -0.07153 C 0.0823 -0.07639 0.08477 -0.08218 0.08803 -0.08704 C 0.08985 -0.08959 0.0918 -0.09213 0.09349 -0.09468 C 0.09467 -0.09653 0.09558 -0.09861 0.09688 -0.10047 C 0.09857 -0.10278 0.10053 -0.10417 0.10235 -0.10625 C 0.1112 -0.1169 0.10456 -0.11042 0.11224 -0.12176 C 0.11329 -0.12315 0.11446 -0.12408 0.1155 -0.12547 C 0.12214 -0.13565 0.11719 -0.13172 0.12318 -0.13519 C 0.12435 -0.13727 0.12527 -0.13935 0.12657 -0.14121 C 0.12761 -0.14236 0.12878 -0.14352 0.12982 -0.14514 C 0.13178 -0.14746 0.13347 -0.15023 0.13529 -0.15278 C 0.13646 -0.15417 0.13764 -0.1551 0.13868 -0.15648 C 0.1405 -0.15926 0.14232 -0.16158 0.14415 -0.16435 C 0.14519 -0.16574 0.14649 -0.16667 0.1474 -0.16806 C 0.14857 -0.16991 0.14948 -0.17246 0.15079 -0.17385 C 0.15183 -0.17547 0.153 -0.17662 0.15404 -0.17778 C 0.15508 -0.17917 0.1599 -0.18588 0.16172 -0.1875 C 0.16277 -0.18843 0.16394 -0.18889 0.16498 -0.18959 C 0.16732 -0.1919 0.16915 -0.19584 0.17162 -0.19746 C 0.17605 -0.19977 0.17579 -0.19908 0.18034 -0.20486 C 0.18243 -0.20741 0.18399 -0.20996 0.18594 -0.21273 C 0.18698 -0.21412 0.18829 -0.21528 0.1892 -0.21644 C 0.1905 -0.21806 0.19128 -0.22084 0.19258 -0.22223 C 0.19389 -0.22408 0.19558 -0.22477 0.19701 -0.22616 C 0.19805 -0.22732 0.19909 -0.22894 0.20014 -0.2301 C 0.20313 -0.23264 0.20599 -0.23241 0.20899 -0.23403 C 0.21094 -0.23473 0.21277 -0.23635 0.21446 -0.23797 C 0.21576 -0.23982 0.21667 -0.2419 0.21784 -0.24352 C 0.22084 -0.24769 0.22214 -0.24792 0.22566 -0.25139 C 0.2267 -0.25255 0.22761 -0.25394 0.22878 -0.25533 C 0.22982 -0.25602 0.23112 -0.25625 0.23217 -0.25718 C 0.23334 -0.2581 0.23425 -0.25996 0.23555 -0.26088 C 0.23646 -0.26181 0.23777 -0.26204 0.23868 -0.26273 C 0.23998 -0.26412 0.24089 -0.26551 0.24206 -0.26667 C 0.24336 -0.26783 0.24506 -0.26806 0.24649 -0.26852 C 0.24753 -0.26922 0.24857 -0.27014 0.24987 -0.2706 C 0.25625 -0.28195 0.24948 -0.27223 0.25743 -0.27801 C 0.26902 -0.2875 0.25691 -0.28195 0.26849 -0.28588 C 0.28464 -0.30949 0.26706 -0.28727 0.2806 -0.29769 C 0.2823 -0.29885 0.28347 -0.30185 0.28503 -0.30301 C 0.2918 -0.31111 0.28855 -0.30648 0.29493 -0.3132 C 0.29675 -0.31505 0.29831 -0.3176 0.3004 -0.31898 C 0.30209 -0.31922 0.30404 -0.31968 0.30586 -0.32107 C 0.31459 -0.33218 0.30573 -0.32176 0.31576 -0.33056 C 0.31771 -0.33218 0.31954 -0.33449 0.32136 -0.33635 C 0.32344 -0.33912 0.3254 -0.34283 0.32787 -0.34422 C 0.33581 -0.34885 0.32592 -0.34329 0.33568 -0.34815 C 0.34662 -0.35324 0.32956 -0.34584 0.34323 -0.35209 C 0.34857 -0.36135 0.34428 -0.35463 0.35105 -0.36158 C 0.37383 -0.38426 0.35339 -0.36598 0.36745 -0.37709 C 0.36902 -0.37824 0.37032 -0.3801 0.37188 -0.38079 C 0.3737 -0.38195 0.37566 -0.38241 0.37735 -0.38241 C 0.37969 -0.38449 0.38165 -0.38658 0.38412 -0.38866 C 0.38646 -0.39005 0.3892 -0.39074 0.39167 -0.3926 C 0.41146 -0.40301 0.38386 -0.38866 0.40599 -0.40047 C 0.41042 -0.40579 0.41133 -0.40787 0.41693 -0.41181 C 0.41954 -0.41366 0.42214 -0.41412 0.42474 -0.41551 C 0.42696 -0.41644 0.42917 -0.41852 0.43125 -0.41968 C 0.43646 -0.42223 0.44154 -0.42477 0.44675 -0.42732 C 0.46954 -0.43866 0.44102 -0.42477 0.46107 -0.4331 C 0.46368 -0.43403 0.46615 -0.43588 0.46875 -0.43704 C 0.47227 -0.43843 0.47618 -0.43889 0.47969 -0.44074 C 0.48086 -0.44144 0.48191 -0.44236 0.48308 -0.44283 C 0.48724 -0.44491 0.4918 -0.44537 0.49623 -0.44653 C 0.5043 -0.45371 0.49818 -0.44954 0.51159 -0.45255 C 0.52162 -0.45463 0.51472 -0.45348 0.52266 -0.45625 C 0.52487 -0.45741 0.52709 -0.45741 0.5293 -0.4581 C 0.54493 -0.46412 0.53308 -0.45973 0.54128 -0.46389 C 0.54597 -0.46644 0.5461 -0.46598 0.55118 -0.46806 C 0.55274 -0.46852 0.55417 -0.46945 0.5556 -0.46991 C 0.55795 -0.4706 0.56003 -0.47107 0.56237 -0.47153 C 0.56407 -0.47246 0.56589 -0.47315 0.56784 -0.47361 C 0.56993 -0.47431 0.57227 -0.47477 0.57435 -0.4757 C 0.58425 -0.47894 0.57279 -0.47616 0.58425 -0.47963 C 0.59063 -0.48148 0.59258 -0.48102 0.59857 -0.4831 C 0.6 -0.48403 0.60157 -0.48473 0.603 -0.48542 C 0.60508 -0.48611 0.60743 -0.48658 0.60951 -0.48704 C 0.61107 -0.48797 0.6125 -0.48889 0.61394 -0.48912 C 0.62527 -0.49074 0.64805 -0.49329 0.64805 -0.49306 C 0.65547 -0.49746 0.64818 -0.49375 0.66237 -0.49699 C 0.6642 -0.49746 0.66615 -0.49838 0.66797 -0.49885 C 0.67644 -0.5007 0.6754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0" presetClass="path" presetSubtype="0" accel="50000" decel="50000" fill="remove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4.79167E-6 -0.0007 L -4.79167E-6 -0.00047 C -0.00364 0.00023 -0.00742 0.00092 -0.01106 0.00301 C -0.01223 0.0037 -0.01315 0.00578 -0.01432 0.00694 C -0.0164 0.00856 -0.01888 0.00902 -0.02096 0.01088 C -0.02239 0.01203 -0.02382 0.01365 -0.02539 0.01458 C -0.02682 0.01574 -0.02838 0.01597 -0.02981 0.01666 C -0.03203 0.01782 -0.03424 0.01921 -0.03645 0.0206 C -0.0375 0.02129 -0.03867 0.02152 -0.03971 0.02245 C -0.04114 0.02384 -0.04257 0.02523 -0.04414 0.02615 C -0.04622 0.02777 -0.04882 0.02777 -0.05078 0.03009 C -0.05182 0.03148 -0.05286 0.0331 -0.05403 0.03402 C -0.05611 0.03565 -0.05846 0.03657 -0.06067 0.03796 L -0.06393 0.04004 C -0.0651 0.04051 -0.06627 0.04074 -0.06731 0.0419 C -0.07005 0.04514 -0.07174 0.04768 -0.075 0.04977 C -0.07643 0.05046 -0.07799 0.05092 -0.07942 0.05139 C -0.08046 0.05277 -0.08151 0.0544 -0.08268 0.05532 C -0.08372 0.05625 -0.08554 0.05926 -0.08606 0.0574 C -0.08697 0.05393 -0.08111 0.04838 -0.08046 0.04768 C -0.07903 0.04583 -0.0776 0.04375 -0.07604 0.0419 C -0.075 0.04051 -0.07382 0.03958 -0.07278 0.03796 C -0.07161 0.03611 -0.07044 0.03426 -0.06953 0.03217 C -0.06861 0.03032 -0.06822 0.02777 -0.06731 0.02615 C -0.06562 0.02407 -0.06354 0.02268 -0.06171 0.0206 C -0.05989 0.01828 -0.0582 0.01504 -0.05625 0.01273 C -0.05481 0.01111 -0.05338 0.00995 -0.05182 0.00879 C -0.04973 0.00717 -0.04518 0.00486 -0.04518 0.00509 C -0.0345 -0.00903 -0.04596 0.00463 -0.0375 -0.00278 C -0.03632 -0.00371 -0.03528 -0.00556 -0.03424 -0.00672 C -0.03281 -0.0081 -0.03125 -0.00903 -0.02981 -0.01065 C -0.02864 -0.01181 -0.02773 -0.01366 -0.02643 -0.01459 C -0.02473 -0.01574 -0.02278 -0.01574 -0.02096 -0.01644 C -0.02018 -0.01783 -0.01966 -0.01945 -0.01875 -0.02037 C -0.01744 -0.02153 -0.01588 -0.02199 -0.01432 -0.02223 C -0.01028 -0.02338 -0.00625 -0.02361 -0.00221 -0.02431 C 0.00066 -0.02547 0.00495 -0.02732 0.00769 -0.02801 C 0.01172 -0.02894 0.01589 -0.02917 0.01993 -0.02986 C 0.02214 -0.03033 0.02435 -0.03102 0.02644 -0.03195 C 0.02761 -0.03241 0.02865 -0.03357 0.02982 -0.0338 C 0.03542 -0.03542 0.0517 -0.03727 0.05625 -0.03773 C 0.06277 -0.04167 0.05743 -0.03889 0.06836 -0.04167 C 0.08737 -0.04653 0.0586 -0.04236 0.10144 -0.0456 C 0.1073 -0.04699 0.11016 -0.04769 0.11589 -0.04954 C 0.11771 -0.05023 0.11954 -0.05116 0.12136 -0.05116 C 0.12813 -0.05278 0.14271 -0.0544 0.14896 -0.0551 C 0.15339 -0.05579 0.15769 -0.05695 0.16211 -0.05718 C 0.18464 -0.05834 0.20691 -0.05834 0.22943 -0.05903 C 0.23477 -0.06088 0.23803 -0.0625 0.24375 -0.06297 C 0.25339 -0.06412 0.2629 -0.06412 0.27253 -0.06505 C 0.27748 -0.06551 0.28269 -0.06621 0.2879 -0.0669 C 0.31563 -0.07408 0.27761 -0.06482 0.34974 -0.07292 C 0.37032 -0.075 0.36146 -0.07338 0.37618 -0.07639 L 0.56706 -0.07477 C 0.57123 -0.07477 0.57227 -0.07246 0.57579 -0.07084 C 0.57761 -0.07014 0.57943 -0.06968 0.58139 -0.06898 C 0.5836 -0.06783 0.58581 -0.06621 0.5879 -0.06505 L 0.60456 -0.0551 L 0.60782 -0.05324 C 0.60886 -0.05255 0.61003 -0.05185 0.61107 -0.05116 C 0.6125 -0.05093 0.61407 -0.05023 0.6155 -0.04954 C 0.61771 -0.04838 0.61993 -0.04699 0.62214 -0.0456 L 0.6254 -0.04375 C 0.62514 -0.04098 0.6254 -0.0375 0.62435 -0.03588 C 0.6224 -0.0331 0.61993 -0.0331 0.61771 -0.03195 L 0.61446 -0.02986 C 0.61329 -0.02917 0.61211 -0.02894 0.61107 -0.02801 C 0.60131 -0.01945 0.60547 -0.02223 0.59883 -0.01829 C 0.59063 -0.00857 0.60118 -0.02014 0.59115 -0.0125 C 0.58269 -0.00602 0.59519 -0.00787 0.57917 -0.0007 C 0.57774 -0.00047 0.57292 0.00162 0.57136 0.00301 C 0.5655 0.0081 0.57045 0.00555 0.56485 0.01273 C 0.56329 0.01435 0.56172 0.01504 0.56042 0.01666 C 0.55899 0.01828 0.55847 0.02129 0.55691 0.02245 C 0.55508 0.02453 0.55261 0.02453 0.5504 0.02615 C 0.54922 0.02708 0.54831 0.02916 0.54714 0.03009 C 0.5461 0.03102 0.54493 0.03125 0.54389 0.03217 C 0.54076 0.03449 0.53477 0.04027 0.53282 0.04375 C 0.53008 0.04838 0.52787 0.05347 0.52514 0.0574 C 0.52357 0.05926 0.52201 0.06088 0.52058 0.06319 C 0.51875 0.06666 0.51758 0.07315 0.51615 0.07662 C 0.51615 0.07685 0.51068 0.09143 0.50964 0.09444 C 0.50873 0.09629 0.5086 0.09884 0.50743 0.10023 L 0.50417 0.10393 C 0.50196 0.11527 0.50443 0.10463 0.49974 0.11574 L 0.4931 0.1331 C 0.49232 0.13495 0.49167 0.13727 0.49089 0.13889 L 0.48764 0.1449 C 0.48646 0.15069 0.48581 0.15578 0.48308 0.16041 C 0.4823 0.1618 0.48086 0.16134 0.47969 0.16227 C 0.47748 0.16458 0.47318 0.17014 0.47318 0.17037 C 0.47253 0.17199 0.47188 0.1743 0.47097 0.17592 C 0.46915 0.17916 0.46693 0.18171 0.4655 0.18565 C 0.46407 0.18958 0.46303 0.19398 0.46107 0.19722 C 0.45691 0.20463 0.4586 0.20092 0.4556 0.20879 C 0.45508 0.21088 0.45495 0.21296 0.45443 0.21481 C 0.453 0.21967 0.45196 0.22083 0.45014 0.22453 C 0.44844 0.2331 0.44974 0.22777 0.44675 0.23611 C 0.44089 0.25208 0.43777 0.25162 0.44232 0.25162 " pathEditMode="relative" rAng="0" ptsTypes="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5F711CAD-B5EB-4F03-9B60-4B08ED1BB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3987392"/>
            <a:ext cx="1376469" cy="2564849"/>
          </a:xfrm>
          <a:prstGeom prst="rect">
            <a:avLst/>
          </a:prstGeom>
        </p:spPr>
      </p:pic>
      <p:pic>
        <p:nvPicPr>
          <p:cNvPr id="5" name="Imagen 10">
            <a:extLst>
              <a:ext uri="{FF2B5EF4-FFF2-40B4-BE49-F238E27FC236}">
                <a16:creationId xmlns:a16="http://schemas.microsoft.com/office/drawing/2014/main" id="{E87C886A-C146-49FA-99B3-EC33047D7E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431589"/>
            <a:ext cx="776068" cy="758335"/>
          </a:xfrm>
          <a:prstGeom prst="rect">
            <a:avLst/>
          </a:prstGeom>
        </p:spPr>
      </p:pic>
      <p:pic>
        <p:nvPicPr>
          <p:cNvPr id="6" name="Imagen 11">
            <a:extLst>
              <a:ext uri="{FF2B5EF4-FFF2-40B4-BE49-F238E27FC236}">
                <a16:creationId xmlns:a16="http://schemas.microsoft.com/office/drawing/2014/main" id="{A8F173A9-268A-44FD-9A6A-0A8CD5D845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235227"/>
            <a:ext cx="1961857" cy="196361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24DA95B1-2977-4E16-993A-1F8D7A35FE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074035"/>
            <a:ext cx="1961857" cy="196361"/>
          </a:xfrm>
          <a:prstGeom prst="rect">
            <a:avLst/>
          </a:prstGeom>
        </p:spPr>
      </p:pic>
      <p:pic>
        <p:nvPicPr>
          <p:cNvPr id="8" name="Imagen 13">
            <a:extLst>
              <a:ext uri="{FF2B5EF4-FFF2-40B4-BE49-F238E27FC236}">
                <a16:creationId xmlns:a16="http://schemas.microsoft.com/office/drawing/2014/main" id="{AD17867F-A2D4-4FB3-B345-D95411E029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780504"/>
            <a:ext cx="776068" cy="758335"/>
          </a:xfrm>
          <a:prstGeom prst="rect">
            <a:avLst/>
          </a:prstGeom>
        </p:spPr>
      </p:pic>
      <p:pic>
        <p:nvPicPr>
          <p:cNvPr id="9" name="Imagen 14">
            <a:extLst>
              <a:ext uri="{FF2B5EF4-FFF2-40B4-BE49-F238E27FC236}">
                <a16:creationId xmlns:a16="http://schemas.microsoft.com/office/drawing/2014/main" id="{886C9E4A-678E-4899-8ED3-85F0543C74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584142"/>
            <a:ext cx="1961857" cy="196361"/>
          </a:xfrm>
          <a:prstGeom prst="rect">
            <a:avLst/>
          </a:prstGeom>
        </p:spPr>
      </p:pic>
      <p:pic>
        <p:nvPicPr>
          <p:cNvPr id="10" name="Imagen 15">
            <a:extLst>
              <a:ext uri="{FF2B5EF4-FFF2-40B4-BE49-F238E27FC236}">
                <a16:creationId xmlns:a16="http://schemas.microsoft.com/office/drawing/2014/main" id="{C504F8FA-C6D5-4F7F-A3F6-7B5E93392A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422950"/>
            <a:ext cx="1961857" cy="196361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B468903E-0E07-4AC9-B2E2-3544D38344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25" y="186323"/>
            <a:ext cx="2141944" cy="2145978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id="{AEB495C5-EFDC-4348-BB50-832776F322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37" y="3589481"/>
            <a:ext cx="2068924" cy="2072820"/>
          </a:xfrm>
          <a:prstGeom prst="rect">
            <a:avLst/>
          </a:prstGeom>
        </p:spPr>
      </p:pic>
      <p:pic>
        <p:nvPicPr>
          <p:cNvPr id="16" name="Imagen 19">
            <a:extLst>
              <a:ext uri="{FF2B5EF4-FFF2-40B4-BE49-F238E27FC236}">
                <a16:creationId xmlns:a16="http://schemas.microsoft.com/office/drawing/2014/main" id="{D9E9DA6C-63C8-4A80-A09F-E44C7BF6EF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927" y="3987392"/>
            <a:ext cx="896966" cy="1079959"/>
          </a:xfrm>
          <a:prstGeom prst="rect">
            <a:avLst/>
          </a:prstGeom>
        </p:spPr>
      </p:pic>
      <p:pic>
        <p:nvPicPr>
          <p:cNvPr id="17" name="Imagen 17">
            <a:extLst>
              <a:ext uri="{FF2B5EF4-FFF2-40B4-BE49-F238E27FC236}">
                <a16:creationId xmlns:a16="http://schemas.microsoft.com/office/drawing/2014/main" id="{9C2BD83B-5735-4BCB-97E3-ABDCBCFDCE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5630900"/>
            <a:ext cx="740010" cy="675485"/>
          </a:xfrm>
          <a:prstGeom prst="rect">
            <a:avLst/>
          </a:prstGeom>
        </p:spPr>
      </p:pic>
      <p:pic>
        <p:nvPicPr>
          <p:cNvPr id="18" name="Imagen 18">
            <a:extLst>
              <a:ext uri="{FF2B5EF4-FFF2-40B4-BE49-F238E27FC236}">
                <a16:creationId xmlns:a16="http://schemas.microsoft.com/office/drawing/2014/main" id="{AD3A2FB6-BE3C-4E56-98F1-5BFD885664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14" y="5459105"/>
            <a:ext cx="935778" cy="935778"/>
          </a:xfrm>
          <a:prstGeom prst="rect">
            <a:avLst/>
          </a:prstGeom>
        </p:spPr>
      </p:pic>
      <p:pic>
        <p:nvPicPr>
          <p:cNvPr id="19" name="Imagen 20">
            <a:extLst>
              <a:ext uri="{FF2B5EF4-FFF2-40B4-BE49-F238E27FC236}">
                <a16:creationId xmlns:a16="http://schemas.microsoft.com/office/drawing/2014/main" id="{7639591B-86E6-4D9D-A58F-285B3EB9BF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27" y="5583946"/>
            <a:ext cx="769391" cy="769391"/>
          </a:xfrm>
          <a:prstGeom prst="rect">
            <a:avLst/>
          </a:prstGeom>
        </p:spPr>
      </p:pic>
      <p:grpSp>
        <p:nvGrpSpPr>
          <p:cNvPr id="2" name="Group 22">
            <a:extLst>
              <a:ext uri="{FF2B5EF4-FFF2-40B4-BE49-F238E27FC236}">
                <a16:creationId xmlns:a16="http://schemas.microsoft.com/office/drawing/2014/main" id="{0B6A5C9A-7A13-44D3-A314-1BD0F8AD72F8}"/>
              </a:ext>
            </a:extLst>
          </p:cNvPr>
          <p:cNvGrpSpPr/>
          <p:nvPr/>
        </p:nvGrpSpPr>
        <p:grpSpPr>
          <a:xfrm>
            <a:off x="10400327" y="1319297"/>
            <a:ext cx="977429" cy="522514"/>
            <a:chOff x="10784469" y="1335067"/>
            <a:chExt cx="596442" cy="522514"/>
          </a:xfrm>
        </p:grpSpPr>
        <p:sp>
          <p:nvSpPr>
            <p:cNvPr id="22" name="Oval 23">
              <a:extLst>
                <a:ext uri="{FF2B5EF4-FFF2-40B4-BE49-F238E27FC236}">
                  <a16:creationId xmlns:a16="http://schemas.microsoft.com/office/drawing/2014/main" id="{A7CD588D-E60A-470F-BDB1-365512997350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3B035333-EBA2-4E7F-BD4E-6451AE4D9291}"/>
                </a:ext>
              </a:extLst>
            </p:cNvPr>
            <p:cNvSpPr txBox="1"/>
            <p:nvPr/>
          </p:nvSpPr>
          <p:spPr>
            <a:xfrm>
              <a:off x="10784469" y="1365492"/>
              <a:ext cx="5964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C89E996E-E8A7-48F2-9010-540B845CEF06}"/>
              </a:ext>
            </a:extLst>
          </p:cNvPr>
          <p:cNvGrpSpPr/>
          <p:nvPr/>
        </p:nvGrpSpPr>
        <p:grpSpPr>
          <a:xfrm>
            <a:off x="10437223" y="4700658"/>
            <a:ext cx="940526" cy="522514"/>
            <a:chOff x="10627014" y="1335067"/>
            <a:chExt cx="940526" cy="522514"/>
          </a:xfrm>
        </p:grpSpPr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74947908-8A21-427C-B453-5A7B6E31C028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CAE807C6-C54F-4092-9210-1FF5AFFD0BA6}"/>
                </a:ext>
              </a:extLst>
            </p:cNvPr>
            <p:cNvSpPr txBox="1"/>
            <p:nvPr/>
          </p:nvSpPr>
          <p:spPr>
            <a:xfrm>
              <a:off x="10627014" y="1365491"/>
              <a:ext cx="940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3CBD9BF-03BD-48B7-93CC-1029C5F92D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463117"/>
            <a:ext cx="4005426" cy="29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78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96296E-6 L 0.25 2.96296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Easter_Eggs_-_Angry_Birds_Ambient_Sounds_xfflLVwTIIw">
            <a:hlinkClick r:id="" action="ppaction://media"/>
            <a:extLst>
              <a:ext uri="{FF2B5EF4-FFF2-40B4-BE49-F238E27FC236}">
                <a16:creationId xmlns:a16="http://schemas.microsoft.com/office/drawing/2014/main" id="{BFD8D32C-2355-4901-8EFB-A0C183CD2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886599" y="4172905"/>
            <a:ext cx="609600" cy="609600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124724FA-2BF0-4D53-9B12-FC95FBCE9B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3987392"/>
            <a:ext cx="1376469" cy="2564849"/>
          </a:xfrm>
          <a:prstGeom prst="rect">
            <a:avLst/>
          </a:prstGeom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8BCE84CE-296F-4E7F-8EBD-C17F38CCD2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431589"/>
            <a:ext cx="776068" cy="758335"/>
          </a:xfrm>
          <a:prstGeom prst="rect">
            <a:avLst/>
          </a:prstGeom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B9D683C3-1D8A-4623-899D-359B0FCCC2A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235227"/>
            <a:ext cx="1961857" cy="196361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EFC26BF1-3389-4183-A7BE-384201F8B5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074035"/>
            <a:ext cx="1961857" cy="196361"/>
          </a:xfrm>
          <a:prstGeom prst="rect">
            <a:avLst/>
          </a:prstGeom>
        </p:spPr>
      </p:pic>
      <p:pic>
        <p:nvPicPr>
          <p:cNvPr id="9" name="Imagen 13">
            <a:extLst>
              <a:ext uri="{FF2B5EF4-FFF2-40B4-BE49-F238E27FC236}">
                <a16:creationId xmlns:a16="http://schemas.microsoft.com/office/drawing/2014/main" id="{50473F47-9EC6-490F-891A-A185EE2F96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780504"/>
            <a:ext cx="776068" cy="758335"/>
          </a:xfrm>
          <a:prstGeom prst="rect">
            <a:avLst/>
          </a:prstGeom>
        </p:spPr>
      </p:pic>
      <p:pic>
        <p:nvPicPr>
          <p:cNvPr id="10" name="Imagen 14">
            <a:extLst>
              <a:ext uri="{FF2B5EF4-FFF2-40B4-BE49-F238E27FC236}">
                <a16:creationId xmlns:a16="http://schemas.microsoft.com/office/drawing/2014/main" id="{77F75669-50C7-4A3F-AB2C-32FC97C535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584142"/>
            <a:ext cx="1961857" cy="196361"/>
          </a:xfrm>
          <a:prstGeom prst="rect">
            <a:avLst/>
          </a:prstGeom>
        </p:spPr>
      </p:pic>
      <p:pic>
        <p:nvPicPr>
          <p:cNvPr id="11" name="Imagen 15">
            <a:extLst>
              <a:ext uri="{FF2B5EF4-FFF2-40B4-BE49-F238E27FC236}">
                <a16:creationId xmlns:a16="http://schemas.microsoft.com/office/drawing/2014/main" id="{957AE0E8-E540-4359-A9EF-069BFA6098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422950"/>
            <a:ext cx="1961857" cy="196361"/>
          </a:xfrm>
          <a:prstGeom prst="rect">
            <a:avLst/>
          </a:prstGeom>
        </p:spPr>
      </p:pic>
      <p:pic>
        <p:nvPicPr>
          <p:cNvPr id="12" name="Imagen 18">
            <a:extLst>
              <a:ext uri="{FF2B5EF4-FFF2-40B4-BE49-F238E27FC236}">
                <a16:creationId xmlns:a16="http://schemas.microsoft.com/office/drawing/2014/main" id="{0E0B5D96-4EC6-46F6-97DE-8EB99AB7E8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59936" y="3830226"/>
            <a:ext cx="1126543" cy="1126543"/>
          </a:xfrm>
          <a:prstGeom prst="rect">
            <a:avLst/>
          </a:prstGeom>
        </p:spPr>
      </p:pic>
      <p:pic>
        <p:nvPicPr>
          <p:cNvPr id="13" name="Imagen 2">
            <a:extLst>
              <a:ext uri="{FF2B5EF4-FFF2-40B4-BE49-F238E27FC236}">
                <a16:creationId xmlns:a16="http://schemas.microsoft.com/office/drawing/2014/main" id="{76603028-2361-41F4-A004-1DAEE07FE7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17" y="185717"/>
            <a:ext cx="2141944" cy="2145978"/>
          </a:xfrm>
          <a:prstGeom prst="rect">
            <a:avLst/>
          </a:prstGeom>
        </p:spPr>
      </p:pic>
      <p:pic>
        <p:nvPicPr>
          <p:cNvPr id="14" name="Imagen 3">
            <a:extLst>
              <a:ext uri="{FF2B5EF4-FFF2-40B4-BE49-F238E27FC236}">
                <a16:creationId xmlns:a16="http://schemas.microsoft.com/office/drawing/2014/main" id="{C6E9B94F-68C6-4C92-961A-4DDE1AC2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437" y="3609502"/>
            <a:ext cx="2068924" cy="2072820"/>
          </a:xfrm>
          <a:prstGeom prst="rect">
            <a:avLst/>
          </a:prstGeom>
        </p:spPr>
      </p:pic>
      <p:pic>
        <p:nvPicPr>
          <p:cNvPr id="18" name="Imagen 4">
            <a:extLst>
              <a:ext uri="{FF2B5EF4-FFF2-40B4-BE49-F238E27FC236}">
                <a16:creationId xmlns:a16="http://schemas.microsoft.com/office/drawing/2014/main" id="{2F7744C0-A9B1-4544-B855-6724BED6EF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82" y="5584142"/>
            <a:ext cx="740010" cy="893051"/>
          </a:xfrm>
          <a:prstGeom prst="rect">
            <a:avLst/>
          </a:prstGeom>
        </p:spPr>
      </p:pic>
      <p:pic>
        <p:nvPicPr>
          <p:cNvPr id="19" name="Imagen 5">
            <a:extLst>
              <a:ext uri="{FF2B5EF4-FFF2-40B4-BE49-F238E27FC236}">
                <a16:creationId xmlns:a16="http://schemas.microsoft.com/office/drawing/2014/main" id="{4EBD85F6-B3E0-4422-A5B5-86F40EC06D3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5584142"/>
            <a:ext cx="910003" cy="831799"/>
          </a:xfrm>
          <a:prstGeom prst="rect">
            <a:avLst/>
          </a:prstGeom>
        </p:spPr>
      </p:pic>
      <p:pic>
        <p:nvPicPr>
          <p:cNvPr id="20" name="Imagen 16">
            <a:extLst>
              <a:ext uri="{FF2B5EF4-FFF2-40B4-BE49-F238E27FC236}">
                <a16:creationId xmlns:a16="http://schemas.microsoft.com/office/drawing/2014/main" id="{2C56238B-EB2D-4746-843C-AC95A8C535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9" y="5521130"/>
            <a:ext cx="935778" cy="935778"/>
          </a:xfrm>
          <a:prstGeom prst="rect">
            <a:avLst/>
          </a:prstGeom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34F4F8F1-5A71-4493-AD9D-C81E2B3D3036}"/>
              </a:ext>
            </a:extLst>
          </p:cNvPr>
          <p:cNvGrpSpPr/>
          <p:nvPr/>
        </p:nvGrpSpPr>
        <p:grpSpPr>
          <a:xfrm>
            <a:off x="10806359" y="1335067"/>
            <a:ext cx="689839" cy="522514"/>
            <a:chOff x="10806359" y="1335067"/>
            <a:chExt cx="689839" cy="522514"/>
          </a:xfrm>
        </p:grpSpPr>
        <p:sp>
          <p:nvSpPr>
            <p:cNvPr id="23" name="Oval 1">
              <a:extLst>
                <a:ext uri="{FF2B5EF4-FFF2-40B4-BE49-F238E27FC236}">
                  <a16:creationId xmlns:a16="http://schemas.microsoft.com/office/drawing/2014/main" id="{4BE3565B-1CB7-440E-A66A-2CBF8EDF70B0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B91A83C6-8F50-4507-AF11-25470F96B311}"/>
                </a:ext>
              </a:extLst>
            </p:cNvPr>
            <p:cNvSpPr txBox="1"/>
            <p:nvPr/>
          </p:nvSpPr>
          <p:spPr>
            <a:xfrm>
              <a:off x="10806359" y="1348848"/>
              <a:ext cx="689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DF422432-8892-4A14-AF7E-6C3CBCC89817}"/>
              </a:ext>
            </a:extLst>
          </p:cNvPr>
          <p:cNvGrpSpPr/>
          <p:nvPr/>
        </p:nvGrpSpPr>
        <p:grpSpPr>
          <a:xfrm>
            <a:off x="10404918" y="4739244"/>
            <a:ext cx="1395194" cy="522514"/>
            <a:chOff x="10649835" y="1335067"/>
            <a:chExt cx="907514" cy="522514"/>
          </a:xfrm>
        </p:grpSpPr>
        <p:sp>
          <p:nvSpPr>
            <p:cNvPr id="26" name="Oval 23">
              <a:extLst>
                <a:ext uri="{FF2B5EF4-FFF2-40B4-BE49-F238E27FC236}">
                  <a16:creationId xmlns:a16="http://schemas.microsoft.com/office/drawing/2014/main" id="{3D6CA697-7852-4332-A0E9-A35F58F6AB26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7" name="TextBox 24">
              <a:extLst>
                <a:ext uri="{FF2B5EF4-FFF2-40B4-BE49-F238E27FC236}">
                  <a16:creationId xmlns:a16="http://schemas.microsoft.com/office/drawing/2014/main" id="{E8022DD1-CEF6-4AF9-B449-450EAE0ECEF6}"/>
                </a:ext>
              </a:extLst>
            </p:cNvPr>
            <p:cNvSpPr txBox="1"/>
            <p:nvPr/>
          </p:nvSpPr>
          <p:spPr>
            <a:xfrm>
              <a:off x="10649835" y="1404680"/>
              <a:ext cx="907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EAF7EA5-1B3C-4879-9146-D144EA39EA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08" y="513496"/>
            <a:ext cx="4235405" cy="31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120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3.54167E-6 -4.81481E-6 L 0.09636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46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B467133E-7304-435C-82A5-B68B8CB6B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4098232"/>
            <a:ext cx="1376469" cy="2564849"/>
          </a:xfrm>
          <a:prstGeom prst="rect">
            <a:avLst/>
          </a:prstGeom>
        </p:spPr>
      </p:pic>
      <p:pic>
        <p:nvPicPr>
          <p:cNvPr id="5" name="Imagen 10">
            <a:extLst>
              <a:ext uri="{FF2B5EF4-FFF2-40B4-BE49-F238E27FC236}">
                <a16:creationId xmlns:a16="http://schemas.microsoft.com/office/drawing/2014/main" id="{FF5E70CA-C259-41C8-AD6D-1F8C38D5C5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542429"/>
            <a:ext cx="776068" cy="758335"/>
          </a:xfrm>
          <a:prstGeom prst="rect">
            <a:avLst/>
          </a:prstGeom>
        </p:spPr>
      </p:pic>
      <p:pic>
        <p:nvPicPr>
          <p:cNvPr id="6" name="Imagen 11">
            <a:extLst>
              <a:ext uri="{FF2B5EF4-FFF2-40B4-BE49-F238E27FC236}">
                <a16:creationId xmlns:a16="http://schemas.microsoft.com/office/drawing/2014/main" id="{5083E210-3048-4756-BA10-93A382C154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346067"/>
            <a:ext cx="1961857" cy="196361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2AD1D76C-67BA-4080-BA5E-1EE74AFFEE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184875"/>
            <a:ext cx="1961857" cy="196361"/>
          </a:xfrm>
          <a:prstGeom prst="rect">
            <a:avLst/>
          </a:prstGeom>
        </p:spPr>
      </p:pic>
      <p:pic>
        <p:nvPicPr>
          <p:cNvPr id="8" name="Imagen 13">
            <a:extLst>
              <a:ext uri="{FF2B5EF4-FFF2-40B4-BE49-F238E27FC236}">
                <a16:creationId xmlns:a16="http://schemas.microsoft.com/office/drawing/2014/main" id="{2C3A79CD-8424-483A-8AF1-D6944E41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891344"/>
            <a:ext cx="776068" cy="758335"/>
          </a:xfrm>
          <a:prstGeom prst="rect">
            <a:avLst/>
          </a:prstGeom>
        </p:spPr>
      </p:pic>
      <p:pic>
        <p:nvPicPr>
          <p:cNvPr id="9" name="Imagen 14">
            <a:extLst>
              <a:ext uri="{FF2B5EF4-FFF2-40B4-BE49-F238E27FC236}">
                <a16:creationId xmlns:a16="http://schemas.microsoft.com/office/drawing/2014/main" id="{0CF5630E-2FA7-4EF4-953B-77EE3032A9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694982"/>
            <a:ext cx="1961857" cy="196361"/>
          </a:xfrm>
          <a:prstGeom prst="rect">
            <a:avLst/>
          </a:prstGeom>
        </p:spPr>
      </p:pic>
      <p:pic>
        <p:nvPicPr>
          <p:cNvPr id="10" name="Imagen 15">
            <a:extLst>
              <a:ext uri="{FF2B5EF4-FFF2-40B4-BE49-F238E27FC236}">
                <a16:creationId xmlns:a16="http://schemas.microsoft.com/office/drawing/2014/main" id="{DA5C9638-17B0-4746-BEDE-461E5C85AB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533790"/>
            <a:ext cx="1961857" cy="196361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B2B0FFDD-35B5-430C-9F45-2C281145AC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27" y="271121"/>
            <a:ext cx="2141944" cy="2145978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id="{5606314F-CE32-422E-90A9-45517CDCC9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37" y="3700321"/>
            <a:ext cx="2068924" cy="2072820"/>
          </a:xfrm>
          <a:prstGeom prst="rect">
            <a:avLst/>
          </a:prstGeom>
        </p:spPr>
      </p:pic>
      <p:pic>
        <p:nvPicPr>
          <p:cNvPr id="16" name="Imagen 19">
            <a:extLst>
              <a:ext uri="{FF2B5EF4-FFF2-40B4-BE49-F238E27FC236}">
                <a16:creationId xmlns:a16="http://schemas.microsoft.com/office/drawing/2014/main" id="{73B090E6-257D-41C5-BF2E-436A96CB17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431" y="4098232"/>
            <a:ext cx="1079959" cy="1079959"/>
          </a:xfrm>
          <a:prstGeom prst="rect">
            <a:avLst/>
          </a:prstGeom>
        </p:spPr>
      </p:pic>
      <p:pic>
        <p:nvPicPr>
          <p:cNvPr id="17" name="Imagen 17">
            <a:extLst>
              <a:ext uri="{FF2B5EF4-FFF2-40B4-BE49-F238E27FC236}">
                <a16:creationId xmlns:a16="http://schemas.microsoft.com/office/drawing/2014/main" id="{778A6A0F-D594-43A3-9624-36F2D9642F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07" y="5632957"/>
            <a:ext cx="740010" cy="893051"/>
          </a:xfrm>
          <a:prstGeom prst="rect">
            <a:avLst/>
          </a:prstGeom>
        </p:spPr>
      </p:pic>
      <p:pic>
        <p:nvPicPr>
          <p:cNvPr id="18" name="Imagen 18">
            <a:extLst>
              <a:ext uri="{FF2B5EF4-FFF2-40B4-BE49-F238E27FC236}">
                <a16:creationId xmlns:a16="http://schemas.microsoft.com/office/drawing/2014/main" id="{15B45A19-CE5A-4C73-90D9-D98E299A04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14" y="5610742"/>
            <a:ext cx="935778" cy="854184"/>
          </a:xfrm>
          <a:prstGeom prst="rect">
            <a:avLst/>
          </a:prstGeom>
        </p:spPr>
      </p:pic>
      <p:pic>
        <p:nvPicPr>
          <p:cNvPr id="19" name="Imagen 20">
            <a:extLst>
              <a:ext uri="{FF2B5EF4-FFF2-40B4-BE49-F238E27FC236}">
                <a16:creationId xmlns:a16="http://schemas.microsoft.com/office/drawing/2014/main" id="{310BB321-365F-415E-BD7F-6E4E585B9B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27" y="5694786"/>
            <a:ext cx="769391" cy="769391"/>
          </a:xfrm>
          <a:prstGeom prst="rect">
            <a:avLst/>
          </a:prstGeom>
        </p:spPr>
      </p:pic>
      <p:grpSp>
        <p:nvGrpSpPr>
          <p:cNvPr id="2" name="Group 22">
            <a:extLst>
              <a:ext uri="{FF2B5EF4-FFF2-40B4-BE49-F238E27FC236}">
                <a16:creationId xmlns:a16="http://schemas.microsoft.com/office/drawing/2014/main" id="{B97D40CB-7125-4038-92A5-CFB6041BB98E}"/>
              </a:ext>
            </a:extLst>
          </p:cNvPr>
          <p:cNvGrpSpPr/>
          <p:nvPr/>
        </p:nvGrpSpPr>
        <p:grpSpPr>
          <a:xfrm>
            <a:off x="10424160" y="1443199"/>
            <a:ext cx="1019025" cy="522514"/>
            <a:chOff x="10613950" y="1335067"/>
            <a:chExt cx="1019025" cy="522514"/>
          </a:xfrm>
        </p:grpSpPr>
        <p:sp>
          <p:nvSpPr>
            <p:cNvPr id="22" name="Oval 23">
              <a:extLst>
                <a:ext uri="{FF2B5EF4-FFF2-40B4-BE49-F238E27FC236}">
                  <a16:creationId xmlns:a16="http://schemas.microsoft.com/office/drawing/2014/main" id="{70D5EBD5-D2FD-4DF3-AD9A-0E277E66E5E3}"/>
                </a:ext>
              </a:extLst>
            </p:cNvPr>
            <p:cNvSpPr/>
            <p:nvPr/>
          </p:nvSpPr>
          <p:spPr>
            <a:xfrm>
              <a:off x="10613950" y="1335067"/>
              <a:ext cx="966651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9C9CBEE2-9A75-4AA9-AF31-A07ACCD74BA9}"/>
                </a:ext>
              </a:extLst>
            </p:cNvPr>
            <p:cNvSpPr txBox="1"/>
            <p:nvPr/>
          </p:nvSpPr>
          <p:spPr>
            <a:xfrm>
              <a:off x="10649317" y="1379761"/>
              <a:ext cx="9836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C7942E6A-52C2-405B-ABFB-2F3622060FA6}"/>
              </a:ext>
            </a:extLst>
          </p:cNvPr>
          <p:cNvGrpSpPr/>
          <p:nvPr/>
        </p:nvGrpSpPr>
        <p:grpSpPr>
          <a:xfrm>
            <a:off x="10614603" y="4811498"/>
            <a:ext cx="776208" cy="522514"/>
            <a:chOff x="10804394" y="1335067"/>
            <a:chExt cx="776208" cy="522514"/>
          </a:xfrm>
        </p:grpSpPr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AC17D617-201A-405C-AAC6-B1A398159CD5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750450E5-BD96-48CF-886F-D6E44CCA3580}"/>
                </a:ext>
              </a:extLst>
            </p:cNvPr>
            <p:cNvSpPr txBox="1"/>
            <p:nvPr/>
          </p:nvSpPr>
          <p:spPr>
            <a:xfrm>
              <a:off x="10804394" y="1365491"/>
              <a:ext cx="7762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CCBF0E8-F743-4ACA-8EF3-31CA30C57A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621" y="179111"/>
            <a:ext cx="4643280" cy="36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10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6 -0.00221 -0.00255 -0.0052 0.00069 C -0.00781 0.00324 -0.0125 0.00949 -0.0125 0.00972 C -0.02213 0.03194 -0.00976 0.00417 -0.02083 0.0243 C -0.02226 0.02685 -0.02304 0.03032 -0.02448 0.03264 C -0.02591 0.03518 -0.02786 0.0368 -0.02916 0.03912 C -0.03073 0.04167 -0.03125 0.04537 -0.03281 0.04768 C -0.03502 0.05116 -0.0401 0.05625 -0.0401 0.05648 C -0.04075 0.05833 -0.04179 0.06018 -0.04244 0.06273 C -0.04296 0.06481 -0.04296 0.06713 -0.04375 0.06898 C -0.04453 0.07153 -0.04622 0.07315 -0.04713 0.07546 C -0.04817 0.07731 -0.04869 0.07986 -0.04974 0.08194 C -0.05065 0.08403 -0.05221 0.08588 -0.05312 0.08842 C -0.06067 0.10555 -0.05468 0.09699 -0.06145 0.10555 C -0.05612 0.07569 -0.06341 0.1118 -0.05312 0.07546 C -0.05247 0.07268 -0.05195 0.06944 -0.05078 0.0669 C -0.04987 0.06458 -0.0483 0.06296 -0.04713 0.06065 C -0.03919 0.04143 -0.04804 0.05787 -0.0401 0.04143 C -0.03893 0.03889 -0.03737 0.0375 -0.03645 0.03495 C -0.03541 0.03217 -0.03515 0.0287 -0.03411 0.02639 C -0.03164 0.02083 -0.02786 0.01736 -0.02578 0.01134 C -0.02382 0.00648 -0.022 0.00116 -0.01979 -0.00347 C -0.01862 -0.00579 -0.01705 -0.00741 -0.01614 -0.00995 C -0.01497 -0.0125 -0.01484 -0.01597 -0.0138 -0.01829 C -0.01145 -0.02315 -0.00885 -0.02708 -0.00651 -0.03125 C -0.0052 -0.03333 -0.00403 -0.03519 -0.00286 -0.03773 C 0.00313 -0.05185 -0.00078 -0.04375 0.00912 -0.06111 C 0.01068 -0.06389 0.01185 -0.06736 0.01381 -0.06968 C 0.01967 -0.07593 0.02071 -0.07616 0.02579 -0.08449 C 0.02787 -0.08773 0.02956 -0.09213 0.03177 -0.09537 C 0.0336 -0.09769 0.03594 -0.09908 0.03776 -0.10162 C 0.04167 -0.10741 0.04414 -0.1162 0.04857 -0.12083 C 0.05065 -0.12315 0.05261 -0.12523 0.05456 -0.12732 C 0.05612 -0.1287 0.05782 -0.12963 0.05938 -0.13148 C 0.0655 -0.13843 0.0655 -0.14259 0.0737 -0.14861 C 0.08907 -0.15949 0.06993 -0.14537 0.08568 -0.15926 C 0.08842 -0.16181 0.09141 -0.16296 0.09401 -0.16574 C 0.09701 -0.16875 0.09948 -0.17315 0.10248 -0.17639 C 0.12201 -0.19792 0.11355 -0.1875 0.12878 -0.20185 C 0.13164 -0.20463 0.13438 -0.20787 0.13724 -0.21042 C 0.13985 -0.21273 0.14284 -0.21435 0.14558 -0.2169 C 0.14844 -0.21921 0.15105 -0.22269 0.15391 -0.22523 C 0.16029 -0.23079 0.1668 -0.23542 0.17305 -0.24028 C 0.17579 -0.24236 0.17865 -0.24491 0.18151 -0.24653 C 0.18386 -0.24815 0.18633 -0.24931 0.18868 -0.25116 C 0.20365 -0.26204 0.18711 -0.2537 0.20664 -0.26181 C 0.20782 -0.26296 0.20886 -0.26528 0.21029 -0.26597 C 0.22331 -0.27292 0.21394 -0.26273 0.22461 -0.27222 C 0.2267 -0.27408 0.22852 -0.27662 0.2306 -0.27847 C 0.23295 -0.28079 0.23542 -0.28287 0.23776 -0.28495 C 0.24063 -0.28773 0.24323 -0.29097 0.24623 -0.29352 C 0.24883 -0.29607 0.2517 -0.29769 0.25456 -0.3 C 0.25769 -0.30255 0.26094 -0.30579 0.2642 -0.30857 C 0.27318 -0.31597 0.2724 -0.31435 0.28217 -0.3213 C 0.2849 -0.32315 0.28763 -0.32546 0.2905 -0.32778 C 0.29362 -0.33033 0.29675 -0.3338 0.30013 -0.33611 C 0.30313 -0.33843 0.30651 -0.33889 0.30951 -0.34051 C 0.31211 -0.3419 0.31446 -0.34352 0.3168 -0.34491 C 0.31875 -0.34583 0.32084 -0.34607 0.32279 -0.34676 C 0.33464 -0.35232 0.31368 -0.34537 0.33347 -0.35116 C 0.33477 -0.35255 0.33568 -0.35463 0.33711 -0.35556 C 0.33946 -0.35671 0.34206 -0.35671 0.3444 -0.35741 C 0.34753 -0.3588 0.35079 -0.36019 0.35404 -0.36204 C 0.37513 -0.37361 0.35079 -0.3632 0.37539 -0.37454 C 0.37904 -0.37639 0.38269 -0.37732 0.38633 -0.3787 C 0.39037 -0.38079 0.39427 -0.38357 0.39831 -0.38519 C 0.40222 -0.38704 0.40625 -0.38773 0.41029 -0.38958 C 0.42644 -0.39722 0.41524 -0.39445 0.4293 -0.40023 C 0.43164 -0.40116 0.43425 -0.40162 0.43659 -0.40232 C 0.43815 -0.40278 0.43959 -0.40394 0.44128 -0.40463 C 0.45599 -0.40972 0.44219 -0.40394 0.45326 -0.4088 C 0.46888 -0.42546 0.44818 -0.40463 0.46758 -0.41945 C 0.47058 -0.42176 0.47318 -0.42523 0.47605 -0.42801 C 0.47839 -0.43009 0.48073 -0.43241 0.48321 -0.43449 C 0.50469 -0.45208 0.47865 -0.43033 0.5 -0.44514 C 0.50612 -0.44931 0.50704 -0.45278 0.51315 -0.45579 C 0.51706 -0.45764 0.52513 -0.45995 0.52513 -0.45972 C 0.52917 -0.46482 0.5293 -0.46574 0.53477 -0.46852 C 0.53672 -0.46968 0.53881 -0.46968 0.54076 -0.4706 C 0.55508 -0.47824 0.5375 -0.47199 0.55391 -0.47708 C 0.56355 -0.48403 0.55782 -0.48056 0.57188 -0.48542 L 0.57188 -0.48519 C 0.57917 -0.49005 0.57162 -0.48588 0.58386 -0.49005 C 0.58542 -0.49051 0.58698 -0.49144 0.58855 -0.4919 C 0.59128 -0.49283 0.59427 -0.49352 0.59701 -0.49421 C 0.60521 -0.49884 0.59493 -0.49329 0.60651 -0.49838 C 0.60782 -0.49884 0.60886 -0.49977 0.61016 -0.5007 C 0.61211 -0.50162 0.61914 -0.50463 0.62097 -0.50486 C 0.63972 -0.50741 0.65847 -0.50903 0.67722 -0.51134 C 0.67943 -0.58843 0.67631 -0.53102 0.67969 -0.56019 C 0.68008 -0.56435 0.68008 -0.56875 0.68073 -0.57315 C 0.68125 -0.57593 0.68243 -0.5787 0.68321 -0.58148 C 0.68334 -0.58333 0.6849 -0.59838 0.68568 -0.60093 C 0.68659 -0.60463 0.68802 -0.60787 0.6892 -0.61158 C 0.69011 -0.61412 0.69076 -0.61713 0.69167 -0.61991 C 0.69271 -0.62361 0.69414 -0.62685 0.69519 -0.63056 C 0.69584 -0.63264 0.69584 -0.63519 0.69636 -0.63704 C 0.70079 -0.65046 0.69909 -0.64051 0.70469 -0.65394 C 0.70586 -0.65648 0.70599 -0.65995 0.70717 -0.66227 C 0.70964 -0.66759 0.71329 -0.6713 0.71563 -0.67732 C 0.71888 -0.68634 0.72006 -0.69005 0.72631 -0.69838 C 0.728 -0.70046 0.72969 -0.70232 0.73099 -0.7044 C 0.74193 -0.72245 0.7392 -0.72222 0.75157 -0.73681 C 0.75404 -0.74005 0.75677 -0.74352 0.7599 -0.74514 C 0.76185 -0.74653 0.76381 -0.74676 0.76589 -0.74745 C 0.76732 -0.74977 0.76875 -0.75278 0.77058 -0.75394 C 0.77409 -0.75648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3.75E-6 0.00023 C -0.00286 0.00116 -0.01601 0.00625 -0.01914 0.0081 C -0.02135 0.00926 -0.02382 0.00972 -0.02578 0.01204 C -0.02695 0.01342 -0.02812 0.01435 -0.02916 0.01597 C -0.03424 0.02338 -0.0306 0.0206 -0.03593 0.02592 C -0.0414 0.03148 -0.03906 0.02893 -0.04479 0.03194 C -0.04713 0.0331 -0.04935 0.03449 -0.05156 0.03588 L -0.05494 0.03796 C -0.05599 0.03981 -0.0569 0.04236 -0.0582 0.04375 C -0.05924 0.04491 -0.06054 0.04491 -0.06158 0.04583 C -0.06315 0.04699 -0.06458 0.04861 -0.06614 0.04977 C -0.06679 0.05185 -0.06731 0.0544 -0.06836 0.05579 C -0.06927 0.05717 -0.07122 0.05972 -0.07174 0.05787 C -0.07226 0.05555 -0.07031 0.0537 -0.0694 0.05185 C -0.06849 0.04954 -0.06705 0.04792 -0.06614 0.04583 C -0.06523 0.04398 -0.06484 0.04167 -0.0638 0.03981 C -0.0625 0.0375 -0.06067 0.03634 -0.05937 0.0338 C -0.05533 0.02662 -0.05703 0.02685 -0.05377 0.01991 C -0.0483 0.00833 -0.05273 0.01898 -0.04713 0.00995 C -0.04466 0.00625 -0.04205 0.00278 -0.04036 -0.00185 C -0.03958 -0.00394 -0.03906 -0.00625 -0.03815 -0.00787 C -0.02643 -0.0287 -0.03997 -0.00023 -0.03033 -0.01991 C -0.02838 -0.02361 -0.02669 -0.02801 -0.02474 -0.03171 C -0.02369 -0.03357 -0.02239 -0.03426 -0.02135 -0.03565 C -0.01979 -0.03773 -0.01823 -0.03958 -0.01679 -0.04167 C -0.01132 -0.05 -0.01601 -0.04653 -0.00898 -0.04977 C -0.00599 -0.0537 -0.00338 -0.05857 -3.75E-6 -0.06158 C 0.00417 -0.06551 0.00586 -0.06667 0.01003 -0.07153 C 0.01159 -0.07338 0.01589 -0.07963 0.01784 -0.08148 C 0.01967 -0.0831 0.02162 -0.08403 0.02344 -0.08542 C 0.04115 -0.09954 0.01693 -0.08056 0.03125 -0.09352 C 0.0405 -0.10162 0.03347 -0.09421 0.04024 -0.09954 C 0.0418 -0.1007 0.0431 -0.10232 0.04467 -0.10347 C 0.04753 -0.10533 0.04987 -0.10509 0.05261 -0.10741 C 0.05456 -0.10903 0.05612 -0.11181 0.05821 -0.11343 C 0.05951 -0.11458 0.0612 -0.11435 0.06263 -0.11528 C 0.0642 -0.11644 0.0655 -0.11852 0.06706 -0.11945 C 0.07071 -0.1213 0.07474 -0.12083 0.07826 -0.12338 C 0.09493 -0.13519 0.07422 -0.12014 0.08842 -0.13125 C 0.09024 -0.13264 0.09206 -0.13426 0.09401 -0.13519 C 0.09688 -0.13681 0.10287 -0.13912 0.10287 -0.13889 C 0.10404 -0.14051 0.10508 -0.14213 0.10625 -0.14329 C 0.10808 -0.14491 0.11003 -0.14607 0.11185 -0.14722 C 0.11537 -0.14954 0.1194 -0.15185 0.12305 -0.15324 C 0.12526 -0.15394 0.12761 -0.1544 0.12982 -0.15509 C 0.13164 -0.15579 0.1336 -0.15625 0.13542 -0.15718 C 0.13659 -0.15764 0.13763 -0.1588 0.13881 -0.15903 C 0.14388 -0.16088 0.15313 -0.16227 0.15782 -0.1632 C 0.17292 -0.16597 0.16263 -0.16412 0.17683 -0.16713 L 0.18685 -0.16898 L 0.18685 -0.16875 C 0.19935 -0.17107 0.19844 -0.17014 0.21042 -0.175 C 0.21394 -0.17662 0.21433 -0.17847 0.21823 -0.17894 C 0.22448 -0.18009 0.23086 -0.18009 0.23724 -0.18102 C 0.24063 -0.18148 0.24401 -0.18241 0.24727 -0.1831 C 0.25951 -0.18843 0.25326 -0.18634 0.26641 -0.18889 L 0.32787 -0.18704 C 0.33243 -0.18681 0.33685 -0.18565 0.34141 -0.18495 C 0.34805 -0.18426 0.35482 -0.1838 0.36146 -0.1831 C 0.36446 -0.18241 0.36745 -0.18148 0.37045 -0.18102 C 0.37487 -0.18033 0.37943 -0.17986 0.38386 -0.17894 C 0.38581 -0.1787 0.38763 -0.17732 0.38946 -0.17708 C 0.39727 -0.17593 0.40521 -0.17593 0.41302 -0.175 C 0.41823 -0.17454 0.42344 -0.17384 0.42865 -0.17315 C 0.43555 -0.17107 0.43594 -0.17083 0.44323 -0.16898 C 0.44623 -0.16829 0.44909 -0.16736 0.45222 -0.16713 C 0.46967 -0.16597 0.48724 -0.16574 0.50482 -0.16505 C 0.50586 -0.16435 0.50704 -0.16366 0.50808 -0.1632 C 0.51472 -0.16019 0.51836 -0.16042 0.52605 -0.15903 C 0.52722 -0.15857 0.52826 -0.15764 0.52943 -0.15718 C 0.53646 -0.1544 0.5405 -0.15486 0.54844 -0.15324 C 0.55065 -0.15278 0.55287 -0.15208 0.55508 -0.15116 C 0.56302 -0.14815 0.553 -0.14977 0.56407 -0.14722 C 0.56823 -0.1463 0.57227 -0.14583 0.57644 -0.14514 C 0.58776 -0.13843 0.57019 -0.14861 0.58425 -0.1412 C 0.58646 -0.14005 0.58868 -0.13866 0.59102 -0.13727 L 0.59427 -0.13519 C 0.59545 -0.13449 0.59649 -0.13357 0.59766 -0.13333 L 0.60326 -0.13125 C 0.60482 -0.12986 0.60612 -0.12824 0.60782 -0.12732 C 0.61029 -0.1257 0.61667 -0.12384 0.62006 -0.1213 C 0.62162 -0.12014 0.62305 -0.11875 0.62448 -0.11736 C 0.62487 -0.1206 0.62487 -0.12431 0.62565 -0.12732 C 0.62644 -0.12986 0.628 -0.13102 0.62904 -0.13333 C 0.63021 -0.13588 0.63112 -0.13866 0.63243 -0.1412 C 0.63451 -0.14537 0.63724 -0.14861 0.63907 -0.15324 C 0.64362 -0.16389 0.64102 -0.15903 0.64688 -0.16713 C 0.64766 -0.16898 0.64818 -0.17153 0.64922 -0.17315 C 0.65013 -0.17431 0.65144 -0.17431 0.65248 -0.175 C 0.65404 -0.17616 0.65547 -0.17778 0.65704 -0.17894 C 0.65782 -0.18102 0.65808 -0.1838 0.65925 -0.18495 C 0.66055 -0.18658 0.66224 -0.18611 0.66368 -0.18704 C 0.67761 -0.1963 0.65443 -0.18542 0.67722 -0.19306 C 0.68021 -0.19398 0.68308 -0.19607 0.68607 -0.19699 L 0.69388 -0.19884 C 0.69545 -0.20023 0.69688 -0.20185 0.69844 -0.20301 C 0.70404 -0.20695 0.70508 -0.20695 0.71068 -0.2088 C 0.71224 -0.21019 0.71368 -0.21158 0.71524 -0.21296 C 0.71836 -0.21528 0.72175 -0.21783 0.72526 -0.21875 C 0.72865 -0.21968 0.73204 -0.22014 0.73542 -0.22083 C 0.73829 -0.22222 0.74141 -0.22269 0.74427 -0.22477 C 0.74623 -0.22616 0.74792 -0.22801 0.74987 -0.2287 C 0.7573 -0.23195 0.77969 -0.23264 0.78125 -0.23287 L 0.78907 -0.23472 C 0.79128 -0.23542 0.79349 -0.23611 0.79584 -0.23681 C 0.79883 -0.2375 0.8017 -0.23866 0.80482 -0.23866 C 0.82969 -0.23935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-7.40741E-7 L 0.25 -7.40741E-7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DE81968-0BCF-4EBA-9756-36229FCCC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64061"/>
          </a:xfrm>
          <a:prstGeom prst="rect">
            <a:avLst/>
          </a:prstGeom>
        </p:spPr>
      </p:pic>
      <p:pic>
        <p:nvPicPr>
          <p:cNvPr id="4" name="Easter_Eggs_-_Angry_Birds_Ambient_Sounds_xfflLVwTIIw">
            <a:hlinkClick r:id="" action="ppaction://media"/>
            <a:extLst>
              <a:ext uri="{FF2B5EF4-FFF2-40B4-BE49-F238E27FC236}">
                <a16:creationId xmlns:a16="http://schemas.microsoft.com/office/drawing/2014/main" id="{9E7475DB-08B3-49DF-927B-EFE4D9A43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886599" y="4269890"/>
            <a:ext cx="609600" cy="609600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54A75E03-3F77-48D7-B986-1117D4E563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4" y="4084377"/>
            <a:ext cx="1376469" cy="2564849"/>
          </a:xfrm>
          <a:prstGeom prst="rect">
            <a:avLst/>
          </a:prstGeom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078F2578-F2EA-408B-8044-3405E500B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15932" y="2528574"/>
            <a:ext cx="776068" cy="758335"/>
          </a:xfrm>
          <a:prstGeom prst="rect">
            <a:avLst/>
          </a:prstGeom>
        </p:spPr>
      </p:pic>
      <p:pic>
        <p:nvPicPr>
          <p:cNvPr id="7" name="Imagen 11">
            <a:extLst>
              <a:ext uri="{FF2B5EF4-FFF2-40B4-BE49-F238E27FC236}">
                <a16:creationId xmlns:a16="http://schemas.microsoft.com/office/drawing/2014/main" id="{19026BC7-97E8-41F0-B111-70225D2674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3" y="2332212"/>
            <a:ext cx="1961857" cy="196361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140D3ADE-3929-4CA2-9E7B-92947FA382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30142" y="2171020"/>
            <a:ext cx="1961857" cy="196361"/>
          </a:xfrm>
          <a:prstGeom prst="rect">
            <a:avLst/>
          </a:prstGeom>
        </p:spPr>
      </p:pic>
      <p:pic>
        <p:nvPicPr>
          <p:cNvPr id="9" name="Imagen 13">
            <a:extLst>
              <a:ext uri="{FF2B5EF4-FFF2-40B4-BE49-F238E27FC236}">
                <a16:creationId xmlns:a16="http://schemas.microsoft.com/office/drawing/2014/main" id="{DDF1DD8F-64E6-431E-9534-519AF53CD62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11443185" y="5877489"/>
            <a:ext cx="776068" cy="758335"/>
          </a:xfrm>
          <a:prstGeom prst="rect">
            <a:avLst/>
          </a:prstGeom>
        </p:spPr>
      </p:pic>
      <p:pic>
        <p:nvPicPr>
          <p:cNvPr id="10" name="Imagen 14">
            <a:extLst>
              <a:ext uri="{FF2B5EF4-FFF2-40B4-BE49-F238E27FC236}">
                <a16:creationId xmlns:a16="http://schemas.microsoft.com/office/drawing/2014/main" id="{8BDB6D2F-5BC4-42D3-9676-4F09B4ABD5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6" y="5681127"/>
            <a:ext cx="1961857" cy="196361"/>
          </a:xfrm>
          <a:prstGeom prst="rect">
            <a:avLst/>
          </a:prstGeom>
        </p:spPr>
      </p:pic>
      <p:pic>
        <p:nvPicPr>
          <p:cNvPr id="11" name="Imagen 15">
            <a:extLst>
              <a:ext uri="{FF2B5EF4-FFF2-40B4-BE49-F238E27FC236}">
                <a16:creationId xmlns:a16="http://schemas.microsoft.com/office/drawing/2014/main" id="{09D3FCA4-1A21-4FB4-BBE3-E7B3FB3A778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10257395" y="5519935"/>
            <a:ext cx="1961857" cy="196361"/>
          </a:xfrm>
          <a:prstGeom prst="rect">
            <a:avLst/>
          </a:prstGeom>
        </p:spPr>
      </p:pic>
      <p:pic>
        <p:nvPicPr>
          <p:cNvPr id="12" name="Imagen 18">
            <a:extLst>
              <a:ext uri="{FF2B5EF4-FFF2-40B4-BE49-F238E27FC236}">
                <a16:creationId xmlns:a16="http://schemas.microsoft.com/office/drawing/2014/main" id="{F4F464C2-EA15-448E-834E-D17749DE57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5379" y="3927211"/>
            <a:ext cx="935656" cy="1126543"/>
          </a:xfrm>
          <a:prstGeom prst="rect">
            <a:avLst/>
          </a:prstGeom>
        </p:spPr>
      </p:pic>
      <p:pic>
        <p:nvPicPr>
          <p:cNvPr id="13" name="Imagen 2">
            <a:extLst>
              <a:ext uri="{FF2B5EF4-FFF2-40B4-BE49-F238E27FC236}">
                <a16:creationId xmlns:a16="http://schemas.microsoft.com/office/drawing/2014/main" id="{C2E03563-6215-49BE-93A1-DB1600D68B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17" y="282702"/>
            <a:ext cx="2141944" cy="2145978"/>
          </a:xfrm>
          <a:prstGeom prst="rect">
            <a:avLst/>
          </a:prstGeom>
        </p:spPr>
      </p:pic>
      <p:pic>
        <p:nvPicPr>
          <p:cNvPr id="14" name="Imagen 3">
            <a:extLst>
              <a:ext uri="{FF2B5EF4-FFF2-40B4-BE49-F238E27FC236}">
                <a16:creationId xmlns:a16="http://schemas.microsoft.com/office/drawing/2014/main" id="{74749C41-CDAF-42E2-A215-BFD68AF555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328" y="3695727"/>
            <a:ext cx="2068924" cy="2072820"/>
          </a:xfrm>
          <a:prstGeom prst="rect">
            <a:avLst/>
          </a:prstGeom>
        </p:spPr>
      </p:pic>
      <p:pic>
        <p:nvPicPr>
          <p:cNvPr id="18" name="Imagen 4">
            <a:extLst>
              <a:ext uri="{FF2B5EF4-FFF2-40B4-BE49-F238E27FC236}">
                <a16:creationId xmlns:a16="http://schemas.microsoft.com/office/drawing/2014/main" id="{0325556F-3610-43FC-B277-0955E1D4DD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82" y="5757647"/>
            <a:ext cx="740010" cy="740010"/>
          </a:xfrm>
          <a:prstGeom prst="rect">
            <a:avLst/>
          </a:prstGeom>
        </p:spPr>
      </p:pic>
      <p:pic>
        <p:nvPicPr>
          <p:cNvPr id="19" name="Imagen 5">
            <a:extLst>
              <a:ext uri="{FF2B5EF4-FFF2-40B4-BE49-F238E27FC236}">
                <a16:creationId xmlns:a16="http://schemas.microsoft.com/office/drawing/2014/main" id="{60D4637D-35FE-42A0-9036-6B62FF3A06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5681127"/>
            <a:ext cx="910003" cy="831799"/>
          </a:xfrm>
          <a:prstGeom prst="rect">
            <a:avLst/>
          </a:prstGeom>
        </p:spPr>
      </p:pic>
      <p:pic>
        <p:nvPicPr>
          <p:cNvPr id="20" name="Imagen 16">
            <a:extLst>
              <a:ext uri="{FF2B5EF4-FFF2-40B4-BE49-F238E27FC236}">
                <a16:creationId xmlns:a16="http://schemas.microsoft.com/office/drawing/2014/main" id="{5A10D771-847C-4D36-9A7E-1262ACD3E0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89" y="5618115"/>
            <a:ext cx="935778" cy="935778"/>
          </a:xfrm>
          <a:prstGeom prst="rect">
            <a:avLst/>
          </a:prstGeom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B6DAC539-C5CA-4739-8E52-632F74773ED2}"/>
              </a:ext>
            </a:extLst>
          </p:cNvPr>
          <p:cNvGrpSpPr/>
          <p:nvPr/>
        </p:nvGrpSpPr>
        <p:grpSpPr>
          <a:xfrm>
            <a:off x="10723239" y="1432052"/>
            <a:ext cx="788159" cy="522514"/>
            <a:chOff x="10723239" y="1335067"/>
            <a:chExt cx="788159" cy="522514"/>
          </a:xfrm>
        </p:grpSpPr>
        <p:sp>
          <p:nvSpPr>
            <p:cNvPr id="23" name="Oval 1">
              <a:extLst>
                <a:ext uri="{FF2B5EF4-FFF2-40B4-BE49-F238E27FC236}">
                  <a16:creationId xmlns:a16="http://schemas.microsoft.com/office/drawing/2014/main" id="{424E041B-E12C-46DC-AC56-1072C233E381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9CFDBD7F-ABD1-4A79-9B42-3E5F146E863E}"/>
                </a:ext>
              </a:extLst>
            </p:cNvPr>
            <p:cNvSpPr txBox="1"/>
            <p:nvPr/>
          </p:nvSpPr>
          <p:spPr>
            <a:xfrm>
              <a:off x="10723239" y="1380168"/>
              <a:ext cx="788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:a16="http://schemas.microsoft.com/office/drawing/2014/main" id="{1A44CDD1-309C-4DC4-8825-D8E436FA9673}"/>
              </a:ext>
            </a:extLst>
          </p:cNvPr>
          <p:cNvGrpSpPr/>
          <p:nvPr/>
        </p:nvGrpSpPr>
        <p:grpSpPr>
          <a:xfrm>
            <a:off x="10653379" y="4807131"/>
            <a:ext cx="1129316" cy="551612"/>
            <a:chOff x="10658118" y="1335067"/>
            <a:chExt cx="854996" cy="522514"/>
          </a:xfrm>
        </p:grpSpPr>
        <p:sp>
          <p:nvSpPr>
            <p:cNvPr id="26" name="Oval 23">
              <a:extLst>
                <a:ext uri="{FF2B5EF4-FFF2-40B4-BE49-F238E27FC236}">
                  <a16:creationId xmlns:a16="http://schemas.microsoft.com/office/drawing/2014/main" id="{56540A1F-1822-42E2-8B05-964DA21EB07D}"/>
                </a:ext>
              </a:extLst>
            </p:cNvPr>
            <p:cNvSpPr/>
            <p:nvPr/>
          </p:nvSpPr>
          <p:spPr>
            <a:xfrm>
              <a:off x="10811722" y="1335067"/>
              <a:ext cx="529333" cy="52251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7" name="TextBox 24">
              <a:extLst>
                <a:ext uri="{FF2B5EF4-FFF2-40B4-BE49-F238E27FC236}">
                  <a16:creationId xmlns:a16="http://schemas.microsoft.com/office/drawing/2014/main" id="{B9B8CFB5-FEC8-4355-B84D-8260E5FF68E8}"/>
                </a:ext>
              </a:extLst>
            </p:cNvPr>
            <p:cNvSpPr txBox="1"/>
            <p:nvPr/>
          </p:nvSpPr>
          <p:spPr>
            <a:xfrm>
              <a:off x="10658118" y="1414986"/>
              <a:ext cx="854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Arial" panose="020B0604020202020204" pitchFamily="34" charset="0"/>
                </a:rPr>
                <a:t>ĐÚNG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1FABF34-3908-4934-B676-3C117CEF7B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9721" y="97113"/>
            <a:ext cx="3846786" cy="35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63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1.66667E-6 0.00023 C -0.00104 0.00509 -0.00234 0.01042 -0.00338 0.01551 C -0.0039 0.01806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6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1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19 0.07474 -0.06574 C 0.07617 -0.06759 0.07787 -0.06944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4 0.24857 -0.27014 0.24987 -0.2706 C 0.25625 -0.28218 0.24948 -0.27222 0.25742 -0.27824 C 0.26901 -0.2875 0.2569 -0.28218 0.26849 -0.28611 C 0.28464 -0.30949 0.26706 -0.28727 0.2806 -0.29769 C 0.28229 -0.29907 0.28347 -0.30185 0.28503 -0.30347 C 0.2918 -0.31181 0.28854 -0.30694 0.29492 -0.31319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4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4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69 0.67539 -0.50069 0.67995 -0.50069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3.54167E-6 4.81481E-6 L 0.09636 -0.34306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69 L -1.66667E-6 -0.00046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4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4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4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4 L 0.61445 -0.02986 C 0.61328 -0.02917 0.61211 -0.02894 0.61107 -0.02801 C 0.6013 -0.01944 0.60547 -0.02222 0.59883 -0.01829 C 0.59063 -0.00857 0.60117 -0.02014 0.59115 -0.0125 C 0.58268 -0.00602 0.59518 -0.00787 0.57917 -0.00069 C 0.57774 -0.00046 0.57292 0.00162 0.57136 0.00301 C 0.5655 0.0081 0.57044 0.00556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1 0.48086 0.16134 0.47969 0.16227 C 0.47748 0.16458 0.47318 0.17014 0.47318 0.17037 C 0.47253 0.17199 0.47188 0.17431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DF069CE6-D1C4-4F97-9BBA-320EB6CAE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064AF8B-7EEF-4BAC-9913-C302B23C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5C23DF6-B3C2-472B-A8F1-CC026A526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BE6DA11-AE2C-4138-A326-527A18AC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id="{44FA7A7B-9D40-4421-B9EB-C3EC9CBF8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A00339-627B-4DE4-B8F9-6061B18B1587}"/>
              </a:ext>
            </a:extLst>
          </p:cNvPr>
          <p:cNvSpPr txBox="1"/>
          <p:nvPr/>
        </p:nvSpPr>
        <p:spPr>
          <a:xfrm rot="192740">
            <a:off x="4775264" y="1089263"/>
            <a:ext cx="4758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bí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D120134-6077-4441-8137-55E1C0C7A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178" y="1872505"/>
            <a:ext cx="5259751" cy="5259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E496FC-4197-4085-AB95-405DD7747DF9}"/>
              </a:ext>
            </a:extLst>
          </p:cNvPr>
          <p:cNvSpPr txBox="1"/>
          <p:nvPr/>
        </p:nvSpPr>
        <p:spPr>
          <a:xfrm rot="192740">
            <a:off x="4427012" y="2741665"/>
            <a:ext cx="52475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sẽ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vô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thú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vị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66423"/>
      </p:ext>
    </p:extLst>
  </p:cSld>
  <p:clrMapOvr>
    <a:masterClrMapping/>
  </p:clrMapOvr>
  <p:transition spd="slow" advTm="1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extLst>
              <a:ext uri="{FF2B5EF4-FFF2-40B4-BE49-F238E27FC236}">
                <a16:creationId xmlns:a16="http://schemas.microsoft.com/office/drawing/2014/main" id="{71271965-74F8-4CAE-85A2-990BEB90E9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6" descr="MÃ¡y Äiá»n giáº£i 03">
            <a:extLst>
              <a:ext uri="{FF2B5EF4-FFF2-40B4-BE49-F238E27FC236}">
                <a16:creationId xmlns:a16="http://schemas.microsoft.com/office/drawing/2014/main" id="{F0420656-0883-4028-9981-A5AA3A04CB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theme/theme1.xml><?xml version="1.0" encoding="utf-8"?>
<a:theme xmlns:a="http://schemas.openxmlformats.org/drawingml/2006/main" name="1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310</Words>
  <Application>Microsoft Macintosh PowerPoint</Application>
  <PresentationFormat>Widescreen</PresentationFormat>
  <Paragraphs>50</Paragraphs>
  <Slides>17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等线</vt:lpstr>
      <vt:lpstr>等线 Light</vt:lpstr>
      <vt:lpstr>Arial</vt:lpstr>
      <vt:lpstr>Calibri</vt:lpstr>
      <vt:lpstr>Calibri Light</vt:lpstr>
      <vt:lpstr>Times New Roman</vt:lpstr>
      <vt:lpstr>UTM Avo</vt:lpstr>
      <vt:lpstr>1_千图网拥有20W+精美PPT模板 更多PPT模板下载至：www.58pic.com/office/ppt​​</vt:lpstr>
      <vt:lpstr>3_千图网拥有20W+精美PPT模板 更多PPT模板下载至：www.58pic.com/office/ppt​​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Le Nam Binh</cp:lastModifiedBy>
  <cp:revision>21</cp:revision>
  <dcterms:created xsi:type="dcterms:W3CDTF">2022-10-16T06:27:02Z</dcterms:created>
  <dcterms:modified xsi:type="dcterms:W3CDTF">2023-07-18T16:01:56Z</dcterms:modified>
</cp:coreProperties>
</file>