
<file path=[Content_Types].xml><?xml version="1.0" encoding="utf-8"?>
<Types xmlns="http://schemas.openxmlformats.org/package/2006/content-types">
  <Default Extension="mp3" ContentType="audio/mpeg"/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6" r:id="rId3"/>
    <p:sldId id="269" r:id="rId4"/>
    <p:sldId id="270" r:id="rId5"/>
    <p:sldId id="271" r:id="rId6"/>
    <p:sldId id="258" r:id="rId7"/>
    <p:sldId id="262" r:id="rId8"/>
    <p:sldId id="264" r:id="rId9"/>
    <p:sldId id="273" r:id="rId10"/>
    <p:sldId id="268" r:id="rId11"/>
    <p:sldId id="267" r:id="rId12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9966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1334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0A5D7-A2E9-42E5-B71A-66A49E3C1CBF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3CB8F-85DD-46C7-9B82-EE9336645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3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3CB8F-85DD-46C7-9B82-EE93366456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9866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3CB8F-85DD-46C7-9B82-EE93366456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470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3CB8F-85DD-46C7-9B82-EE93366456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96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3CB8F-85DD-46C7-9B82-EE93366456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090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3CB8F-85DD-46C7-9B82-EE93366456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4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3CB8F-85DD-46C7-9B82-EE93366456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200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3CB8F-85DD-46C7-9B82-EE93366456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64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3CB8F-85DD-46C7-9B82-EE93366456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196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3CB8F-85DD-46C7-9B82-EE93366456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33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3CB8F-85DD-46C7-9B82-EE93366456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076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3CB8F-85DD-46C7-9B82-EE93366456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81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9F872-1F89-4A6D-A2E6-8A4BDC55456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46CD-1BCB-4E29-8BDE-9B49A2ED9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543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9F872-1F89-4A6D-A2E6-8A4BDC55456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46CD-1BCB-4E29-8BDE-9B49A2ED9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594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9F872-1F89-4A6D-A2E6-8A4BDC55456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46CD-1BCB-4E29-8BDE-9B49A2ED9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4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9F872-1F89-4A6D-A2E6-8A4BDC55456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46CD-1BCB-4E29-8BDE-9B49A2ED9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603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9F872-1F89-4A6D-A2E6-8A4BDC55456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46CD-1BCB-4E29-8BDE-9B49A2ED9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35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9F872-1F89-4A6D-A2E6-8A4BDC55456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46CD-1BCB-4E29-8BDE-9B49A2ED9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343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9F872-1F89-4A6D-A2E6-8A4BDC55456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46CD-1BCB-4E29-8BDE-9B49A2ED9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48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9F872-1F89-4A6D-A2E6-8A4BDC55456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46CD-1BCB-4E29-8BDE-9B49A2ED9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381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9F872-1F89-4A6D-A2E6-8A4BDC55456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46CD-1BCB-4E29-8BDE-9B49A2ED9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029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9F872-1F89-4A6D-A2E6-8A4BDC55456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46CD-1BCB-4E29-8BDE-9B49A2ED9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342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9F872-1F89-4A6D-A2E6-8A4BDC55456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46CD-1BCB-4E29-8BDE-9B49A2ED9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01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9F872-1F89-4A6D-A2E6-8A4BDC554564}" type="datetimeFigureOut">
              <a:rPr lang="en-US" smtClean="0"/>
              <a:pPr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446CD-1BCB-4E29-8BDE-9B49A2ED9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35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mp3"/><Relationship Id="rId7" Type="http://schemas.openxmlformats.org/officeDocument/2006/relationships/image" Target="../media/image2.gif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3.png"/><Relationship Id="rId3" Type="http://schemas.microsoft.com/office/2007/relationships/media" Target="../media/media5.mp3"/><Relationship Id="rId7" Type="http://schemas.openxmlformats.org/officeDocument/2006/relationships/image" Target="../media/image11.gif"/><Relationship Id="rId12" Type="http://schemas.openxmlformats.org/officeDocument/2006/relationships/image" Target="../media/image16.jpeg"/><Relationship Id="rId2" Type="http://schemas.openxmlformats.org/officeDocument/2006/relationships/audio" Target="file:///G:\&#160;\nhac%20bo%20&#273;oi%20-%20sinh%20hoat%20lop\lam%20chu%20bo%20doi%20co%20loi.mp3" TargetMode="External"/><Relationship Id="rId1" Type="http://schemas.openxmlformats.org/officeDocument/2006/relationships/tags" Target="../tags/tag11.xml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4.gif"/><Relationship Id="rId4" Type="http://schemas.openxmlformats.org/officeDocument/2006/relationships/audio" Target="../media/media5.mp3"/><Relationship Id="rId9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ma"/><Relationship Id="rId7" Type="http://schemas.openxmlformats.org/officeDocument/2006/relationships/image" Target="../media/image3.png"/><Relationship Id="rId2" Type="http://schemas.microsoft.com/office/2007/relationships/media" Target="../media/media2.wma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.mp3"/><Relationship Id="rId7" Type="http://schemas.openxmlformats.org/officeDocument/2006/relationships/slide" Target="slide10.xml"/><Relationship Id="rId2" Type="http://schemas.microsoft.com/office/2007/relationships/media" Target="../media/media3.mp3"/><Relationship Id="rId1" Type="http://schemas.openxmlformats.org/officeDocument/2006/relationships/tags" Target="../tags/tag8.xml"/><Relationship Id="rId6" Type="http://schemas.openxmlformats.org/officeDocument/2006/relationships/image" Target="../media/image8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7" Type="http://schemas.openxmlformats.org/officeDocument/2006/relationships/slide" Target="slide10.xml"/><Relationship Id="rId2" Type="http://schemas.microsoft.com/office/2007/relationships/media" Target="../media/media4.mp4"/><Relationship Id="rId1" Type="http://schemas.openxmlformats.org/officeDocument/2006/relationships/tags" Target="../tags/tag9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file:///C:\Users\Administrator\Downloads\D&#195;&#162;n%20V_%20Em%20_i%20B_%20__i%20-%20SYC.mp3" TargetMode="External"/><Relationship Id="rId1" Type="http://schemas.openxmlformats.org/officeDocument/2006/relationships/tags" Target="../tags/tag10.xml"/><Relationship Id="rId6" Type="http://schemas.openxmlformats.org/officeDocument/2006/relationships/slide" Target="slide10.xml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8311"/>
            <a:ext cx="9144000" cy="69109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3657600"/>
          </a:xfrm>
          <a:prstGeom prst="rect">
            <a:avLst/>
          </a:prstGeom>
          <a:solidFill>
            <a:srgbClr val="CCECFF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effectLst>
                <a:reflection blurRad="6350" stA="55000" endA="50" endPos="85000" dist="60007" dir="5400000" sy="-100000" algn="bl" rotWithShape="0"/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338175" y="829270"/>
            <a:ext cx="9786975" cy="526673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CHÀO MỪNG QUÝ THẦY CÔ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60135" y="2148007"/>
            <a:ext cx="6543778" cy="218521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ĐẾN DỰ TIẾT SINH HOẠT </a:t>
            </a:r>
            <a:r>
              <a:rPr lang="en-US" sz="3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ĐỘI</a:t>
            </a:r>
            <a:endParaRPr lang="en-US" sz="3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>
              <a:defRPr/>
            </a:pPr>
            <a:endParaRPr lang="en-US" sz="3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en-US" sz="3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CHI ĐỘI LÝ TỰ TRỌNG</a:t>
            </a:r>
          </a:p>
          <a:p>
            <a:pPr algn="ctr">
              <a:defRPr/>
            </a:pPr>
            <a:r>
              <a:rPr lang="en-US" sz="3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LỚP 5A5 </a:t>
            </a:r>
            <a:endParaRPr lang="en-US" sz="3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2053" name="Picture 5" descr="D:\a vanh\HỌC TAP\thuc tap\butterfly4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5" descr="D:\a vanh\HỌC TAP\thuc tap\butterfly4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54906" y="3151094"/>
            <a:ext cx="8191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5" descr="D:\a vanh\HỌC TAP\thuc tap\butterfly4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40987" y="5155826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Lop chung ta doan ket - Nhac bea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609600" y="615779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816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4" descr="682460cgw8t24apm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0"/>
            <a:ext cx="7620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4" descr="682460cgw8t24apm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8" name="Group 39"/>
          <p:cNvGrpSpPr>
            <a:grpSpLocks/>
          </p:cNvGrpSpPr>
          <p:nvPr/>
        </p:nvGrpSpPr>
        <p:grpSpPr bwMode="auto">
          <a:xfrm>
            <a:off x="-152400" y="0"/>
            <a:ext cx="9504363" cy="7775575"/>
            <a:chOff x="111" y="0"/>
            <a:chExt cx="5565" cy="4344"/>
          </a:xfrm>
        </p:grpSpPr>
        <p:pic>
          <p:nvPicPr>
            <p:cNvPr id="16397" name="Picture 40" descr="1153132qsksesct1e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" y="0"/>
              <a:ext cx="555" cy="2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8" name="Picture 41" descr="1153132qsksesct1e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" y="2111"/>
              <a:ext cx="555" cy="2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9" name="Picture 42" descr="1153132qsksesct1e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8" y="0"/>
              <a:ext cx="555" cy="2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0" name="Picture 43" descr="1153132qsksesct1e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1" y="2111"/>
              <a:ext cx="555" cy="2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1" name="Picture 44" descr="1153132qsksesct1e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1615" y="2842"/>
              <a:ext cx="555" cy="2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2" name="Picture 45" descr="1153132qsksesct1e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810" y="2830"/>
              <a:ext cx="555" cy="2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3" name="Picture 46" descr="1153132qsksesct1e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326" y="-767"/>
              <a:ext cx="555" cy="2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4" name="Picture 47" descr="1153132qsksesct1e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57" y="-767"/>
              <a:ext cx="555" cy="2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89" name="WordArt 48"/>
          <p:cNvSpPr>
            <a:spLocks noChangeArrowheads="1" noChangeShapeType="1" noTextEdit="1"/>
          </p:cNvSpPr>
          <p:nvPr/>
        </p:nvSpPr>
        <p:spPr bwMode="auto">
          <a:xfrm>
            <a:off x="755650" y="908050"/>
            <a:ext cx="7481888" cy="47529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8367B"/>
                </a:solidFill>
              </a:rPr>
              <a:t>Xin chân thành cảm ơn thầy cô và các em</a:t>
            </a:r>
            <a:endParaRPr lang="en-US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8367B"/>
              </a:solidFill>
            </a:endParaRPr>
          </a:p>
        </p:txBody>
      </p:sp>
      <p:sp>
        <p:nvSpPr>
          <p:cNvPr id="16390" name="WordArt 17"/>
          <p:cNvSpPr>
            <a:spLocks noChangeArrowheads="1" noChangeShapeType="1" noTextEdit="1"/>
          </p:cNvSpPr>
          <p:nvPr/>
        </p:nvSpPr>
        <p:spPr bwMode="auto">
          <a:xfrm>
            <a:off x="395288" y="4797425"/>
            <a:ext cx="82486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47036D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Kính chúc thầy cô và các em mạnh khỏe</a:t>
            </a:r>
          </a:p>
        </p:txBody>
      </p:sp>
      <p:pic>
        <p:nvPicPr>
          <p:cNvPr id="16391" name="Picture 65" descr="652811wcihe09jdo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8500"/>
            <a:ext cx="69532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66" descr="1061544ukscav2st2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16712" flipV="1">
            <a:off x="3140076" y="4429125"/>
            <a:ext cx="7620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67" descr="1061544ukscav2st2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44515" flipV="1">
            <a:off x="5803901" y="4502150"/>
            <a:ext cx="7620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68" descr="652811wcihe09jdo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48675" y="4508500"/>
            <a:ext cx="69532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lam chu bo doi co loi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6670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9" descr="happy birthday 3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477" y="1545364"/>
            <a:ext cx="2819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028 Hanh khuc thieu nhi thu do_Manh Hung (mp3cut.net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1435307" y="596849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625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90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67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642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5001" y="2036202"/>
            <a:ext cx="5521699" cy="238760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1 Vo cai tay len di A [001]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6109447" y="465716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370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03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484" y="0"/>
            <a:ext cx="9171484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2877" y="1825625"/>
            <a:ext cx="63394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smtClean="0">
                <a:solidFill>
                  <a:srgbClr val="FF0000"/>
                </a:solidFill>
              </a:rPr>
              <a:t>Sơ kết thi đua </a:t>
            </a:r>
            <a:endParaRPr lang="en-US" sz="6600" b="1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190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484" y="0"/>
            <a:ext cx="9171484" cy="68579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2877" y="1825625"/>
            <a:ext cx="63394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smtClean="0">
                <a:solidFill>
                  <a:srgbClr val="FF0000"/>
                </a:solidFill>
              </a:rPr>
              <a:t>Phương hướng thi đua </a:t>
            </a:r>
            <a:endParaRPr lang="en-US" sz="6600" b="1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353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787" y="1225549"/>
            <a:ext cx="78867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>
                <a:solidFill>
                  <a:srgbClr val="002060"/>
                </a:solidFill>
              </a:rPr>
              <a:t>Thi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đua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học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tập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tốt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lập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thành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tích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mừng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Đảng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mừng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xuân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và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kiểm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tra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định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kì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học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kì</a:t>
            </a:r>
            <a:r>
              <a:rPr lang="en-US" dirty="0" smtClean="0">
                <a:solidFill>
                  <a:srgbClr val="002060"/>
                </a:solidFill>
              </a:rPr>
              <a:t> I.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Duy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trì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tốt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mọi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nề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nếp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của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nhà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trường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Tham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gia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các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hoạt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động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từ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thiện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như</a:t>
            </a:r>
            <a:r>
              <a:rPr lang="en-US" dirty="0" smtClean="0">
                <a:solidFill>
                  <a:srgbClr val="002060"/>
                </a:solidFill>
              </a:rPr>
              <a:t>: </a:t>
            </a:r>
            <a:r>
              <a:rPr lang="en-US" dirty="0" err="1" smtClean="0">
                <a:solidFill>
                  <a:srgbClr val="002060"/>
                </a:solidFill>
              </a:rPr>
              <a:t>hỗ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trợ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giáo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dục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vùng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sâu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vùng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xa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vùng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đặc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biệt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khó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khăn</a:t>
            </a:r>
            <a:r>
              <a:rPr lang="en-US" dirty="0" smtClean="0">
                <a:solidFill>
                  <a:srgbClr val="002060"/>
                </a:solidFill>
              </a:rPr>
              <a:t>; </a:t>
            </a:r>
            <a:r>
              <a:rPr lang="en-US" dirty="0" err="1" smtClean="0">
                <a:solidFill>
                  <a:srgbClr val="002060"/>
                </a:solidFill>
              </a:rPr>
              <a:t>Tết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vì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người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nghèo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nạn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nhân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chất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độc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da</a:t>
            </a:r>
            <a:r>
              <a:rPr lang="en-US" dirty="0" smtClean="0">
                <a:solidFill>
                  <a:srgbClr val="002060"/>
                </a:solidFill>
              </a:rPr>
              <a:t> cam.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Kí</a:t>
            </a:r>
            <a:r>
              <a:rPr lang="en-US" dirty="0" smtClean="0">
                <a:solidFill>
                  <a:srgbClr val="002060"/>
                </a:solidFill>
              </a:rPr>
              <a:t> cam </a:t>
            </a:r>
            <a:r>
              <a:rPr lang="en-US" dirty="0" err="1" smtClean="0">
                <a:solidFill>
                  <a:srgbClr val="002060"/>
                </a:solidFill>
              </a:rPr>
              <a:t>kết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không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buôn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bán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tàng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trữ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và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sử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dụng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pháo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các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loại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Tham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gia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hội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thi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phụ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trách</a:t>
            </a:r>
            <a:r>
              <a:rPr lang="en-US" dirty="0" smtClean="0">
                <a:solidFill>
                  <a:srgbClr val="002060"/>
                </a:solidFill>
              </a:rPr>
              <a:t> Sao </a:t>
            </a:r>
            <a:r>
              <a:rPr lang="en-US" dirty="0" err="1" smtClean="0">
                <a:solidFill>
                  <a:srgbClr val="002060"/>
                </a:solidFill>
              </a:rPr>
              <a:t>giỏi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Tham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gia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Hội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chợ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xuân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và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các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trò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chơi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dân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gian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dirty="0" err="1" smtClean="0">
                <a:solidFill>
                  <a:srgbClr val="002060"/>
                </a:solidFill>
              </a:rPr>
              <a:t>Tham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gia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chăm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sóc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Công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trình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măng</a:t>
            </a:r>
            <a:r>
              <a:rPr lang="en-US" dirty="0" smtClean="0">
                <a:solidFill>
                  <a:srgbClr val="002060"/>
                </a:solidFill>
              </a:rPr>
              <a:t> non.</a:t>
            </a:r>
          </a:p>
          <a:p>
            <a:endParaRPr lang="en-US" dirty="0" smtClean="0">
              <a:solidFill>
                <a:srgbClr val="002060"/>
              </a:solidFill>
            </a:endParaRPr>
          </a:p>
          <a:p>
            <a:endParaRPr lang="en-US" dirty="0" smtClean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67273" y="360501"/>
            <a:ext cx="92255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FF0000"/>
                </a:solidFill>
              </a:rPr>
              <a:t>Phương hướng thi đua </a:t>
            </a:r>
            <a:endParaRPr lang="en-US" sz="4000" b="1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163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114" y="0"/>
            <a:ext cx="9188113" cy="68579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5222" y="2508533"/>
            <a:ext cx="8773556" cy="923330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Chủ điểm </a:t>
            </a:r>
            <a:r>
              <a:rPr lang="en-US" sz="54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: </a:t>
            </a:r>
            <a:r>
              <a:rPr lang="en-US" sz="54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Cháu yêu chú bộ đội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90325" y="1727266"/>
            <a:ext cx="3504678" cy="110799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dirty="0">
                <a:ln/>
                <a:solidFill>
                  <a:srgbClr val="CC0066"/>
                </a:solidFill>
                <a:latin typeface="+mn-lt"/>
                <a:cs typeface="+mn-cs"/>
              </a:rPr>
              <a:t>Sinh hoạt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045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2" name="Action Button: Home 1">
            <a:hlinkClick r:id="rId7" action="ppaction://hlinksldjump" highlightClick="1"/>
          </p:cNvPr>
          <p:cNvSpPr/>
          <p:nvPr/>
        </p:nvSpPr>
        <p:spPr>
          <a:xfrm>
            <a:off x="8148918" y="6279776"/>
            <a:ext cx="403411" cy="41685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chu bo doi co lo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053353" y="618340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124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.Hò Kéo Pháo. TTĐk55. HUMG.mp4 (online-video-cutter.com)">
            <a:hlinkClick r:id="" action="ppaction://media"/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9143999" cy="6176963"/>
          </a:xfrm>
        </p:spPr>
      </p:pic>
      <p:sp>
        <p:nvSpPr>
          <p:cNvPr id="3" name="Action Button: Home 2">
            <a:hlinkClick r:id="rId7" action="ppaction://hlinksldjump" highlightClick="1"/>
          </p:cNvPr>
          <p:cNvSpPr/>
          <p:nvPr/>
        </p:nvSpPr>
        <p:spPr>
          <a:xfrm>
            <a:off x="8148918" y="6279776"/>
            <a:ext cx="403411" cy="41685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331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2" name="Action Button: Home 1">
            <a:hlinkClick r:id="rId6" action="ppaction://hlinksldjump" highlightClick="1"/>
          </p:cNvPr>
          <p:cNvSpPr/>
          <p:nvPr/>
        </p:nvSpPr>
        <p:spPr>
          <a:xfrm>
            <a:off x="8148918" y="6279776"/>
            <a:ext cx="403411" cy="41685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DÃ¢n V_ Em _i B_ __i - SYC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386739" y="626916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124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4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25AC7A1-5D15-49CD-91BE-77B3088EB26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'\uFFFD\u000F\u0018{176EACE9-092D-41E6-848B-7D1ABA6DA4CD}&quot;,&quot;C:\\Users\\Hanh Phan\\Desktop\\FILE TA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SHĐ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2F98D1A-AD75-4BD7-8D30-7C0FFD4F099C}:27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3BDCC3-5B8D-45D4-B2FA-AB31046F0A73}:26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6C6C55-8FAA-48B7-923C-AB75D65F699C}:26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0858B1-E474-4164-B6AB-5D6365C81603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EA743F-C548-4DEA-8BAC-FFFF47E852DC}:25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9C00DC-C2BA-4A0E-ADA4-E62523A06C31}:26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9E0D70-C02F-4723-ADDF-BD4DB578AAF0}:27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2E9BDD-1487-42FC-8C72-5B86B1D5B2BC}:2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FDD52F-94E4-41C3-A1FD-844919DD06AB}:25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5FCAFF-869A-49FC-91E9-755621C5E019}:2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D0AAFC-5139-4695-A30B-45F8D9AC471A}:264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379</TotalTime>
  <Words>190</Words>
  <Application>Microsoft Office PowerPoint</Application>
  <PresentationFormat>On-screen Show (4:3)</PresentationFormat>
  <Paragraphs>31</Paragraphs>
  <Slides>11</Slides>
  <Notes>11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1. Sơ kết thi đua 2. Phương hướng thi đua 3. Vui chơi – văn nghệ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SHĐ</dc:title>
  <dc:creator>Windows User</dc:creator>
  <cp:lastModifiedBy>Hanh Phan</cp:lastModifiedBy>
  <cp:revision>29</cp:revision>
  <dcterms:created xsi:type="dcterms:W3CDTF">2017-12-19T03:15:33Z</dcterms:created>
  <dcterms:modified xsi:type="dcterms:W3CDTF">2023-07-17T09:13:36Z</dcterms:modified>
</cp:coreProperties>
</file>