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1" r:id="rId2"/>
    <p:sldId id="340" r:id="rId3"/>
    <p:sldId id="376" r:id="rId4"/>
    <p:sldId id="342" r:id="rId5"/>
    <p:sldId id="377" r:id="rId6"/>
    <p:sldId id="378" r:id="rId7"/>
    <p:sldId id="345" r:id="rId8"/>
    <p:sldId id="272" r:id="rId9"/>
    <p:sldId id="379" r:id="rId10"/>
    <p:sldId id="280" r:id="rId11"/>
    <p:sldId id="399" r:id="rId12"/>
    <p:sldId id="400" r:id="rId13"/>
    <p:sldId id="395" r:id="rId14"/>
    <p:sldId id="403" r:id="rId15"/>
    <p:sldId id="401" r:id="rId16"/>
    <p:sldId id="385" r:id="rId17"/>
    <p:sldId id="387" r:id="rId18"/>
    <p:sldId id="402" r:id="rId19"/>
    <p:sldId id="282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645CC-12C7-4158-8307-DCE4D73D5F48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779AF-39AF-4F8B-A4E7-ED72154D98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3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667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05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943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6DAAC6-1F2F-40FB-B916-23D03E60694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43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738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191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767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222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31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789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871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54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646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212CF2-943F-425E-8C14-B4D4DB20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346B948-3475-45E3-B37E-78D4542F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86887-ACC7-478C-B2C3-CF2D8BFAD57F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7523CA-97BA-4624-9AB4-103E79719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3C18601-B69F-4E7B-8C0C-CDC6C199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C8F7-2663-468A-93CF-161801EAED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8777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69321-35DD-4BC7-953A-DC16A57A483D}" type="datetimeFigureOut">
              <a:rPr lang="en-GB" smtClean="0"/>
              <a:t>24/07/2023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5074B-1D8C-4FBF-B643-29DBF83DE07B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1"/>
            <a:ext cx="12268200" cy="6887497"/>
            <a:chOff x="0" y="-29497"/>
            <a:chExt cx="12268200" cy="688749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" name="Rounded Rectangle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</p:grpSp>
      <p:sp>
        <p:nvSpPr>
          <p:cNvPr id="11" name="Oval 10"/>
          <p:cNvSpPr/>
          <p:nvPr userDrawn="1"/>
        </p:nvSpPr>
        <p:spPr>
          <a:xfrm>
            <a:off x="9573760" y="2632844"/>
            <a:ext cx="673101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2" name="Rectangle 11"/>
          <p:cNvSpPr/>
          <p:nvPr userDrawn="1"/>
        </p:nvSpPr>
        <p:spPr>
          <a:xfrm>
            <a:off x="9894320" y="1733836"/>
            <a:ext cx="673101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3" name="Isosceles Triangle 12"/>
          <p:cNvSpPr/>
          <p:nvPr userDrawn="1"/>
        </p:nvSpPr>
        <p:spPr>
          <a:xfrm>
            <a:off x="8866642" y="1741460"/>
            <a:ext cx="673101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4" name="Parallelogram 13"/>
          <p:cNvSpPr/>
          <p:nvPr userDrawn="1"/>
        </p:nvSpPr>
        <p:spPr>
          <a:xfrm>
            <a:off x="8628376" y="2797943"/>
            <a:ext cx="673101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5" name="Heart 14"/>
          <p:cNvSpPr/>
          <p:nvPr userDrawn="1"/>
        </p:nvSpPr>
        <p:spPr>
          <a:xfrm>
            <a:off x="10720900" y="2283592"/>
            <a:ext cx="673101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303951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6C50-F2B0-4117-AF69-C839F5CC2C8C}" type="datetimeFigureOut">
              <a:rPr lang="zh-CN" altLang="en-US" smtClean="0"/>
              <a:pPr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AB1BC-A075-4A18-8F82-2A7D645F568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5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8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CAB109E-E702-4837-9EEE-E445427B01D3}"/>
                </a:ext>
              </a:extLst>
            </p:cNvPr>
            <p:cNvGrpSpPr/>
            <p:nvPr/>
          </p:nvGrpSpPr>
          <p:grpSpPr>
            <a:xfrm>
              <a:off x="904449" y="447879"/>
              <a:ext cx="2674534" cy="470389"/>
              <a:chOff x="4770424" y="382637"/>
              <a:chExt cx="2674534" cy="470389"/>
            </a:xfrm>
          </p:grpSpPr>
          <p:sp>
            <p:nvSpPr>
              <p:cNvPr id="12" name="矩形: 圆角 11">
                <a:extLst>
                  <a:ext uri="{FF2B5EF4-FFF2-40B4-BE49-F238E27FC236}">
                    <a16:creationId xmlns:a16="http://schemas.microsoft.com/office/drawing/2014/main" id="{200B31FE-9FBD-4365-A157-28A0753B1EDE}"/>
                  </a:ext>
                </a:extLst>
              </p:cNvPr>
              <p:cNvSpPr/>
              <p:nvPr/>
            </p:nvSpPr>
            <p:spPr>
              <a:xfrm>
                <a:off x="4770424" y="400805"/>
                <a:ext cx="2674534" cy="452221"/>
              </a:xfrm>
              <a:prstGeom prst="roundRect">
                <a:avLst>
                  <a:gd name="adj" fmla="val 50000"/>
                </a:avLst>
              </a:prstGeom>
              <a:solidFill>
                <a:srgbClr val="139F4E"/>
              </a:solidFill>
              <a:ln w="34925" cap="rnd">
                <a:noFill/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D8E881DA-E98B-4499-B78E-156C7A7E5A9F}"/>
                  </a:ext>
                </a:extLst>
              </p:cNvPr>
              <p:cNvSpPr txBox="1"/>
              <p:nvPr/>
            </p:nvSpPr>
            <p:spPr>
              <a:xfrm>
                <a:off x="4932529" y="382637"/>
                <a:ext cx="23503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chemeClr val="bg1"/>
                    </a:solidFill>
                    <a:latin typeface="小考拉体" panose="02000503000000000000" pitchFamily="2" charset="-122"/>
                    <a:ea typeface="小考拉体" panose="02000503000000000000" pitchFamily="2" charset="-122"/>
                    <a:cs typeface="微软雅黑" panose="020B0503020204020204" pitchFamily="34" charset="-122"/>
                  </a:rPr>
                  <a:t>请在此输入标题</a:t>
                </a:r>
              </a:p>
            </p:txBody>
          </p:sp>
        </p:grpSp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968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35.jpe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35.jpe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Relationship Id="rId6" Type="http://schemas.microsoft.com/office/2007/relationships/hdphoto" Target="../media/hdphoto8.wdp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11" Type="http://schemas.openxmlformats.org/officeDocument/2006/relationships/image" Target="../media/image23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microsoft.com/office/2007/relationships/hdphoto" Target="../media/hdphoto5.wdp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95238A-89D8-40B0-A433-FB5632C08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407" y="772672"/>
            <a:ext cx="6608637" cy="26824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A691A310-A7AD-4FFF-BB2D-526955970FC3}"/>
              </a:ext>
            </a:extLst>
          </p:cNvPr>
          <p:cNvSpPr/>
          <p:nvPr/>
        </p:nvSpPr>
        <p:spPr>
          <a:xfrm>
            <a:off x="466725" y="161926"/>
            <a:ext cx="11040331" cy="20954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2EBAFC-C0B5-4B65-9E95-111F9829D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644" y="396015"/>
            <a:ext cx="10358002" cy="20179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093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073010" y="766730"/>
            <a:ext cx="58922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en-US" sz="4800" b="1" dirty="0">
                <a:solidFill>
                  <a:srgbClr val="FFFF00"/>
                </a:solidFill>
              </a:rPr>
              <a:t>Chia </a:t>
            </a:r>
            <a:r>
              <a:rPr lang="en-US" sz="4800" b="1" dirty="0" err="1">
                <a:solidFill>
                  <a:srgbClr val="FFFF00"/>
                </a:solidFill>
              </a:rPr>
              <a:t>sẻ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những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việc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em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đã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làm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để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tiết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kiệm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điện</a:t>
            </a:r>
            <a:r>
              <a:rPr lang="en-US" sz="4800" b="1" dirty="0">
                <a:solidFill>
                  <a:srgbClr val="FFFF00"/>
                </a:solidFill>
              </a:rPr>
              <a:t> </a:t>
            </a:r>
            <a:r>
              <a:rPr lang="en-US" sz="4800" b="1" dirty="0" err="1">
                <a:solidFill>
                  <a:srgbClr val="FFFF00"/>
                </a:solidFill>
              </a:rPr>
              <a:t>nước</a:t>
            </a:r>
            <a:r>
              <a:rPr lang="en-US" sz="4800" b="1" dirty="0">
                <a:solidFill>
                  <a:srgbClr val="FFFF00"/>
                </a:solidFill>
              </a:rPr>
              <a:t>.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58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262ACE01-1221-2086-34FD-C57D26F72A0E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EF42CF-D31C-46EE-A380-CB5C05B1F757}"/>
              </a:ext>
            </a:extLst>
          </p:cNvPr>
          <p:cNvSpPr txBox="1"/>
          <p:nvPr/>
        </p:nvSpPr>
        <p:spPr>
          <a:xfrm>
            <a:off x="1428108" y="873303"/>
            <a:ext cx="9842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Viết những việc đã làm để tiết kiệm điện nước.</a:t>
            </a:r>
          </a:p>
          <a:p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trưng bày và cử đại diện nhóm trình bày.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A7C306-A969-42D9-B3AF-A8C02ED4C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123" y="2127232"/>
            <a:ext cx="6156522" cy="3950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1487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93DBDCD-D131-4905-9E13-9049C1FC0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sp>
        <p:nvSpPr>
          <p:cNvPr id="17" name="Double Wave 16">
            <a:extLst>
              <a:ext uri="{FF2B5EF4-FFF2-40B4-BE49-F238E27FC236}">
                <a16:creationId xmlns:a16="http://schemas.microsoft.com/office/drawing/2014/main" id="{6D955D82-8330-D12F-A70A-082FE616A175}"/>
              </a:ext>
            </a:extLst>
          </p:cNvPr>
          <p:cNvSpPr/>
          <p:nvPr/>
        </p:nvSpPr>
        <p:spPr>
          <a:xfrm>
            <a:off x="2512623" y="762860"/>
            <a:ext cx="7725189" cy="2934765"/>
          </a:xfrm>
          <a:prstGeom prst="doubleWav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TRÌNH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BÀY 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TRƯỚC LỚP</a:t>
            </a:r>
          </a:p>
        </p:txBody>
      </p:sp>
      <p:pic>
        <p:nvPicPr>
          <p:cNvPr id="19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93F914FC-6825-3313-53BD-FE25B3B56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249247" y="1484433"/>
            <a:ext cx="3053479" cy="467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612FFA97-B39F-F377-F747-706559F73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9013018" y="1484433"/>
            <a:ext cx="2985874" cy="46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580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D511F-7C12-4F56-804C-B9C79B0D586C}"/>
              </a:ext>
            </a:extLst>
          </p:cNvPr>
          <p:cNvGrpSpPr/>
          <p:nvPr/>
        </p:nvGrpSpPr>
        <p:grpSpPr>
          <a:xfrm>
            <a:off x="3947795" y="3284220"/>
            <a:ext cx="4632960" cy="3123565"/>
            <a:chOff x="2734" y="2615"/>
            <a:chExt cx="7922" cy="53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A9074D9-6566-4CD7-92FF-DA8BE41A9453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5E8005-6C02-4A5E-BEBE-33605D29153B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3B1492-8A00-4790-97C4-135D9AA0EE0C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773BD0-0970-4EA6-8FBB-0D8166EB1FC5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5E1E9503-1011-4D08-8D1A-83456E1C09F1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82F0A8-7DEC-4459-BF41-B9298404E3EF}"/>
                </a:ext>
              </a:extLst>
            </p:cNvPr>
            <p:cNvPicPr/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1180563" y="2003459"/>
            <a:ext cx="10182225" cy="1548231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prstClr val="black"/>
                </a:solidFill>
                <a:latin typeface="Calibri" panose="020F0502020204030204" charset="0"/>
                <a:cs typeface="Calibri" panose="020F0502020204030204" charset="0"/>
              </a:rPr>
              <a:t>Nếu thực hiện thường xuyên, tiết kiệm điện, nước sẽ là một thói quen tốt của em.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Calibri" panose="020F050202020403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0392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id="{0ABB9975-98A3-4E5C-83F0-F5DB5A76FAFE}"/>
              </a:ext>
            </a:extLst>
          </p:cNvPr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TIME LIMIT: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 minutes</a:t>
            </a:r>
          </a:p>
        </p:txBody>
      </p:sp>
      <p:grpSp>
        <p:nvGrpSpPr>
          <p:cNvPr id="92" name="Nhóm 91">
            <a:extLst>
              <a:ext uri="{FF2B5EF4-FFF2-40B4-BE49-F238E27FC236}">
                <a16:creationId xmlns:a16="http://schemas.microsoft.com/office/drawing/2014/main" id="{0C8136C1-EC6A-88F9-C114-4F84BEFE1508}"/>
              </a:ext>
            </a:extLst>
          </p:cNvPr>
          <p:cNvGrpSpPr/>
          <p:nvPr/>
        </p:nvGrpSpPr>
        <p:grpSpPr>
          <a:xfrm>
            <a:off x="5705352" y="67915"/>
            <a:ext cx="6486647" cy="6222153"/>
            <a:chOff x="4442221" y="201900"/>
            <a:chExt cx="4743450" cy="4666615"/>
          </a:xfrm>
        </p:grpSpPr>
        <p:sp>
          <p:nvSpPr>
            <p:cNvPr id="93" name="Hình chữ nhật 92">
              <a:extLst>
                <a:ext uri="{FF2B5EF4-FFF2-40B4-BE49-F238E27FC236}">
                  <a16:creationId xmlns:a16="http://schemas.microsoft.com/office/drawing/2014/main" id="{94958885-16F5-5ACB-9D6D-02AC831986F4}"/>
                </a:ext>
              </a:extLst>
            </p:cNvPr>
            <p:cNvSpPr/>
            <p:nvPr/>
          </p:nvSpPr>
          <p:spPr>
            <a:xfrm>
              <a:off x="4442221" y="201900"/>
              <a:ext cx="4743450" cy="3976973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4" name="Hình chữ nhật 93">
              <a:extLst>
                <a:ext uri="{FF2B5EF4-FFF2-40B4-BE49-F238E27FC236}">
                  <a16:creationId xmlns:a16="http://schemas.microsoft.com/office/drawing/2014/main" id="{ABE29CC4-479B-84FB-7290-78DCE3D26383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95" name="Hình chữ nhật 94">
              <a:extLst>
                <a:ext uri="{FF2B5EF4-FFF2-40B4-BE49-F238E27FC236}">
                  <a16:creationId xmlns:a16="http://schemas.microsoft.com/office/drawing/2014/main" id="{C4856AF0-0FF2-2A09-7312-85ADEB344423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96" name="Nhóm 95">
            <a:extLst>
              <a:ext uri="{FF2B5EF4-FFF2-40B4-BE49-F238E27FC236}">
                <a16:creationId xmlns:a16="http://schemas.microsoft.com/office/drawing/2014/main" id="{5C321D5D-E40D-BAD6-F8E9-D0DECA558BA8}"/>
              </a:ext>
            </a:extLst>
          </p:cNvPr>
          <p:cNvGrpSpPr/>
          <p:nvPr/>
        </p:nvGrpSpPr>
        <p:grpSpPr>
          <a:xfrm>
            <a:off x="106019" y="1447743"/>
            <a:ext cx="7673007" cy="5335059"/>
            <a:chOff x="1124976" y="1819729"/>
            <a:chExt cx="6487886" cy="4203699"/>
          </a:xfrm>
        </p:grpSpPr>
        <p:sp>
          <p:nvSpPr>
            <p:cNvPr id="98" name="Hình Bầu dục 97">
              <a:extLst>
                <a:ext uri="{FF2B5EF4-FFF2-40B4-BE49-F238E27FC236}">
                  <a16:creationId xmlns:a16="http://schemas.microsoft.com/office/drawing/2014/main" id="{A0628F15-DF05-EC59-0DEC-59A60813FEC5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99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57AC0C9E-8B41-86BA-9355-328FB61DD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sp>
        <p:nvSpPr>
          <p:cNvPr id="100" name="Hộp Văn bản 99">
            <a:extLst>
              <a:ext uri="{FF2B5EF4-FFF2-40B4-BE49-F238E27FC236}">
                <a16:creationId xmlns:a16="http://schemas.microsoft.com/office/drawing/2014/main" id="{66D8CD48-C2D0-8752-0EE2-B8DCD2FB0FB3}"/>
              </a:ext>
            </a:extLst>
          </p:cNvPr>
          <p:cNvSpPr txBox="1"/>
          <p:nvPr/>
        </p:nvSpPr>
        <p:spPr>
          <a:xfrm>
            <a:off x="6462445" y="766730"/>
            <a:ext cx="55028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4800" b="1">
                <a:solidFill>
                  <a:srgbClr val="FFFF00"/>
                </a:solidFill>
                <a:latin typeface="Calibri"/>
              </a:rPr>
              <a:t>Chia sẻ kinh nghiệm sử dụng thiết bị điện, nước đúng cách để tiết kiệm cho gia đình </a:t>
            </a:r>
            <a:endParaRPr kumimoji="0" lang="en-US" sz="4800" b="1" i="0" u="none" strike="noStrike" kern="0" cap="none" spc="8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7 SVNBeachwood Sans" pitchFamily="2" charset="0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487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8">
            <a:extLst>
              <a:ext uri="{FF2B5EF4-FFF2-40B4-BE49-F238E27FC236}">
                <a16:creationId xmlns:a16="http://schemas.microsoft.com/office/drawing/2014/main" id="{1FC6EA57-878C-C6D8-539C-7614D94092BB}"/>
              </a:ext>
            </a:extLst>
          </p:cNvPr>
          <p:cNvSpPr/>
          <p:nvPr/>
        </p:nvSpPr>
        <p:spPr>
          <a:xfrm>
            <a:off x="394520" y="484651"/>
            <a:ext cx="11402960" cy="610646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C2EB9A2-F1F4-4913-B96F-AF9B1E6CA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DDF658-1D4C-40F2-82AA-44BD6B2700FC}"/>
              </a:ext>
            </a:extLst>
          </p:cNvPr>
          <p:cNvGrpSpPr/>
          <p:nvPr/>
        </p:nvGrpSpPr>
        <p:grpSpPr>
          <a:xfrm>
            <a:off x="3794662" y="-255832"/>
            <a:ext cx="4537886" cy="2286854"/>
            <a:chOff x="5876915" y="975793"/>
            <a:chExt cx="4684260" cy="229993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15D8192-6D00-4414-835E-EF644D4B319B}"/>
                </a:ext>
              </a:extLst>
            </p:cNvPr>
            <p:cNvGrpSpPr/>
            <p:nvPr/>
          </p:nvGrpSpPr>
          <p:grpSpPr>
            <a:xfrm>
              <a:off x="5876915" y="975793"/>
              <a:ext cx="4684260" cy="2113916"/>
              <a:chOff x="2387761" y="551055"/>
              <a:chExt cx="7051289" cy="3182111"/>
            </a:xfrm>
          </p:grpSpPr>
          <p:pic>
            <p:nvPicPr>
              <p:cNvPr id="11" name="图片 2" descr="2">
                <a:extLst>
                  <a:ext uri="{FF2B5EF4-FFF2-40B4-BE49-F238E27FC236}">
                    <a16:creationId xmlns:a16="http://schemas.microsoft.com/office/drawing/2014/main" id="{7C456BA3-8F16-4664-B848-EFB7B6A161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38307" y="551055"/>
                <a:ext cx="3689350" cy="3127375"/>
              </a:xfrm>
              <a:prstGeom prst="rect">
                <a:avLst/>
              </a:prstGeom>
            </p:spPr>
          </p:pic>
          <p:pic>
            <p:nvPicPr>
              <p:cNvPr id="12" name="图片 1" descr="1">
                <a:extLst>
                  <a:ext uri="{FF2B5EF4-FFF2-40B4-BE49-F238E27FC236}">
                    <a16:creationId xmlns:a16="http://schemas.microsoft.com/office/drawing/2014/main" id="{E64D2632-9471-42F9-9AED-43C8A0F106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99058" y="790166"/>
                <a:ext cx="3439992" cy="2915633"/>
              </a:xfrm>
              <a:prstGeom prst="rect">
                <a:avLst/>
              </a:prstGeom>
            </p:spPr>
          </p:pic>
          <p:pic>
            <p:nvPicPr>
              <p:cNvPr id="13" name="图片 2" descr="3">
                <a:extLst>
                  <a:ext uri="{FF2B5EF4-FFF2-40B4-BE49-F238E27FC236}">
                    <a16:creationId xmlns:a16="http://schemas.microsoft.com/office/drawing/2014/main" id="{097A7018-39F0-4049-A3F8-44939F478E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flipH="1">
                <a:off x="2387761" y="872971"/>
                <a:ext cx="3374585" cy="2860195"/>
              </a:xfrm>
              <a:prstGeom prst="rect">
                <a:avLst/>
              </a:prstGeom>
            </p:spPr>
          </p:pic>
        </p:grpSp>
        <p:sp>
          <p:nvSpPr>
            <p:cNvPr id="10" name="Rounded Rectangle 20">
              <a:extLst>
                <a:ext uri="{FF2B5EF4-FFF2-40B4-BE49-F238E27FC236}">
                  <a16:creationId xmlns:a16="http://schemas.microsoft.com/office/drawing/2014/main" id="{FC91429A-1431-43A4-AD20-A2BF30C348B6}"/>
                </a:ext>
              </a:extLst>
            </p:cNvPr>
            <p:cNvSpPr/>
            <p:nvPr/>
          </p:nvSpPr>
          <p:spPr>
            <a:xfrm>
              <a:off x="6448324" y="2428800"/>
              <a:ext cx="3838543" cy="846924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Thảo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luận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B3DFF04-F09A-4BC0-BC75-49CF5E0FFFD3}"/>
              </a:ext>
            </a:extLst>
          </p:cNvPr>
          <p:cNvSpPr txBox="1"/>
          <p:nvPr/>
        </p:nvSpPr>
        <p:spPr>
          <a:xfrm>
            <a:off x="595901" y="2141611"/>
            <a:ext cx="11137187" cy="1328023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sz="3600" b="1" dirty="0">
                <a:solidFill>
                  <a:srgbClr val="1F2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vi-VN" sz="3600" b="1" dirty="0">
                <a:solidFill>
                  <a:srgbClr val="1F2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ỗi nhóm lựa chọn trình bày về một hoặc một số thiết bị điện, nước, cách dùng, các mẹo giảm tốn điện, nước.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05E36F4-05B2-4097-9F3B-055F8EF34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3831" y="3515581"/>
            <a:ext cx="6076950" cy="27241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981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A93DBDCD-D131-4905-9E13-9049C1FC09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3" name="组合 2">
            <a:extLst>
              <a:ext uri="{FF2B5EF4-FFF2-40B4-BE49-F238E27FC236}">
                <a16:creationId xmlns:a16="http://schemas.microsoft.com/office/drawing/2014/main" id="{7A212962-73C7-4EF7-922E-A7BE7386D443}"/>
              </a:ext>
            </a:extLst>
          </p:cNvPr>
          <p:cNvGrpSpPr/>
          <p:nvPr/>
        </p:nvGrpSpPr>
        <p:grpSpPr>
          <a:xfrm>
            <a:off x="-1" y="5384684"/>
            <a:ext cx="12192001" cy="1473315"/>
            <a:chOff x="-1" y="5285788"/>
            <a:chExt cx="13010397" cy="157221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A93A63A-6E2A-49B2-99E8-A98EC5DBED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5609788" y="5285788"/>
              <a:ext cx="7400608" cy="1572212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9383381-92C9-4778-AB8F-60EFDC4AD4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2515B6D-AE9E-4D5E-9BF0-2E0FB17E8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2DB60B3B-0B92-41BD-AB89-ABDD9A079A37}"/>
              </a:ext>
            </a:extLst>
          </p:cNvPr>
          <p:cNvGrpSpPr/>
          <p:nvPr/>
        </p:nvGrpSpPr>
        <p:grpSpPr>
          <a:xfrm flipV="1">
            <a:off x="-1" y="0"/>
            <a:ext cx="4988772" cy="1396552"/>
            <a:chOff x="-1" y="5367704"/>
            <a:chExt cx="5323647" cy="1490296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10DC2881-9383-4442-9FB3-EF3003992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>
              <a:off x="2525273" y="5367704"/>
              <a:ext cx="2798373" cy="14902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5C1393C-0722-4C04-B33A-F149C455DF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52" t="86185" r="59915" b="-3"/>
            <a:stretch/>
          </p:blipFill>
          <p:spPr>
            <a:xfrm>
              <a:off x="-1" y="5367704"/>
              <a:ext cx="2256906" cy="1490296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4BA66EB5-51E2-47FC-A4D9-3F9657D8FC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" t="86185" r="59915" b="-3"/>
          <a:stretch/>
        </p:blipFill>
        <p:spPr>
          <a:xfrm flipV="1">
            <a:off x="4988771" y="0"/>
            <a:ext cx="2622346" cy="1396552"/>
          </a:xfrm>
          <a:prstGeom prst="rect">
            <a:avLst/>
          </a:prstGeom>
        </p:spPr>
      </p:pic>
      <p:sp>
        <p:nvSpPr>
          <p:cNvPr id="17" name="Double Wave 16">
            <a:extLst>
              <a:ext uri="{FF2B5EF4-FFF2-40B4-BE49-F238E27FC236}">
                <a16:creationId xmlns:a16="http://schemas.microsoft.com/office/drawing/2014/main" id="{6D955D82-8330-D12F-A70A-082FE616A175}"/>
              </a:ext>
            </a:extLst>
          </p:cNvPr>
          <p:cNvSpPr/>
          <p:nvPr/>
        </p:nvSpPr>
        <p:spPr>
          <a:xfrm>
            <a:off x="2512623" y="762860"/>
            <a:ext cx="7725189" cy="2934765"/>
          </a:xfrm>
          <a:prstGeom prst="doubleWav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 CHIA SẺ TRƯỚC LỚP</a:t>
            </a:r>
          </a:p>
        </p:txBody>
      </p:sp>
      <p:pic>
        <p:nvPicPr>
          <p:cNvPr id="19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93F914FC-6825-3313-53BD-FE25B3B56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249247" y="1484433"/>
            <a:ext cx="3053479" cy="467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612FFA97-B39F-F377-F747-706559F73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9013018" y="1484433"/>
            <a:ext cx="2985874" cy="46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367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B281-E467-4787-BF53-2503870B0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2CCB-5986-4663-A150-034CE4E93C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08" b="99491" l="189" r="98019">
                        <a14:foregroundMark x1="27900" y1="71138" x2="21226" y2="66384"/>
                        <a14:foregroundMark x1="30283" y1="72835" x2="27900" y2="71138"/>
                        <a14:foregroundMark x1="24151" y1="62649" x2="22830" y2="73514"/>
                        <a14:foregroundMark x1="22830" y1="73514" x2="23208" y2="86078"/>
                        <a14:foregroundMark x1="23208" y1="86078" x2="23868" y2="88625"/>
                        <a14:foregroundMark x1="21792" y1="93888" x2="21604" y2="99491"/>
                        <a14:foregroundMark x1="6698" y1="73175" x2="10472" y2="78438"/>
                        <a14:foregroundMark x1="10472" y1="78438" x2="10472" y2="78608"/>
                        <a14:foregroundMark x1="7547" y1="71307" x2="10000" y2="69779"/>
                        <a14:foregroundMark x1="7830" y1="68421" x2="10000" y2="66553"/>
                        <a14:foregroundMark x1="4151" y1="81664" x2="6792" y2="89474"/>
                        <a14:foregroundMark x1="6792" y1="89474" x2="13113" y2="98132"/>
                        <a14:foregroundMark x1="13113" y1="98132" x2="18019" y2="98302"/>
                        <a14:foregroundMark x1="377" y1="77759" x2="4434" y2="97793"/>
                        <a14:foregroundMark x1="33962" y1="93888" x2="40189" y2="92869"/>
                        <a14:foregroundMark x1="40189" y1="92869" x2="48208" y2="93039"/>
                        <a14:foregroundMark x1="39245" y1="78098" x2="51604" y2="79457"/>
                        <a14:foregroundMark x1="40189" y1="60951" x2="40189" y2="60951"/>
                        <a14:foregroundMark x1="74623" y1="78268" x2="89151" y2="79966"/>
                        <a14:foregroundMark x1="87925" y1="65535" x2="89906" y2="88455"/>
                        <a14:foregroundMark x1="89906" y1="88455" x2="89906" y2="88455"/>
                        <a14:foregroundMark x1="84057" y1="65874" x2="90189" y2="64686"/>
                        <a14:foregroundMark x1="90755" y1="64346" x2="94811" y2="73684"/>
                        <a14:foregroundMark x1="95943" y1="70628" x2="94245" y2="85059"/>
                        <a14:foregroundMark x1="95566" y1="87097" x2="91415" y2="98981"/>
                        <a14:foregroundMark x1="98019" y1="90832" x2="98019" y2="90832"/>
                        <a14:foregroundMark x1="87736" y1="86927" x2="83868" y2="93209"/>
                        <a14:foregroundMark x1="83868" y1="93209" x2="84057" y2="93209"/>
                        <a14:foregroundMark x1="75943" y1="97623" x2="70283" y2="96265"/>
                        <a14:foregroundMark x1="77736" y1="83192" x2="79906" y2="96604"/>
                        <a14:foregroundMark x1="38113" y1="85399" x2="40283" y2="98132"/>
                        <a14:foregroundMark x1="47264" y1="89134" x2="50000" y2="95416"/>
                        <a14:foregroundMark x1="84151" y1="80815" x2="85000" y2="84211"/>
                        <a14:foregroundMark x1="87075" y1="51783" x2="85472" y2="53650"/>
                        <a14:backgroundMark x1="38585" y1="61800" x2="38585" y2="61800"/>
                        <a14:backgroundMark x1="38113" y1="64007" x2="38113" y2="64007"/>
                        <a14:backgroundMark x1="41226" y1="61121" x2="41226" y2="61121"/>
                        <a14:backgroundMark x1="73396" y1="60611" x2="73396" y2="60611"/>
                        <a14:backgroundMark x1="72453" y1="62649" x2="72453" y2="62649"/>
                        <a14:backgroundMark x1="71604" y1="62309" x2="72075" y2="63328"/>
                        <a14:backgroundMark x1="91415" y1="45671" x2="93208" y2="52971"/>
                        <a14:backgroundMark x1="98396" y1="61121" x2="98396" y2="61121"/>
                        <a14:backgroundMark x1="97642" y1="64007" x2="97642" y2="64007"/>
                        <a14:backgroundMark x1="27830" y1="71138" x2="27830" y2="711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5" t="391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BABE6F-9D3D-4135-BC52-57B2A0F1F2C6}"/>
              </a:ext>
            </a:extLst>
          </p:cNvPr>
          <p:cNvSpPr/>
          <p:nvPr/>
        </p:nvSpPr>
        <p:spPr>
          <a:xfrm>
            <a:off x="643508" y="390009"/>
            <a:ext cx="10904984" cy="607798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>
            <a:solidFill>
              <a:srgbClr val="F76B6C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AD511F-7C12-4F56-804C-B9C79B0D586C}"/>
              </a:ext>
            </a:extLst>
          </p:cNvPr>
          <p:cNvGrpSpPr/>
          <p:nvPr/>
        </p:nvGrpSpPr>
        <p:grpSpPr>
          <a:xfrm>
            <a:off x="3947795" y="3284220"/>
            <a:ext cx="4632960" cy="3123565"/>
            <a:chOff x="2734" y="2615"/>
            <a:chExt cx="7922" cy="534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A9074D9-6566-4CD7-92FF-DA8BE41A9453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5E8005-6C02-4A5E-BEBE-33605D29153B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63B1492-8A00-4790-97C4-135D9AA0EE0C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E773BD0-0970-4EA6-8FBB-0D8166EB1FC5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5E1E9503-1011-4D08-8D1A-83456E1C09F1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282F0A8-7DEC-4459-BF41-B9298404E3EF}"/>
                </a:ext>
              </a:extLst>
            </p:cNvPr>
            <p:cNvPicPr/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3B9975B-AEFE-421F-8DB7-A3F19FF8AC70}"/>
              </a:ext>
            </a:extLst>
          </p:cNvPr>
          <p:cNvSpPr/>
          <p:nvPr/>
        </p:nvSpPr>
        <p:spPr>
          <a:xfrm>
            <a:off x="1180563" y="2003459"/>
            <a:ext cx="10182225" cy="1548231"/>
          </a:xfrm>
          <a:prstGeom prst="roundRect">
            <a:avLst/>
          </a:prstGeom>
          <a:solidFill>
            <a:srgbClr val="98DAED"/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Calibri" panose="020F0502020204030204" charset="0"/>
                <a:cs typeface="Calibri" panose="020F0502020204030204" charset="0"/>
              </a:rPr>
              <a:t>Cần đọc kĩ hướng dẫn sử dụng các thiết bị để có thể tiết kiệm được điện, nước nhiều nhất.</a:t>
            </a:r>
            <a:endParaRPr lang="en-US" sz="3600" b="1" dirty="0">
              <a:solidFill>
                <a:schemeClr val="tx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6414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airplane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4B1879-4AB1-43FE-9991-840181CB731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4" t="54233" r="20000"/>
          <a:stretch/>
        </p:blipFill>
        <p:spPr>
          <a:xfrm>
            <a:off x="394119" y="2638832"/>
            <a:ext cx="9862243" cy="39297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215DE7-D3D9-1274-664D-65831C852D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050" b="48250" l="52800" r="70300">
                        <a14:foregroundMark x1="56200" y1="36900" x2="56200" y2="36900"/>
                        <a14:foregroundMark x1="53700" y1="38350" x2="53700" y2="38350"/>
                        <a14:foregroundMark x1="52800" y1="37950" x2="52800" y2="37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78" t="26666" r="27629" b="49334"/>
          <a:stretch/>
        </p:blipFill>
        <p:spPr>
          <a:xfrm rot="464951">
            <a:off x="9683708" y="20129"/>
            <a:ext cx="1572484" cy="1832679"/>
          </a:xfrm>
          <a:prstGeom prst="rect">
            <a:avLst/>
          </a:prstGeom>
        </p:spPr>
      </p:pic>
      <p:pic>
        <p:nvPicPr>
          <p:cNvPr id="6" name="图片 25">
            <a:extLst>
              <a:ext uri="{FF2B5EF4-FFF2-40B4-BE49-F238E27FC236}">
                <a16:creationId xmlns:a16="http://schemas.microsoft.com/office/drawing/2014/main" id="{C3CA30DD-2AFC-169E-26BA-DE8DD6A4B7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7" t="9654" r="8393" b="15580"/>
          <a:stretch>
            <a:fillRect/>
          </a:stretch>
        </p:blipFill>
        <p:spPr>
          <a:xfrm>
            <a:off x="881257" y="936468"/>
            <a:ext cx="1719606" cy="163364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7F0D1A-E55B-403B-982A-D093FB2667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337" y="728747"/>
            <a:ext cx="7901101" cy="23593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38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9EC898-2271-C4C5-29C7-8DE03B6CF2AE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0FE73-3175-4DD4-B01F-3F318A3898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93460" y="0"/>
            <a:ext cx="6005080" cy="18533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7146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6A5E39-71DC-1648-8CF2-5F9A15DDC85C}"/>
              </a:ext>
            </a:extLst>
          </p:cNvPr>
          <p:cNvSpPr txBox="1"/>
          <p:nvPr/>
        </p:nvSpPr>
        <p:spPr>
          <a:xfrm>
            <a:off x="3465311" y="84756"/>
            <a:ext cx="52613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225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tuần</a:t>
            </a:r>
            <a:r>
              <a:rPr kumimoji="0" lang="en-US" sz="4400" b="1" i="0" u="none" strike="noStrike" kern="1200" cap="none" spc="22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49CFA4-466B-059D-69C1-4CAF6C061238}"/>
              </a:ext>
            </a:extLst>
          </p:cNvPr>
          <p:cNvSpPr txBox="1"/>
          <p:nvPr/>
        </p:nvSpPr>
        <p:spPr>
          <a:xfrm>
            <a:off x="3587940" y="1785469"/>
            <a:ext cx="48257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3751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>
            <a:extLst>
              <a:ext uri="{FF2B5EF4-FFF2-40B4-BE49-F238E27FC236}">
                <a16:creationId xmlns:a16="http://schemas.microsoft.com/office/drawing/2014/main" id="{FD3E8B56-2CEF-F77D-19AB-81374978C7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54571" y="527594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3965825" y="889407"/>
            <a:ext cx="4407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ban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A7484DC-3F39-A286-424F-FEFA31298CAC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C5B9B5-B9BD-932C-E074-A3FFFAD9BA61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F7A1441B-8C2B-95EE-B9A4-2F31A27856E0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479591" y="1225722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8654571" y="1382883"/>
            <a:ext cx="2794404" cy="54772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75475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  <p:bldP spid="30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88" y="-941883"/>
            <a:ext cx="11044297" cy="6209812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4C5000-E9F2-9CA6-C544-20D091F2ECD1}"/>
              </a:ext>
            </a:extLst>
          </p:cNvPr>
          <p:cNvSpPr txBox="1"/>
          <p:nvPr/>
        </p:nvSpPr>
        <p:spPr>
          <a:xfrm>
            <a:off x="3587940" y="1683272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D37638-9C0E-4131-9746-78CBE0B021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46092" y="121772"/>
            <a:ext cx="6291617" cy="18472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7716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25E00A-A7FF-AD19-2AE0-D82586D2BD8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79" y="-811902"/>
            <a:ext cx="10096500" cy="5676900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B9CDC87-CA8E-04F6-7501-78E36564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418781-2C29-54C4-4645-19634BF7738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54" b="97015" l="66812" r="97174">
                        <a14:foregroundMark x1="66884" y1="34179" x2="67681" y2="35821"/>
                        <a14:foregroundMark x1="66884" y1="47164" x2="66884" y2="47164"/>
                        <a14:foregroundMark x1="81957" y1="92687" x2="84275" y2="92537"/>
                        <a14:foregroundMark x1="80217" y1="97015" x2="83623" y2="97164"/>
                        <a14:foregroundMark x1="96739" y1="45672" x2="96739" y2="45672"/>
                        <a14:foregroundMark x1="97174" y1="54328" x2="97174" y2="54328"/>
                        <a14:foregroundMark x1="84565" y1="9254" x2="84565" y2="9254"/>
                        <a14:backgroundMark x1="74058" y1="60149" x2="74058" y2="60149"/>
                        <a14:backgroundMark x1="84710" y1="63582" x2="84710" y2="63582"/>
                        <a14:backgroundMark x1="82536" y1="67761" x2="82536" y2="67761"/>
                        <a14:backgroundMark x1="81377" y1="58209" x2="81377" y2="58209"/>
                        <a14:backgroundMark x1="72391" y1="48955" x2="72391" y2="48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688" b="-2893"/>
          <a:stretch/>
        </p:blipFill>
        <p:spPr>
          <a:xfrm>
            <a:off x="9192415" y="2912205"/>
            <a:ext cx="2649580" cy="3748268"/>
          </a:xfrm>
          <a:prstGeom prst="rect">
            <a:avLst/>
          </a:prstGeom>
        </p:spPr>
      </p:pic>
      <p:pic>
        <p:nvPicPr>
          <p:cNvPr id="8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158C41AD-B9BE-FDC1-7183-893D9EE5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E10BF6-2E8A-94C3-78DF-E6E69A92A9E9}"/>
              </a:ext>
            </a:extLst>
          </p:cNvPr>
          <p:cNvSpPr txBox="1"/>
          <p:nvPr/>
        </p:nvSpPr>
        <p:spPr>
          <a:xfrm>
            <a:off x="3587940" y="1575528"/>
            <a:ext cx="4825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GV ĐIỀN Ở ĐÂY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75BE1-3705-4CE4-9A2B-B07889367F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70313" y="0"/>
            <a:ext cx="5907536" cy="18472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01685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>
            <a:extLst>
              <a:ext uri="{FF2B5EF4-FFF2-40B4-BE49-F238E27FC236}">
                <a16:creationId xmlns:a16="http://schemas.microsoft.com/office/drawing/2014/main" id="{E146F60A-C8A4-1C81-392C-304830741F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329" y="4540749"/>
            <a:ext cx="12196057" cy="231725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81611" y="267713"/>
            <a:ext cx="2624543" cy="45348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5CBA1F4-EBAE-BA6D-89F5-0FF94B6E5ECD}"/>
              </a:ext>
            </a:extLst>
          </p:cNvPr>
          <p:cNvSpPr txBox="1"/>
          <p:nvPr/>
        </p:nvSpPr>
        <p:spPr>
          <a:xfrm>
            <a:off x="4175807" y="1353643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1435BBD-166A-6D07-1D04-C2CB6029993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-417678" y="1043028"/>
            <a:ext cx="3003871" cy="53466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72346FB-78BB-CB47-116B-16836250EDF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9517207" y="1124744"/>
            <a:ext cx="2964268" cy="581019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2784C5-D661-ADC1-5015-A7F4A54D9D24}"/>
              </a:ext>
            </a:extLst>
          </p:cNvPr>
          <p:cNvSpPr txBox="1"/>
          <p:nvPr/>
        </p:nvSpPr>
        <p:spPr>
          <a:xfrm>
            <a:off x="6123398" y="4960292"/>
            <a:ext cx="3783527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 chăm 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CDDC6D-E723-2316-9F33-040E53A47BB0}"/>
              </a:ext>
            </a:extLst>
          </p:cNvPr>
          <p:cNvSpPr txBox="1"/>
          <p:nvPr/>
        </p:nvSpPr>
        <p:spPr>
          <a:xfrm>
            <a:off x="1906175" y="4932917"/>
            <a:ext cx="3929545" cy="82866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chỉ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44171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 animBg="1"/>
      <p:bldP spid="27" grpId="1" animBg="1"/>
      <p:bldP spid="20" grpId="0" animBg="1"/>
      <p:bldP spid="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9E16F00D-BF1D-4889-9F8E-00783467DF0C}"/>
              </a:ext>
            </a:extLst>
          </p:cNvPr>
          <p:cNvSpPr/>
          <p:nvPr/>
        </p:nvSpPr>
        <p:spPr>
          <a:xfrm>
            <a:off x="2748526" y="1978946"/>
            <a:ext cx="8845550" cy="3835399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16">
            <a:extLst>
              <a:ext uri="{FF2B5EF4-FFF2-40B4-BE49-F238E27FC236}">
                <a16:creationId xmlns:a16="http://schemas.microsoft.com/office/drawing/2014/main" id="{78A34476-19E3-62C6-489B-84DF27EE0D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2" t="14879" r="8424" b="69641"/>
          <a:stretch/>
        </p:blipFill>
        <p:spPr>
          <a:xfrm flipV="1">
            <a:off x="8829368" y="0"/>
            <a:ext cx="4025274" cy="2222720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2F2CD893-4EB0-5124-054C-E4E1F6637B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5" t="2298" r="33295" b="-2298"/>
          <a:stretch/>
        </p:blipFill>
        <p:spPr>
          <a:xfrm flipH="1">
            <a:off x="964" y="1772666"/>
            <a:ext cx="3004751" cy="52524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866B72-92FD-E7C3-E29E-7B5891D0CCB7}"/>
              </a:ext>
            </a:extLst>
          </p:cNvPr>
          <p:cNvSpPr txBox="1"/>
          <p:nvPr/>
        </p:nvSpPr>
        <p:spPr>
          <a:xfrm>
            <a:off x="186812" y="799704"/>
            <a:ext cx="10314039" cy="8512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PHƯƠNG HƯỚNG HOẠT ĐỘNG TUẦN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EBAA3-64CF-0C41-5EC1-AA981FD1AD03}"/>
              </a:ext>
            </a:extLst>
          </p:cNvPr>
          <p:cNvSpPr txBox="1"/>
          <p:nvPr/>
        </p:nvSpPr>
        <p:spPr>
          <a:xfrm>
            <a:off x="4316361" y="2517058"/>
            <a:ext cx="4296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29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4">
            <a:extLst>
              <a:ext uri="{FF2B5EF4-FFF2-40B4-BE49-F238E27FC236}">
                <a16:creationId xmlns:a16="http://schemas.microsoft.com/office/drawing/2014/main" id="{3A5524F7-85FC-7232-6A00-746E3AD3F677}"/>
              </a:ext>
            </a:extLst>
          </p:cNvPr>
          <p:cNvSpPr/>
          <p:nvPr/>
        </p:nvSpPr>
        <p:spPr>
          <a:xfrm>
            <a:off x="4978517" y="1648427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: 圆角 4">
            <a:extLst>
              <a:ext uri="{FF2B5EF4-FFF2-40B4-BE49-F238E27FC236}">
                <a16:creationId xmlns:a16="http://schemas.microsoft.com/office/drawing/2014/main" id="{F8DC8BFC-B09F-D67E-5041-E0BAF80C72C9}"/>
              </a:ext>
            </a:extLst>
          </p:cNvPr>
          <p:cNvSpPr/>
          <p:nvPr/>
        </p:nvSpPr>
        <p:spPr>
          <a:xfrm>
            <a:off x="8670529" y="1648428"/>
            <a:ext cx="3365500" cy="3835399"/>
          </a:xfrm>
          <a:prstGeom prst="roundRect">
            <a:avLst/>
          </a:prstGeom>
          <a:noFill/>
          <a:ln w="34925" cap="rnd">
            <a:solidFill>
              <a:srgbClr val="FF0066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B8E6B-9905-D514-AC43-84285AB70C65}"/>
              </a:ext>
            </a:extLst>
          </p:cNvPr>
          <p:cNvSpPr txBox="1"/>
          <p:nvPr/>
        </p:nvSpPr>
        <p:spPr>
          <a:xfrm>
            <a:off x="1520576" y="365478"/>
            <a:ext cx="103411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Chúc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mừng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sinh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nhật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Tháng</a:t>
            </a:r>
            <a:r>
              <a:rPr kumimoji="0" lang="en-US" sz="600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…</a:t>
            </a:r>
          </a:p>
        </p:txBody>
      </p:sp>
      <p:pic>
        <p:nvPicPr>
          <p:cNvPr id="3076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50CF796F-B991-DD93-2325-D9E947B12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304" y="940677"/>
            <a:ext cx="3754225" cy="37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Balloon Watercolor painting, Watercolor Balloon, three animated balloons,  watercolor Leaves, orange, watercolor Vector png | PNGWing">
            <a:extLst>
              <a:ext uri="{FF2B5EF4-FFF2-40B4-BE49-F238E27FC236}">
                <a16:creationId xmlns:a16="http://schemas.microsoft.com/office/drawing/2014/main" id="{D969EC77-E6EC-E18C-F5D4-D8C4F3D69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83" b="90000" l="10000" r="90000">
                        <a14:foregroundMark x1="56413" y1="23261" x2="56413" y2="23261"/>
                        <a14:foregroundMark x1="47208" y1="12581" x2="44674" y2="9783"/>
                        <a14:foregroundMark x1="78876" y1="40304" x2="78913" y2="43913"/>
                        <a14:backgroundMark x1="29239" y1="24783" x2="33370" y2="29130"/>
                        <a14:backgroundMark x1="29348" y1="24239" x2="27935" y2="23804"/>
                        <a14:backgroundMark x1="33370" y1="30217" x2="33370" y2="30217"/>
                        <a14:backgroundMark x1="33043" y1="30217" x2="35109" y2="31630"/>
                        <a14:backgroundMark x1="33370" y1="29674" x2="33370" y2="29674"/>
                        <a14:backgroundMark x1="33261" y1="29674" x2="33261" y2="29674"/>
                        <a14:backgroundMark x1="33261" y1="29674" x2="32826" y2="29239"/>
                        <a14:backgroundMark x1="48804" y1="12717" x2="50109" y2="17391"/>
                        <a14:backgroundMark x1="51304" y1="17609" x2="52717" y2="20761"/>
                        <a14:backgroundMark x1="47391" y1="12935" x2="47391" y2="12935"/>
                        <a14:backgroundMark x1="47174" y1="12717" x2="47391" y2="12065"/>
                        <a14:backgroundMark x1="49891" y1="15326" x2="51739" y2="18478"/>
                        <a14:backgroundMark x1="49239" y1="13152" x2="48370" y2="12500"/>
                        <a14:backgroundMark x1="47609" y1="12935" x2="46957" y2="11848"/>
                        <a14:backgroundMark x1="76848" y1="32283" x2="79674" y2="37826"/>
                        <a14:backgroundMark x1="77717" y1="36087" x2="79565" y2="40000"/>
                        <a14:backgroundMark x1="78913" y1="40326" x2="78913" y2="40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5882">
            <a:off x="9779875" y="4175074"/>
            <a:ext cx="2796625" cy="279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EB9FFC-B8C5-6E33-6AD6-E7AA1FAD754E}"/>
              </a:ext>
            </a:extLst>
          </p:cNvPr>
          <p:cNvSpPr txBox="1"/>
          <p:nvPr/>
        </p:nvSpPr>
        <p:spPr>
          <a:xfrm>
            <a:off x="6096000" y="2133600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927264-35C9-0600-90B9-E4B12DC7BA52}"/>
              </a:ext>
            </a:extLst>
          </p:cNvPr>
          <p:cNvSpPr txBox="1"/>
          <p:nvPr/>
        </p:nvSpPr>
        <p:spPr>
          <a:xfrm>
            <a:off x="9404802" y="2426045"/>
            <a:ext cx="139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445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FDA1A94-92E1-45EC-BD1F-E0587A28F42A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B\uFFFD\uFFFD{34D845BF-4B98-49BE-8191-B7BD06BF8912}&quot;,&quot;D:\\PP thu vien\\Hoạt động trải nghiệm tuần 19-26 (Hương Thảo -Zalo 0972115126)\\Hoạt động trải nghiệm tuần 19-26 (Hương Thảo -Zalo 0972115126)\\HDTN_Tuan 20- zalo 097211512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RATE_QUIZZES" val="0"/>
  <p:tag name="ISPRING_SCORM_PASSING_SCORE" val="0.000000"/>
  <p:tag name="ISPRING_PRESENTATION_TITLE" val="SHL-tuần 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860ACC-D189-4C74-B6B2-12CBA8B10CE2}:37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5A6EF98-C67D-4072-8214-0E0E2BEC8477}:28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SLIDE_UID" val="{3DAAFF4D-811B-4D6E-A71D-9577FAE2C73E}:3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F3EDC6-D577-47B7-9098-D19DDCC1B05F}:40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3D2F77-D442-4D1E-BB7A-71B4F5AD770E}:3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A7B3D5-FB8B-40AD-834A-F4E0754EE105}:40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SLIDE_UID" val="{CCAA5CE3-D7EC-44C0-84E8-2BD83FF51EEC}:40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9E7748-8E17-48F9-B81C-88CEDFF5C418}:38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BD83FE9-030E-408D-B33B-293E6EDCB843}:38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F3AEA7-852C-4285-8826-503ECF0B39AB}:40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69C08B-C2D8-4AD9-B132-AE974D86D99D}:27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0AF2A9-198A-48CE-8440-497C88E1B3C8}:28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35151D-EEC1-42F9-A4A5-48CE01B22000}:3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D68F700-33EC-4BF4-A9AD-3DD57C7B8532}:37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E8AF4C-4F32-4125-B1F3-3B2A1C2E34F6}:34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6D12DB-942A-4109-980F-36FF4F7237E0}:3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A9072A-9EA8-4DBC-A419-73F8AC70A39D}:3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D85698-8CC0-456F-9EA5-7089BC5B7FD6}:34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C70B1B-ED87-477B-A88B-559AE5539916}:272"/>
</p:tagLst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264</Words>
  <Application>Microsoft Office PowerPoint</Application>
  <PresentationFormat>Widescreen</PresentationFormat>
  <Paragraphs>50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等线</vt:lpstr>
      <vt:lpstr>微软雅黑</vt:lpstr>
      <vt:lpstr>#9Slide07 SVNBeachwood Sans</vt:lpstr>
      <vt:lpstr>Arial</vt:lpstr>
      <vt:lpstr>Calibri</vt:lpstr>
      <vt:lpstr>Calibri Light</vt:lpstr>
      <vt:lpstr>Cambria</vt:lpstr>
      <vt:lpstr>Tahoma</vt:lpstr>
      <vt:lpstr>UTM Cookies</vt:lpstr>
      <vt:lpstr>字魂59号-创粗黑</vt:lpstr>
      <vt:lpstr>小考拉体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SHL-tuần 20</dc:title>
  <dc:creator>Thao Tran</dc:creator>
  <cp:lastModifiedBy>Lệ Trần</cp:lastModifiedBy>
  <cp:revision>12</cp:revision>
  <dcterms:created xsi:type="dcterms:W3CDTF">2022-11-26T23:59:33Z</dcterms:created>
  <dcterms:modified xsi:type="dcterms:W3CDTF">2023-07-24T01:10:59Z</dcterms:modified>
</cp:coreProperties>
</file>