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1"/>
  </p:sldMasterIdLst>
  <p:sldIdLst>
    <p:sldId id="365" r:id="rId2"/>
    <p:sldId id="366" r:id="rId3"/>
    <p:sldId id="367" r:id="rId4"/>
    <p:sldId id="372" r:id="rId5"/>
    <p:sldId id="410" r:id="rId6"/>
    <p:sldId id="378" r:id="rId7"/>
    <p:sldId id="373" r:id="rId8"/>
    <p:sldId id="391" r:id="rId9"/>
    <p:sldId id="379" r:id="rId10"/>
    <p:sldId id="380" r:id="rId11"/>
    <p:sldId id="374" r:id="rId12"/>
    <p:sldId id="383" r:id="rId13"/>
    <p:sldId id="381" r:id="rId14"/>
    <p:sldId id="386" r:id="rId15"/>
    <p:sldId id="403" r:id="rId16"/>
    <p:sldId id="402" r:id="rId17"/>
    <p:sldId id="384" r:id="rId18"/>
    <p:sldId id="389" r:id="rId19"/>
    <p:sldId id="390" r:id="rId20"/>
    <p:sldId id="406" r:id="rId21"/>
    <p:sldId id="407" r:id="rId22"/>
    <p:sldId id="409" r:id="rId23"/>
    <p:sldId id="393" r:id="rId24"/>
    <p:sldId id="405" r:id="rId25"/>
    <p:sldId id="394" r:id="rId26"/>
    <p:sldId id="411" r:id="rId27"/>
    <p:sldId id="408" r:id="rId28"/>
    <p:sldId id="325" r:id="rId29"/>
    <p:sldId id="376" r:id="rId30"/>
  </p:sldIdLst>
  <p:sldSz cx="9144000" cy="6858000" type="screen4x3"/>
  <p:notesSz cx="6858000" cy="9144000"/>
  <p:embeddedFontLst>
    <p:embeddedFont>
      <p:font typeface="Calibri" panose="020F0502020204030204" pitchFamily="34" charset="0"/>
      <p:regular r:id="rId31"/>
      <p:bold r:id="rId32"/>
      <p:italic r:id="rId33"/>
      <p:boldItalic r:id="rId34"/>
    </p:embeddedFont>
    <p:embeddedFont>
      <p:font typeface="Calibri Light" panose="020F0302020204030204" pitchFamily="34" charset="0"/>
      <p:regular r:id="rId35"/>
      <p:italic r:id="rId36"/>
    </p:embeddedFont>
    <p:embeddedFont>
      <p:font typeface="HP001 4 hàng" panose="020B0604020202020204" charset="0"/>
      <p:regular r:id="rId37"/>
      <p:bold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995D"/>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92" autoAdjust="0"/>
    <p:restoredTop sz="94660"/>
  </p:normalViewPr>
  <p:slideViewPr>
    <p:cSldViewPr>
      <p:cViewPr varScale="1">
        <p:scale>
          <a:sx n="64" d="100"/>
          <a:sy n="64" d="100"/>
        </p:scale>
        <p:origin x="126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D96D92-41A9-484F-AD18-FF831CC5E32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766B25-B8F0-4F74-8F34-9A8EF022720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1F09A1E3-F440-4841-95AA-999E69348EDA}"/>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17B15018-88FB-4AB9-A34E-D9C5FA64E47B}"/>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82AF590-7462-408E-95E9-5FB9215021E6}"/>
              </a:ext>
            </a:extLst>
          </p:cNvPr>
          <p:cNvSpPr>
            <a:spLocks noGrp="1"/>
          </p:cNvSpPr>
          <p:nvPr>
            <p:ph type="sldNum" sz="quarter" idx="12"/>
          </p:nvPr>
        </p:nvSpPr>
        <p:spPr/>
        <p:txBody>
          <a:bodyPr/>
          <a:lstStyle/>
          <a:p>
            <a:pPr>
              <a:defRPr/>
            </a:pPr>
            <a:fld id="{375FD9BF-E925-4050-98D2-1621D1E04968}" type="slidenum">
              <a:rPr lang="en-US" smtClean="0"/>
              <a:pPr>
                <a:defRPr/>
              </a:pPr>
              <a:t>‹#›</a:t>
            </a:fld>
            <a:endParaRPr lang="en-US"/>
          </a:p>
        </p:txBody>
      </p:sp>
    </p:spTree>
    <p:extLst>
      <p:ext uri="{BB962C8B-B14F-4D97-AF65-F5344CB8AC3E}">
        <p14:creationId xmlns:p14="http://schemas.microsoft.com/office/powerpoint/2010/main" val="5962309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0A806-6B2A-45CD-B11D-39C5C1FFB4D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25CA568-5345-4DB5-909D-2299997CF0A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2636FA-F4BB-417A-8D14-8296BB69B930}"/>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94789C83-6A30-4BAA-BE48-9C804DF5422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CAA868C6-006E-4179-9C2A-D0EEF084C663}"/>
              </a:ext>
            </a:extLst>
          </p:cNvPr>
          <p:cNvSpPr>
            <a:spLocks noGrp="1"/>
          </p:cNvSpPr>
          <p:nvPr>
            <p:ph type="sldNum" sz="quarter" idx="12"/>
          </p:nvPr>
        </p:nvSpPr>
        <p:spPr/>
        <p:txBody>
          <a:bodyPr/>
          <a:lstStyle/>
          <a:p>
            <a:pPr>
              <a:defRPr/>
            </a:pPr>
            <a:fld id="{40A1BCD2-BE3A-418F-A08C-80A23FF8AAF0}" type="slidenum">
              <a:rPr lang="en-US" smtClean="0"/>
              <a:pPr>
                <a:defRPr/>
              </a:pPr>
              <a:t>‹#›</a:t>
            </a:fld>
            <a:endParaRPr lang="en-US"/>
          </a:p>
        </p:txBody>
      </p:sp>
    </p:spTree>
    <p:extLst>
      <p:ext uri="{BB962C8B-B14F-4D97-AF65-F5344CB8AC3E}">
        <p14:creationId xmlns:p14="http://schemas.microsoft.com/office/powerpoint/2010/main" val="2789126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B58560-0DA2-426A-AF61-D9807F18B40B}"/>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0289057-D41B-4F8C-8555-1A873916558B}"/>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E33022-2894-4CCD-9DDC-E869304BAD3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D7072DA-6DF7-4BA5-BC71-68146F21F839}"/>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197407DF-7AFF-4273-83FA-38F79A9DBE69}"/>
              </a:ext>
            </a:extLst>
          </p:cNvPr>
          <p:cNvSpPr>
            <a:spLocks noGrp="1"/>
          </p:cNvSpPr>
          <p:nvPr>
            <p:ph type="sldNum" sz="quarter" idx="12"/>
          </p:nvPr>
        </p:nvSpPr>
        <p:spPr/>
        <p:txBody>
          <a:bodyPr/>
          <a:lstStyle/>
          <a:p>
            <a:pPr>
              <a:defRPr/>
            </a:pPr>
            <a:fld id="{240AF961-8306-4C6F-A170-A397602E39D5}" type="slidenum">
              <a:rPr lang="en-US" smtClean="0"/>
              <a:pPr>
                <a:defRPr/>
              </a:pPr>
              <a:t>‹#›</a:t>
            </a:fld>
            <a:endParaRPr lang="en-US"/>
          </a:p>
        </p:txBody>
      </p:sp>
    </p:spTree>
    <p:extLst>
      <p:ext uri="{BB962C8B-B14F-4D97-AF65-F5344CB8AC3E}">
        <p14:creationId xmlns:p14="http://schemas.microsoft.com/office/powerpoint/2010/main" val="2157145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415B1-E7B2-40D4-9FF2-D1C6B52AEA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B4C874-F191-4F2D-9BC7-36E7854A04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AC0A0-9DCB-4689-90A6-DA26A6682359}"/>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03CC32BD-71D1-4F13-921E-4683BF4B5DF3}"/>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B7098412-0584-48F7-8271-DB1D003D209E}"/>
              </a:ext>
            </a:extLst>
          </p:cNvPr>
          <p:cNvSpPr>
            <a:spLocks noGrp="1"/>
          </p:cNvSpPr>
          <p:nvPr>
            <p:ph type="sldNum" sz="quarter" idx="12"/>
          </p:nvPr>
        </p:nvSpPr>
        <p:spPr/>
        <p:txBody>
          <a:bodyPr/>
          <a:lstStyle/>
          <a:p>
            <a:pPr>
              <a:defRPr/>
            </a:pPr>
            <a:fld id="{43EDA07B-F101-431C-873B-022643002D24}" type="slidenum">
              <a:rPr lang="en-US" smtClean="0"/>
              <a:pPr>
                <a:defRPr/>
              </a:pPr>
              <a:t>‹#›</a:t>
            </a:fld>
            <a:endParaRPr lang="en-US"/>
          </a:p>
        </p:txBody>
      </p:sp>
    </p:spTree>
    <p:extLst>
      <p:ext uri="{BB962C8B-B14F-4D97-AF65-F5344CB8AC3E}">
        <p14:creationId xmlns:p14="http://schemas.microsoft.com/office/powerpoint/2010/main" val="2452483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DBE2A-688D-401A-A2FC-326AC031B101}"/>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451268A-7CDA-4FCD-8C93-4F983943995C}"/>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C6127-977E-44BA-B2DA-F78568F4B97C}"/>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0FA1F3EE-06D5-4B81-AA04-AC05A3806BD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25CCDDB-C695-4B74-8161-660F1575C922}"/>
              </a:ext>
            </a:extLst>
          </p:cNvPr>
          <p:cNvSpPr>
            <a:spLocks noGrp="1"/>
          </p:cNvSpPr>
          <p:nvPr>
            <p:ph type="sldNum" sz="quarter" idx="12"/>
          </p:nvPr>
        </p:nvSpPr>
        <p:spPr/>
        <p:txBody>
          <a:bodyPr/>
          <a:lstStyle/>
          <a:p>
            <a:pPr>
              <a:defRPr/>
            </a:pPr>
            <a:fld id="{6E78E6A2-9BA7-49E0-85B7-37D5E7F50898}" type="slidenum">
              <a:rPr lang="en-US" smtClean="0"/>
              <a:pPr>
                <a:defRPr/>
              </a:pPr>
              <a:t>‹#›</a:t>
            </a:fld>
            <a:endParaRPr lang="en-US"/>
          </a:p>
        </p:txBody>
      </p:sp>
    </p:spTree>
    <p:extLst>
      <p:ext uri="{BB962C8B-B14F-4D97-AF65-F5344CB8AC3E}">
        <p14:creationId xmlns:p14="http://schemas.microsoft.com/office/powerpoint/2010/main" val="895143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77AC6-701F-4C40-A285-89F8B953A3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17220A-9F1B-4112-B056-4BA9EF75405A}"/>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A2A5CCA-F37B-4499-BC03-5901FC97C3BB}"/>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A2B35F3-9A0E-496D-A476-D3BE715CB30F}"/>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D0DAD152-4E5B-4AC3-9AEF-1ED0C7A9F142}"/>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AE692318-DE39-409A-908B-835FF231EFAB}"/>
              </a:ext>
            </a:extLst>
          </p:cNvPr>
          <p:cNvSpPr>
            <a:spLocks noGrp="1"/>
          </p:cNvSpPr>
          <p:nvPr>
            <p:ph type="sldNum" sz="quarter" idx="12"/>
          </p:nvPr>
        </p:nvSpPr>
        <p:spPr/>
        <p:txBody>
          <a:bodyPr/>
          <a:lstStyle/>
          <a:p>
            <a:pPr>
              <a:defRPr/>
            </a:pPr>
            <a:fld id="{266F413B-C79E-480A-BBB3-C2EBDBCFADCA}" type="slidenum">
              <a:rPr lang="en-US" smtClean="0"/>
              <a:pPr>
                <a:defRPr/>
              </a:pPr>
              <a:t>‹#›</a:t>
            </a:fld>
            <a:endParaRPr lang="en-US"/>
          </a:p>
        </p:txBody>
      </p:sp>
    </p:spTree>
    <p:extLst>
      <p:ext uri="{BB962C8B-B14F-4D97-AF65-F5344CB8AC3E}">
        <p14:creationId xmlns:p14="http://schemas.microsoft.com/office/powerpoint/2010/main" val="50688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44194-A7B1-4575-BF6F-868A4C2B9425}"/>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998EEC2-568A-48EF-A757-508E29056B68}"/>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CEAB1526-1076-497C-ABAA-58E8D8D4B7F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077FDC-6BA4-40A5-AAD8-5FB21220CC8C}"/>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1925C79-3515-4F7B-A8C0-2B88601C9710}"/>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4A8567-FDDE-4E36-810F-6409162B00D4}"/>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401C0149-D29E-467C-B9A9-92317C895240}"/>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6C75FAA8-BC3F-4592-B57A-CD941DBF1398}"/>
              </a:ext>
            </a:extLst>
          </p:cNvPr>
          <p:cNvSpPr>
            <a:spLocks noGrp="1"/>
          </p:cNvSpPr>
          <p:nvPr>
            <p:ph type="sldNum" sz="quarter" idx="12"/>
          </p:nvPr>
        </p:nvSpPr>
        <p:spPr/>
        <p:txBody>
          <a:bodyPr/>
          <a:lstStyle/>
          <a:p>
            <a:pPr>
              <a:defRPr/>
            </a:pPr>
            <a:fld id="{6BAB74E5-A064-4553-9F9D-5871AD842774}" type="slidenum">
              <a:rPr lang="en-US" smtClean="0"/>
              <a:pPr>
                <a:defRPr/>
              </a:pPr>
              <a:t>‹#›</a:t>
            </a:fld>
            <a:endParaRPr lang="en-US"/>
          </a:p>
        </p:txBody>
      </p:sp>
    </p:spTree>
    <p:extLst>
      <p:ext uri="{BB962C8B-B14F-4D97-AF65-F5344CB8AC3E}">
        <p14:creationId xmlns:p14="http://schemas.microsoft.com/office/powerpoint/2010/main" val="2630231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B82190-CAB3-4C88-81C5-9D18B0758AF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473233-1B0B-4818-890E-B31EE0AA4149}"/>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6F6DC88A-8CFA-4AED-94EE-269645730F7A}"/>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1FB32DF9-B5D0-4A58-B05C-37FFA545F5F4}"/>
              </a:ext>
            </a:extLst>
          </p:cNvPr>
          <p:cNvSpPr>
            <a:spLocks noGrp="1"/>
          </p:cNvSpPr>
          <p:nvPr>
            <p:ph type="sldNum" sz="quarter" idx="12"/>
          </p:nvPr>
        </p:nvSpPr>
        <p:spPr/>
        <p:txBody>
          <a:bodyPr/>
          <a:lstStyle/>
          <a:p>
            <a:pPr>
              <a:defRPr/>
            </a:pPr>
            <a:fld id="{6D73DDB8-F913-4F8F-BCCC-E6CBAB8381F0}" type="slidenum">
              <a:rPr lang="en-US" smtClean="0"/>
              <a:pPr>
                <a:defRPr/>
              </a:pPr>
              <a:t>‹#›</a:t>
            </a:fld>
            <a:endParaRPr lang="en-US"/>
          </a:p>
        </p:txBody>
      </p:sp>
    </p:spTree>
    <p:extLst>
      <p:ext uri="{BB962C8B-B14F-4D97-AF65-F5344CB8AC3E}">
        <p14:creationId xmlns:p14="http://schemas.microsoft.com/office/powerpoint/2010/main" val="2052267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2D094F-2BE5-44A9-BC99-CEDB2AFCBFF3}"/>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66225B59-F3FF-4ED3-BEBA-1BC4FD66783E}"/>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D0949707-4473-43B1-9A94-E716296699B2}"/>
              </a:ext>
            </a:extLst>
          </p:cNvPr>
          <p:cNvSpPr>
            <a:spLocks noGrp="1"/>
          </p:cNvSpPr>
          <p:nvPr>
            <p:ph type="sldNum" sz="quarter" idx="12"/>
          </p:nvPr>
        </p:nvSpPr>
        <p:spPr/>
        <p:txBody>
          <a:bodyPr/>
          <a:lstStyle/>
          <a:p>
            <a:pPr>
              <a:defRPr/>
            </a:pPr>
            <a:fld id="{3DA5B3C0-7B53-4F30-AD12-9B22801FFFB2}" type="slidenum">
              <a:rPr lang="en-US" smtClean="0"/>
              <a:pPr>
                <a:defRPr/>
              </a:pPr>
              <a:t>‹#›</a:t>
            </a:fld>
            <a:endParaRPr lang="en-US"/>
          </a:p>
        </p:txBody>
      </p:sp>
    </p:spTree>
    <p:extLst>
      <p:ext uri="{BB962C8B-B14F-4D97-AF65-F5344CB8AC3E}">
        <p14:creationId xmlns:p14="http://schemas.microsoft.com/office/powerpoint/2010/main" val="19082536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529BC-BA70-419E-9A37-6C05D39F1772}"/>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133868F1-6378-45A0-8D67-7A75093230D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041230-F1CC-42DE-9F21-18AF79CFED66}"/>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94B248B-AA2A-4D29-9A11-4DE543461B73}"/>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7C0D34BA-7236-47FE-848D-2D5E05C67837}"/>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B8B87035-13AC-4988-9982-4B0AEAB2A5B1}"/>
              </a:ext>
            </a:extLst>
          </p:cNvPr>
          <p:cNvSpPr>
            <a:spLocks noGrp="1"/>
          </p:cNvSpPr>
          <p:nvPr>
            <p:ph type="sldNum" sz="quarter" idx="12"/>
          </p:nvPr>
        </p:nvSpPr>
        <p:spPr/>
        <p:txBody>
          <a:bodyPr/>
          <a:lstStyle/>
          <a:p>
            <a:pPr>
              <a:defRPr/>
            </a:pPr>
            <a:fld id="{B8CF8269-ED2C-4CAA-A416-1C4724718E21}" type="slidenum">
              <a:rPr lang="en-US" smtClean="0"/>
              <a:pPr>
                <a:defRPr/>
              </a:pPr>
              <a:t>‹#›</a:t>
            </a:fld>
            <a:endParaRPr lang="en-US"/>
          </a:p>
        </p:txBody>
      </p:sp>
    </p:spTree>
    <p:extLst>
      <p:ext uri="{BB962C8B-B14F-4D97-AF65-F5344CB8AC3E}">
        <p14:creationId xmlns:p14="http://schemas.microsoft.com/office/powerpoint/2010/main" val="2959288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25C7F-5C7E-4EF7-8D8A-ED73786346F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603F1174-C8AD-46BE-9428-D13678FAFC6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6B4BD0C-84EE-4E81-99A3-EBD04D720FF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23DCB127-274E-4CA5-8BEA-B3493314AFF2}"/>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E8A77820-9EA6-4089-91BF-7A6608741A79}"/>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BD8E576D-23F9-43B3-B30A-74BAEC7A1BE4}"/>
              </a:ext>
            </a:extLst>
          </p:cNvPr>
          <p:cNvSpPr>
            <a:spLocks noGrp="1"/>
          </p:cNvSpPr>
          <p:nvPr>
            <p:ph type="sldNum" sz="quarter" idx="12"/>
          </p:nvPr>
        </p:nvSpPr>
        <p:spPr/>
        <p:txBody>
          <a:bodyPr/>
          <a:lstStyle/>
          <a:p>
            <a:pPr>
              <a:defRPr/>
            </a:pPr>
            <a:fld id="{ED62E158-269E-4352-9B20-646AD9053DA8}" type="slidenum">
              <a:rPr lang="en-US" smtClean="0"/>
              <a:pPr>
                <a:defRPr/>
              </a:pPr>
              <a:t>‹#›</a:t>
            </a:fld>
            <a:endParaRPr lang="en-US"/>
          </a:p>
        </p:txBody>
      </p:sp>
    </p:spTree>
    <p:extLst>
      <p:ext uri="{BB962C8B-B14F-4D97-AF65-F5344CB8AC3E}">
        <p14:creationId xmlns:p14="http://schemas.microsoft.com/office/powerpoint/2010/main" val="34811092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EFB8A7-E61D-4D6F-98DA-C5E1D94CE99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36E6B9-81D5-4975-B641-014F406F5C22}"/>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651655-1FB5-43A7-BCC5-DB3F365FF64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D680BB57-2DC6-44CE-879C-957B35119C65}"/>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C105F0C0-839B-4656-94F7-F6C1CA6ADE7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B8A7BD79-6EC3-4020-9276-3EF1A0E101A7}" type="slidenum">
              <a:rPr lang="en-US" smtClean="0"/>
              <a:pPr>
                <a:defRPr/>
              </a:pPr>
              <a:t>‹#›</a:t>
            </a:fld>
            <a:endParaRPr lang="en-US"/>
          </a:p>
        </p:txBody>
      </p:sp>
    </p:spTree>
    <p:extLst>
      <p:ext uri="{BB962C8B-B14F-4D97-AF65-F5344CB8AC3E}">
        <p14:creationId xmlns:p14="http://schemas.microsoft.com/office/powerpoint/2010/main" val="64223705"/>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13.gif"/></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7.png"/><Relationship Id="rId3" Type="http://schemas.openxmlformats.org/officeDocument/2006/relationships/slideLayout" Target="../slideLayouts/slideLayout2.xml"/><Relationship Id="rId7" Type="http://schemas.openxmlformats.org/officeDocument/2006/relationships/image" Target="../media/image9.png"/><Relationship Id="rId12" Type="http://schemas.openxmlformats.org/officeDocument/2006/relationships/image" Target="../media/image2.jpe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6.jpeg"/><Relationship Id="rId11" Type="http://schemas.openxmlformats.org/officeDocument/2006/relationships/image" Target="../media/image16.png"/><Relationship Id="rId5" Type="http://schemas.openxmlformats.org/officeDocument/2006/relationships/audio" Target="../media/audio2.wav"/><Relationship Id="rId10" Type="http://schemas.openxmlformats.org/officeDocument/2006/relationships/slide" Target="slide2.xml"/><Relationship Id="rId4" Type="http://schemas.openxmlformats.org/officeDocument/2006/relationships/audio" Target="../media/audio1.wav"/><Relationship Id="rId9" Type="http://schemas.openxmlformats.org/officeDocument/2006/relationships/image" Target="../media/image15.jpe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2.xml"/><Relationship Id="rId7" Type="http://schemas.openxmlformats.org/officeDocument/2006/relationships/slide" Target="slide2.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9.png"/><Relationship Id="rId11" Type="http://schemas.openxmlformats.org/officeDocument/2006/relationships/image" Target="../media/image17.png"/><Relationship Id="rId5" Type="http://schemas.openxmlformats.org/officeDocument/2006/relationships/image" Target="../media/image6.jpeg"/><Relationship Id="rId10" Type="http://schemas.openxmlformats.org/officeDocument/2006/relationships/image" Target="../media/image2.jpeg"/><Relationship Id="rId4" Type="http://schemas.openxmlformats.org/officeDocument/2006/relationships/audio" Target="../media/audio2.wav"/><Relationship Id="rId9"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808D1-3FFA-4B76-9858-603986F92000}"/>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A93312D3-602D-473B-B25E-E6EFBB8B1B4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44000" cy="6858000"/>
          </a:xfrm>
        </p:spPr>
      </p:pic>
      <p:pic>
        <p:nvPicPr>
          <p:cNvPr id="8" name="Picture 7" descr="Trường TH HOÀNG HOA THÁM">
            <a:extLst>
              <a:ext uri="{FF2B5EF4-FFF2-40B4-BE49-F238E27FC236}">
                <a16:creationId xmlns:a16="http://schemas.microsoft.com/office/drawing/2014/main" id="{0D7EA3BC-2C4A-4D27-9182-640D9271958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1" y="-27384"/>
            <a:ext cx="632052" cy="5550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ình nền Powerpoint bảng đen - Mẫu Powerpoint bảng đen cực đẹp">
            <a:extLst>
              <a:ext uri="{FF2B5EF4-FFF2-40B4-BE49-F238E27FC236}">
                <a16:creationId xmlns:a16="http://schemas.microsoft.com/office/drawing/2014/main" id="{DA06D453-FD69-4B01-97E2-CCCAC286BBF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0149" y="4293096"/>
            <a:ext cx="6500813" cy="2314575"/>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A63D36F7-289E-4135-A0DE-3A0D5688E6E5}"/>
              </a:ext>
            </a:extLst>
          </p:cNvPr>
          <p:cNvSpPr/>
          <p:nvPr/>
        </p:nvSpPr>
        <p:spPr>
          <a:xfrm>
            <a:off x="1200149" y="4594049"/>
            <a:ext cx="6500813" cy="1592744"/>
          </a:xfrm>
          <a:prstGeom prst="rect">
            <a:avLst/>
          </a:prstGeom>
          <a:noFill/>
        </p:spPr>
        <p:txBody>
          <a:bodyPr wrap="square" lIns="68580" tIns="34290" rIns="68580" bIns="34290">
            <a:spAutoFit/>
          </a:bodyPr>
          <a:lstStyle/>
          <a:p>
            <a:pPr algn="ctr"/>
            <a:r>
              <a:rPr lang="en-US" sz="495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DẠY HỌC TRỰC TUYẾN</a:t>
            </a:r>
          </a:p>
          <a:p>
            <a:pPr algn="ctr"/>
            <a:r>
              <a:rPr lang="en-US" sz="495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LỚP 5</a:t>
            </a:r>
          </a:p>
        </p:txBody>
      </p:sp>
    </p:spTree>
    <p:extLst>
      <p:ext uri="{BB962C8B-B14F-4D97-AF65-F5344CB8AC3E}">
        <p14:creationId xmlns:p14="http://schemas.microsoft.com/office/powerpoint/2010/main" val="3452635964"/>
      </p:ext>
    </p:extLst>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0214AB29-DDDE-42C4-BF08-61C1E0A7AE3D}"/>
              </a:ext>
            </a:extLst>
          </p:cNvPr>
          <p:cNvPicPr>
            <a:picLocks noChangeAspect="1"/>
          </p:cNvPicPr>
          <p:nvPr/>
        </p:nvPicPr>
        <p:blipFill rotWithShape="1">
          <a:blip r:embed="rId3"/>
          <a:srcRect l="22438" t="29840" r="25588" b="23862"/>
          <a:stretch/>
        </p:blipFill>
        <p:spPr>
          <a:xfrm>
            <a:off x="683568" y="1988840"/>
            <a:ext cx="7815617" cy="4351338"/>
          </a:xfrm>
          <a:prstGeom prst="rect">
            <a:avLst/>
          </a:prstGeom>
        </p:spPr>
      </p:pic>
      <p:pic>
        <p:nvPicPr>
          <p:cNvPr id="6" name="Picture 5"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002669"/>
      </p:ext>
    </p:extLst>
  </p:cSld>
  <p:clrMapOvr>
    <a:masterClrMapping/>
  </p:clrMapOvr>
  <mc:AlternateContent xmlns:mc="http://schemas.openxmlformats.org/markup-compatibility/2006" xmlns:p14="http://schemas.microsoft.com/office/powerpoint/2010/main">
    <mc:Choice Requires="p14">
      <p:transition spd="slow" p14:dur="1250">
        <p14:switch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7838DE4A-3D6F-4C65-840F-4018B6F3313B}"/>
              </a:ext>
            </a:extLst>
          </p:cNvPr>
          <p:cNvSpPr>
            <a:spLocks noChangeArrowheads="1"/>
          </p:cNvSpPr>
          <p:nvPr/>
        </p:nvSpPr>
        <p:spPr bwMode="auto">
          <a:xfrm>
            <a:off x="755576" y="2916133"/>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a:t>
            </a:r>
            <a:r>
              <a:rPr lang="en-US" altLang="en-US" sz="2800" dirty="0" err="1">
                <a:solidFill>
                  <a:srgbClr val="002060"/>
                </a:solidFill>
              </a:rPr>
              <a:t>Đoạn</a:t>
            </a:r>
            <a:r>
              <a:rPr lang="en-US" altLang="en-US" sz="2800" dirty="0">
                <a:solidFill>
                  <a:srgbClr val="002060"/>
                </a:solidFill>
              </a:rPr>
              <a:t> 1: Anh </a:t>
            </a:r>
            <a:r>
              <a:rPr lang="en-US" altLang="en-US" sz="2800" dirty="0" err="1">
                <a:solidFill>
                  <a:srgbClr val="002060"/>
                </a:solidFill>
              </a:rPr>
              <a:t>chị</a:t>
            </a:r>
            <a:r>
              <a:rPr lang="en-US" altLang="en-US" sz="2800" dirty="0">
                <a:solidFill>
                  <a:srgbClr val="002060"/>
                </a:solidFill>
              </a:rPr>
              <a:t> kia! ….</a:t>
            </a:r>
            <a:r>
              <a:rPr lang="en-US" altLang="en-US" sz="2800" dirty="0" err="1">
                <a:solidFill>
                  <a:srgbClr val="002060"/>
                </a:solidFill>
              </a:rPr>
              <a:t>Thằng</a:t>
            </a:r>
            <a:r>
              <a:rPr lang="en-US" altLang="en-US" sz="2800" dirty="0">
                <a:solidFill>
                  <a:srgbClr val="002060"/>
                </a:solidFill>
              </a:rPr>
              <a:t> </a:t>
            </a:r>
            <a:r>
              <a:rPr lang="en-US" altLang="en-US" sz="2800" dirty="0" err="1">
                <a:solidFill>
                  <a:srgbClr val="002060"/>
                </a:solidFill>
              </a:rPr>
              <a:t>nầy</a:t>
            </a:r>
            <a:r>
              <a:rPr lang="en-US" altLang="en-US" sz="2800" dirty="0">
                <a:solidFill>
                  <a:srgbClr val="002060"/>
                </a:solidFill>
              </a:rPr>
              <a:t> </a:t>
            </a:r>
            <a:r>
              <a:rPr lang="en-US" altLang="en-US" sz="2800" dirty="0" err="1">
                <a:solidFill>
                  <a:srgbClr val="002060"/>
                </a:solidFill>
              </a:rPr>
              <a:t>là</a:t>
            </a:r>
            <a:r>
              <a:rPr lang="en-US" altLang="en-US" sz="2800" dirty="0">
                <a:solidFill>
                  <a:srgbClr val="002060"/>
                </a:solidFill>
              </a:rPr>
              <a:t> con.</a:t>
            </a:r>
          </a:p>
        </p:txBody>
      </p:sp>
      <p:sp>
        <p:nvSpPr>
          <p:cNvPr id="6" name="Rectangle 5">
            <a:extLst>
              <a:ext uri="{FF2B5EF4-FFF2-40B4-BE49-F238E27FC236}">
                <a16:creationId xmlns:a16="http://schemas.microsoft.com/office/drawing/2014/main" id="{1E3C5D31-8FEB-4384-838D-EEF148819BC8}"/>
              </a:ext>
            </a:extLst>
          </p:cNvPr>
          <p:cNvSpPr/>
          <p:nvPr/>
        </p:nvSpPr>
        <p:spPr>
          <a:xfrm>
            <a:off x="94569" y="1778222"/>
            <a:ext cx="7186613" cy="746358"/>
          </a:xfrm>
          <a:prstGeom prst="rect">
            <a:avLst/>
          </a:prstGeom>
          <a:noFill/>
        </p:spPr>
        <p:txBody>
          <a:bodyPr wrap="square" lIns="68580" tIns="34290" rIns="68580" bIns="34290">
            <a:spAutoFit/>
          </a:bodyPr>
          <a:lstStyle/>
          <a:p>
            <a:pPr algn="ctr"/>
            <a:r>
              <a:rPr lang="en-US" sz="4400" u="sng"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Chia </a:t>
            </a:r>
            <a:r>
              <a:rPr lang="en-US" sz="4400" u="sng"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đoạn</a:t>
            </a:r>
            <a:r>
              <a:rPr lang="en-US" sz="4400" u="sng"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a:t>
            </a:r>
          </a:p>
        </p:txBody>
      </p:sp>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827584" y="3934431"/>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Đoạn 2: Chồng chị à? …..</a:t>
            </a:r>
            <a:r>
              <a:rPr lang="en-US" altLang="en-US" sz="2800" dirty="0" err="1">
                <a:solidFill>
                  <a:srgbClr val="002060"/>
                </a:solidFill>
              </a:rPr>
              <a:t>Rục</a:t>
            </a:r>
            <a:r>
              <a:rPr lang="en-US" altLang="en-US" sz="2800" dirty="0">
                <a:solidFill>
                  <a:srgbClr val="002060"/>
                </a:solidFill>
              </a:rPr>
              <a:t> </a:t>
            </a:r>
            <a:r>
              <a:rPr lang="en-US" altLang="en-US" sz="2800" dirty="0" err="1">
                <a:solidFill>
                  <a:srgbClr val="002060"/>
                </a:solidFill>
              </a:rPr>
              <a:t>rịch</a:t>
            </a:r>
            <a:r>
              <a:rPr lang="en-US" altLang="en-US" sz="2800" dirty="0">
                <a:solidFill>
                  <a:srgbClr val="002060"/>
                </a:solidFill>
              </a:rPr>
              <a:t> </a:t>
            </a:r>
            <a:r>
              <a:rPr lang="en-US" altLang="en-US" sz="2800" dirty="0" err="1">
                <a:solidFill>
                  <a:srgbClr val="002060"/>
                </a:solidFill>
              </a:rPr>
              <a:t>tao</a:t>
            </a:r>
            <a:r>
              <a:rPr lang="en-US" altLang="en-US" sz="2800" dirty="0">
                <a:solidFill>
                  <a:srgbClr val="002060"/>
                </a:solidFill>
              </a:rPr>
              <a:t> </a:t>
            </a:r>
            <a:r>
              <a:rPr lang="en-US" altLang="en-US" sz="2800" dirty="0" err="1">
                <a:solidFill>
                  <a:srgbClr val="002060"/>
                </a:solidFill>
              </a:rPr>
              <a:t>bắn</a:t>
            </a:r>
            <a:r>
              <a:rPr lang="en-US" altLang="en-US" sz="2800" dirty="0">
                <a:solidFill>
                  <a:srgbClr val="002060"/>
                </a:solidFill>
              </a:rPr>
              <a:t>.</a:t>
            </a:r>
          </a:p>
        </p:txBody>
      </p:sp>
      <p:sp>
        <p:nvSpPr>
          <p:cNvPr id="9" name="Rectangle 8">
            <a:extLst>
              <a:ext uri="{FF2B5EF4-FFF2-40B4-BE49-F238E27FC236}">
                <a16:creationId xmlns:a16="http://schemas.microsoft.com/office/drawing/2014/main" id="{D11F8D4E-9563-41A7-BE24-505EF33F9E29}"/>
              </a:ext>
            </a:extLst>
          </p:cNvPr>
          <p:cNvSpPr>
            <a:spLocks noChangeArrowheads="1"/>
          </p:cNvSpPr>
          <p:nvPr/>
        </p:nvSpPr>
        <p:spPr bwMode="auto">
          <a:xfrm>
            <a:off x="827584" y="4821059"/>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a:t>
            </a:r>
            <a:r>
              <a:rPr lang="en-US" altLang="en-US" sz="2800" dirty="0" err="1">
                <a:solidFill>
                  <a:srgbClr val="002060"/>
                </a:solidFill>
              </a:rPr>
              <a:t>Đoạn</a:t>
            </a:r>
            <a:r>
              <a:rPr lang="en-US" altLang="en-US" sz="2800" dirty="0">
                <a:solidFill>
                  <a:srgbClr val="002060"/>
                </a:solidFill>
              </a:rPr>
              <a:t> 3: </a:t>
            </a:r>
            <a:r>
              <a:rPr lang="en-US" altLang="en-US" sz="2800" dirty="0" err="1">
                <a:solidFill>
                  <a:srgbClr val="002060"/>
                </a:solidFill>
              </a:rPr>
              <a:t>Phần</a:t>
            </a:r>
            <a:r>
              <a:rPr lang="en-US" altLang="en-US" sz="2800" dirty="0">
                <a:solidFill>
                  <a:srgbClr val="002060"/>
                </a:solidFill>
              </a:rPr>
              <a:t> </a:t>
            </a:r>
            <a:r>
              <a:rPr lang="en-US" altLang="en-US" sz="2800" dirty="0" err="1">
                <a:solidFill>
                  <a:srgbClr val="002060"/>
                </a:solidFill>
              </a:rPr>
              <a:t>còn</a:t>
            </a:r>
            <a:r>
              <a:rPr lang="en-US" altLang="en-US" sz="2800" dirty="0">
                <a:solidFill>
                  <a:srgbClr val="002060"/>
                </a:solidFill>
              </a:rPr>
              <a:t> </a:t>
            </a:r>
            <a:r>
              <a:rPr lang="en-US" altLang="en-US" sz="2800" dirty="0" err="1">
                <a:solidFill>
                  <a:srgbClr val="002060"/>
                </a:solidFill>
              </a:rPr>
              <a:t>lại</a:t>
            </a:r>
            <a:endParaRPr lang="en-US" altLang="en-US" sz="2800" dirty="0">
              <a:solidFill>
                <a:srgbClr val="002060"/>
              </a:solidFill>
            </a:endParaRPr>
          </a:p>
        </p:txBody>
      </p:sp>
      <p:pic>
        <p:nvPicPr>
          <p:cNvPr id="13" name="Picture 12">
            <a:extLst>
              <a:ext uri="{FF2B5EF4-FFF2-40B4-BE49-F238E27FC236}">
                <a16:creationId xmlns:a16="http://schemas.microsoft.com/office/drawing/2014/main" id="{1B65D4B9-76EA-4847-A04A-D3E73BC21D03}"/>
              </a:ext>
            </a:extLst>
          </p:cNvPr>
          <p:cNvPicPr>
            <a:picLocks noChangeAspect="1"/>
          </p:cNvPicPr>
          <p:nvPr/>
        </p:nvPicPr>
        <p:blipFill rotWithShape="1">
          <a:blip r:embed="rId3"/>
          <a:srcRect l="16138" t="19584" r="18500" b="5900"/>
          <a:stretch/>
        </p:blipFill>
        <p:spPr>
          <a:xfrm>
            <a:off x="6362997" y="463732"/>
            <a:ext cx="2241451" cy="1597116"/>
          </a:xfrm>
          <a:prstGeom prst="rect">
            <a:avLst/>
          </a:prstGeom>
        </p:spPr>
      </p:pic>
      <p:pic>
        <p:nvPicPr>
          <p:cNvPr id="10" name="Picture 9"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12744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a:extLst>
              <a:ext uri="{FF2B5EF4-FFF2-40B4-BE49-F238E27FC236}">
                <a16:creationId xmlns:a16="http://schemas.microsoft.com/office/drawing/2014/main" id="{7838DE4A-3D6F-4C65-840F-4018B6F3313B}"/>
              </a:ext>
            </a:extLst>
          </p:cNvPr>
          <p:cNvSpPr>
            <a:spLocks noChangeArrowheads="1"/>
          </p:cNvSpPr>
          <p:nvPr/>
        </p:nvSpPr>
        <p:spPr bwMode="auto">
          <a:xfrm>
            <a:off x="1403648" y="1980029"/>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Cai: </a:t>
            </a:r>
            <a:r>
              <a:rPr lang="en-US" altLang="en-US" sz="2800" dirty="0" err="1">
                <a:solidFill>
                  <a:srgbClr val="002060"/>
                </a:solidFill>
              </a:rPr>
              <a:t>chức</a:t>
            </a:r>
            <a:r>
              <a:rPr lang="en-US" altLang="en-US" sz="2800" dirty="0">
                <a:solidFill>
                  <a:srgbClr val="002060"/>
                </a:solidFill>
              </a:rPr>
              <a:t> </a:t>
            </a:r>
            <a:r>
              <a:rPr lang="en-US" altLang="en-US" sz="2800" dirty="0" err="1">
                <a:solidFill>
                  <a:srgbClr val="002060"/>
                </a:solidFill>
              </a:rPr>
              <a:t>vụ</a:t>
            </a:r>
            <a:r>
              <a:rPr lang="en-US" altLang="en-US" sz="2800" dirty="0">
                <a:solidFill>
                  <a:srgbClr val="002060"/>
                </a:solidFill>
              </a:rPr>
              <a:t> </a:t>
            </a:r>
            <a:r>
              <a:rPr lang="en-US" altLang="en-US" sz="2800" dirty="0" err="1">
                <a:solidFill>
                  <a:srgbClr val="002060"/>
                </a:solidFill>
              </a:rPr>
              <a:t>thấp</a:t>
            </a:r>
            <a:r>
              <a:rPr lang="en-US" altLang="en-US" sz="2800" dirty="0">
                <a:solidFill>
                  <a:srgbClr val="002060"/>
                </a:solidFill>
              </a:rPr>
              <a:t> </a:t>
            </a:r>
            <a:r>
              <a:rPr lang="en-US" altLang="en-US" sz="2800" dirty="0" err="1">
                <a:solidFill>
                  <a:srgbClr val="002060"/>
                </a:solidFill>
              </a:rPr>
              <a:t>nhất</a:t>
            </a:r>
            <a:r>
              <a:rPr lang="en-US" altLang="en-US" sz="2800" dirty="0">
                <a:solidFill>
                  <a:srgbClr val="002060"/>
                </a:solidFill>
              </a:rPr>
              <a:t> </a:t>
            </a:r>
            <a:r>
              <a:rPr lang="en-US" altLang="en-US" sz="2800" dirty="0" err="1">
                <a:solidFill>
                  <a:srgbClr val="002060"/>
                </a:solidFill>
              </a:rPr>
              <a:t>trong</a:t>
            </a:r>
            <a:r>
              <a:rPr lang="en-US" altLang="en-US" sz="2800" dirty="0">
                <a:solidFill>
                  <a:srgbClr val="002060"/>
                </a:solidFill>
              </a:rPr>
              <a:t> </a:t>
            </a:r>
            <a:r>
              <a:rPr lang="en-US" altLang="en-US" sz="2800" dirty="0" err="1">
                <a:solidFill>
                  <a:srgbClr val="002060"/>
                </a:solidFill>
              </a:rPr>
              <a:t>quân</a:t>
            </a:r>
            <a:r>
              <a:rPr lang="en-US" altLang="en-US" sz="2800" dirty="0">
                <a:solidFill>
                  <a:srgbClr val="002060"/>
                </a:solidFill>
              </a:rPr>
              <a:t> </a:t>
            </a:r>
            <a:r>
              <a:rPr lang="en-US" altLang="en-US" sz="2800" dirty="0" err="1">
                <a:solidFill>
                  <a:srgbClr val="002060"/>
                </a:solidFill>
              </a:rPr>
              <a:t>đội</a:t>
            </a:r>
            <a:r>
              <a:rPr lang="en-US" altLang="en-US" sz="2800" dirty="0">
                <a:solidFill>
                  <a:srgbClr val="002060"/>
                </a:solidFill>
              </a:rPr>
              <a:t> </a:t>
            </a:r>
            <a:r>
              <a:rPr lang="en-US" altLang="en-US" sz="2800" dirty="0" err="1">
                <a:solidFill>
                  <a:srgbClr val="002060"/>
                </a:solidFill>
              </a:rPr>
              <a:t>thời</a:t>
            </a:r>
            <a:r>
              <a:rPr lang="en-US" altLang="en-US" sz="2800" dirty="0">
                <a:solidFill>
                  <a:srgbClr val="002060"/>
                </a:solidFill>
              </a:rPr>
              <a:t> </a:t>
            </a:r>
            <a:r>
              <a:rPr lang="en-US" altLang="en-US" sz="2800" dirty="0" err="1">
                <a:solidFill>
                  <a:srgbClr val="002060"/>
                </a:solidFill>
              </a:rPr>
              <a:t>trước</a:t>
            </a:r>
            <a:r>
              <a:rPr lang="en-US" altLang="en-US" sz="2800" dirty="0">
                <a:solidFill>
                  <a:srgbClr val="002060"/>
                </a:solidFill>
              </a:rPr>
              <a:t>, </a:t>
            </a:r>
            <a:r>
              <a:rPr lang="en-US" altLang="en-US" sz="2800" dirty="0" err="1">
                <a:solidFill>
                  <a:srgbClr val="002060"/>
                </a:solidFill>
              </a:rPr>
              <a:t>chỉ</a:t>
            </a:r>
            <a:r>
              <a:rPr lang="en-US" altLang="en-US" sz="2800" dirty="0">
                <a:solidFill>
                  <a:srgbClr val="002060"/>
                </a:solidFill>
              </a:rPr>
              <a:t> </a:t>
            </a:r>
            <a:r>
              <a:rPr lang="en-US" altLang="en-US" sz="2800" dirty="0" err="1">
                <a:solidFill>
                  <a:srgbClr val="002060"/>
                </a:solidFill>
              </a:rPr>
              <a:t>xếp</a:t>
            </a:r>
            <a:r>
              <a:rPr lang="en-US" altLang="en-US" sz="2800" dirty="0">
                <a:solidFill>
                  <a:srgbClr val="002060"/>
                </a:solidFill>
              </a:rPr>
              <a:t> </a:t>
            </a:r>
            <a:r>
              <a:rPr lang="en-US" altLang="en-US" sz="2800" dirty="0" err="1">
                <a:solidFill>
                  <a:srgbClr val="002060"/>
                </a:solidFill>
              </a:rPr>
              <a:t>trên</a:t>
            </a:r>
            <a:r>
              <a:rPr lang="en-US" altLang="en-US" sz="2800" dirty="0">
                <a:solidFill>
                  <a:srgbClr val="002060"/>
                </a:solidFill>
              </a:rPr>
              <a:t> </a:t>
            </a:r>
            <a:r>
              <a:rPr lang="en-US" altLang="en-US" sz="2800" dirty="0" err="1">
                <a:solidFill>
                  <a:srgbClr val="002060"/>
                </a:solidFill>
              </a:rPr>
              <a:t>lính</a:t>
            </a:r>
            <a:r>
              <a:rPr lang="en-US" altLang="en-US" sz="2800" dirty="0">
                <a:solidFill>
                  <a:srgbClr val="002060"/>
                </a:solidFill>
              </a:rPr>
              <a:t> </a:t>
            </a:r>
            <a:r>
              <a:rPr lang="en-US" altLang="en-US" sz="2800" dirty="0" err="1">
                <a:solidFill>
                  <a:srgbClr val="002060"/>
                </a:solidFill>
              </a:rPr>
              <a:t>thường</a:t>
            </a:r>
            <a:r>
              <a:rPr lang="en-US" altLang="en-US" sz="2800" dirty="0">
                <a:solidFill>
                  <a:srgbClr val="002060"/>
                </a:solidFill>
              </a:rPr>
              <a:t>.</a:t>
            </a:r>
          </a:p>
        </p:txBody>
      </p:sp>
      <p:sp>
        <p:nvSpPr>
          <p:cNvPr id="6" name="Rectangle 5">
            <a:extLst>
              <a:ext uri="{FF2B5EF4-FFF2-40B4-BE49-F238E27FC236}">
                <a16:creationId xmlns:a16="http://schemas.microsoft.com/office/drawing/2014/main" id="{1E3C5D31-8FEB-4384-838D-EEF148819BC8}"/>
              </a:ext>
            </a:extLst>
          </p:cNvPr>
          <p:cNvSpPr/>
          <p:nvPr/>
        </p:nvSpPr>
        <p:spPr>
          <a:xfrm>
            <a:off x="2271712" y="853850"/>
            <a:ext cx="7186613" cy="746358"/>
          </a:xfrm>
          <a:prstGeom prst="rect">
            <a:avLst/>
          </a:prstGeom>
          <a:noFill/>
        </p:spPr>
        <p:txBody>
          <a:bodyPr wrap="square" lIns="68580" tIns="34290" rIns="68580" bIns="34290">
            <a:spAutoFit/>
          </a:bodyPr>
          <a:lstStyle/>
          <a:p>
            <a:pPr algn="ctr"/>
            <a:r>
              <a:rPr lang="en-US" sz="4400" u="sng"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Chú</a:t>
            </a:r>
            <a:r>
              <a:rPr lang="en-US" sz="4400" u="sng"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u="sng"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giải</a:t>
            </a:r>
            <a:r>
              <a:rPr lang="en-US" sz="4400" u="sng"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a:t>
            </a:r>
          </a:p>
        </p:txBody>
      </p:sp>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827584" y="2998327"/>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a:t>
            </a:r>
            <a:r>
              <a:rPr lang="en-US" altLang="en-US" sz="2800" dirty="0" err="1">
                <a:solidFill>
                  <a:srgbClr val="002060"/>
                </a:solidFill>
              </a:rPr>
              <a:t>Hổng</a:t>
            </a:r>
            <a:r>
              <a:rPr lang="en-US" altLang="en-US" sz="2800" dirty="0">
                <a:solidFill>
                  <a:srgbClr val="002060"/>
                </a:solidFill>
              </a:rPr>
              <a:t> </a:t>
            </a:r>
            <a:r>
              <a:rPr lang="en-US" altLang="en-US" sz="2800" dirty="0" err="1">
                <a:solidFill>
                  <a:srgbClr val="002060"/>
                </a:solidFill>
              </a:rPr>
              <a:t>thấy</a:t>
            </a:r>
            <a:r>
              <a:rPr lang="en-US" altLang="en-US" sz="2800" dirty="0">
                <a:solidFill>
                  <a:srgbClr val="002060"/>
                </a:solidFill>
              </a:rPr>
              <a:t> (</a:t>
            </a:r>
            <a:r>
              <a:rPr lang="en-US" altLang="en-US" sz="2800" dirty="0" err="1">
                <a:solidFill>
                  <a:srgbClr val="002060"/>
                </a:solidFill>
              </a:rPr>
              <a:t>tiếng</a:t>
            </a:r>
            <a:r>
              <a:rPr lang="en-US" altLang="en-US" sz="2800" dirty="0">
                <a:solidFill>
                  <a:srgbClr val="002060"/>
                </a:solidFill>
              </a:rPr>
              <a:t> Nam </a:t>
            </a:r>
            <a:r>
              <a:rPr lang="en-US" altLang="en-US" sz="2800" dirty="0" err="1">
                <a:solidFill>
                  <a:srgbClr val="002060"/>
                </a:solidFill>
              </a:rPr>
              <a:t>Bộ</a:t>
            </a:r>
            <a:r>
              <a:rPr lang="en-US" altLang="en-US" sz="2800" dirty="0">
                <a:solidFill>
                  <a:srgbClr val="002060"/>
                </a:solidFill>
              </a:rPr>
              <a:t>): </a:t>
            </a:r>
            <a:r>
              <a:rPr lang="en-US" altLang="en-US" sz="2800" dirty="0" err="1">
                <a:solidFill>
                  <a:srgbClr val="002060"/>
                </a:solidFill>
              </a:rPr>
              <a:t>không</a:t>
            </a:r>
            <a:r>
              <a:rPr lang="en-US" altLang="en-US" sz="2800" dirty="0">
                <a:solidFill>
                  <a:srgbClr val="002060"/>
                </a:solidFill>
              </a:rPr>
              <a:t> </a:t>
            </a:r>
            <a:r>
              <a:rPr lang="en-US" altLang="en-US" sz="2800" dirty="0" err="1">
                <a:solidFill>
                  <a:srgbClr val="002060"/>
                </a:solidFill>
              </a:rPr>
              <a:t>thấy</a:t>
            </a:r>
            <a:endParaRPr lang="en-US" altLang="en-US" sz="2800" dirty="0">
              <a:solidFill>
                <a:srgbClr val="002060"/>
              </a:solidFill>
            </a:endParaRPr>
          </a:p>
        </p:txBody>
      </p:sp>
      <p:sp>
        <p:nvSpPr>
          <p:cNvPr id="9" name="Rectangle 8">
            <a:extLst>
              <a:ext uri="{FF2B5EF4-FFF2-40B4-BE49-F238E27FC236}">
                <a16:creationId xmlns:a16="http://schemas.microsoft.com/office/drawing/2014/main" id="{D11F8D4E-9563-41A7-BE24-505EF33F9E29}"/>
              </a:ext>
            </a:extLst>
          </p:cNvPr>
          <p:cNvSpPr>
            <a:spLocks noChangeArrowheads="1"/>
          </p:cNvSpPr>
          <p:nvPr/>
        </p:nvSpPr>
        <p:spPr bwMode="auto">
          <a:xfrm>
            <a:off x="827584" y="3668931"/>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a:t>
            </a:r>
            <a:r>
              <a:rPr lang="en-US" altLang="en-US" sz="2800" dirty="0" err="1">
                <a:solidFill>
                  <a:srgbClr val="002060"/>
                </a:solidFill>
              </a:rPr>
              <a:t>Thiệt</a:t>
            </a:r>
            <a:r>
              <a:rPr lang="en-US" altLang="en-US" sz="2800" dirty="0">
                <a:solidFill>
                  <a:srgbClr val="002060"/>
                </a:solidFill>
              </a:rPr>
              <a:t> (</a:t>
            </a:r>
            <a:r>
              <a:rPr lang="en-US" altLang="en-US" sz="2800" dirty="0" err="1">
                <a:solidFill>
                  <a:srgbClr val="002060"/>
                </a:solidFill>
              </a:rPr>
              <a:t>tiếng</a:t>
            </a:r>
            <a:r>
              <a:rPr lang="en-US" altLang="en-US" sz="2800" dirty="0">
                <a:solidFill>
                  <a:srgbClr val="002060"/>
                </a:solidFill>
              </a:rPr>
              <a:t> Nam </a:t>
            </a:r>
            <a:r>
              <a:rPr lang="en-US" altLang="en-US" sz="2800" dirty="0" err="1">
                <a:solidFill>
                  <a:srgbClr val="002060"/>
                </a:solidFill>
              </a:rPr>
              <a:t>Bộ</a:t>
            </a:r>
            <a:r>
              <a:rPr lang="en-US" altLang="en-US" sz="2800" dirty="0">
                <a:solidFill>
                  <a:srgbClr val="002060"/>
                </a:solidFill>
              </a:rPr>
              <a:t>): </a:t>
            </a:r>
            <a:r>
              <a:rPr lang="en-US" altLang="en-US" sz="2800" dirty="0" err="1">
                <a:solidFill>
                  <a:srgbClr val="002060"/>
                </a:solidFill>
              </a:rPr>
              <a:t>thật</a:t>
            </a:r>
            <a:endParaRPr lang="en-US" altLang="en-US" sz="2800" dirty="0">
              <a:solidFill>
                <a:srgbClr val="002060"/>
              </a:solidFill>
            </a:endParaRPr>
          </a:p>
        </p:txBody>
      </p:sp>
      <p:sp>
        <p:nvSpPr>
          <p:cNvPr id="10" name="Rectangle 9">
            <a:extLst>
              <a:ext uri="{FF2B5EF4-FFF2-40B4-BE49-F238E27FC236}">
                <a16:creationId xmlns:a16="http://schemas.microsoft.com/office/drawing/2014/main" id="{CE3286EA-CDD1-4824-A562-E0DBAA35C57A}"/>
              </a:ext>
            </a:extLst>
          </p:cNvPr>
          <p:cNvSpPr>
            <a:spLocks noChangeArrowheads="1"/>
          </p:cNvSpPr>
          <p:nvPr/>
        </p:nvSpPr>
        <p:spPr bwMode="auto">
          <a:xfrm>
            <a:off x="827584" y="4365104"/>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a:t>
            </a:r>
            <a:r>
              <a:rPr lang="en-US" altLang="en-US" sz="2800" dirty="0" err="1">
                <a:solidFill>
                  <a:srgbClr val="002060"/>
                </a:solidFill>
              </a:rPr>
              <a:t>Quẹo</a:t>
            </a:r>
            <a:r>
              <a:rPr lang="en-US" altLang="en-US" sz="2800" dirty="0">
                <a:solidFill>
                  <a:srgbClr val="002060"/>
                </a:solidFill>
              </a:rPr>
              <a:t> </a:t>
            </a:r>
            <a:r>
              <a:rPr lang="en-US" altLang="en-US" sz="2800" dirty="0" err="1">
                <a:solidFill>
                  <a:srgbClr val="002060"/>
                </a:solidFill>
              </a:rPr>
              <a:t>vô</a:t>
            </a:r>
            <a:r>
              <a:rPr lang="en-US" altLang="en-US" sz="2800" dirty="0">
                <a:solidFill>
                  <a:srgbClr val="002060"/>
                </a:solidFill>
              </a:rPr>
              <a:t> (</a:t>
            </a:r>
            <a:r>
              <a:rPr lang="en-US" altLang="en-US" sz="2800" dirty="0" err="1">
                <a:solidFill>
                  <a:srgbClr val="002060"/>
                </a:solidFill>
              </a:rPr>
              <a:t>tiếng</a:t>
            </a:r>
            <a:r>
              <a:rPr lang="en-US" altLang="en-US" sz="2800" dirty="0">
                <a:solidFill>
                  <a:srgbClr val="002060"/>
                </a:solidFill>
              </a:rPr>
              <a:t> Nam </a:t>
            </a:r>
            <a:r>
              <a:rPr lang="en-US" altLang="en-US" sz="2800" dirty="0" err="1">
                <a:solidFill>
                  <a:srgbClr val="002060"/>
                </a:solidFill>
              </a:rPr>
              <a:t>Bộ</a:t>
            </a:r>
            <a:r>
              <a:rPr lang="en-US" altLang="en-US" sz="2800" dirty="0">
                <a:solidFill>
                  <a:srgbClr val="002060"/>
                </a:solidFill>
              </a:rPr>
              <a:t>): </a:t>
            </a:r>
            <a:r>
              <a:rPr lang="en-US" altLang="en-US" sz="2800" dirty="0" err="1">
                <a:solidFill>
                  <a:srgbClr val="002060"/>
                </a:solidFill>
              </a:rPr>
              <a:t>rẽ</a:t>
            </a:r>
            <a:r>
              <a:rPr lang="en-US" altLang="en-US" sz="2800" dirty="0">
                <a:solidFill>
                  <a:srgbClr val="002060"/>
                </a:solidFill>
              </a:rPr>
              <a:t> </a:t>
            </a:r>
            <a:r>
              <a:rPr lang="en-US" altLang="en-US" sz="2800" dirty="0" err="1">
                <a:solidFill>
                  <a:srgbClr val="002060"/>
                </a:solidFill>
              </a:rPr>
              <a:t>vào</a:t>
            </a:r>
            <a:endParaRPr lang="en-US" altLang="en-US" sz="2800" dirty="0">
              <a:solidFill>
                <a:srgbClr val="002060"/>
              </a:solidFill>
            </a:endParaRPr>
          </a:p>
        </p:txBody>
      </p:sp>
      <p:sp>
        <p:nvSpPr>
          <p:cNvPr id="11" name="Rectangle 10">
            <a:extLst>
              <a:ext uri="{FF2B5EF4-FFF2-40B4-BE49-F238E27FC236}">
                <a16:creationId xmlns:a16="http://schemas.microsoft.com/office/drawing/2014/main" id="{4618B213-91AD-4802-B1EB-234D7DAB4A14}"/>
              </a:ext>
            </a:extLst>
          </p:cNvPr>
          <p:cNvSpPr>
            <a:spLocks noChangeArrowheads="1"/>
          </p:cNvSpPr>
          <p:nvPr/>
        </p:nvSpPr>
        <p:spPr bwMode="auto">
          <a:xfrm>
            <a:off x="827584" y="5035708"/>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a:t>
            </a:r>
            <a:r>
              <a:rPr lang="en-US" altLang="en-US" sz="2800" dirty="0" err="1">
                <a:solidFill>
                  <a:srgbClr val="002060"/>
                </a:solidFill>
              </a:rPr>
              <a:t>Lẹ</a:t>
            </a:r>
            <a:r>
              <a:rPr lang="en-US" altLang="en-US" sz="2800" dirty="0">
                <a:solidFill>
                  <a:srgbClr val="002060"/>
                </a:solidFill>
              </a:rPr>
              <a:t> (</a:t>
            </a:r>
            <a:r>
              <a:rPr lang="en-US" altLang="en-US" sz="2800" dirty="0" err="1">
                <a:solidFill>
                  <a:srgbClr val="002060"/>
                </a:solidFill>
              </a:rPr>
              <a:t>tiếng</a:t>
            </a:r>
            <a:r>
              <a:rPr lang="en-US" altLang="en-US" sz="2800" dirty="0">
                <a:solidFill>
                  <a:srgbClr val="002060"/>
                </a:solidFill>
              </a:rPr>
              <a:t> Nam </a:t>
            </a:r>
            <a:r>
              <a:rPr lang="en-US" altLang="en-US" sz="2800" dirty="0" err="1">
                <a:solidFill>
                  <a:srgbClr val="002060"/>
                </a:solidFill>
              </a:rPr>
              <a:t>Bộ</a:t>
            </a:r>
            <a:r>
              <a:rPr lang="en-US" altLang="en-US" sz="2800" dirty="0">
                <a:solidFill>
                  <a:srgbClr val="002060"/>
                </a:solidFill>
              </a:rPr>
              <a:t>): </a:t>
            </a:r>
            <a:r>
              <a:rPr lang="en-US" altLang="en-US" sz="2800" dirty="0" err="1">
                <a:solidFill>
                  <a:srgbClr val="002060"/>
                </a:solidFill>
              </a:rPr>
              <a:t>nhanh</a:t>
            </a:r>
            <a:endParaRPr lang="en-US" altLang="en-US" sz="2800" dirty="0">
              <a:solidFill>
                <a:srgbClr val="002060"/>
              </a:solidFill>
            </a:endParaRPr>
          </a:p>
        </p:txBody>
      </p:sp>
      <p:sp>
        <p:nvSpPr>
          <p:cNvPr id="12" name="Rectangle 11">
            <a:extLst>
              <a:ext uri="{FF2B5EF4-FFF2-40B4-BE49-F238E27FC236}">
                <a16:creationId xmlns:a16="http://schemas.microsoft.com/office/drawing/2014/main" id="{9D87D520-F36F-4CFD-B13C-221B052FCD40}"/>
              </a:ext>
            </a:extLst>
          </p:cNvPr>
          <p:cNvSpPr>
            <a:spLocks noChangeArrowheads="1"/>
          </p:cNvSpPr>
          <p:nvPr/>
        </p:nvSpPr>
        <p:spPr bwMode="auto">
          <a:xfrm>
            <a:off x="827584" y="5757163"/>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dirty="0">
                <a:solidFill>
                  <a:srgbClr val="002060"/>
                </a:solidFill>
              </a:rPr>
              <a:t>- </a:t>
            </a:r>
            <a:r>
              <a:rPr lang="en-US" altLang="en-US" sz="2800" dirty="0" err="1">
                <a:solidFill>
                  <a:srgbClr val="002060"/>
                </a:solidFill>
              </a:rPr>
              <a:t>Ráng</a:t>
            </a:r>
            <a:r>
              <a:rPr lang="en-US" altLang="en-US" sz="2800" dirty="0">
                <a:solidFill>
                  <a:srgbClr val="002060"/>
                </a:solidFill>
              </a:rPr>
              <a:t> (</a:t>
            </a:r>
            <a:r>
              <a:rPr lang="en-US" altLang="en-US" sz="2800" dirty="0" err="1">
                <a:solidFill>
                  <a:srgbClr val="002060"/>
                </a:solidFill>
              </a:rPr>
              <a:t>tiếng</a:t>
            </a:r>
            <a:r>
              <a:rPr lang="en-US" altLang="en-US" sz="2800" dirty="0">
                <a:solidFill>
                  <a:srgbClr val="002060"/>
                </a:solidFill>
              </a:rPr>
              <a:t> Nam </a:t>
            </a:r>
            <a:r>
              <a:rPr lang="en-US" altLang="en-US" sz="2800" dirty="0" err="1">
                <a:solidFill>
                  <a:srgbClr val="002060"/>
                </a:solidFill>
              </a:rPr>
              <a:t>Bộ</a:t>
            </a:r>
            <a:r>
              <a:rPr lang="en-US" altLang="en-US" sz="2800" dirty="0">
                <a:solidFill>
                  <a:srgbClr val="002060"/>
                </a:solidFill>
              </a:rPr>
              <a:t>): </a:t>
            </a:r>
            <a:r>
              <a:rPr lang="en-US" altLang="en-US" sz="2800" dirty="0" err="1">
                <a:solidFill>
                  <a:srgbClr val="002060"/>
                </a:solidFill>
              </a:rPr>
              <a:t>cố</a:t>
            </a:r>
            <a:r>
              <a:rPr lang="en-US" altLang="en-US" sz="2800" dirty="0">
                <a:solidFill>
                  <a:srgbClr val="002060"/>
                </a:solidFill>
              </a:rPr>
              <a:t>, </a:t>
            </a:r>
            <a:r>
              <a:rPr lang="en-US" altLang="en-US" sz="2800" dirty="0" err="1">
                <a:solidFill>
                  <a:srgbClr val="002060"/>
                </a:solidFill>
              </a:rPr>
              <a:t>cố</a:t>
            </a:r>
            <a:r>
              <a:rPr lang="en-US" altLang="en-US" sz="2800" dirty="0">
                <a:solidFill>
                  <a:srgbClr val="002060"/>
                </a:solidFill>
              </a:rPr>
              <a:t> </a:t>
            </a:r>
            <a:r>
              <a:rPr lang="en-US" altLang="en-US" sz="2800" dirty="0" err="1">
                <a:solidFill>
                  <a:srgbClr val="002060"/>
                </a:solidFill>
              </a:rPr>
              <a:t>gắng</a:t>
            </a:r>
            <a:endParaRPr lang="en-US" altLang="en-US" sz="2800" dirty="0">
              <a:solidFill>
                <a:srgbClr val="002060"/>
              </a:solidFill>
            </a:endParaRPr>
          </a:p>
        </p:txBody>
      </p:sp>
      <p:pic>
        <p:nvPicPr>
          <p:cNvPr id="13" name="Picture 12"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48483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left)">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left)">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P spid="10" grpId="0"/>
      <p:bldP spid="11"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a:extLst>
              <a:ext uri="{FF2B5EF4-FFF2-40B4-BE49-F238E27FC236}">
                <a16:creationId xmlns:a16="http://schemas.microsoft.com/office/drawing/2014/main" id="{55612DE4-F7CB-44C3-A405-F6F6F76E5133}"/>
              </a:ext>
            </a:extLst>
          </p:cNvPr>
          <p:cNvSpPr>
            <a:spLocks noChangeArrowheads="1"/>
          </p:cNvSpPr>
          <p:nvPr/>
        </p:nvSpPr>
        <p:spPr bwMode="auto">
          <a:xfrm>
            <a:off x="611560" y="4869160"/>
            <a:ext cx="7704856" cy="438474"/>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400" b="1" spc="10" dirty="0">
                <a:solidFill>
                  <a:schemeClr val="accent2">
                    <a:lumMod val="50000"/>
                  </a:schemeClr>
                </a:solidFill>
              </a:rPr>
              <a:t>chõng tre: </a:t>
            </a:r>
            <a:r>
              <a:rPr lang="vi-VN" sz="2400" spc="10" dirty="0">
                <a:solidFill>
                  <a:schemeClr val="accent2">
                    <a:lumMod val="50000"/>
                  </a:schemeClr>
                </a:solidFill>
              </a:rPr>
              <a:t>là một đồ dùng quan trọng trong nhà của người dân vùng nông thôn Việt Nam xưa. Chõng có cấu tạo giống như giường, được sử dụng để ngồi tiếp khách, dùng bữa hoặc nằm nghỉ ngơi.</a:t>
            </a:r>
            <a:r>
              <a:rPr lang="en-US" sz="2400" spc="10" dirty="0">
                <a:solidFill>
                  <a:schemeClr val="accent2">
                    <a:lumMod val="50000"/>
                  </a:schemeClr>
                </a:solidFill>
              </a:rPr>
              <a:t> </a:t>
            </a:r>
            <a:endParaRPr lang="en-US" altLang="en-US" sz="2400" b="1" spc="10" dirty="0">
              <a:solidFill>
                <a:schemeClr val="accent2">
                  <a:lumMod val="50000"/>
                </a:schemeClr>
              </a:solidFill>
            </a:endParaRPr>
          </a:p>
        </p:txBody>
      </p:sp>
      <p:pic>
        <p:nvPicPr>
          <p:cNvPr id="8" name="Picture 7"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hiếc chõng tre của bố!"/>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913260"/>
            <a:ext cx="5184576"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4992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CD223CF3-BD6F-4BFD-9C8E-E59DC2551979}"/>
              </a:ext>
            </a:extLst>
          </p:cNvPr>
          <p:cNvSpPr/>
          <p:nvPr/>
        </p:nvSpPr>
        <p:spPr>
          <a:xfrm>
            <a:off x="2859879" y="704620"/>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sp>
        <p:nvSpPr>
          <p:cNvPr id="23" name="Text Box 96">
            <a:extLst>
              <a:ext uri="{FF2B5EF4-FFF2-40B4-BE49-F238E27FC236}">
                <a16:creationId xmlns:a16="http://schemas.microsoft.com/office/drawing/2014/main" id="{6E7BC898-8F7F-40E2-8E66-65B2FD2F9EF8}"/>
              </a:ext>
            </a:extLst>
          </p:cNvPr>
          <p:cNvSpPr txBox="1">
            <a:spLocks noChangeArrowheads="1"/>
          </p:cNvSpPr>
          <p:nvPr/>
        </p:nvSpPr>
        <p:spPr bwMode="gray">
          <a:xfrm>
            <a:off x="2411760" y="5301208"/>
            <a:ext cx="428755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dirty="0">
                <a:solidFill>
                  <a:srgbClr val="2D2D8A"/>
                </a:solidFill>
                <a:cs typeface="Arial" panose="020B0604020202020204" pitchFamily="34" charset="0"/>
              </a:rPr>
              <a:t>Luyện đọc</a:t>
            </a:r>
          </a:p>
        </p:txBody>
      </p:sp>
      <p:pic>
        <p:nvPicPr>
          <p:cNvPr id="11" name="Picture 10">
            <a:extLst>
              <a:ext uri="{FF2B5EF4-FFF2-40B4-BE49-F238E27FC236}">
                <a16:creationId xmlns:a16="http://schemas.microsoft.com/office/drawing/2014/main" id="{B5C02523-17B2-4A5C-BE92-EB549C9CC8D2}"/>
              </a:ext>
            </a:extLst>
          </p:cNvPr>
          <p:cNvPicPr>
            <a:picLocks noChangeAspect="1"/>
          </p:cNvPicPr>
          <p:nvPr/>
        </p:nvPicPr>
        <p:blipFill rotWithShape="1">
          <a:blip r:embed="rId3"/>
          <a:srcRect l="16138" t="19584" r="18500" b="5900"/>
          <a:stretch/>
        </p:blipFill>
        <p:spPr>
          <a:xfrm>
            <a:off x="2317023" y="2060848"/>
            <a:ext cx="4287551" cy="3055037"/>
          </a:xfrm>
          <a:prstGeom prst="rect">
            <a:avLst/>
          </a:prstGeom>
        </p:spPr>
      </p:pic>
      <p:pic>
        <p:nvPicPr>
          <p:cNvPr id="8" name="Picture 7"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96">
            <a:extLst>
              <a:ext uri="{FF2B5EF4-FFF2-40B4-BE49-F238E27FC236}">
                <a16:creationId xmlns:a16="http://schemas.microsoft.com/office/drawing/2014/main" id="{6E7BC898-8F7F-40E2-8E66-65B2FD2F9EF8}"/>
              </a:ext>
            </a:extLst>
          </p:cNvPr>
          <p:cNvSpPr txBox="1">
            <a:spLocks noChangeArrowheads="1"/>
          </p:cNvSpPr>
          <p:nvPr/>
        </p:nvSpPr>
        <p:spPr bwMode="gray">
          <a:xfrm>
            <a:off x="2317022" y="5301988"/>
            <a:ext cx="428755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5400" b="1" dirty="0" err="1">
                <a:solidFill>
                  <a:srgbClr val="2D2D8A"/>
                </a:solidFill>
                <a:cs typeface="Arial" panose="020B0604020202020204" pitchFamily="34" charset="0"/>
              </a:rPr>
              <a:t>Tìm</a:t>
            </a:r>
            <a:r>
              <a:rPr lang="en-US" altLang="en-US" sz="5400" b="1" dirty="0">
                <a:solidFill>
                  <a:srgbClr val="2D2D8A"/>
                </a:solidFill>
                <a:cs typeface="Arial" panose="020B0604020202020204" pitchFamily="34" charset="0"/>
              </a:rPr>
              <a:t> </a:t>
            </a:r>
            <a:r>
              <a:rPr lang="en-US" altLang="en-US" sz="5400" b="1" dirty="0" err="1">
                <a:solidFill>
                  <a:srgbClr val="2D2D8A"/>
                </a:solidFill>
                <a:cs typeface="Arial" panose="020B0604020202020204" pitchFamily="34" charset="0"/>
              </a:rPr>
              <a:t>hiểu</a:t>
            </a:r>
            <a:r>
              <a:rPr lang="en-US" altLang="en-US" sz="5400" b="1" dirty="0">
                <a:solidFill>
                  <a:srgbClr val="2D2D8A"/>
                </a:solidFill>
                <a:cs typeface="Arial" panose="020B0604020202020204" pitchFamily="34" charset="0"/>
              </a:rPr>
              <a:t> </a:t>
            </a:r>
            <a:r>
              <a:rPr lang="en-US" altLang="en-US" sz="5400" b="1" dirty="0" err="1">
                <a:solidFill>
                  <a:srgbClr val="2D2D8A"/>
                </a:solidFill>
                <a:cs typeface="Arial" panose="020B0604020202020204" pitchFamily="34" charset="0"/>
              </a:rPr>
              <a:t>bài</a:t>
            </a:r>
            <a:endParaRPr lang="en-US" altLang="en-US" sz="5400" b="1" dirty="0">
              <a:solidFill>
                <a:srgbClr val="2D2D8A"/>
              </a:solidFill>
              <a:cs typeface="Arial" panose="020B0604020202020204" pitchFamily="34" charset="0"/>
            </a:endParaRPr>
          </a:p>
        </p:txBody>
      </p:sp>
    </p:spTree>
    <p:extLst>
      <p:ext uri="{BB962C8B-B14F-4D97-AF65-F5344CB8AC3E}">
        <p14:creationId xmlns:p14="http://schemas.microsoft.com/office/powerpoint/2010/main" val="31817019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grpId="1" nodeType="clickEffect">
                                  <p:stCondLst>
                                    <p:cond delay="0"/>
                                  </p:stCondLst>
                                  <p:childTnLst>
                                    <p:animEffect transition="out" filter="barn(inVertical)">
                                      <p:cBhvr>
                                        <p:cTn id="6" dur="250"/>
                                        <p:tgtEl>
                                          <p:spTgt spid="23"/>
                                        </p:tgtEl>
                                      </p:cBhvr>
                                    </p:animEffect>
                                    <p:set>
                                      <p:cBhvr>
                                        <p:cTn id="7" dur="1" fill="hold">
                                          <p:stCondLst>
                                            <p:cond delay="249"/>
                                          </p:stCondLst>
                                        </p:cTn>
                                        <p:tgtEl>
                                          <p:spTgt spid="23"/>
                                        </p:tgtEl>
                                        <p:attrNameLst>
                                          <p:attrName>style.visibility</p:attrName>
                                        </p:attrNameLst>
                                      </p:cBhvr>
                                      <p:to>
                                        <p:strVal val="hidden"/>
                                      </p:to>
                                    </p:set>
                                  </p:childTnLst>
                                </p:cTn>
                              </p:par>
                              <p:par>
                                <p:cTn id="8" presetID="22" presetClass="entr" presetSubtype="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up)">
                                      <p:cBhvr>
                                        <p:cTn id="10"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5C02523-17B2-4A5C-BE92-EB549C9CC8D2}"/>
              </a:ext>
            </a:extLst>
          </p:cNvPr>
          <p:cNvPicPr>
            <a:picLocks noChangeAspect="1"/>
          </p:cNvPicPr>
          <p:nvPr/>
        </p:nvPicPr>
        <p:blipFill rotWithShape="1">
          <a:blip r:embed="rId7"/>
          <a:srcRect l="16138" t="19584" r="18500" b="5900"/>
          <a:stretch/>
        </p:blipFill>
        <p:spPr>
          <a:xfrm>
            <a:off x="2317023" y="2060848"/>
            <a:ext cx="4287551" cy="3055037"/>
          </a:xfrm>
          <a:prstGeom prst="rect">
            <a:avLst/>
          </a:prstGeom>
        </p:spPr>
      </p:pic>
      <p:sp>
        <p:nvSpPr>
          <p:cNvPr id="7" name="Rectangle 6"/>
          <p:cNvSpPr/>
          <p:nvPr/>
        </p:nvSpPr>
        <p:spPr>
          <a:xfrm>
            <a:off x="640915" y="476672"/>
            <a:ext cx="7875638" cy="961188"/>
          </a:xfrm>
          <a:prstGeom prst="rect">
            <a:avLst/>
          </a:prstGeom>
          <a:solidFill>
            <a:schemeClr val="accent6">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b="1" dirty="0"/>
          </a:p>
        </p:txBody>
      </p:sp>
      <p:sp>
        <p:nvSpPr>
          <p:cNvPr id="8" name="TextBox 7"/>
          <p:cNvSpPr txBox="1"/>
          <p:nvPr/>
        </p:nvSpPr>
        <p:spPr>
          <a:xfrm>
            <a:off x="730046" y="609406"/>
            <a:ext cx="7786508" cy="830997"/>
          </a:xfrm>
          <a:prstGeom prst="rect">
            <a:avLst/>
          </a:prstGeom>
          <a:noFill/>
        </p:spPr>
        <p:txBody>
          <a:bodyPr wrap="square" rtlCol="0">
            <a:spAutoFit/>
          </a:bodyPr>
          <a:lstStyle/>
          <a:p>
            <a:pPr algn="just"/>
            <a:r>
              <a:rPr lang="en-US" sz="2400" b="1" dirty="0">
                <a:solidFill>
                  <a:schemeClr val="bg1"/>
                </a:solidFill>
                <a:latin typeface="Montserrat Alternates Black" panose="00000A00000000000000" pitchFamily="50" charset="0"/>
              </a:rPr>
              <a:t>   Câu chuyện diễn ra trong thời kỳ chiến tranh ở miền đất nào của nước ta?</a:t>
            </a:r>
          </a:p>
        </p:txBody>
      </p:sp>
      <p:sp>
        <p:nvSpPr>
          <p:cNvPr id="9" name="Rectangle 8"/>
          <p:cNvSpPr/>
          <p:nvPr/>
        </p:nvSpPr>
        <p:spPr>
          <a:xfrm>
            <a:off x="637259" y="6090019"/>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schemeClr val="bg1"/>
                </a:solidFill>
                <a:latin typeface="Montserrat Alternates Black" panose="00000A00000000000000" pitchFamily="50" charset="0"/>
              </a:rPr>
              <a:t>B.Miền Nam</a:t>
            </a:r>
            <a:endParaRPr lang="en-US" sz="2400" b="1" dirty="0"/>
          </a:p>
        </p:txBody>
      </p:sp>
      <p:sp>
        <p:nvSpPr>
          <p:cNvPr id="10" name="Rectangle 9"/>
          <p:cNvSpPr/>
          <p:nvPr/>
        </p:nvSpPr>
        <p:spPr>
          <a:xfrm>
            <a:off x="5030567" y="5311556"/>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schemeClr val="bg1"/>
                </a:solidFill>
                <a:latin typeface="Montserrat Alternates Black" panose="00000A00000000000000" pitchFamily="50" charset="0"/>
              </a:rPr>
              <a:t>C.Miền Trung</a:t>
            </a:r>
            <a:endParaRPr lang="en-US" sz="2400" b="1" dirty="0"/>
          </a:p>
        </p:txBody>
      </p:sp>
      <p:sp>
        <p:nvSpPr>
          <p:cNvPr id="12" name="Rectangle 11"/>
          <p:cNvSpPr/>
          <p:nvPr/>
        </p:nvSpPr>
        <p:spPr>
          <a:xfrm>
            <a:off x="5003701" y="6068458"/>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schemeClr val="bg1"/>
                </a:solidFill>
                <a:latin typeface="Montserrat Alternates Black" panose="00000A00000000000000" pitchFamily="50" charset="0"/>
              </a:rPr>
              <a:t>D. Miền Tây</a:t>
            </a:r>
            <a:endParaRPr lang="en-US" sz="2400" b="1" dirty="0"/>
          </a:p>
        </p:txBody>
      </p:sp>
      <p:sp>
        <p:nvSpPr>
          <p:cNvPr id="13" name="Rectangle 12"/>
          <p:cNvSpPr/>
          <p:nvPr/>
        </p:nvSpPr>
        <p:spPr>
          <a:xfrm>
            <a:off x="640915" y="5292335"/>
            <a:ext cx="3512852" cy="452005"/>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b="1" dirty="0">
                <a:solidFill>
                  <a:schemeClr val="bg1"/>
                </a:solidFill>
                <a:latin typeface="Montserrat Alternates Black" panose="00000A00000000000000" pitchFamily="50" charset="0"/>
              </a:rPr>
              <a:t>A.Miền Bắc</a:t>
            </a:r>
            <a:endParaRPr lang="en-US" sz="2400" b="1" dirty="0"/>
          </a:p>
        </p:txBody>
      </p:sp>
      <p:pic>
        <p:nvPicPr>
          <p:cNvPr id="14"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3783231" y="5066902"/>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000176" y="589224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Káº¿t quáº£ hÃ¬nh áº£nh cho right wrong tick icon"/>
          <p:cNvPicPr>
            <a:picLocks noChangeAspect="1" noChangeArrowheads="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071854" y="5055636"/>
            <a:ext cx="819150" cy="83014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3657204" y="5858365"/>
            <a:ext cx="1004699" cy="883003"/>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Káº¿t quáº£ hÃ¬nh áº£nh cho home icon">
            <a:hlinkClick r:id="rId10" action="ppaction://hlinksldjump"/>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9412" y="6131317"/>
            <a:ext cx="767861" cy="76786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pic>
        <p:nvPicPr>
          <p:cNvPr id="21" name="đồng hồ đếm giờ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3"/>
          <a:stretch>
            <a:fillRect/>
          </a:stretch>
        </p:blipFill>
        <p:spPr>
          <a:xfrm>
            <a:off x="6973388" y="4346671"/>
            <a:ext cx="1185029" cy="666564"/>
          </a:xfrm>
          <a:prstGeom prst="rect">
            <a:avLst/>
          </a:prstGeom>
        </p:spPr>
      </p:pic>
    </p:spTree>
    <p:extLst>
      <p:ext uri="{BB962C8B-B14F-4D97-AF65-F5344CB8AC3E}">
        <p14:creationId xmlns:p14="http://schemas.microsoft.com/office/powerpoint/2010/main" val="24240251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1"/>
                                        </p:tgtEl>
                                      </p:cBhvr>
                                    </p:animEffect>
                                    <p:set>
                                      <p:cBhvr>
                                        <p:cTn id="7" dur="1" fill="hold">
                                          <p:stCondLst>
                                            <p:cond delay="499"/>
                                          </p:stCondLst>
                                        </p:cTn>
                                        <p:tgtEl>
                                          <p:spTgt spid="21"/>
                                        </p:tgtEl>
                                        <p:attrNameLst>
                                          <p:attrName>style.visibility</p:attrName>
                                        </p:attrNameLst>
                                      </p:cBhvr>
                                      <p:to>
                                        <p:strVal val="hidden"/>
                                      </p:to>
                                    </p:set>
                                    <p:cmd type="call" cmd="stop">
                                      <p:cBhvr>
                                        <p:cTn id="8" dur="1">
                                          <p:stCondLst>
                                            <p:cond delay="499"/>
                                          </p:stCondLst>
                                        </p:cTn>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10"/>
                  </p:tgtEl>
                </p:cond>
              </p:nextCondLst>
            </p:seq>
            <p:seq concurrent="1" nextAc="seek">
              <p:cTn id="14" restart="whenNotActive" fill="hold" evtFilter="cancelBubble" nodeType="interactiveSeq">
                <p:stCondLst>
                  <p:cond evt="onClick" delay="0">
                    <p:tgtEl>
                      <p:spTgt spid="13"/>
                    </p:tgtEl>
                  </p:cond>
                </p:stCondLst>
                <p:endSync evt="end" delay="0">
                  <p:rtn val="all"/>
                </p:endSync>
                <p:childTnLst>
                  <p:par>
                    <p:cTn id="15" fill="hold">
                      <p:stCondLst>
                        <p:cond delay="0"/>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13"/>
                  </p:tgtEl>
                </p:cond>
              </p:nextCondLst>
            </p:seq>
            <p:seq concurrent="1" nextAc="seek">
              <p:cTn id="19" restart="whenNotActive" fill="hold" evtFilter="cancelBubble" nodeType="interactiveSeq">
                <p:stCondLst>
                  <p:cond evt="onClick" delay="0">
                    <p:tgtEl>
                      <p:spTgt spid="12"/>
                    </p:tgtEl>
                  </p:cond>
                </p:stCondLst>
                <p:endSync evt="end" delay="0">
                  <p:rtn val="all"/>
                </p:endSync>
                <p:childTnLst>
                  <p:par>
                    <p:cTn id="20" fill="hold">
                      <p:stCondLst>
                        <p:cond delay="0"/>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4" name="Am-thanh-tra-loi-sai-www_nhacchuongvui_com.wav"/>
                                        </p:tgtEl>
                                      </p:cMediaNode>
                                    </p:audio>
                                  </p:subTnLst>
                                </p:cTn>
                              </p:par>
                            </p:childTnLst>
                          </p:cTn>
                        </p:par>
                      </p:childTnLst>
                    </p:cTn>
                  </p:par>
                </p:childTnLst>
              </p:cTn>
              <p:nextCondLst>
                <p:cond evt="onClick" delay="0">
                  <p:tgtEl>
                    <p:spTgt spid="12"/>
                  </p:tgtEl>
                </p:cond>
              </p:nextCondLst>
            </p:seq>
            <p:seq concurrent="1" nextAc="seek">
              <p:cTn id="24" restart="whenNotActive" fill="hold" evtFilter="cancelBubble" nodeType="interactiveSeq">
                <p:stCondLst>
                  <p:cond evt="onClick" delay="0">
                    <p:tgtEl>
                      <p:spTgt spid="9"/>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5" name="Am-thanh-tra-loi-dung-www_nhacchuongvui_com.wav"/>
                                        </p:tgtEl>
                                      </p:cMediaNode>
                                    </p:audio>
                                  </p:subTnLst>
                                </p:cTn>
                              </p:par>
                            </p:childTnLst>
                          </p:cTn>
                        </p:par>
                      </p:childTnLst>
                    </p:cTn>
                  </p:par>
                </p:childTnLst>
              </p:cTn>
              <p:nextCondLst>
                <p:cond evt="onClick" delay="0">
                  <p:tgtEl>
                    <p:spTgt spid="9"/>
                  </p:tgtEl>
                </p:cond>
              </p:nextCondLst>
            </p:seq>
            <p:seq concurrent="1" nextAc="seek">
              <p:cTn id="29" restart="whenNotActive" fill="hold" evtFilter="cancelBubble" nodeType="interactiveSeq">
                <p:stCondLst>
                  <p:cond evt="onClick" delay="0">
                    <p:tgtEl>
                      <p:spTgt spid="21"/>
                    </p:tgtEl>
                  </p:cond>
                </p:stCondLst>
                <p:endSync evt="end" delay="0">
                  <p:rtn val="all"/>
                </p:endSync>
                <p:childTnLst>
                  <p:par>
                    <p:cTn id="30" fill="hold">
                      <p:stCondLst>
                        <p:cond delay="0"/>
                      </p:stCondLst>
                      <p:childTnLst>
                        <p:par>
                          <p:cTn id="31" fill="hold">
                            <p:stCondLst>
                              <p:cond delay="0"/>
                            </p:stCondLst>
                            <p:childTnLst>
                              <p:par>
                                <p:cTn id="32" presetID="2" presetClass="mediacall" presetSubtype="0" fill="hold" nodeType="clickEffect">
                                  <p:stCondLst>
                                    <p:cond delay="0"/>
                                  </p:stCondLst>
                                  <p:childTnLst>
                                    <p:cmd type="call" cmd="togglePause">
                                      <p:cBhvr>
                                        <p:cTn id="33" dur="1" fill="hold"/>
                                        <p:tgtEl>
                                          <p:spTgt spid="21"/>
                                        </p:tgtEl>
                                      </p:cBhvr>
                                    </p:cmd>
                                  </p:childTnLst>
                                </p:cTn>
                              </p:par>
                            </p:childTnLst>
                          </p:cTn>
                        </p:par>
                      </p:childTnLst>
                    </p:cTn>
                  </p:par>
                </p:childTnLst>
              </p:cTn>
              <p:nextCondLst>
                <p:cond evt="onClick" delay="0">
                  <p:tgtEl>
                    <p:spTgt spid="21"/>
                  </p:tgtEl>
                </p:cond>
              </p:nextCondLst>
            </p:seq>
            <p:video>
              <p:cMediaNode vol="100000">
                <p:cTn id="34" fill="hold" display="0">
                  <p:stCondLst>
                    <p:cond delay="indefinite"/>
                  </p:stCondLst>
                </p:cTn>
                <p:tgtEl>
                  <p:spTgt spid="21"/>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B5C02523-17B2-4A5C-BE92-EB549C9CC8D2}"/>
              </a:ext>
            </a:extLst>
          </p:cNvPr>
          <p:cNvPicPr>
            <a:picLocks noChangeAspect="1"/>
          </p:cNvPicPr>
          <p:nvPr/>
        </p:nvPicPr>
        <p:blipFill rotWithShape="1">
          <a:blip r:embed="rId6"/>
          <a:srcRect l="16138" t="19584" r="18500" b="5900"/>
          <a:stretch/>
        </p:blipFill>
        <p:spPr>
          <a:xfrm>
            <a:off x="2317023" y="1700808"/>
            <a:ext cx="4287551" cy="3055037"/>
          </a:xfrm>
          <a:prstGeom prst="rect">
            <a:avLst/>
          </a:prstGeom>
        </p:spPr>
      </p:pic>
      <p:sp>
        <p:nvSpPr>
          <p:cNvPr id="10" name="Rectangle 9"/>
          <p:cNvSpPr/>
          <p:nvPr/>
        </p:nvSpPr>
        <p:spPr>
          <a:xfrm>
            <a:off x="640915" y="530175"/>
            <a:ext cx="7875638" cy="738585"/>
          </a:xfrm>
          <a:prstGeom prst="rect">
            <a:avLst/>
          </a:prstGeom>
          <a:solidFill>
            <a:schemeClr val="accent6">
              <a:lumMod val="50000"/>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1350" dirty="0"/>
          </a:p>
        </p:txBody>
      </p:sp>
      <p:sp>
        <p:nvSpPr>
          <p:cNvPr id="12" name="TextBox 11"/>
          <p:cNvSpPr txBox="1"/>
          <p:nvPr/>
        </p:nvSpPr>
        <p:spPr>
          <a:xfrm>
            <a:off x="730046" y="663079"/>
            <a:ext cx="7632290" cy="461665"/>
          </a:xfrm>
          <a:prstGeom prst="rect">
            <a:avLst/>
          </a:prstGeom>
          <a:noFill/>
        </p:spPr>
        <p:txBody>
          <a:bodyPr wrap="square" rtlCol="0">
            <a:spAutoFit/>
          </a:bodyPr>
          <a:lstStyle/>
          <a:p>
            <a:r>
              <a:rPr lang="en-US" sz="2400" b="1" dirty="0">
                <a:solidFill>
                  <a:schemeClr val="bg1"/>
                </a:solidFill>
                <a:latin typeface="Montserrat Alternates Black" panose="00000A00000000000000" pitchFamily="50" charset="0"/>
              </a:rPr>
              <a:t>   Trong vở kịch có những nhân vật nào?</a:t>
            </a:r>
          </a:p>
        </p:txBody>
      </p:sp>
      <p:pic>
        <p:nvPicPr>
          <p:cNvPr id="16" name="Picture 2" descr="Káº¿t quáº£ hÃ¬nh áº£nh cho home icon">
            <a:hlinkClick r:id="rId7" action="ppaction://hlinksldjump"/>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 y="6117523"/>
            <a:ext cx="722934" cy="76786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a:off x="4544825" y="5805170"/>
            <a:ext cx="4175644" cy="55964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dirty="0">
                <a:solidFill>
                  <a:schemeClr val="bg1"/>
                </a:solidFill>
                <a:latin typeface="Montserrat Alternates Black" panose="00000A00000000000000" pitchFamily="50" charset="0"/>
              </a:rPr>
              <a:t>D.Dì Năm,An,chú cán bộ, cai,lính</a:t>
            </a:r>
            <a:endParaRPr lang="en-US" sz="2000" b="1" dirty="0"/>
          </a:p>
        </p:txBody>
      </p:sp>
      <p:sp>
        <p:nvSpPr>
          <p:cNvPr id="18" name="Rectangle 17"/>
          <p:cNvSpPr/>
          <p:nvPr/>
        </p:nvSpPr>
        <p:spPr>
          <a:xfrm>
            <a:off x="4500813" y="5026707"/>
            <a:ext cx="4175644" cy="55964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dirty="0">
                <a:solidFill>
                  <a:schemeClr val="bg1"/>
                </a:solidFill>
                <a:latin typeface="Montserrat Alternates Black" panose="00000A00000000000000" pitchFamily="50" charset="0"/>
              </a:rPr>
              <a:t>C. Dì Năm,An,cai,lính</a:t>
            </a:r>
            <a:endParaRPr lang="en-US" sz="2000" b="1" dirty="0"/>
          </a:p>
        </p:txBody>
      </p:sp>
      <p:sp>
        <p:nvSpPr>
          <p:cNvPr id="20" name="Rectangle 19"/>
          <p:cNvSpPr/>
          <p:nvPr/>
        </p:nvSpPr>
        <p:spPr>
          <a:xfrm>
            <a:off x="108324" y="5821688"/>
            <a:ext cx="4175644" cy="55964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dirty="0">
                <a:solidFill>
                  <a:schemeClr val="bg1"/>
                </a:solidFill>
                <a:latin typeface="Montserrat Alternates Black" panose="00000A00000000000000" pitchFamily="50" charset="0"/>
              </a:rPr>
              <a:t>B.Dì Năm,chú cán bộ,cai,lính</a:t>
            </a:r>
            <a:endParaRPr lang="en-US" sz="2000" b="1" dirty="0"/>
          </a:p>
        </p:txBody>
      </p:sp>
      <p:sp>
        <p:nvSpPr>
          <p:cNvPr id="21" name="Rectangle 20"/>
          <p:cNvSpPr/>
          <p:nvPr/>
        </p:nvSpPr>
        <p:spPr>
          <a:xfrm>
            <a:off x="111161" y="5007486"/>
            <a:ext cx="4175644" cy="559640"/>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000" b="1" dirty="0">
                <a:solidFill>
                  <a:schemeClr val="bg1"/>
                </a:solidFill>
                <a:latin typeface="Montserrat Alternates Black" panose="00000A00000000000000" pitchFamily="50" charset="0"/>
              </a:rPr>
              <a:t>A.Dì Năm, An, chú cán bộ</a:t>
            </a:r>
            <a:endParaRPr lang="en-US" sz="2000" b="1" dirty="0"/>
          </a:p>
        </p:txBody>
      </p:sp>
      <p:pic>
        <p:nvPicPr>
          <p:cNvPr id="22" name="Picture 6" descr="Káº¿t quáº£ hÃ¬nh áº£nh cho right wrong tick icon"/>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8157882" y="5760552"/>
            <a:ext cx="734598" cy="68574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4"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pic>
        <p:nvPicPr>
          <p:cNvPr id="26" name="đồng hồ đếm giờ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tretch>
            <a:fillRect/>
          </a:stretch>
        </p:blipFill>
        <p:spPr>
          <a:xfrm>
            <a:off x="7052132" y="3976764"/>
            <a:ext cx="1185029" cy="666564"/>
          </a:xfrm>
          <a:prstGeom prst="rect">
            <a:avLst/>
          </a:prstGeom>
        </p:spPr>
      </p:pic>
    </p:spTree>
    <p:extLst>
      <p:ext uri="{BB962C8B-B14F-4D97-AF65-F5344CB8AC3E}">
        <p14:creationId xmlns:p14="http://schemas.microsoft.com/office/powerpoint/2010/main" val="92555391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nodeType="clickEffect">
                                  <p:stCondLst>
                                    <p:cond delay="0"/>
                                  </p:stCondLst>
                                  <p:childTnLst>
                                    <p:animEffect transition="out" filter="blinds(horizontal)">
                                      <p:cBhvr>
                                        <p:cTn id="6" dur="500"/>
                                        <p:tgtEl>
                                          <p:spTgt spid="26"/>
                                        </p:tgtEl>
                                      </p:cBhvr>
                                    </p:animEffect>
                                    <p:set>
                                      <p:cBhvr>
                                        <p:cTn id="7" dur="1" fill="hold">
                                          <p:stCondLst>
                                            <p:cond delay="499"/>
                                          </p:stCondLst>
                                        </p:cTn>
                                        <p:tgtEl>
                                          <p:spTgt spid="26"/>
                                        </p:tgtEl>
                                        <p:attrNameLst>
                                          <p:attrName>style.visibility</p:attrName>
                                        </p:attrNameLst>
                                      </p:cBhvr>
                                      <p:to>
                                        <p:strVal val="hidden"/>
                                      </p:to>
                                    </p:set>
                                    <p:cmd type="call" cmd="stop">
                                      <p:cBhvr>
                                        <p:cTn id="8" dur="1">
                                          <p:stCondLst>
                                            <p:cond delay="499"/>
                                          </p:stCondLst>
                                        </p:cTn>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17"/>
                    </p:tgtEl>
                  </p:cond>
                </p:stCondLst>
                <p:endSync evt="end" delay="0">
                  <p:rtn val="all"/>
                </p:endSync>
                <p:childTnLst>
                  <p:par>
                    <p:cTn id="10" fill="hold">
                      <p:stCondLst>
                        <p:cond delay="0"/>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childTnLst>
                                  <p:subTnLst>
                                    <p:audio>
                                      <p:cMediaNode>
                                        <p:cTn display="0" masterRel="sameClick">
                                          <p:stCondLst>
                                            <p:cond evt="begin" delay="0">
                                              <p:tn val="12"/>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nextCondLst>
                <p:cond evt="onClick" delay="0">
                  <p:tgtEl>
                    <p:spTgt spid="17"/>
                  </p:tgtEl>
                </p:cond>
              </p:nextCondLst>
            </p:seq>
            <p:seq concurrent="1" nextAc="seek">
              <p:cTn id="14" restart="whenNotActive" fill="hold" evtFilter="cancelBubble" nodeType="interactiveSeq">
                <p:stCondLst>
                  <p:cond evt="onClick" delay="0">
                    <p:tgtEl>
                      <p:spTgt spid="26"/>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26"/>
                                        </p:tgtEl>
                                      </p:cBhvr>
                                    </p:cmd>
                                  </p:childTnLst>
                                </p:cTn>
                              </p:par>
                            </p:childTnLst>
                          </p:cTn>
                        </p:par>
                      </p:childTnLst>
                    </p:cTn>
                  </p:par>
                </p:childTnLst>
              </p:cTn>
              <p:nextCondLst>
                <p:cond evt="onClick" delay="0">
                  <p:tgtEl>
                    <p:spTgt spid="26"/>
                  </p:tgtEl>
                </p:cond>
              </p:nextCondLst>
            </p:seq>
            <p:video>
              <p:cMediaNode vol="100000">
                <p:cTn id="19" fill="hold" display="0">
                  <p:stCondLst>
                    <p:cond delay="indefinite"/>
                  </p:stCondLst>
                </p:cTn>
                <p:tgtEl>
                  <p:spTgt spid="26"/>
                </p:tgtEl>
              </p:cMediaNode>
            </p:vide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1E3C5D31-8FEB-4384-838D-EEF148819BC8}"/>
              </a:ext>
            </a:extLst>
          </p:cNvPr>
          <p:cNvSpPr/>
          <p:nvPr/>
        </p:nvSpPr>
        <p:spPr>
          <a:xfrm>
            <a:off x="3131840" y="902899"/>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Tìm</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hiểu</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bài</a:t>
            </a:r>
            <a:endPar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endParaRPr>
          </a:p>
        </p:txBody>
      </p:sp>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935596" y="2665849"/>
            <a:ext cx="7579754"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sz="2800" b="1" dirty="0">
                <a:solidFill>
                  <a:srgbClr val="002060"/>
                </a:solidFill>
                <a:latin typeface="Arial" charset="0"/>
              </a:rPr>
              <a:t>1. </a:t>
            </a:r>
            <a:r>
              <a:rPr lang="en-US" sz="2800" b="1" dirty="0" err="1">
                <a:solidFill>
                  <a:srgbClr val="002060"/>
                </a:solidFill>
                <a:latin typeface="Arial" charset="0"/>
              </a:rPr>
              <a:t>Chú</a:t>
            </a:r>
            <a:r>
              <a:rPr lang="en-US" sz="2800" b="1" dirty="0">
                <a:solidFill>
                  <a:srgbClr val="002060"/>
                </a:solidFill>
                <a:latin typeface="Arial" charset="0"/>
              </a:rPr>
              <a:t> </a:t>
            </a:r>
            <a:r>
              <a:rPr lang="en-US" sz="2800" b="1" dirty="0" err="1">
                <a:solidFill>
                  <a:srgbClr val="002060"/>
                </a:solidFill>
                <a:latin typeface="Arial" charset="0"/>
              </a:rPr>
              <a:t>cán</a:t>
            </a:r>
            <a:r>
              <a:rPr lang="en-US" sz="2800" b="1" dirty="0">
                <a:solidFill>
                  <a:srgbClr val="002060"/>
                </a:solidFill>
                <a:latin typeface="Arial" charset="0"/>
              </a:rPr>
              <a:t> </a:t>
            </a:r>
            <a:r>
              <a:rPr lang="en-US" sz="2800" b="1" dirty="0" err="1">
                <a:solidFill>
                  <a:srgbClr val="002060"/>
                </a:solidFill>
                <a:latin typeface="Arial" charset="0"/>
              </a:rPr>
              <a:t>bộ</a:t>
            </a:r>
            <a:r>
              <a:rPr lang="en-US" sz="2800" b="1" dirty="0">
                <a:solidFill>
                  <a:srgbClr val="002060"/>
                </a:solidFill>
                <a:latin typeface="Arial" charset="0"/>
              </a:rPr>
              <a:t> </a:t>
            </a:r>
            <a:r>
              <a:rPr lang="en-US" sz="2800" b="1" dirty="0" err="1">
                <a:solidFill>
                  <a:srgbClr val="002060"/>
                </a:solidFill>
                <a:latin typeface="Arial" charset="0"/>
              </a:rPr>
              <a:t>gặp</a:t>
            </a:r>
            <a:r>
              <a:rPr lang="en-US" sz="2800" b="1" dirty="0">
                <a:solidFill>
                  <a:srgbClr val="002060"/>
                </a:solidFill>
                <a:latin typeface="Arial" charset="0"/>
              </a:rPr>
              <a:t> </a:t>
            </a:r>
            <a:r>
              <a:rPr lang="en-US" sz="2800" b="1" dirty="0" err="1">
                <a:solidFill>
                  <a:srgbClr val="002060"/>
                </a:solidFill>
                <a:latin typeface="Arial" charset="0"/>
              </a:rPr>
              <a:t>chuyện</a:t>
            </a:r>
            <a:r>
              <a:rPr lang="en-US" sz="2800" b="1" dirty="0">
                <a:solidFill>
                  <a:srgbClr val="002060"/>
                </a:solidFill>
                <a:latin typeface="Arial" charset="0"/>
              </a:rPr>
              <a:t> </a:t>
            </a:r>
            <a:r>
              <a:rPr lang="en-US" sz="2800" b="1" dirty="0" err="1">
                <a:solidFill>
                  <a:srgbClr val="002060"/>
                </a:solidFill>
                <a:latin typeface="Arial" charset="0"/>
              </a:rPr>
              <a:t>gì</a:t>
            </a:r>
            <a:r>
              <a:rPr lang="en-US" sz="2800" b="1" dirty="0">
                <a:solidFill>
                  <a:srgbClr val="002060"/>
                </a:solidFill>
                <a:latin typeface="Arial" charset="0"/>
              </a:rPr>
              <a:t> </a:t>
            </a:r>
            <a:r>
              <a:rPr lang="en-US" sz="2800" b="1" dirty="0" err="1">
                <a:solidFill>
                  <a:srgbClr val="002060"/>
                </a:solidFill>
                <a:latin typeface="Arial" charset="0"/>
              </a:rPr>
              <a:t>nguy</a:t>
            </a:r>
            <a:r>
              <a:rPr lang="en-US" sz="2800" b="1" dirty="0">
                <a:solidFill>
                  <a:srgbClr val="002060"/>
                </a:solidFill>
                <a:latin typeface="Arial" charset="0"/>
              </a:rPr>
              <a:t> </a:t>
            </a:r>
            <a:r>
              <a:rPr lang="en-US" sz="2800" b="1" dirty="0" err="1">
                <a:solidFill>
                  <a:srgbClr val="002060"/>
                </a:solidFill>
                <a:latin typeface="Arial" charset="0"/>
              </a:rPr>
              <a:t>hiểm</a:t>
            </a:r>
            <a:r>
              <a:rPr lang="en-US" sz="2800" b="1" dirty="0">
                <a:solidFill>
                  <a:srgbClr val="002060"/>
                </a:solidFill>
                <a:latin typeface="Arial" charset="0"/>
              </a:rPr>
              <a:t> ?</a:t>
            </a:r>
          </a:p>
        </p:txBody>
      </p:sp>
      <p:sp>
        <p:nvSpPr>
          <p:cNvPr id="10" name="Rectangle 9">
            <a:extLst>
              <a:ext uri="{FF2B5EF4-FFF2-40B4-BE49-F238E27FC236}">
                <a16:creationId xmlns:a16="http://schemas.microsoft.com/office/drawing/2014/main" id="{CE3286EA-CDD1-4824-A562-E0DBAA35C57A}"/>
              </a:ext>
            </a:extLst>
          </p:cNvPr>
          <p:cNvSpPr>
            <a:spLocks noChangeArrowheads="1"/>
          </p:cNvSpPr>
          <p:nvPr/>
        </p:nvSpPr>
        <p:spPr bwMode="auto">
          <a:xfrm>
            <a:off x="1043608" y="3684235"/>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buNone/>
              <a:defRPr/>
            </a:pPr>
            <a:r>
              <a:rPr lang="en-US" altLang="en-US" sz="2800" b="1" dirty="0">
                <a:solidFill>
                  <a:schemeClr val="accent2">
                    <a:lumMod val="50000"/>
                  </a:schemeClr>
                </a:solidFill>
              </a:rPr>
              <a:t>- </a:t>
            </a:r>
            <a:r>
              <a:rPr lang="en-US" altLang="en-US" sz="2800" b="1" dirty="0" err="1">
                <a:solidFill>
                  <a:schemeClr val="accent2">
                    <a:lumMod val="50000"/>
                  </a:schemeClr>
                </a:solidFill>
              </a:rPr>
              <a:t>Chú</a:t>
            </a:r>
            <a:r>
              <a:rPr lang="en-US" altLang="en-US" sz="2800" b="1" dirty="0">
                <a:solidFill>
                  <a:schemeClr val="accent2">
                    <a:lumMod val="50000"/>
                  </a:schemeClr>
                </a:solidFill>
              </a:rPr>
              <a:t> </a:t>
            </a:r>
            <a:r>
              <a:rPr lang="en-US" altLang="en-US" sz="2800" b="1" dirty="0" err="1">
                <a:solidFill>
                  <a:schemeClr val="accent2">
                    <a:lumMod val="50000"/>
                  </a:schemeClr>
                </a:solidFill>
              </a:rPr>
              <a:t>bị</a:t>
            </a:r>
            <a:r>
              <a:rPr lang="en-US" altLang="en-US" sz="2800" b="1" dirty="0">
                <a:solidFill>
                  <a:schemeClr val="accent2">
                    <a:lumMod val="50000"/>
                  </a:schemeClr>
                </a:solidFill>
              </a:rPr>
              <a:t> </a:t>
            </a:r>
            <a:r>
              <a:rPr lang="en-US" altLang="en-US" sz="2800" b="1" dirty="0" err="1">
                <a:solidFill>
                  <a:schemeClr val="accent2">
                    <a:lumMod val="50000"/>
                  </a:schemeClr>
                </a:solidFill>
              </a:rPr>
              <a:t>bọn</a:t>
            </a:r>
            <a:r>
              <a:rPr lang="en-US" altLang="en-US" sz="2800" b="1" dirty="0">
                <a:solidFill>
                  <a:schemeClr val="accent2">
                    <a:lumMod val="50000"/>
                  </a:schemeClr>
                </a:solidFill>
              </a:rPr>
              <a:t> </a:t>
            </a:r>
            <a:r>
              <a:rPr lang="en-US" altLang="en-US" sz="2800" b="1" dirty="0" err="1">
                <a:solidFill>
                  <a:schemeClr val="accent2">
                    <a:lumMod val="50000"/>
                  </a:schemeClr>
                </a:solidFill>
              </a:rPr>
              <a:t>địch</a:t>
            </a:r>
            <a:r>
              <a:rPr lang="en-US" altLang="en-US" sz="2800" b="1" dirty="0">
                <a:solidFill>
                  <a:schemeClr val="accent2">
                    <a:lumMod val="50000"/>
                  </a:schemeClr>
                </a:solidFill>
              </a:rPr>
              <a:t> </a:t>
            </a:r>
            <a:r>
              <a:rPr lang="en-US" altLang="en-US" sz="2800" b="1" dirty="0" err="1">
                <a:solidFill>
                  <a:schemeClr val="accent2">
                    <a:lumMod val="50000"/>
                  </a:schemeClr>
                </a:solidFill>
              </a:rPr>
              <a:t>rượt</a:t>
            </a:r>
            <a:r>
              <a:rPr lang="en-US" altLang="en-US" sz="2800" b="1" dirty="0">
                <a:solidFill>
                  <a:schemeClr val="accent2">
                    <a:lumMod val="50000"/>
                  </a:schemeClr>
                </a:solidFill>
              </a:rPr>
              <a:t> </a:t>
            </a:r>
            <a:r>
              <a:rPr lang="en-US" altLang="en-US" sz="2800" b="1" dirty="0" err="1">
                <a:solidFill>
                  <a:schemeClr val="accent2">
                    <a:lumMod val="50000"/>
                  </a:schemeClr>
                </a:solidFill>
              </a:rPr>
              <a:t>bắt</a:t>
            </a:r>
            <a:r>
              <a:rPr lang="en-US" altLang="en-US" sz="2800" b="1" dirty="0">
                <a:solidFill>
                  <a:schemeClr val="accent2">
                    <a:lumMod val="50000"/>
                  </a:schemeClr>
                </a:solidFill>
              </a:rPr>
              <a:t>.</a:t>
            </a:r>
          </a:p>
        </p:txBody>
      </p:sp>
      <p:pic>
        <p:nvPicPr>
          <p:cNvPr id="13" name="Picture 2" descr="Phim hoạt hình học sinh suy nghĩ về câu hỏi png dưới trong suốt | Công cụ  đồ họa PSD Tải xuống miễn phí - Pikbest">
            <a:extLst>
              <a:ext uri="{FF2B5EF4-FFF2-40B4-BE49-F238E27FC236}">
                <a16:creationId xmlns:a16="http://schemas.microsoft.com/office/drawing/2014/main" id="{C990AC2E-AA91-49A3-A09A-1673D9FC83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00" t="6572" r="8858" b="6572"/>
          <a:stretch/>
        </p:blipFill>
        <p:spPr bwMode="auto">
          <a:xfrm>
            <a:off x="4340305" y="800527"/>
            <a:ext cx="770336" cy="824585"/>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9B9923BF-7CF1-4058-B374-803F30C97579}"/>
              </a:ext>
            </a:extLst>
          </p:cNvPr>
          <p:cNvCxnSpPr>
            <a:cxnSpLocks/>
          </p:cNvCxnSpPr>
          <p:nvPr/>
        </p:nvCxnSpPr>
        <p:spPr>
          <a:xfrm>
            <a:off x="827584" y="2220149"/>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2" name="Picture 11">
            <a:extLst>
              <a:ext uri="{FF2B5EF4-FFF2-40B4-BE49-F238E27FC236}">
                <a16:creationId xmlns:a16="http://schemas.microsoft.com/office/drawing/2014/main" id="{82012B8B-38F8-48F2-AA09-4DEE4883D0C9}"/>
              </a:ext>
            </a:extLst>
          </p:cNvPr>
          <p:cNvPicPr>
            <a:picLocks noChangeAspect="1"/>
          </p:cNvPicPr>
          <p:nvPr/>
        </p:nvPicPr>
        <p:blipFill rotWithShape="1">
          <a:blip r:embed="rId4"/>
          <a:srcRect l="24013" t="21175" r="26375" b="46858"/>
          <a:stretch/>
        </p:blipFill>
        <p:spPr>
          <a:xfrm>
            <a:off x="432946" y="3216211"/>
            <a:ext cx="8278107" cy="3240360"/>
          </a:xfrm>
          <a:prstGeom prst="rect">
            <a:avLst/>
          </a:prstGeom>
        </p:spPr>
      </p:pic>
      <p:pic>
        <p:nvPicPr>
          <p:cNvPr id="15" name="Picture 14"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90021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arn(inVertical)">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xit" presetSubtype="10" fill="hold" nodeType="clickEffect">
                                  <p:stCondLst>
                                    <p:cond delay="0"/>
                                  </p:stCondLst>
                                  <p:childTnLst>
                                    <p:animEffect transition="out" filter="randombar(horizontal)">
                                      <p:cBhvr>
                                        <p:cTn id="16" dur="500"/>
                                        <p:tgtEl>
                                          <p:spTgt spid="12"/>
                                        </p:tgtEl>
                                      </p:cBhvr>
                                    </p:animEffect>
                                    <p:set>
                                      <p:cBhvr>
                                        <p:cTn id="17" dur="1" fill="hold">
                                          <p:stCondLst>
                                            <p:cond delay="499"/>
                                          </p:stCondLst>
                                        </p:cTn>
                                        <p:tgtEl>
                                          <p:spTgt spid="12"/>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935596" y="2665849"/>
            <a:ext cx="7579754"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sz="2800" b="1" dirty="0">
                <a:solidFill>
                  <a:srgbClr val="002060"/>
                </a:solidFill>
                <a:latin typeface="Arial" charset="0"/>
              </a:rPr>
              <a:t>2. </a:t>
            </a:r>
            <a:r>
              <a:rPr lang="en-US" sz="2800" b="1" dirty="0" err="1">
                <a:solidFill>
                  <a:srgbClr val="002060"/>
                </a:solidFill>
                <a:latin typeface="Arial" charset="0"/>
              </a:rPr>
              <a:t>Dì</a:t>
            </a:r>
            <a:r>
              <a:rPr lang="en-US" sz="2800" b="1" dirty="0">
                <a:solidFill>
                  <a:srgbClr val="002060"/>
                </a:solidFill>
                <a:latin typeface="Arial" charset="0"/>
              </a:rPr>
              <a:t> </a:t>
            </a:r>
            <a:r>
              <a:rPr lang="en-US" sz="2800" b="1" dirty="0" err="1">
                <a:solidFill>
                  <a:srgbClr val="002060"/>
                </a:solidFill>
                <a:latin typeface="Arial" charset="0"/>
              </a:rPr>
              <a:t>Năm</a:t>
            </a:r>
            <a:r>
              <a:rPr lang="en-US" sz="2800" b="1" dirty="0">
                <a:solidFill>
                  <a:srgbClr val="002060"/>
                </a:solidFill>
                <a:latin typeface="Arial" charset="0"/>
              </a:rPr>
              <a:t> </a:t>
            </a:r>
            <a:r>
              <a:rPr lang="en-US" sz="2800" b="1" dirty="0" err="1">
                <a:solidFill>
                  <a:srgbClr val="002060"/>
                </a:solidFill>
                <a:latin typeface="Arial" charset="0"/>
              </a:rPr>
              <a:t>đã</a:t>
            </a:r>
            <a:r>
              <a:rPr lang="en-US" sz="2800" b="1" dirty="0">
                <a:solidFill>
                  <a:srgbClr val="002060"/>
                </a:solidFill>
                <a:latin typeface="Arial" charset="0"/>
              </a:rPr>
              <a:t> </a:t>
            </a:r>
            <a:r>
              <a:rPr lang="en-US" sz="2800" b="1" dirty="0" err="1">
                <a:solidFill>
                  <a:srgbClr val="002060"/>
                </a:solidFill>
                <a:latin typeface="Arial" charset="0"/>
              </a:rPr>
              <a:t>nghĩ</a:t>
            </a:r>
            <a:r>
              <a:rPr lang="en-US" sz="2800" b="1" dirty="0">
                <a:solidFill>
                  <a:srgbClr val="002060"/>
                </a:solidFill>
                <a:latin typeface="Arial" charset="0"/>
              </a:rPr>
              <a:t> ra </a:t>
            </a:r>
            <a:r>
              <a:rPr lang="en-US" sz="2800" b="1" dirty="0" err="1">
                <a:solidFill>
                  <a:srgbClr val="002060"/>
                </a:solidFill>
                <a:latin typeface="Arial" charset="0"/>
              </a:rPr>
              <a:t>cách</a:t>
            </a:r>
            <a:r>
              <a:rPr lang="en-US" sz="2800" b="1" dirty="0">
                <a:solidFill>
                  <a:srgbClr val="002060"/>
                </a:solidFill>
                <a:latin typeface="Arial" charset="0"/>
              </a:rPr>
              <a:t> </a:t>
            </a:r>
            <a:r>
              <a:rPr lang="en-US" sz="2800" b="1" dirty="0" err="1">
                <a:solidFill>
                  <a:srgbClr val="002060"/>
                </a:solidFill>
                <a:latin typeface="Arial" charset="0"/>
              </a:rPr>
              <a:t>gì</a:t>
            </a:r>
            <a:r>
              <a:rPr lang="en-US" sz="2800" b="1" dirty="0">
                <a:solidFill>
                  <a:srgbClr val="002060"/>
                </a:solidFill>
                <a:latin typeface="Arial" charset="0"/>
              </a:rPr>
              <a:t> </a:t>
            </a:r>
            <a:r>
              <a:rPr lang="en-US" sz="2800" b="1" dirty="0" err="1">
                <a:solidFill>
                  <a:srgbClr val="002060"/>
                </a:solidFill>
                <a:latin typeface="Arial" charset="0"/>
              </a:rPr>
              <a:t>để</a:t>
            </a:r>
            <a:r>
              <a:rPr lang="en-US" sz="2800" b="1" dirty="0">
                <a:solidFill>
                  <a:srgbClr val="002060"/>
                </a:solidFill>
                <a:latin typeface="Arial" charset="0"/>
              </a:rPr>
              <a:t> </a:t>
            </a:r>
            <a:r>
              <a:rPr lang="en-US" sz="2800" b="1" dirty="0" err="1">
                <a:solidFill>
                  <a:srgbClr val="002060"/>
                </a:solidFill>
                <a:latin typeface="Arial" charset="0"/>
              </a:rPr>
              <a:t>cứu</a:t>
            </a:r>
            <a:r>
              <a:rPr lang="en-US" sz="2800" b="1" dirty="0">
                <a:solidFill>
                  <a:srgbClr val="002060"/>
                </a:solidFill>
                <a:latin typeface="Arial" charset="0"/>
              </a:rPr>
              <a:t> </a:t>
            </a:r>
            <a:r>
              <a:rPr lang="en-US" sz="2800" b="1" dirty="0" err="1">
                <a:solidFill>
                  <a:srgbClr val="002060"/>
                </a:solidFill>
                <a:latin typeface="Arial" charset="0"/>
              </a:rPr>
              <a:t>chú</a:t>
            </a:r>
            <a:r>
              <a:rPr lang="en-US" sz="2800" b="1" dirty="0">
                <a:solidFill>
                  <a:srgbClr val="002060"/>
                </a:solidFill>
                <a:latin typeface="Arial" charset="0"/>
              </a:rPr>
              <a:t> </a:t>
            </a:r>
            <a:r>
              <a:rPr lang="en-US" sz="2800" b="1" dirty="0" err="1">
                <a:solidFill>
                  <a:srgbClr val="002060"/>
                </a:solidFill>
                <a:latin typeface="Arial" charset="0"/>
              </a:rPr>
              <a:t>cán</a:t>
            </a:r>
            <a:r>
              <a:rPr lang="en-US" sz="2800" b="1" dirty="0">
                <a:solidFill>
                  <a:srgbClr val="002060"/>
                </a:solidFill>
                <a:latin typeface="Arial" charset="0"/>
              </a:rPr>
              <a:t> </a:t>
            </a:r>
            <a:r>
              <a:rPr lang="en-US" sz="2800" b="1" dirty="0" err="1">
                <a:solidFill>
                  <a:srgbClr val="002060"/>
                </a:solidFill>
                <a:latin typeface="Arial" charset="0"/>
              </a:rPr>
              <a:t>bộ</a:t>
            </a:r>
            <a:r>
              <a:rPr lang="en-US" sz="2800" b="1" dirty="0">
                <a:solidFill>
                  <a:srgbClr val="002060"/>
                </a:solidFill>
                <a:latin typeface="Arial" charset="0"/>
              </a:rPr>
              <a:t>? </a:t>
            </a:r>
          </a:p>
        </p:txBody>
      </p:sp>
      <p:sp>
        <p:nvSpPr>
          <p:cNvPr id="10" name="Rectangle 9">
            <a:extLst>
              <a:ext uri="{FF2B5EF4-FFF2-40B4-BE49-F238E27FC236}">
                <a16:creationId xmlns:a16="http://schemas.microsoft.com/office/drawing/2014/main" id="{CE3286EA-CDD1-4824-A562-E0DBAA35C57A}"/>
              </a:ext>
            </a:extLst>
          </p:cNvPr>
          <p:cNvSpPr>
            <a:spLocks noChangeArrowheads="1"/>
          </p:cNvSpPr>
          <p:nvPr/>
        </p:nvSpPr>
        <p:spPr bwMode="auto">
          <a:xfrm>
            <a:off x="1043608" y="4005064"/>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altLang="en-US" sz="2800" b="1" dirty="0">
                <a:solidFill>
                  <a:schemeClr val="accent2">
                    <a:lumMod val="50000"/>
                  </a:schemeClr>
                </a:solidFill>
              </a:rPr>
              <a:t>- </a:t>
            </a:r>
            <a:r>
              <a:rPr lang="en-US" sz="2800" b="1" dirty="0" err="1">
                <a:solidFill>
                  <a:schemeClr val="accent2">
                    <a:lumMod val="50000"/>
                  </a:schemeClr>
                </a:solidFill>
              </a:rPr>
              <a:t>Dì</a:t>
            </a:r>
            <a:r>
              <a:rPr lang="en-US" sz="2800" b="1" dirty="0">
                <a:solidFill>
                  <a:schemeClr val="accent2">
                    <a:lumMod val="50000"/>
                  </a:schemeClr>
                </a:solidFill>
              </a:rPr>
              <a:t> </a:t>
            </a:r>
            <a:r>
              <a:rPr lang="en-US" sz="2800" b="1" dirty="0" err="1">
                <a:solidFill>
                  <a:schemeClr val="accent2">
                    <a:lumMod val="50000"/>
                  </a:schemeClr>
                </a:solidFill>
              </a:rPr>
              <a:t>vội</a:t>
            </a:r>
            <a:r>
              <a:rPr lang="en-US" sz="2800" b="1" dirty="0">
                <a:solidFill>
                  <a:schemeClr val="accent2">
                    <a:lumMod val="50000"/>
                  </a:schemeClr>
                </a:solidFill>
              </a:rPr>
              <a:t> </a:t>
            </a:r>
            <a:r>
              <a:rPr lang="vi-VN" sz="2800" b="1" dirty="0">
                <a:solidFill>
                  <a:schemeClr val="accent2">
                    <a:lumMod val="50000"/>
                  </a:schemeClr>
                </a:solidFill>
              </a:rPr>
              <a:t>đư</a:t>
            </a:r>
            <a:r>
              <a:rPr lang="en-US" sz="2800" b="1" dirty="0">
                <a:solidFill>
                  <a:schemeClr val="accent2">
                    <a:lumMod val="50000"/>
                  </a:schemeClr>
                </a:solidFill>
              </a:rPr>
              <a:t>a </a:t>
            </a:r>
            <a:r>
              <a:rPr lang="en-US" sz="2800" b="1" dirty="0" err="1">
                <a:solidFill>
                  <a:schemeClr val="accent2">
                    <a:lumMod val="50000"/>
                  </a:schemeClr>
                </a:solidFill>
              </a:rPr>
              <a:t>chú</a:t>
            </a:r>
            <a:r>
              <a:rPr lang="en-US" sz="2800" b="1" dirty="0">
                <a:solidFill>
                  <a:schemeClr val="accent2">
                    <a:lumMod val="50000"/>
                  </a:schemeClr>
                </a:solidFill>
              </a:rPr>
              <a:t> </a:t>
            </a:r>
            <a:r>
              <a:rPr lang="en-US" sz="2800" b="1" dirty="0" err="1">
                <a:solidFill>
                  <a:schemeClr val="accent2">
                    <a:lumMod val="50000"/>
                  </a:schemeClr>
                </a:solidFill>
              </a:rPr>
              <a:t>một</a:t>
            </a:r>
            <a:r>
              <a:rPr lang="en-US" sz="2800" b="1" dirty="0">
                <a:solidFill>
                  <a:schemeClr val="accent2">
                    <a:lumMod val="50000"/>
                  </a:schemeClr>
                </a:solidFill>
              </a:rPr>
              <a:t> </a:t>
            </a:r>
            <a:r>
              <a:rPr lang="en-US" sz="2800" b="1" dirty="0" err="1">
                <a:solidFill>
                  <a:schemeClr val="accent2">
                    <a:lumMod val="50000"/>
                  </a:schemeClr>
                </a:solidFill>
              </a:rPr>
              <a:t>chiếc</a:t>
            </a:r>
            <a:r>
              <a:rPr lang="en-US" sz="2800" b="1" dirty="0">
                <a:solidFill>
                  <a:schemeClr val="accent2">
                    <a:lumMod val="50000"/>
                  </a:schemeClr>
                </a:solidFill>
              </a:rPr>
              <a:t> </a:t>
            </a:r>
            <a:r>
              <a:rPr lang="en-US" sz="2800" b="1" dirty="0" err="1">
                <a:solidFill>
                  <a:schemeClr val="accent2">
                    <a:lumMod val="50000"/>
                  </a:schemeClr>
                </a:solidFill>
              </a:rPr>
              <a:t>áo</a:t>
            </a:r>
            <a:r>
              <a:rPr lang="en-US" sz="2800" b="1" dirty="0">
                <a:solidFill>
                  <a:schemeClr val="accent2">
                    <a:lumMod val="50000"/>
                  </a:schemeClr>
                </a:solidFill>
              </a:rPr>
              <a:t> </a:t>
            </a:r>
            <a:r>
              <a:rPr lang="en-US" sz="2800" b="1" dirty="0" err="1">
                <a:solidFill>
                  <a:schemeClr val="accent2">
                    <a:lumMod val="50000"/>
                  </a:schemeClr>
                </a:solidFill>
              </a:rPr>
              <a:t>khác</a:t>
            </a:r>
            <a:r>
              <a:rPr lang="en-US" sz="2800" b="1" dirty="0">
                <a:solidFill>
                  <a:schemeClr val="accent2">
                    <a:lumMod val="50000"/>
                  </a:schemeClr>
                </a:solidFill>
              </a:rPr>
              <a:t> </a:t>
            </a:r>
            <a:r>
              <a:rPr lang="vi-VN" sz="2800" b="1" dirty="0">
                <a:solidFill>
                  <a:schemeClr val="accent2">
                    <a:lumMod val="50000"/>
                  </a:schemeClr>
                </a:solidFill>
              </a:rPr>
              <a:t>đ</a:t>
            </a:r>
            <a:r>
              <a:rPr lang="en-US" sz="2800" b="1" dirty="0">
                <a:solidFill>
                  <a:schemeClr val="accent2">
                    <a:lumMod val="50000"/>
                  </a:schemeClr>
                </a:solidFill>
              </a:rPr>
              <a:t>ể </a:t>
            </a:r>
            <a:r>
              <a:rPr lang="en-US" sz="2800" b="1" dirty="0" err="1">
                <a:solidFill>
                  <a:schemeClr val="accent2">
                    <a:lumMod val="50000"/>
                  </a:schemeClr>
                </a:solidFill>
              </a:rPr>
              <a:t>thay</a:t>
            </a:r>
            <a:r>
              <a:rPr lang="en-US" sz="2800" b="1" dirty="0">
                <a:solidFill>
                  <a:schemeClr val="accent2">
                    <a:lumMod val="50000"/>
                  </a:schemeClr>
                </a:solidFill>
              </a:rPr>
              <a:t>, </a:t>
            </a:r>
            <a:r>
              <a:rPr lang="en-US" sz="2800" b="1" dirty="0" err="1">
                <a:solidFill>
                  <a:schemeClr val="accent2">
                    <a:lumMod val="50000"/>
                  </a:schemeClr>
                </a:solidFill>
              </a:rPr>
              <a:t>rồi</a:t>
            </a:r>
            <a:r>
              <a:rPr lang="en-US" sz="2800" b="1" dirty="0">
                <a:solidFill>
                  <a:schemeClr val="accent2">
                    <a:lumMod val="50000"/>
                  </a:schemeClr>
                </a:solidFill>
              </a:rPr>
              <a:t> </a:t>
            </a:r>
            <a:r>
              <a:rPr lang="en-US" sz="2800" b="1" dirty="0" err="1">
                <a:solidFill>
                  <a:schemeClr val="accent2">
                    <a:lumMod val="50000"/>
                  </a:schemeClr>
                </a:solidFill>
              </a:rPr>
              <a:t>bảo</a:t>
            </a:r>
            <a:r>
              <a:rPr lang="en-US" sz="2800" b="1" dirty="0">
                <a:solidFill>
                  <a:schemeClr val="accent2">
                    <a:lumMod val="50000"/>
                  </a:schemeClr>
                </a:solidFill>
              </a:rPr>
              <a:t> </a:t>
            </a:r>
            <a:r>
              <a:rPr lang="en-US" sz="2800" b="1" dirty="0" err="1">
                <a:solidFill>
                  <a:schemeClr val="accent2">
                    <a:lumMod val="50000"/>
                  </a:schemeClr>
                </a:solidFill>
              </a:rPr>
              <a:t>chú</a:t>
            </a:r>
            <a:r>
              <a:rPr lang="en-US" sz="2800" b="1" dirty="0">
                <a:solidFill>
                  <a:schemeClr val="accent2">
                    <a:lumMod val="50000"/>
                  </a:schemeClr>
                </a:solidFill>
              </a:rPr>
              <a:t> </a:t>
            </a:r>
            <a:r>
              <a:rPr lang="en-US" sz="2800" b="1" dirty="0" err="1">
                <a:solidFill>
                  <a:schemeClr val="accent2">
                    <a:lumMod val="50000"/>
                  </a:schemeClr>
                </a:solidFill>
              </a:rPr>
              <a:t>ngồi</a:t>
            </a:r>
            <a:r>
              <a:rPr lang="en-US" sz="2800" b="1" dirty="0">
                <a:solidFill>
                  <a:schemeClr val="accent2">
                    <a:lumMod val="50000"/>
                  </a:schemeClr>
                </a:solidFill>
              </a:rPr>
              <a:t> </a:t>
            </a:r>
            <a:r>
              <a:rPr lang="en-US" sz="2800" b="1" dirty="0" err="1">
                <a:solidFill>
                  <a:schemeClr val="accent2">
                    <a:lumMod val="50000"/>
                  </a:schemeClr>
                </a:solidFill>
              </a:rPr>
              <a:t>xuống</a:t>
            </a:r>
            <a:r>
              <a:rPr lang="en-US" sz="2800" b="1" dirty="0">
                <a:solidFill>
                  <a:schemeClr val="accent2">
                    <a:lumMod val="50000"/>
                  </a:schemeClr>
                </a:solidFill>
              </a:rPr>
              <a:t> </a:t>
            </a:r>
            <a:r>
              <a:rPr lang="en-US" sz="2800" b="1" dirty="0" err="1">
                <a:solidFill>
                  <a:schemeClr val="accent2">
                    <a:lumMod val="50000"/>
                  </a:schemeClr>
                </a:solidFill>
              </a:rPr>
              <a:t>chõng</a:t>
            </a:r>
            <a:r>
              <a:rPr lang="en-US" sz="2800" b="1" dirty="0">
                <a:solidFill>
                  <a:schemeClr val="accent2">
                    <a:lumMod val="50000"/>
                  </a:schemeClr>
                </a:solidFill>
              </a:rPr>
              <a:t> </a:t>
            </a:r>
            <a:r>
              <a:rPr lang="en-US" sz="2800" b="1" dirty="0" err="1">
                <a:solidFill>
                  <a:schemeClr val="accent2">
                    <a:lumMod val="50000"/>
                  </a:schemeClr>
                </a:solidFill>
              </a:rPr>
              <a:t>vờ</a:t>
            </a:r>
            <a:r>
              <a:rPr lang="en-US" sz="2800" b="1" dirty="0">
                <a:solidFill>
                  <a:schemeClr val="accent2">
                    <a:lumMod val="50000"/>
                  </a:schemeClr>
                </a:solidFill>
              </a:rPr>
              <a:t> </a:t>
            </a:r>
            <a:r>
              <a:rPr lang="vi-VN" sz="2800" b="1" dirty="0">
                <a:solidFill>
                  <a:schemeClr val="accent2">
                    <a:lumMod val="50000"/>
                  </a:schemeClr>
                </a:solidFill>
              </a:rPr>
              <a:t>ă</a:t>
            </a:r>
            <a:r>
              <a:rPr lang="en-US" sz="2800" b="1" dirty="0">
                <a:solidFill>
                  <a:schemeClr val="accent2">
                    <a:lumMod val="50000"/>
                  </a:schemeClr>
                </a:solidFill>
              </a:rPr>
              <a:t>n c</a:t>
            </a:r>
            <a:r>
              <a:rPr lang="vi-VN" sz="2800" b="1" dirty="0">
                <a:solidFill>
                  <a:schemeClr val="accent2">
                    <a:lumMod val="50000"/>
                  </a:schemeClr>
                </a:solidFill>
              </a:rPr>
              <a:t>ơ</a:t>
            </a:r>
            <a:r>
              <a:rPr lang="en-US" sz="2800" b="1" dirty="0">
                <a:solidFill>
                  <a:schemeClr val="accent2">
                    <a:lumMod val="50000"/>
                  </a:schemeClr>
                </a:solidFill>
              </a:rPr>
              <a:t>m .</a:t>
            </a:r>
          </a:p>
          <a:p>
            <a:pPr marL="0" indent="0" algn="just">
              <a:lnSpc>
                <a:spcPct val="150000"/>
              </a:lnSpc>
              <a:buNone/>
              <a:defRPr/>
            </a:pPr>
            <a:endParaRPr lang="en-US" altLang="en-US" sz="2800" b="1" dirty="0">
              <a:solidFill>
                <a:schemeClr val="accent2">
                  <a:lumMod val="50000"/>
                </a:schemeClr>
              </a:solidFill>
            </a:endParaRPr>
          </a:p>
        </p:txBody>
      </p:sp>
      <p:sp>
        <p:nvSpPr>
          <p:cNvPr id="8" name="Rectangle 7">
            <a:extLst>
              <a:ext uri="{FF2B5EF4-FFF2-40B4-BE49-F238E27FC236}">
                <a16:creationId xmlns:a16="http://schemas.microsoft.com/office/drawing/2014/main" id="{5F0E8151-CF4B-441F-BA80-EE31611B6A05}"/>
              </a:ext>
            </a:extLst>
          </p:cNvPr>
          <p:cNvSpPr/>
          <p:nvPr/>
        </p:nvSpPr>
        <p:spPr>
          <a:xfrm>
            <a:off x="3131840" y="902899"/>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Tìm</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hiểu</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bài</a:t>
            </a:r>
            <a:endPar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endParaRPr>
          </a:p>
        </p:txBody>
      </p:sp>
      <p:pic>
        <p:nvPicPr>
          <p:cNvPr id="9" name="Picture 2" descr="Phim hoạt hình học sinh suy nghĩ về câu hỏi png dưới trong suốt | Công cụ  đồ họa PSD Tải xuống miễn phí - Pikbest">
            <a:extLst>
              <a:ext uri="{FF2B5EF4-FFF2-40B4-BE49-F238E27FC236}">
                <a16:creationId xmlns:a16="http://schemas.microsoft.com/office/drawing/2014/main" id="{D8F127A0-9AF1-479B-A9CF-AAF5647012A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00" t="6572" r="8858" b="6572"/>
          <a:stretch/>
        </p:blipFill>
        <p:spPr bwMode="auto">
          <a:xfrm>
            <a:off x="4340305" y="800527"/>
            <a:ext cx="770336" cy="82458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1EA8D19E-1FF0-4CCC-BF77-5B97FD61A2B0}"/>
              </a:ext>
            </a:extLst>
          </p:cNvPr>
          <p:cNvCxnSpPr>
            <a:cxnSpLocks/>
          </p:cNvCxnSpPr>
          <p:nvPr/>
        </p:nvCxnSpPr>
        <p:spPr>
          <a:xfrm>
            <a:off x="827584" y="2220149"/>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3" name="Picture 12"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1334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935596" y="2665849"/>
            <a:ext cx="7579754"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sz="2800" b="1" dirty="0">
                <a:solidFill>
                  <a:srgbClr val="002060"/>
                </a:solidFill>
                <a:latin typeface="Arial" charset="0"/>
              </a:rPr>
              <a:t>3. Chi </a:t>
            </a:r>
            <a:r>
              <a:rPr lang="en-US" sz="2800" b="1" dirty="0" err="1">
                <a:solidFill>
                  <a:srgbClr val="002060"/>
                </a:solidFill>
                <a:latin typeface="Arial" charset="0"/>
              </a:rPr>
              <a:t>tiết</a:t>
            </a:r>
            <a:r>
              <a:rPr lang="en-US" sz="2800" b="1" dirty="0">
                <a:solidFill>
                  <a:srgbClr val="002060"/>
                </a:solidFill>
                <a:latin typeface="Arial" charset="0"/>
              </a:rPr>
              <a:t> </a:t>
            </a:r>
            <a:r>
              <a:rPr lang="en-US" sz="2800" b="1" dirty="0" err="1">
                <a:solidFill>
                  <a:srgbClr val="002060"/>
                </a:solidFill>
                <a:latin typeface="Arial" charset="0"/>
              </a:rPr>
              <a:t>nào</a:t>
            </a:r>
            <a:r>
              <a:rPr lang="en-US" sz="2800" b="1" dirty="0">
                <a:solidFill>
                  <a:srgbClr val="002060"/>
                </a:solidFill>
                <a:latin typeface="Arial" charset="0"/>
              </a:rPr>
              <a:t> </a:t>
            </a:r>
            <a:r>
              <a:rPr lang="en-US" sz="2800" b="1" dirty="0" err="1">
                <a:solidFill>
                  <a:srgbClr val="002060"/>
                </a:solidFill>
                <a:latin typeface="Arial" charset="0"/>
              </a:rPr>
              <a:t>trong</a:t>
            </a:r>
            <a:r>
              <a:rPr lang="en-US" sz="2800" b="1" dirty="0">
                <a:solidFill>
                  <a:srgbClr val="002060"/>
                </a:solidFill>
                <a:latin typeface="Arial" charset="0"/>
              </a:rPr>
              <a:t> </a:t>
            </a:r>
            <a:r>
              <a:rPr lang="vi-VN" sz="2800" b="1" dirty="0">
                <a:solidFill>
                  <a:srgbClr val="002060"/>
                </a:solidFill>
                <a:latin typeface="Arial" charset="0"/>
              </a:rPr>
              <a:t>đ</a:t>
            </a:r>
            <a:r>
              <a:rPr lang="en-US" sz="2800" b="1" dirty="0" err="1">
                <a:solidFill>
                  <a:srgbClr val="002060"/>
                </a:solidFill>
                <a:latin typeface="Arial" charset="0"/>
              </a:rPr>
              <a:t>oạn</a:t>
            </a:r>
            <a:r>
              <a:rPr lang="en-US" sz="2800" b="1" dirty="0">
                <a:solidFill>
                  <a:srgbClr val="002060"/>
                </a:solidFill>
                <a:latin typeface="Arial" charset="0"/>
              </a:rPr>
              <a:t> </a:t>
            </a:r>
            <a:r>
              <a:rPr lang="en-US" sz="2800" b="1" dirty="0" err="1">
                <a:solidFill>
                  <a:srgbClr val="002060"/>
                </a:solidFill>
                <a:latin typeface="Arial" charset="0"/>
              </a:rPr>
              <a:t>kịch</a:t>
            </a:r>
            <a:r>
              <a:rPr lang="en-US" sz="2800" b="1" dirty="0">
                <a:solidFill>
                  <a:srgbClr val="002060"/>
                </a:solidFill>
                <a:latin typeface="Arial" charset="0"/>
              </a:rPr>
              <a:t> </a:t>
            </a:r>
            <a:r>
              <a:rPr lang="en-US" sz="2800" b="1" dirty="0" err="1">
                <a:solidFill>
                  <a:srgbClr val="002060"/>
                </a:solidFill>
                <a:latin typeface="Arial" charset="0"/>
              </a:rPr>
              <a:t>làm</a:t>
            </a:r>
            <a:r>
              <a:rPr lang="en-US" sz="2800" b="1" dirty="0">
                <a:solidFill>
                  <a:srgbClr val="002060"/>
                </a:solidFill>
                <a:latin typeface="Arial" charset="0"/>
              </a:rPr>
              <a:t> </a:t>
            </a:r>
            <a:r>
              <a:rPr lang="en-US" sz="2800" b="1" dirty="0" err="1">
                <a:solidFill>
                  <a:srgbClr val="002060"/>
                </a:solidFill>
                <a:latin typeface="Arial" charset="0"/>
              </a:rPr>
              <a:t>em</a:t>
            </a:r>
            <a:r>
              <a:rPr lang="en-US" sz="2800" b="1" dirty="0">
                <a:solidFill>
                  <a:srgbClr val="002060"/>
                </a:solidFill>
                <a:latin typeface="Arial" charset="0"/>
              </a:rPr>
              <a:t> </a:t>
            </a:r>
            <a:r>
              <a:rPr lang="en-US" sz="2800" b="1" dirty="0" err="1">
                <a:solidFill>
                  <a:srgbClr val="002060"/>
                </a:solidFill>
                <a:latin typeface="Arial" charset="0"/>
              </a:rPr>
              <a:t>thích</a:t>
            </a:r>
            <a:r>
              <a:rPr lang="en-US" sz="2800" b="1" dirty="0">
                <a:solidFill>
                  <a:srgbClr val="002060"/>
                </a:solidFill>
                <a:latin typeface="Arial" charset="0"/>
              </a:rPr>
              <a:t> </a:t>
            </a:r>
            <a:r>
              <a:rPr lang="en-US" sz="2800" b="1" dirty="0" err="1">
                <a:solidFill>
                  <a:srgbClr val="002060"/>
                </a:solidFill>
                <a:latin typeface="Arial" charset="0"/>
              </a:rPr>
              <a:t>thú</a:t>
            </a:r>
            <a:r>
              <a:rPr lang="en-US" sz="2800" b="1" dirty="0">
                <a:solidFill>
                  <a:srgbClr val="002060"/>
                </a:solidFill>
                <a:latin typeface="Arial" charset="0"/>
              </a:rPr>
              <a:t> </a:t>
            </a:r>
            <a:r>
              <a:rPr lang="en-US" sz="2800" b="1" dirty="0" err="1">
                <a:solidFill>
                  <a:srgbClr val="002060"/>
                </a:solidFill>
                <a:latin typeface="Arial" charset="0"/>
              </a:rPr>
              <a:t>nhất</a:t>
            </a:r>
            <a:r>
              <a:rPr lang="en-US" sz="2800" b="1" dirty="0">
                <a:solidFill>
                  <a:srgbClr val="002060"/>
                </a:solidFill>
                <a:latin typeface="Arial" charset="0"/>
              </a:rPr>
              <a:t> ? </a:t>
            </a:r>
            <a:r>
              <a:rPr lang="en-US" sz="2800" b="1" dirty="0" err="1">
                <a:solidFill>
                  <a:srgbClr val="002060"/>
                </a:solidFill>
                <a:latin typeface="Arial" charset="0"/>
              </a:rPr>
              <a:t>Vì</a:t>
            </a:r>
            <a:r>
              <a:rPr lang="en-US" sz="2800" b="1" dirty="0">
                <a:solidFill>
                  <a:srgbClr val="002060"/>
                </a:solidFill>
                <a:latin typeface="Arial" charset="0"/>
              </a:rPr>
              <a:t> </a:t>
            </a:r>
            <a:r>
              <a:rPr lang="en-US" sz="2800" b="1" dirty="0" err="1">
                <a:solidFill>
                  <a:srgbClr val="002060"/>
                </a:solidFill>
                <a:latin typeface="Arial" charset="0"/>
              </a:rPr>
              <a:t>sao</a:t>
            </a:r>
            <a:r>
              <a:rPr lang="en-US" sz="2800" b="1" dirty="0">
                <a:solidFill>
                  <a:srgbClr val="002060"/>
                </a:solidFill>
                <a:latin typeface="Arial" charset="0"/>
              </a:rPr>
              <a:t>?</a:t>
            </a:r>
          </a:p>
          <a:p>
            <a:pPr marL="0" indent="0" algn="just">
              <a:lnSpc>
                <a:spcPct val="150000"/>
              </a:lnSpc>
              <a:buNone/>
              <a:defRPr/>
            </a:pPr>
            <a:endParaRPr lang="en-US" sz="2800" b="1" dirty="0">
              <a:solidFill>
                <a:srgbClr val="002060"/>
              </a:solidFill>
              <a:latin typeface="Arial" charset="0"/>
            </a:endParaRPr>
          </a:p>
        </p:txBody>
      </p:sp>
      <p:sp>
        <p:nvSpPr>
          <p:cNvPr id="10" name="Rectangle 9">
            <a:extLst>
              <a:ext uri="{FF2B5EF4-FFF2-40B4-BE49-F238E27FC236}">
                <a16:creationId xmlns:a16="http://schemas.microsoft.com/office/drawing/2014/main" id="{CE3286EA-CDD1-4824-A562-E0DBAA35C57A}"/>
              </a:ext>
            </a:extLst>
          </p:cNvPr>
          <p:cNvSpPr>
            <a:spLocks noChangeArrowheads="1"/>
          </p:cNvSpPr>
          <p:nvPr/>
        </p:nvSpPr>
        <p:spPr bwMode="auto">
          <a:xfrm>
            <a:off x="1043608" y="4005064"/>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altLang="en-US" sz="2800" b="1" dirty="0">
                <a:solidFill>
                  <a:schemeClr val="accent2">
                    <a:lumMod val="50000"/>
                  </a:schemeClr>
                </a:solidFill>
              </a:rPr>
              <a:t>- </a:t>
            </a:r>
            <a:r>
              <a:rPr lang="en-US" sz="2800" b="1" dirty="0">
                <a:solidFill>
                  <a:schemeClr val="accent2">
                    <a:lumMod val="50000"/>
                  </a:schemeClr>
                </a:solidFill>
                <a:latin typeface="Arial" charset="0"/>
              </a:rPr>
              <a:t>Chi </a:t>
            </a:r>
            <a:r>
              <a:rPr lang="en-US" sz="2800" b="1" dirty="0" err="1">
                <a:solidFill>
                  <a:schemeClr val="accent2">
                    <a:lumMod val="50000"/>
                  </a:schemeClr>
                </a:solidFill>
                <a:latin typeface="Arial" charset="0"/>
              </a:rPr>
              <a:t>tiết</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kết</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thúc</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phần</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một</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của</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vở</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kịch</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là</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hấp</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dẫn</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nhất</a:t>
            </a:r>
            <a:r>
              <a:rPr lang="en-US" sz="2800" b="1" dirty="0">
                <a:solidFill>
                  <a:schemeClr val="accent2">
                    <a:lumMod val="50000"/>
                  </a:schemeClr>
                </a:solidFill>
                <a:latin typeface="Arial" charset="0"/>
              </a:rPr>
              <a:t> </a:t>
            </a:r>
            <a:r>
              <a:rPr lang="en-US" sz="2800" b="1" dirty="0" err="1">
                <a:solidFill>
                  <a:schemeClr val="accent2">
                    <a:lumMod val="50000"/>
                  </a:schemeClr>
                </a:solidFill>
                <a:latin typeface="Arial" charset="0"/>
              </a:rPr>
              <a:t>vì</a:t>
            </a:r>
            <a:r>
              <a:rPr lang="en-US" sz="2800" b="1" dirty="0">
                <a:solidFill>
                  <a:schemeClr val="accent2">
                    <a:lumMod val="50000"/>
                  </a:schemeClr>
                </a:solidFill>
                <a:latin typeface="Arial" charset="0"/>
              </a:rPr>
              <a:t> </a:t>
            </a:r>
            <a:r>
              <a:rPr lang="vi-VN" sz="2800" b="1" dirty="0">
                <a:solidFill>
                  <a:schemeClr val="accent2">
                    <a:lumMod val="50000"/>
                  </a:schemeClr>
                </a:solidFill>
                <a:latin typeface="Arial" charset="0"/>
              </a:rPr>
              <a:t>đ</a:t>
            </a:r>
            <a:r>
              <a:rPr lang="en-US" sz="2800" b="1" dirty="0">
                <a:solidFill>
                  <a:schemeClr val="accent2">
                    <a:lumMod val="50000"/>
                  </a:schemeClr>
                </a:solidFill>
                <a:latin typeface="Arial" charset="0"/>
              </a:rPr>
              <a:t>ẩy mâu thuẫn kịch lên </a:t>
            </a:r>
            <a:r>
              <a:rPr lang="vi-VN" sz="2800" b="1" dirty="0">
                <a:solidFill>
                  <a:schemeClr val="accent2">
                    <a:lumMod val="50000"/>
                  </a:schemeClr>
                </a:solidFill>
                <a:latin typeface="Arial" charset="0"/>
              </a:rPr>
              <a:t>đ</a:t>
            </a:r>
            <a:r>
              <a:rPr lang="en-US" sz="2800" b="1" dirty="0" err="1">
                <a:solidFill>
                  <a:schemeClr val="accent2">
                    <a:lumMod val="50000"/>
                  </a:schemeClr>
                </a:solidFill>
                <a:latin typeface="Arial" charset="0"/>
              </a:rPr>
              <a:t>ỉnh</a:t>
            </a:r>
            <a:r>
              <a:rPr lang="en-US" sz="2800" b="1" dirty="0">
                <a:solidFill>
                  <a:schemeClr val="accent2">
                    <a:lumMod val="50000"/>
                  </a:schemeClr>
                </a:solidFill>
                <a:latin typeface="Arial" charset="0"/>
              </a:rPr>
              <a:t> </a:t>
            </a:r>
            <a:r>
              <a:rPr lang="vi-VN" sz="2800" b="1" dirty="0">
                <a:solidFill>
                  <a:schemeClr val="accent2">
                    <a:lumMod val="50000"/>
                  </a:schemeClr>
                </a:solidFill>
                <a:latin typeface="Arial" charset="0"/>
              </a:rPr>
              <a:t>đ</a:t>
            </a:r>
            <a:r>
              <a:rPr lang="en-US" sz="2800" b="1" dirty="0">
                <a:solidFill>
                  <a:schemeClr val="accent2">
                    <a:lumMod val="50000"/>
                  </a:schemeClr>
                </a:solidFill>
                <a:latin typeface="Arial" charset="0"/>
              </a:rPr>
              <a:t>iểm.</a:t>
            </a:r>
          </a:p>
          <a:p>
            <a:pPr marL="0" indent="0" algn="just">
              <a:lnSpc>
                <a:spcPct val="150000"/>
              </a:lnSpc>
              <a:buNone/>
              <a:defRPr/>
            </a:pPr>
            <a:endParaRPr lang="en-US" sz="2800" b="1" dirty="0">
              <a:solidFill>
                <a:schemeClr val="accent2">
                  <a:lumMod val="50000"/>
                </a:schemeClr>
              </a:solidFill>
            </a:endParaRPr>
          </a:p>
          <a:p>
            <a:pPr marL="0" indent="0" algn="just">
              <a:lnSpc>
                <a:spcPct val="150000"/>
              </a:lnSpc>
              <a:buNone/>
              <a:defRPr/>
            </a:pPr>
            <a:endParaRPr lang="en-US" altLang="en-US" sz="2800" b="1" dirty="0">
              <a:solidFill>
                <a:schemeClr val="accent2">
                  <a:lumMod val="50000"/>
                </a:schemeClr>
              </a:solidFill>
            </a:endParaRPr>
          </a:p>
        </p:txBody>
      </p:sp>
      <p:sp>
        <p:nvSpPr>
          <p:cNvPr id="8" name="Rectangle 7">
            <a:extLst>
              <a:ext uri="{FF2B5EF4-FFF2-40B4-BE49-F238E27FC236}">
                <a16:creationId xmlns:a16="http://schemas.microsoft.com/office/drawing/2014/main" id="{B2C33004-0F96-4379-904A-272F431545D9}"/>
              </a:ext>
            </a:extLst>
          </p:cNvPr>
          <p:cNvSpPr/>
          <p:nvPr/>
        </p:nvSpPr>
        <p:spPr>
          <a:xfrm>
            <a:off x="3131840" y="902899"/>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Tìm</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hiểu</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bài</a:t>
            </a:r>
            <a:endPar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endParaRPr>
          </a:p>
        </p:txBody>
      </p:sp>
      <p:pic>
        <p:nvPicPr>
          <p:cNvPr id="9" name="Picture 2" descr="Phim hoạt hình học sinh suy nghĩ về câu hỏi png dưới trong suốt | Công cụ  đồ họa PSD Tải xuống miễn phí - Pikbest">
            <a:extLst>
              <a:ext uri="{FF2B5EF4-FFF2-40B4-BE49-F238E27FC236}">
                <a16:creationId xmlns:a16="http://schemas.microsoft.com/office/drawing/2014/main" id="{F37C9A71-AA12-4A7C-A305-95224464D5F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00" t="6572" r="8858" b="6572"/>
          <a:stretch/>
        </p:blipFill>
        <p:spPr bwMode="auto">
          <a:xfrm>
            <a:off x="4340305" y="800527"/>
            <a:ext cx="770336" cy="82458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ABC40595-C08A-4D9C-9993-ED1C44FCE7BE}"/>
              </a:ext>
            </a:extLst>
          </p:cNvPr>
          <p:cNvCxnSpPr>
            <a:cxnSpLocks/>
          </p:cNvCxnSpPr>
          <p:nvPr/>
        </p:nvCxnSpPr>
        <p:spPr>
          <a:xfrm>
            <a:off x="827584" y="2220149"/>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2" name="Picture 11"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926219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91B42-9F4B-4972-8FAE-0B9E9381CC61}"/>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7EDB4340-938A-4B31-AFA9-6488771DD122}"/>
              </a:ext>
            </a:extLst>
          </p:cNvPr>
          <p:cNvSpPr>
            <a:spLocks noGrp="1"/>
          </p:cNvSpPr>
          <p:nvPr>
            <p:ph idx="1"/>
          </p:nvPr>
        </p:nvSpPr>
        <p:spPr/>
        <p:txBody>
          <a:bodyPr/>
          <a:lstStyle/>
          <a:p>
            <a:endParaRPr lang="en-US"/>
          </a:p>
        </p:txBody>
      </p:sp>
      <p:pic>
        <p:nvPicPr>
          <p:cNvPr id="3074" name="Picture 2" descr="Bảng thông báo Ban giám đốc miễn Phí nội dung Clip nghệ thuật - hội đồng  giáo dục. png tải về - Miễn phí trong suốt Khung Hình png Tải về.">
            <a:extLst>
              <a:ext uri="{FF2B5EF4-FFF2-40B4-BE49-F238E27FC236}">
                <a16:creationId xmlns:a16="http://schemas.microsoft.com/office/drawing/2014/main" id="{82DE5C76-D054-41F8-958E-5860C2A2A6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029" t="4047" r="7092" b="8786"/>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492B77E-11EE-4401-923E-25CB6F6DE3CB}"/>
              </a:ext>
            </a:extLst>
          </p:cNvPr>
          <p:cNvSpPr/>
          <p:nvPr/>
        </p:nvSpPr>
        <p:spPr>
          <a:xfrm>
            <a:off x="898047" y="1188244"/>
            <a:ext cx="7347909" cy="4227183"/>
          </a:xfrm>
          <a:prstGeom prst="rect">
            <a:avLst/>
          </a:prstGeom>
          <a:noFill/>
        </p:spPr>
        <p:txBody>
          <a:bodyPr wrap="none" lIns="68580" tIns="34290" rIns="68580" bIns="34290">
            <a:spAutoFit/>
          </a:bodyPr>
          <a:lstStyle/>
          <a:p>
            <a:pPr algn="ctr"/>
            <a:r>
              <a:rPr lang="en-US" sz="405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Môn</a:t>
            </a:r>
            <a:r>
              <a:rPr lang="en-US" sz="405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 </a:t>
            </a:r>
            <a:r>
              <a:rPr lang="en-US" sz="405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học</a:t>
            </a:r>
            <a:r>
              <a:rPr lang="en-US" sz="405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 : </a:t>
            </a:r>
            <a:r>
              <a:rPr lang="en-US" sz="405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Tiếng</a:t>
            </a:r>
            <a:r>
              <a:rPr lang="en-US" sz="405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 </a:t>
            </a:r>
            <a:r>
              <a:rPr lang="en-US" sz="405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Việt</a:t>
            </a:r>
            <a:r>
              <a:rPr lang="en-US" sz="405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 – </a:t>
            </a:r>
            <a:r>
              <a:rPr lang="en-US" sz="405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Lớp</a:t>
            </a:r>
            <a:r>
              <a:rPr lang="en-US" sz="405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 5</a:t>
            </a:r>
          </a:p>
          <a:p>
            <a:pPr algn="ctr"/>
            <a:endParaRPr lang="en-US" sz="240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endParaRPr>
          </a:p>
          <a:p>
            <a:pPr algn="ctr">
              <a:lnSpc>
                <a:spcPct val="150000"/>
              </a:lnSpc>
            </a:pPr>
            <a:r>
              <a:rPr lang="en-US" sz="600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Tập</a:t>
            </a:r>
            <a:r>
              <a:rPr lang="en-US" sz="600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 </a:t>
            </a:r>
            <a:r>
              <a:rPr lang="en-US" sz="600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đọc</a:t>
            </a:r>
            <a:endParaRPr lang="en-US" sz="600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endParaRPr>
          </a:p>
          <a:p>
            <a:pPr algn="ctr">
              <a:lnSpc>
                <a:spcPct val="150000"/>
              </a:lnSpc>
            </a:pPr>
            <a:r>
              <a:rPr lang="en-US" sz="880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Lòng</a:t>
            </a:r>
            <a:r>
              <a:rPr lang="en-US" sz="880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 </a:t>
            </a:r>
            <a:r>
              <a:rPr lang="en-US" sz="8800" b="1" spc="38" dirty="0" err="1">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rPr>
              <a:t>dân</a:t>
            </a:r>
            <a:endParaRPr lang="en-US" sz="8800" b="1" spc="38" dirty="0">
              <a:ln w="9525" cmpd="sng">
                <a:solidFill>
                  <a:schemeClr val="accent1"/>
                </a:solidFill>
                <a:prstDash val="solid"/>
              </a:ln>
              <a:solidFill>
                <a:srgbClr val="70AD47">
                  <a:tint val="1000"/>
                </a:srgbClr>
              </a:solidFill>
              <a:effectLst>
                <a:glow rad="38100">
                  <a:schemeClr val="accent1">
                    <a:alpha val="40000"/>
                  </a:schemeClr>
                </a:glow>
              </a:effectLst>
              <a:latin typeface="Arial" panose="020B0604020202020204" pitchFamily="34" charset="0"/>
              <a:cs typeface="Arial" panose="020B0604020202020204" pitchFamily="34" charset="0"/>
            </a:endParaRPr>
          </a:p>
        </p:txBody>
      </p:sp>
      <p:pic>
        <p:nvPicPr>
          <p:cNvPr id="6" name="Picture 5"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89085"/>
      </p:ext>
    </p:extLst>
  </p:cSld>
  <p:clrMapOvr>
    <a:masterClrMapping/>
  </p:clrMapOvr>
  <mc:AlternateContent xmlns:mc="http://schemas.openxmlformats.org/markup-compatibility/2006" xmlns:p14="http://schemas.microsoft.com/office/powerpoint/2010/main">
    <mc:Choice Requires="p14">
      <p:transition spd="slow" p14:dur="2000">
        <p14:honeycomb/>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935596" y="2276872"/>
            <a:ext cx="7579754"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sz="2800" b="1" dirty="0">
                <a:solidFill>
                  <a:srgbClr val="002060"/>
                </a:solidFill>
                <a:latin typeface="Arial" charset="0"/>
              </a:rPr>
              <a:t>- Tại sao dì Năm lại bảo vệ chú cán bộ? Làm như vậy dì có thể gặp phải những nguy hiểm gì?</a:t>
            </a:r>
          </a:p>
        </p:txBody>
      </p:sp>
      <p:sp>
        <p:nvSpPr>
          <p:cNvPr id="10" name="Rectangle 9">
            <a:extLst>
              <a:ext uri="{FF2B5EF4-FFF2-40B4-BE49-F238E27FC236}">
                <a16:creationId xmlns:a16="http://schemas.microsoft.com/office/drawing/2014/main" id="{CE3286EA-CDD1-4824-A562-E0DBAA35C57A}"/>
              </a:ext>
            </a:extLst>
          </p:cNvPr>
          <p:cNvSpPr>
            <a:spLocks noChangeArrowheads="1"/>
          </p:cNvSpPr>
          <p:nvPr/>
        </p:nvSpPr>
        <p:spPr bwMode="auto">
          <a:xfrm>
            <a:off x="1043608" y="4293096"/>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altLang="en-US" sz="2800" b="1" dirty="0">
                <a:solidFill>
                  <a:schemeClr val="accent2">
                    <a:lumMod val="50000"/>
                  </a:schemeClr>
                </a:solidFill>
              </a:rPr>
              <a:t>- Vì căm thù bọn địch hung ác và tin yêu cách mạng. Làm như vậy, dì có thể bị giặc bắt giữ, đánh đập, bắn giết,...</a:t>
            </a:r>
          </a:p>
        </p:txBody>
      </p:sp>
      <p:sp>
        <p:nvSpPr>
          <p:cNvPr id="8" name="Rectangle 7">
            <a:extLst>
              <a:ext uri="{FF2B5EF4-FFF2-40B4-BE49-F238E27FC236}">
                <a16:creationId xmlns:a16="http://schemas.microsoft.com/office/drawing/2014/main" id="{B2C33004-0F96-4379-904A-272F431545D9}"/>
              </a:ext>
            </a:extLst>
          </p:cNvPr>
          <p:cNvSpPr/>
          <p:nvPr/>
        </p:nvSpPr>
        <p:spPr>
          <a:xfrm>
            <a:off x="3131840" y="902899"/>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Tìm</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hiểu</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bài</a:t>
            </a:r>
            <a:endPar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endParaRPr>
          </a:p>
        </p:txBody>
      </p:sp>
      <p:pic>
        <p:nvPicPr>
          <p:cNvPr id="9" name="Picture 2" descr="Phim hoạt hình học sinh suy nghĩ về câu hỏi png dưới trong suốt | Công cụ  đồ họa PSD Tải xuống miễn phí - Pikbest">
            <a:extLst>
              <a:ext uri="{FF2B5EF4-FFF2-40B4-BE49-F238E27FC236}">
                <a16:creationId xmlns:a16="http://schemas.microsoft.com/office/drawing/2014/main" id="{F37C9A71-AA12-4A7C-A305-95224464D5F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00" t="6572" r="8858" b="6572"/>
          <a:stretch/>
        </p:blipFill>
        <p:spPr bwMode="auto">
          <a:xfrm>
            <a:off x="4340305" y="800527"/>
            <a:ext cx="770336" cy="82458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ABC40595-C08A-4D9C-9993-ED1C44FCE7BE}"/>
              </a:ext>
            </a:extLst>
          </p:cNvPr>
          <p:cNvCxnSpPr>
            <a:cxnSpLocks/>
          </p:cNvCxnSpPr>
          <p:nvPr/>
        </p:nvCxnSpPr>
        <p:spPr>
          <a:xfrm>
            <a:off x="827584" y="2220149"/>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2" name="Picture 11"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126383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960376" y="2660819"/>
            <a:ext cx="7579754"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sz="2800" b="1" dirty="0">
                <a:solidFill>
                  <a:srgbClr val="002060"/>
                </a:solidFill>
                <a:latin typeface="Arial" charset="0"/>
              </a:rPr>
              <a:t>- Qua vở kịch ta thấy dì Năm là người như thế nào?</a:t>
            </a:r>
          </a:p>
        </p:txBody>
      </p:sp>
      <p:sp>
        <p:nvSpPr>
          <p:cNvPr id="10" name="Rectangle 9">
            <a:extLst>
              <a:ext uri="{FF2B5EF4-FFF2-40B4-BE49-F238E27FC236}">
                <a16:creationId xmlns:a16="http://schemas.microsoft.com/office/drawing/2014/main" id="{CE3286EA-CDD1-4824-A562-E0DBAA35C57A}"/>
              </a:ext>
            </a:extLst>
          </p:cNvPr>
          <p:cNvSpPr>
            <a:spLocks noChangeArrowheads="1"/>
          </p:cNvSpPr>
          <p:nvPr/>
        </p:nvSpPr>
        <p:spPr bwMode="auto">
          <a:xfrm>
            <a:off x="1043608" y="4077072"/>
            <a:ext cx="7272808"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altLang="en-US" sz="2800" b="1" dirty="0">
                <a:solidFill>
                  <a:schemeClr val="accent2">
                    <a:lumMod val="50000"/>
                  </a:schemeClr>
                </a:solidFill>
              </a:rPr>
              <a:t>- Dì Năm mưu trí, dũng cảm bảo vệ cán bộ, bảo vệ cách mạng dù có phải hi sinh tính mạng.</a:t>
            </a:r>
          </a:p>
        </p:txBody>
      </p:sp>
      <p:sp>
        <p:nvSpPr>
          <p:cNvPr id="8" name="Rectangle 7">
            <a:extLst>
              <a:ext uri="{FF2B5EF4-FFF2-40B4-BE49-F238E27FC236}">
                <a16:creationId xmlns:a16="http://schemas.microsoft.com/office/drawing/2014/main" id="{B2C33004-0F96-4379-904A-272F431545D9}"/>
              </a:ext>
            </a:extLst>
          </p:cNvPr>
          <p:cNvSpPr/>
          <p:nvPr/>
        </p:nvSpPr>
        <p:spPr>
          <a:xfrm>
            <a:off x="3131840" y="902899"/>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Tìm</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hiểu</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bài</a:t>
            </a:r>
            <a:endPar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endParaRPr>
          </a:p>
        </p:txBody>
      </p:sp>
      <p:pic>
        <p:nvPicPr>
          <p:cNvPr id="9" name="Picture 2" descr="Phim hoạt hình học sinh suy nghĩ về câu hỏi png dưới trong suốt | Công cụ  đồ họa PSD Tải xuống miễn phí - Pikbest">
            <a:extLst>
              <a:ext uri="{FF2B5EF4-FFF2-40B4-BE49-F238E27FC236}">
                <a16:creationId xmlns:a16="http://schemas.microsoft.com/office/drawing/2014/main" id="{F37C9A71-AA12-4A7C-A305-95224464D5F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00" t="6572" r="8858" b="6572"/>
          <a:stretch/>
        </p:blipFill>
        <p:spPr bwMode="auto">
          <a:xfrm>
            <a:off x="4340305" y="800527"/>
            <a:ext cx="770336" cy="82458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ABC40595-C08A-4D9C-9993-ED1C44FCE7BE}"/>
              </a:ext>
            </a:extLst>
          </p:cNvPr>
          <p:cNvCxnSpPr>
            <a:cxnSpLocks/>
          </p:cNvCxnSpPr>
          <p:nvPr/>
        </p:nvCxnSpPr>
        <p:spPr>
          <a:xfrm>
            <a:off x="827584" y="2220149"/>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2" name="Picture 11"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3538157"/>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E4E2BCC-4EBA-4DEC-89A4-57D4B4593375}"/>
              </a:ext>
            </a:extLst>
          </p:cNvPr>
          <p:cNvSpPr>
            <a:spLocks noChangeArrowheads="1"/>
          </p:cNvSpPr>
          <p:nvPr/>
        </p:nvSpPr>
        <p:spPr bwMode="auto">
          <a:xfrm>
            <a:off x="960376" y="2948851"/>
            <a:ext cx="7579754" cy="768181"/>
          </a:xfrm>
          <a:prstGeom prst="rect">
            <a:avLst/>
          </a:prstGeom>
          <a:noFill/>
          <a:ln>
            <a:no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sz="2800" b="1" dirty="0">
                <a:solidFill>
                  <a:srgbClr val="002060"/>
                </a:solidFill>
                <a:latin typeface="Arial" charset="0"/>
              </a:rPr>
              <a:t>- Nêu nội dung chính của bài tập đọc.</a:t>
            </a:r>
          </a:p>
        </p:txBody>
      </p:sp>
      <p:sp>
        <p:nvSpPr>
          <p:cNvPr id="10" name="Rectangle 9">
            <a:extLst>
              <a:ext uri="{FF2B5EF4-FFF2-40B4-BE49-F238E27FC236}">
                <a16:creationId xmlns:a16="http://schemas.microsoft.com/office/drawing/2014/main" id="{CE3286EA-CDD1-4824-A562-E0DBAA35C57A}"/>
              </a:ext>
            </a:extLst>
          </p:cNvPr>
          <p:cNvSpPr>
            <a:spLocks noChangeArrowheads="1"/>
          </p:cNvSpPr>
          <p:nvPr/>
        </p:nvSpPr>
        <p:spPr bwMode="auto">
          <a:xfrm>
            <a:off x="683568" y="4077072"/>
            <a:ext cx="7272808" cy="1656184"/>
          </a:xfrm>
          <a:prstGeom prst="rect">
            <a:avLst/>
          </a:prstGeom>
          <a:noFill/>
          <a:ln w="28575">
            <a:solidFill>
              <a:schemeClr val="accent6">
                <a:lumMod val="75000"/>
              </a:schemeClr>
            </a:solidFill>
          </a:ln>
          <a:effec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indent="0" algn="just">
              <a:lnSpc>
                <a:spcPct val="150000"/>
              </a:lnSpc>
              <a:buNone/>
              <a:defRPr/>
            </a:pPr>
            <a:r>
              <a:rPr lang="en-US" altLang="en-US" sz="2800" b="1" dirty="0">
                <a:solidFill>
                  <a:schemeClr val="accent2">
                    <a:lumMod val="50000"/>
                  </a:schemeClr>
                </a:solidFill>
              </a:rPr>
              <a:t>- Ca ngợi dì Năm mưu trí, dũng cảm lừa giặc,  cứu cán bộ cách mạng.</a:t>
            </a:r>
          </a:p>
        </p:txBody>
      </p:sp>
      <p:sp>
        <p:nvSpPr>
          <p:cNvPr id="8" name="Rectangle 7">
            <a:extLst>
              <a:ext uri="{FF2B5EF4-FFF2-40B4-BE49-F238E27FC236}">
                <a16:creationId xmlns:a16="http://schemas.microsoft.com/office/drawing/2014/main" id="{B2C33004-0F96-4379-904A-272F431545D9}"/>
              </a:ext>
            </a:extLst>
          </p:cNvPr>
          <p:cNvSpPr/>
          <p:nvPr/>
        </p:nvSpPr>
        <p:spPr>
          <a:xfrm>
            <a:off x="3131840" y="902899"/>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Tìm</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hiểu</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bài</a:t>
            </a:r>
            <a:endPar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endParaRPr>
          </a:p>
        </p:txBody>
      </p:sp>
      <p:pic>
        <p:nvPicPr>
          <p:cNvPr id="9" name="Picture 2" descr="Phim hoạt hình học sinh suy nghĩ về câu hỏi png dưới trong suốt | Công cụ  đồ họa PSD Tải xuống miễn phí - Pikbest">
            <a:extLst>
              <a:ext uri="{FF2B5EF4-FFF2-40B4-BE49-F238E27FC236}">
                <a16:creationId xmlns:a16="http://schemas.microsoft.com/office/drawing/2014/main" id="{F37C9A71-AA12-4A7C-A305-95224464D5F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000" t="6572" r="8858" b="6572"/>
          <a:stretch/>
        </p:blipFill>
        <p:spPr bwMode="auto">
          <a:xfrm>
            <a:off x="4340305" y="800527"/>
            <a:ext cx="770336" cy="824585"/>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ABC40595-C08A-4D9C-9993-ED1C44FCE7BE}"/>
              </a:ext>
            </a:extLst>
          </p:cNvPr>
          <p:cNvCxnSpPr>
            <a:cxnSpLocks/>
          </p:cNvCxnSpPr>
          <p:nvPr/>
        </p:nvCxnSpPr>
        <p:spPr>
          <a:xfrm>
            <a:off x="827584" y="2220149"/>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2" name="Picture 11"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954793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CD223CF3-BD6F-4BFD-9C8E-E59DC2551979}"/>
              </a:ext>
            </a:extLst>
          </p:cNvPr>
          <p:cNvSpPr/>
          <p:nvPr/>
        </p:nvSpPr>
        <p:spPr>
          <a:xfrm>
            <a:off x="2859879" y="704620"/>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sp>
        <p:nvSpPr>
          <p:cNvPr id="23" name="Text Box 96">
            <a:extLst>
              <a:ext uri="{FF2B5EF4-FFF2-40B4-BE49-F238E27FC236}">
                <a16:creationId xmlns:a16="http://schemas.microsoft.com/office/drawing/2014/main" id="{6E7BC898-8F7F-40E2-8E66-65B2FD2F9EF8}"/>
              </a:ext>
            </a:extLst>
          </p:cNvPr>
          <p:cNvSpPr txBox="1">
            <a:spLocks noChangeArrowheads="1"/>
          </p:cNvSpPr>
          <p:nvPr/>
        </p:nvSpPr>
        <p:spPr bwMode="gray">
          <a:xfrm>
            <a:off x="1403648" y="5301208"/>
            <a:ext cx="6192688"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5400" b="1" dirty="0" err="1">
                <a:solidFill>
                  <a:srgbClr val="2D2D8A"/>
                </a:solidFill>
                <a:cs typeface="Arial" panose="020B0604020202020204" pitchFamily="34" charset="0"/>
              </a:rPr>
              <a:t>Luyện</a:t>
            </a:r>
            <a:r>
              <a:rPr lang="en-US" altLang="en-US" sz="5400" b="1" dirty="0">
                <a:solidFill>
                  <a:srgbClr val="2D2D8A"/>
                </a:solidFill>
                <a:cs typeface="Arial" panose="020B0604020202020204" pitchFamily="34" charset="0"/>
              </a:rPr>
              <a:t> </a:t>
            </a:r>
            <a:r>
              <a:rPr lang="en-US" altLang="en-US" sz="5400" b="1" dirty="0" err="1">
                <a:solidFill>
                  <a:srgbClr val="2D2D8A"/>
                </a:solidFill>
                <a:cs typeface="Arial" panose="020B0604020202020204" pitchFamily="34" charset="0"/>
              </a:rPr>
              <a:t>đọc</a:t>
            </a:r>
            <a:r>
              <a:rPr lang="en-US" altLang="en-US" sz="5400" b="1" dirty="0">
                <a:solidFill>
                  <a:srgbClr val="2D2D8A"/>
                </a:solidFill>
                <a:cs typeface="Arial" panose="020B0604020202020204" pitchFamily="34" charset="0"/>
              </a:rPr>
              <a:t> hay</a:t>
            </a:r>
          </a:p>
        </p:txBody>
      </p:sp>
      <p:pic>
        <p:nvPicPr>
          <p:cNvPr id="11" name="Picture 10">
            <a:extLst>
              <a:ext uri="{FF2B5EF4-FFF2-40B4-BE49-F238E27FC236}">
                <a16:creationId xmlns:a16="http://schemas.microsoft.com/office/drawing/2014/main" id="{B5C02523-17B2-4A5C-BE92-EB549C9CC8D2}"/>
              </a:ext>
            </a:extLst>
          </p:cNvPr>
          <p:cNvPicPr>
            <a:picLocks noChangeAspect="1"/>
          </p:cNvPicPr>
          <p:nvPr/>
        </p:nvPicPr>
        <p:blipFill rotWithShape="1">
          <a:blip r:embed="rId3"/>
          <a:srcRect l="16138" t="19584" r="18500" b="5900"/>
          <a:stretch/>
        </p:blipFill>
        <p:spPr>
          <a:xfrm>
            <a:off x="2317023" y="2060848"/>
            <a:ext cx="4287551" cy="3055037"/>
          </a:xfrm>
          <a:prstGeom prst="rect">
            <a:avLst/>
          </a:prstGeom>
        </p:spPr>
      </p:pic>
      <p:pic>
        <p:nvPicPr>
          <p:cNvPr id="8" name="Picture 7"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767438"/>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75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5F0E8151-CF4B-441F-BA80-EE31611B6A05}"/>
              </a:ext>
            </a:extLst>
          </p:cNvPr>
          <p:cNvSpPr/>
          <p:nvPr/>
        </p:nvSpPr>
        <p:spPr>
          <a:xfrm>
            <a:off x="3491880" y="692696"/>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Luyện</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đọc</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hay</a:t>
            </a:r>
          </a:p>
        </p:txBody>
      </p:sp>
      <p:cxnSp>
        <p:nvCxnSpPr>
          <p:cNvPr id="11" name="Straight Connector 10">
            <a:extLst>
              <a:ext uri="{FF2B5EF4-FFF2-40B4-BE49-F238E27FC236}">
                <a16:creationId xmlns:a16="http://schemas.microsoft.com/office/drawing/2014/main" id="{1EA8D19E-1FF0-4CCC-BF77-5B97FD61A2B0}"/>
              </a:ext>
            </a:extLst>
          </p:cNvPr>
          <p:cNvCxnSpPr>
            <a:cxnSpLocks/>
          </p:cNvCxnSpPr>
          <p:nvPr/>
        </p:nvCxnSpPr>
        <p:spPr>
          <a:xfrm>
            <a:off x="827584" y="1916832"/>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2" name="Picture 2" descr="Hình ảnh Suy Nghĩ đấy , Suy Nghĩ., Đứa Trẻ, Chuyển động Học miễn phí tải  tập tin PNG PSDComment và Vector">
            <a:extLst>
              <a:ext uri="{FF2B5EF4-FFF2-40B4-BE49-F238E27FC236}">
                <a16:creationId xmlns:a16="http://schemas.microsoft.com/office/drawing/2014/main" id="{3807DB8C-135F-4F27-9755-8291AA3A474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875" t="11111" r="10298" b="4825"/>
          <a:stretch/>
        </p:blipFill>
        <p:spPr bwMode="auto">
          <a:xfrm>
            <a:off x="4418435" y="692696"/>
            <a:ext cx="854820" cy="92333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27">
            <a:extLst>
              <a:ext uri="{FF2B5EF4-FFF2-40B4-BE49-F238E27FC236}">
                <a16:creationId xmlns:a16="http://schemas.microsoft.com/office/drawing/2014/main" id="{CEC70A94-CE16-4B89-A25D-E217BCE6B744}"/>
              </a:ext>
            </a:extLst>
          </p:cNvPr>
          <p:cNvSpPr txBox="1">
            <a:spLocks noChangeArrowheads="1"/>
          </p:cNvSpPr>
          <p:nvPr/>
        </p:nvSpPr>
        <p:spPr bwMode="auto">
          <a:xfrm>
            <a:off x="899592" y="2204864"/>
            <a:ext cx="8280920" cy="3985706"/>
          </a:xfrm>
          <a:prstGeom prst="rect">
            <a:avLst/>
          </a:prstGeom>
          <a:noFill/>
          <a:ln w="9525">
            <a:noFill/>
            <a:miter lim="800000"/>
            <a:headEnd/>
            <a:tailEnd/>
          </a:ln>
        </p:spPr>
        <p:txBody>
          <a:bodyPr wrap="square">
            <a:spAutoFit/>
          </a:bodyPr>
          <a:lstStyle/>
          <a:p>
            <a:pPr marL="342900" indent="-342900">
              <a:lnSpc>
                <a:spcPct val="150000"/>
              </a:lnSpc>
              <a:spcBef>
                <a:spcPct val="50000"/>
              </a:spcBef>
              <a:buFontTx/>
              <a:buChar char="-"/>
            </a:pPr>
            <a:r>
              <a:rPr lang="en-US" sz="2200" b="1" dirty="0">
                <a:solidFill>
                  <a:schemeClr val="accent2">
                    <a:lumMod val="50000"/>
                  </a:schemeClr>
                </a:solidFill>
                <a:latin typeface="Arial" charset="0"/>
              </a:rPr>
              <a:t>Đọc diễn cảm, rõ ràng, rành mạch</a:t>
            </a:r>
          </a:p>
          <a:p>
            <a:pPr marL="342900" indent="-342900">
              <a:lnSpc>
                <a:spcPct val="150000"/>
              </a:lnSpc>
              <a:spcBef>
                <a:spcPct val="50000"/>
              </a:spcBef>
              <a:buFontTx/>
              <a:buChar char="-"/>
            </a:pPr>
            <a:r>
              <a:rPr lang="en-US" sz="2200" b="1" dirty="0">
                <a:solidFill>
                  <a:schemeClr val="accent2">
                    <a:lumMod val="50000"/>
                  </a:schemeClr>
                </a:solidFill>
                <a:latin typeface="Arial" charset="0"/>
              </a:rPr>
              <a:t>Chú ý hạ giọng khi đọc chú thích.</a:t>
            </a:r>
          </a:p>
          <a:p>
            <a:pPr marL="342900" indent="-342900">
              <a:lnSpc>
                <a:spcPct val="150000"/>
              </a:lnSpc>
              <a:spcBef>
                <a:spcPct val="50000"/>
              </a:spcBef>
              <a:buFontTx/>
              <a:buChar char="-"/>
            </a:pPr>
            <a:r>
              <a:rPr lang="en-US" sz="2200" b="1" dirty="0">
                <a:solidFill>
                  <a:schemeClr val="accent2">
                    <a:lumMod val="50000"/>
                  </a:schemeClr>
                </a:solidFill>
                <a:latin typeface="Arial" charset="0"/>
              </a:rPr>
              <a:t>Đổi giọng, đọc phân biệt lời nói từng nhân vật:</a:t>
            </a:r>
            <a:br>
              <a:rPr lang="en-US" sz="2200" b="1" dirty="0">
                <a:solidFill>
                  <a:schemeClr val="accent2">
                    <a:lumMod val="50000"/>
                  </a:schemeClr>
                </a:solidFill>
                <a:latin typeface="Arial" charset="0"/>
              </a:rPr>
            </a:br>
            <a:r>
              <a:rPr lang="en-US" sz="2200" b="1" dirty="0">
                <a:solidFill>
                  <a:schemeClr val="accent2">
                    <a:lumMod val="50000"/>
                  </a:schemeClr>
                </a:solidFill>
                <a:latin typeface="Arial" charset="0"/>
              </a:rPr>
              <a:t>+ Giọng cai, lính: hống hách, xấc xược</a:t>
            </a:r>
            <a:br>
              <a:rPr lang="en-US" sz="2200" b="1" dirty="0">
                <a:solidFill>
                  <a:schemeClr val="accent2">
                    <a:lumMod val="50000"/>
                  </a:schemeClr>
                </a:solidFill>
                <a:latin typeface="Arial" charset="0"/>
              </a:rPr>
            </a:br>
            <a:r>
              <a:rPr lang="en-US" sz="2200" b="1" dirty="0">
                <a:solidFill>
                  <a:schemeClr val="accent2">
                    <a:lumMod val="50000"/>
                  </a:schemeClr>
                </a:solidFill>
                <a:latin typeface="Arial" charset="0"/>
              </a:rPr>
              <a:t>+ Dì Năm, cán bộ: giọng đoạn đầu tự nhiên; đoạn sau than vãn, nghẹn ngào.</a:t>
            </a:r>
            <a:br>
              <a:rPr lang="en-US" sz="2200" b="1" dirty="0">
                <a:solidFill>
                  <a:schemeClr val="accent2">
                    <a:lumMod val="50000"/>
                  </a:schemeClr>
                </a:solidFill>
                <a:latin typeface="Arial" charset="0"/>
              </a:rPr>
            </a:br>
            <a:r>
              <a:rPr lang="en-US" sz="2200" b="1" dirty="0">
                <a:solidFill>
                  <a:schemeClr val="accent2">
                    <a:lumMod val="50000"/>
                  </a:schemeClr>
                </a:solidFill>
                <a:latin typeface="Arial" charset="0"/>
              </a:rPr>
              <a:t>+ An: giọng lo lắng cho má</a:t>
            </a:r>
          </a:p>
        </p:txBody>
      </p:sp>
      <p:pic>
        <p:nvPicPr>
          <p:cNvPr id="9" name="Picture 8"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95540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5F0E8151-CF4B-441F-BA80-EE31611B6A05}"/>
              </a:ext>
            </a:extLst>
          </p:cNvPr>
          <p:cNvSpPr/>
          <p:nvPr/>
        </p:nvSpPr>
        <p:spPr>
          <a:xfrm>
            <a:off x="3491880" y="692696"/>
            <a:ext cx="7186613" cy="746358"/>
          </a:xfrm>
          <a:prstGeom prst="rect">
            <a:avLst/>
          </a:prstGeom>
          <a:noFill/>
        </p:spPr>
        <p:txBody>
          <a:bodyPr wrap="square" lIns="68580" tIns="34290" rIns="68580" bIns="34290">
            <a:spAutoFit/>
          </a:bodyPr>
          <a:lstStyle/>
          <a:p>
            <a:pPr algn="ct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Luyện</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a:t>
            </a:r>
            <a:r>
              <a:rPr lang="en-US" sz="4400" dirty="0" err="1">
                <a:ln w="0">
                  <a:solidFill>
                    <a:schemeClr val="accent1">
                      <a:lumMod val="50000"/>
                    </a:schemeClr>
                  </a:solidFill>
                </a:ln>
                <a:solidFill>
                  <a:schemeClr val="accent1">
                    <a:lumMod val="50000"/>
                  </a:schemeClr>
                </a:solidFill>
                <a:effectLst>
                  <a:reflection blurRad="6350" stA="53000" endA="300" endPos="35500" dir="5400000" sy="-90000" algn="bl" rotWithShape="0"/>
                </a:effectLst>
              </a:rPr>
              <a:t>đọc</a:t>
            </a:r>
            <a:r>
              <a:rPr lang="en-US" sz="4400" dirty="0">
                <a:ln w="0">
                  <a:solidFill>
                    <a:schemeClr val="accent1">
                      <a:lumMod val="50000"/>
                    </a:schemeClr>
                  </a:solidFill>
                </a:ln>
                <a:solidFill>
                  <a:schemeClr val="accent1">
                    <a:lumMod val="50000"/>
                  </a:schemeClr>
                </a:solidFill>
                <a:effectLst>
                  <a:reflection blurRad="6350" stA="53000" endA="300" endPos="35500" dir="5400000" sy="-90000" algn="bl" rotWithShape="0"/>
                </a:effectLst>
              </a:rPr>
              <a:t> hay</a:t>
            </a:r>
          </a:p>
        </p:txBody>
      </p:sp>
      <p:cxnSp>
        <p:nvCxnSpPr>
          <p:cNvPr id="11" name="Straight Connector 10">
            <a:extLst>
              <a:ext uri="{FF2B5EF4-FFF2-40B4-BE49-F238E27FC236}">
                <a16:creationId xmlns:a16="http://schemas.microsoft.com/office/drawing/2014/main" id="{1EA8D19E-1FF0-4CCC-BF77-5B97FD61A2B0}"/>
              </a:ext>
            </a:extLst>
          </p:cNvPr>
          <p:cNvCxnSpPr>
            <a:cxnSpLocks/>
          </p:cNvCxnSpPr>
          <p:nvPr/>
        </p:nvCxnSpPr>
        <p:spPr>
          <a:xfrm>
            <a:off x="827584" y="1916832"/>
            <a:ext cx="7920880" cy="0"/>
          </a:xfrm>
          <a:prstGeom prst="line">
            <a:avLst/>
          </a:prstGeom>
          <a:ln w="28575">
            <a:solidFill>
              <a:schemeClr val="accent4">
                <a:lumMod val="75000"/>
              </a:schemeClr>
            </a:solidFill>
          </a:ln>
        </p:spPr>
        <p:style>
          <a:lnRef idx="1">
            <a:schemeClr val="accent2"/>
          </a:lnRef>
          <a:fillRef idx="0">
            <a:schemeClr val="accent2"/>
          </a:fillRef>
          <a:effectRef idx="0">
            <a:schemeClr val="accent2"/>
          </a:effectRef>
          <a:fontRef idx="minor">
            <a:schemeClr val="tx1"/>
          </a:fontRef>
        </p:style>
      </p:cxnSp>
      <p:pic>
        <p:nvPicPr>
          <p:cNvPr id="12" name="Picture 2" descr="Hình ảnh Suy Nghĩ đấy , Suy Nghĩ., Đứa Trẻ, Chuyển động Học miễn phí tải  tập tin PNG PSDComment và Vector">
            <a:extLst>
              <a:ext uri="{FF2B5EF4-FFF2-40B4-BE49-F238E27FC236}">
                <a16:creationId xmlns:a16="http://schemas.microsoft.com/office/drawing/2014/main" id="{3807DB8C-135F-4F27-9755-8291AA3A474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875" t="11111" r="10298" b="4825"/>
          <a:stretch/>
        </p:blipFill>
        <p:spPr bwMode="auto">
          <a:xfrm>
            <a:off x="4418435" y="692696"/>
            <a:ext cx="854820" cy="923330"/>
          </a:xfrm>
          <a:prstGeom prst="rect">
            <a:avLst/>
          </a:prstGeom>
          <a:noFill/>
          <a:extLst>
            <a:ext uri="{909E8E84-426E-40DD-AFC4-6F175D3DCCD1}">
              <a14:hiddenFill xmlns:a14="http://schemas.microsoft.com/office/drawing/2010/main">
                <a:solidFill>
                  <a:srgbClr val="FFFFFF"/>
                </a:solidFill>
              </a14:hiddenFill>
            </a:ext>
          </a:extLst>
        </p:spPr>
      </p:pic>
      <p:sp>
        <p:nvSpPr>
          <p:cNvPr id="13" name="Text Box 27">
            <a:extLst>
              <a:ext uri="{FF2B5EF4-FFF2-40B4-BE49-F238E27FC236}">
                <a16:creationId xmlns:a16="http://schemas.microsoft.com/office/drawing/2014/main" id="{CEC70A94-CE16-4B89-A25D-E217BCE6B744}"/>
              </a:ext>
            </a:extLst>
          </p:cNvPr>
          <p:cNvSpPr txBox="1">
            <a:spLocks noChangeArrowheads="1"/>
          </p:cNvSpPr>
          <p:nvPr/>
        </p:nvSpPr>
        <p:spPr bwMode="auto">
          <a:xfrm>
            <a:off x="899592" y="2204864"/>
            <a:ext cx="8280920" cy="4493538"/>
          </a:xfrm>
          <a:prstGeom prst="rect">
            <a:avLst/>
          </a:prstGeom>
          <a:noFill/>
          <a:ln w="9525">
            <a:noFill/>
            <a:miter lim="800000"/>
            <a:headEnd/>
            <a:tailEnd/>
          </a:ln>
        </p:spPr>
        <p:txBody>
          <a:bodyPr wrap="square">
            <a:spAutoFit/>
          </a:bodyPr>
          <a:lstStyle/>
          <a:p>
            <a:pPr>
              <a:spcBef>
                <a:spcPct val="50000"/>
              </a:spcBef>
            </a:pPr>
            <a:r>
              <a:rPr lang="en-US" sz="2200" b="1" dirty="0">
                <a:solidFill>
                  <a:schemeClr val="accent2">
                    <a:lumMod val="50000"/>
                  </a:schemeClr>
                </a:solidFill>
                <a:latin typeface="Arial" charset="0"/>
              </a:rPr>
              <a:t>Cai        : - Anh </a:t>
            </a:r>
            <a:r>
              <a:rPr lang="en-US" sz="2200" b="1" dirty="0" err="1">
                <a:solidFill>
                  <a:schemeClr val="accent2">
                    <a:lumMod val="50000"/>
                  </a:schemeClr>
                </a:solidFill>
                <a:latin typeface="Arial" charset="0"/>
              </a:rPr>
              <a:t>chị</a:t>
            </a:r>
            <a:r>
              <a:rPr lang="en-US" sz="2200" b="1" dirty="0">
                <a:solidFill>
                  <a:schemeClr val="accent2">
                    <a:lumMod val="50000"/>
                  </a:schemeClr>
                </a:solidFill>
                <a:latin typeface="Arial" charset="0"/>
              </a:rPr>
              <a:t> kia !</a:t>
            </a:r>
          </a:p>
          <a:p>
            <a:pPr>
              <a:spcBef>
                <a:spcPct val="50000"/>
              </a:spcBef>
            </a:pPr>
            <a:r>
              <a:rPr lang="en-US" sz="2200" b="1" dirty="0" err="1">
                <a:solidFill>
                  <a:schemeClr val="accent2">
                    <a:lumMod val="50000"/>
                  </a:schemeClr>
                </a:solidFill>
                <a:latin typeface="Arial" charset="0"/>
              </a:rPr>
              <a:t>Dì</a:t>
            </a:r>
            <a:r>
              <a:rPr lang="en-US" sz="2200" b="1" dirty="0">
                <a:solidFill>
                  <a:schemeClr val="accent2">
                    <a:lumMod val="50000"/>
                  </a:schemeClr>
                </a:solidFill>
                <a:latin typeface="Arial" charset="0"/>
              </a:rPr>
              <a:t> N</a:t>
            </a:r>
            <a:r>
              <a:rPr lang="vi-VN" sz="2200" b="1" dirty="0">
                <a:solidFill>
                  <a:schemeClr val="accent2">
                    <a:lumMod val="50000"/>
                  </a:schemeClr>
                </a:solidFill>
                <a:latin typeface="Arial" charset="0"/>
              </a:rPr>
              <a:t>ă</a:t>
            </a:r>
            <a:r>
              <a:rPr lang="en-US" sz="2200" b="1" dirty="0">
                <a:solidFill>
                  <a:schemeClr val="accent2">
                    <a:lumMod val="50000"/>
                  </a:schemeClr>
                </a:solidFill>
                <a:latin typeface="Arial" charset="0"/>
              </a:rPr>
              <a:t>m : - </a:t>
            </a:r>
            <a:r>
              <a:rPr lang="en-US" sz="2200" b="1" dirty="0" err="1">
                <a:solidFill>
                  <a:schemeClr val="accent2">
                    <a:lumMod val="50000"/>
                  </a:schemeClr>
                </a:solidFill>
                <a:latin typeface="Arial" charset="0"/>
              </a:rPr>
              <a:t>Dạ</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cậu</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kêu</a:t>
            </a:r>
            <a:r>
              <a:rPr lang="en-US" sz="2200" b="1" dirty="0">
                <a:solidFill>
                  <a:schemeClr val="accent2">
                    <a:lumMod val="50000"/>
                  </a:schemeClr>
                </a:solidFill>
                <a:latin typeface="Arial" charset="0"/>
              </a:rPr>
              <a:t> chi ?</a:t>
            </a:r>
          </a:p>
          <a:p>
            <a:pPr>
              <a:spcBef>
                <a:spcPct val="50000"/>
              </a:spcBef>
            </a:pPr>
            <a:r>
              <a:rPr lang="en-US" sz="2200" b="1" dirty="0">
                <a:solidFill>
                  <a:schemeClr val="accent2">
                    <a:lumMod val="50000"/>
                  </a:schemeClr>
                </a:solidFill>
                <a:latin typeface="Arial" charset="0"/>
              </a:rPr>
              <a:t>Cai        : - </a:t>
            </a:r>
            <a:r>
              <a:rPr lang="en-US" sz="2200" b="1" dirty="0" err="1">
                <a:solidFill>
                  <a:schemeClr val="accent2">
                    <a:lumMod val="50000"/>
                  </a:schemeClr>
                </a:solidFill>
                <a:latin typeface="Arial" charset="0"/>
              </a:rPr>
              <a:t>Có</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thấy</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một</a:t>
            </a:r>
            <a:r>
              <a:rPr lang="en-US" sz="2200" b="1" dirty="0">
                <a:solidFill>
                  <a:schemeClr val="accent2">
                    <a:lumMod val="50000"/>
                  </a:schemeClr>
                </a:solidFill>
                <a:latin typeface="Arial" charset="0"/>
              </a:rPr>
              <a:t> ng</a:t>
            </a:r>
            <a:r>
              <a:rPr lang="vi-VN" sz="2200" b="1" dirty="0">
                <a:solidFill>
                  <a:schemeClr val="accent2">
                    <a:lumMod val="50000"/>
                  </a:schemeClr>
                </a:solidFill>
                <a:latin typeface="Arial" charset="0"/>
              </a:rPr>
              <a:t>ư</a:t>
            </a:r>
            <a:r>
              <a:rPr lang="en-US" sz="2200" b="1" dirty="0" err="1">
                <a:solidFill>
                  <a:schemeClr val="accent2">
                    <a:lumMod val="50000"/>
                  </a:schemeClr>
                </a:solidFill>
                <a:latin typeface="Arial" charset="0"/>
              </a:rPr>
              <a:t>ời</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mới</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chạy</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vô</a:t>
            </a:r>
            <a:r>
              <a:rPr lang="en-US" sz="2200" b="1" dirty="0">
                <a:solidFill>
                  <a:schemeClr val="accent2">
                    <a:lumMod val="50000"/>
                  </a:schemeClr>
                </a:solidFill>
                <a:latin typeface="Arial" charset="0"/>
              </a:rPr>
              <a:t> </a:t>
            </a:r>
            <a:r>
              <a:rPr lang="vi-VN" sz="2200" b="1" dirty="0">
                <a:solidFill>
                  <a:schemeClr val="accent2">
                    <a:lumMod val="50000"/>
                  </a:schemeClr>
                </a:solidFill>
                <a:latin typeface="Arial" charset="0"/>
              </a:rPr>
              <a:t>đ</a:t>
            </a:r>
            <a:r>
              <a:rPr lang="en-US" sz="2200" b="1" dirty="0" err="1">
                <a:solidFill>
                  <a:schemeClr val="accent2">
                    <a:lumMod val="50000"/>
                  </a:schemeClr>
                </a:solidFill>
                <a:latin typeface="Arial" charset="0"/>
              </a:rPr>
              <a:t>ây</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không</a:t>
            </a:r>
            <a:r>
              <a:rPr lang="en-US" sz="2200" b="1" dirty="0">
                <a:solidFill>
                  <a:schemeClr val="accent2">
                    <a:lumMod val="50000"/>
                  </a:schemeClr>
                </a:solidFill>
                <a:latin typeface="Arial" charset="0"/>
              </a:rPr>
              <a:t>?</a:t>
            </a:r>
          </a:p>
          <a:p>
            <a:pPr>
              <a:spcBef>
                <a:spcPct val="50000"/>
              </a:spcBef>
            </a:pPr>
            <a:r>
              <a:rPr lang="en-US" sz="2200" b="1" dirty="0">
                <a:solidFill>
                  <a:schemeClr val="accent2">
                    <a:lumMod val="50000"/>
                  </a:schemeClr>
                </a:solidFill>
                <a:latin typeface="Arial" charset="0"/>
              </a:rPr>
              <a:t>Dì N</a:t>
            </a:r>
            <a:r>
              <a:rPr lang="vi-VN" sz="2200" b="1" dirty="0">
                <a:solidFill>
                  <a:schemeClr val="accent2">
                    <a:lumMod val="50000"/>
                  </a:schemeClr>
                </a:solidFill>
                <a:latin typeface="Arial" charset="0"/>
              </a:rPr>
              <a:t>ă</a:t>
            </a:r>
            <a:r>
              <a:rPr lang="en-US" sz="2200" b="1" dirty="0">
                <a:solidFill>
                  <a:schemeClr val="accent2">
                    <a:lumMod val="50000"/>
                  </a:schemeClr>
                </a:solidFill>
                <a:latin typeface="Arial" charset="0"/>
              </a:rPr>
              <a:t>m : - </a:t>
            </a:r>
            <a:r>
              <a:rPr lang="en-US" sz="2200" b="1" dirty="0" err="1">
                <a:solidFill>
                  <a:schemeClr val="accent2">
                    <a:lumMod val="50000"/>
                  </a:schemeClr>
                </a:solidFill>
                <a:latin typeface="Arial" charset="0"/>
              </a:rPr>
              <a:t>Dạ</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hổng</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thấy</a:t>
            </a:r>
            <a:r>
              <a:rPr lang="en-US" sz="2200" b="1" dirty="0">
                <a:solidFill>
                  <a:schemeClr val="accent2">
                    <a:lumMod val="50000"/>
                  </a:schemeClr>
                </a:solidFill>
                <a:latin typeface="Arial" charset="0"/>
              </a:rPr>
              <a:t> .</a:t>
            </a:r>
          </a:p>
          <a:p>
            <a:pPr>
              <a:spcBef>
                <a:spcPct val="50000"/>
              </a:spcBef>
            </a:pPr>
            <a:r>
              <a:rPr lang="en-US" sz="2200" b="1" dirty="0" err="1">
                <a:solidFill>
                  <a:schemeClr val="accent2">
                    <a:lumMod val="50000"/>
                  </a:schemeClr>
                </a:solidFill>
                <a:latin typeface="Arial" charset="0"/>
              </a:rPr>
              <a:t>Cán</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bộ</a:t>
            </a:r>
            <a:r>
              <a:rPr lang="en-US" sz="2200" b="1" dirty="0">
                <a:solidFill>
                  <a:schemeClr val="accent2">
                    <a:lumMod val="50000"/>
                  </a:schemeClr>
                </a:solidFill>
                <a:latin typeface="Arial" charset="0"/>
              </a:rPr>
              <a:t> : - </a:t>
            </a:r>
            <a:r>
              <a:rPr lang="en-US" sz="2200" b="1" dirty="0" err="1">
                <a:solidFill>
                  <a:schemeClr val="accent2">
                    <a:lumMod val="50000"/>
                  </a:schemeClr>
                </a:solidFill>
                <a:latin typeface="Arial" charset="0"/>
              </a:rPr>
              <a:t>Lâu</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mau</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rồi</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cậu</a:t>
            </a:r>
            <a:r>
              <a:rPr lang="en-US" sz="2200" b="1" dirty="0">
                <a:solidFill>
                  <a:schemeClr val="accent2">
                    <a:lumMod val="50000"/>
                  </a:schemeClr>
                </a:solidFill>
                <a:latin typeface="Arial" charset="0"/>
              </a:rPr>
              <a:t> ?</a:t>
            </a:r>
          </a:p>
          <a:p>
            <a:pPr>
              <a:spcBef>
                <a:spcPct val="50000"/>
              </a:spcBef>
            </a:pPr>
            <a:r>
              <a:rPr lang="en-US" sz="2200" b="1" dirty="0">
                <a:solidFill>
                  <a:schemeClr val="accent2">
                    <a:lumMod val="50000"/>
                  </a:schemeClr>
                </a:solidFill>
                <a:latin typeface="Arial" charset="0"/>
              </a:rPr>
              <a:t>Cai        : - </a:t>
            </a:r>
            <a:r>
              <a:rPr lang="en-US" sz="2200" b="1" dirty="0" err="1">
                <a:solidFill>
                  <a:schemeClr val="accent2">
                    <a:lumMod val="50000"/>
                  </a:schemeClr>
                </a:solidFill>
                <a:latin typeface="Arial" charset="0"/>
              </a:rPr>
              <a:t>Mới</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tức</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thời</a:t>
            </a:r>
            <a:r>
              <a:rPr lang="en-US" sz="2200" b="1" dirty="0">
                <a:solidFill>
                  <a:schemeClr val="accent2">
                    <a:lumMod val="50000"/>
                  </a:schemeClr>
                </a:solidFill>
                <a:latin typeface="Arial" charset="0"/>
              </a:rPr>
              <a:t> </a:t>
            </a:r>
            <a:r>
              <a:rPr lang="vi-VN" sz="2200" b="1" dirty="0">
                <a:solidFill>
                  <a:schemeClr val="accent2">
                    <a:lumMod val="50000"/>
                  </a:schemeClr>
                </a:solidFill>
                <a:latin typeface="Arial" charset="0"/>
              </a:rPr>
              <a:t>đ</a:t>
            </a:r>
            <a:r>
              <a:rPr lang="en-US" sz="2200" b="1" dirty="0" err="1">
                <a:solidFill>
                  <a:schemeClr val="accent2">
                    <a:lumMod val="50000"/>
                  </a:schemeClr>
                </a:solidFill>
                <a:latin typeface="Arial" charset="0"/>
              </a:rPr>
              <a:t>ây</a:t>
            </a:r>
            <a:r>
              <a:rPr lang="en-US" sz="2200" b="1" dirty="0">
                <a:solidFill>
                  <a:schemeClr val="accent2">
                    <a:lumMod val="50000"/>
                  </a:schemeClr>
                </a:solidFill>
                <a:latin typeface="Arial" charset="0"/>
              </a:rPr>
              <a:t> .</a:t>
            </a:r>
          </a:p>
          <a:p>
            <a:pPr>
              <a:spcBef>
                <a:spcPct val="50000"/>
              </a:spcBef>
            </a:pPr>
            <a:r>
              <a:rPr lang="en-US" sz="2200" b="1" dirty="0">
                <a:solidFill>
                  <a:schemeClr val="accent2">
                    <a:lumMod val="50000"/>
                  </a:schemeClr>
                </a:solidFill>
                <a:latin typeface="Arial" charset="0"/>
              </a:rPr>
              <a:t>Cai        : - </a:t>
            </a:r>
            <a:r>
              <a:rPr lang="en-US" sz="2200" b="1" dirty="0" err="1">
                <a:solidFill>
                  <a:schemeClr val="accent2">
                    <a:lumMod val="50000"/>
                  </a:schemeClr>
                </a:solidFill>
                <a:latin typeface="Arial" charset="0"/>
              </a:rPr>
              <a:t>Thiệt</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không</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thấy</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chớ</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Rõ</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ràng</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nó</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quẹo</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vô</a:t>
            </a:r>
            <a:r>
              <a:rPr lang="en-US" sz="2200" b="1" dirty="0">
                <a:solidFill>
                  <a:schemeClr val="accent2">
                    <a:lumMod val="50000"/>
                  </a:schemeClr>
                </a:solidFill>
                <a:latin typeface="Arial" charset="0"/>
              </a:rPr>
              <a:t> </a:t>
            </a:r>
            <a:r>
              <a:rPr lang="vi-VN" sz="2200" b="1" dirty="0">
                <a:solidFill>
                  <a:schemeClr val="accent2">
                    <a:lumMod val="50000"/>
                  </a:schemeClr>
                </a:solidFill>
                <a:latin typeface="Arial" charset="0"/>
              </a:rPr>
              <a:t>đ</a:t>
            </a:r>
            <a:r>
              <a:rPr lang="en-US" sz="2200" b="1" dirty="0" err="1">
                <a:solidFill>
                  <a:schemeClr val="accent2">
                    <a:lumMod val="50000"/>
                  </a:schemeClr>
                </a:solidFill>
                <a:latin typeface="Arial" charset="0"/>
              </a:rPr>
              <a:t>ây</a:t>
            </a:r>
            <a:r>
              <a:rPr lang="en-US" sz="2200" b="1" dirty="0">
                <a:solidFill>
                  <a:schemeClr val="accent2">
                    <a:lumMod val="50000"/>
                  </a:schemeClr>
                </a:solidFill>
                <a:latin typeface="Arial" charset="0"/>
              </a:rPr>
              <a:t> </a:t>
            </a:r>
          </a:p>
          <a:p>
            <a:pPr>
              <a:spcBef>
                <a:spcPct val="50000"/>
              </a:spcBef>
            </a:pP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vẻ</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mặt</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bực</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dọc</a:t>
            </a:r>
            <a:r>
              <a:rPr lang="en-US" sz="2200" b="1" dirty="0">
                <a:solidFill>
                  <a:schemeClr val="accent2">
                    <a:lumMod val="50000"/>
                  </a:schemeClr>
                </a:solidFill>
                <a:latin typeface="Arial" charset="0"/>
              </a:rPr>
              <a:t> ). Anh </a:t>
            </a:r>
            <a:r>
              <a:rPr lang="en-US" sz="2200" b="1" dirty="0" err="1">
                <a:solidFill>
                  <a:schemeClr val="accent2">
                    <a:lumMod val="50000"/>
                  </a:schemeClr>
                </a:solidFill>
                <a:latin typeface="Arial" charset="0"/>
              </a:rPr>
              <a:t>nầy</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là</a:t>
            </a:r>
            <a:r>
              <a:rPr lang="en-US" sz="2200" b="1" dirty="0">
                <a:solidFill>
                  <a:schemeClr val="accent2">
                    <a:lumMod val="50000"/>
                  </a:schemeClr>
                </a:solidFill>
                <a:latin typeface="Arial" charset="0"/>
              </a:rPr>
              <a:t> …</a:t>
            </a:r>
          </a:p>
          <a:p>
            <a:pPr>
              <a:spcBef>
                <a:spcPct val="50000"/>
              </a:spcBef>
            </a:pPr>
            <a:r>
              <a:rPr lang="en-US" sz="2200" b="1" dirty="0" err="1">
                <a:solidFill>
                  <a:schemeClr val="accent2">
                    <a:lumMod val="50000"/>
                  </a:schemeClr>
                </a:solidFill>
                <a:latin typeface="Arial" charset="0"/>
              </a:rPr>
              <a:t>Dì</a:t>
            </a:r>
            <a:r>
              <a:rPr lang="en-US" sz="2200" b="1" dirty="0">
                <a:solidFill>
                  <a:schemeClr val="accent2">
                    <a:lumMod val="50000"/>
                  </a:schemeClr>
                </a:solidFill>
                <a:latin typeface="Arial" charset="0"/>
              </a:rPr>
              <a:t> N</a:t>
            </a:r>
            <a:r>
              <a:rPr lang="vi-VN" sz="2200" b="1" dirty="0">
                <a:solidFill>
                  <a:schemeClr val="accent2">
                    <a:lumMod val="50000"/>
                  </a:schemeClr>
                </a:solidFill>
                <a:latin typeface="Arial" charset="0"/>
              </a:rPr>
              <a:t>ă</a:t>
            </a:r>
            <a:r>
              <a:rPr lang="en-US" sz="2200" b="1" dirty="0">
                <a:solidFill>
                  <a:schemeClr val="accent2">
                    <a:lumMod val="50000"/>
                  </a:schemeClr>
                </a:solidFill>
                <a:latin typeface="Arial" charset="0"/>
              </a:rPr>
              <a:t>m  : - </a:t>
            </a:r>
            <a:r>
              <a:rPr lang="en-US" sz="2200" b="1" dirty="0" err="1">
                <a:solidFill>
                  <a:schemeClr val="accent2">
                    <a:lumMod val="50000"/>
                  </a:schemeClr>
                </a:solidFill>
                <a:latin typeface="Arial" charset="0"/>
              </a:rPr>
              <a:t>Chồng</a:t>
            </a:r>
            <a:r>
              <a:rPr lang="en-US" sz="2200" b="1" dirty="0">
                <a:solidFill>
                  <a:schemeClr val="accent2">
                    <a:lumMod val="50000"/>
                  </a:schemeClr>
                </a:solidFill>
                <a:latin typeface="Arial" charset="0"/>
              </a:rPr>
              <a:t> tui. </a:t>
            </a:r>
            <a:r>
              <a:rPr lang="en-US" sz="2200" b="1" dirty="0" err="1">
                <a:solidFill>
                  <a:schemeClr val="accent2">
                    <a:lumMod val="50000"/>
                  </a:schemeClr>
                </a:solidFill>
                <a:latin typeface="Arial" charset="0"/>
              </a:rPr>
              <a:t>Thằng</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này</a:t>
            </a:r>
            <a:r>
              <a:rPr lang="en-US" sz="2200" b="1" dirty="0">
                <a:solidFill>
                  <a:schemeClr val="accent2">
                    <a:lumMod val="50000"/>
                  </a:schemeClr>
                </a:solidFill>
                <a:latin typeface="Arial" charset="0"/>
              </a:rPr>
              <a:t> </a:t>
            </a:r>
            <a:r>
              <a:rPr lang="en-US" sz="2200" b="1" dirty="0" err="1">
                <a:solidFill>
                  <a:schemeClr val="accent2">
                    <a:lumMod val="50000"/>
                  </a:schemeClr>
                </a:solidFill>
                <a:latin typeface="Arial" charset="0"/>
              </a:rPr>
              <a:t>là</a:t>
            </a:r>
            <a:r>
              <a:rPr lang="en-US" sz="2200" b="1" dirty="0">
                <a:solidFill>
                  <a:schemeClr val="accent2">
                    <a:lumMod val="50000"/>
                  </a:schemeClr>
                </a:solidFill>
                <a:latin typeface="Arial" charset="0"/>
              </a:rPr>
              <a:t> con.</a:t>
            </a:r>
          </a:p>
        </p:txBody>
      </p:sp>
      <p:pic>
        <p:nvPicPr>
          <p:cNvPr id="9" name="Picture 8"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037158"/>
      </p:ext>
    </p:extLst>
  </p:cSld>
  <p:clrMapOvr>
    <a:masterClrMapping/>
  </p:clrMapOvr>
  <p:transition spd="slow">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84">
            <a:extLst>
              <a:ext uri="{FF2B5EF4-FFF2-40B4-BE49-F238E27FC236}">
                <a16:creationId xmlns:a16="http://schemas.microsoft.com/office/drawing/2014/main" id="{744FB312-35C0-456A-860A-F34F1E8389BC}"/>
              </a:ext>
            </a:extLst>
          </p:cNvPr>
          <p:cNvSpPr>
            <a:spLocks noChangeArrowheads="1"/>
          </p:cNvSpPr>
          <p:nvPr/>
        </p:nvSpPr>
        <p:spPr bwMode="gray">
          <a:xfrm>
            <a:off x="3801274" y="5119332"/>
            <a:ext cx="4515142" cy="757940"/>
          </a:xfrm>
          <a:prstGeom prst="roundRect">
            <a:avLst>
              <a:gd name="adj" fmla="val 16667"/>
            </a:avLst>
          </a:prstGeom>
          <a:solidFill>
            <a:schemeClr val="accent6">
              <a:lumMod val="40000"/>
              <a:lumOff val="6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ltLang="en-US" sz="3600" b="1">
              <a:solidFill>
                <a:schemeClr val="accent6">
                  <a:lumMod val="50000"/>
                </a:schemeClr>
              </a:solidFill>
              <a:latin typeface="Arial" panose="020B0604020202020204" pitchFamily="34" charset="0"/>
              <a:cs typeface="Arial" panose="020B0604020202020204" pitchFamily="34" charset="0"/>
            </a:endParaRPr>
          </a:p>
        </p:txBody>
      </p:sp>
      <p:sp>
        <p:nvSpPr>
          <p:cNvPr id="7" name="AutoShape 85">
            <a:extLst>
              <a:ext uri="{FF2B5EF4-FFF2-40B4-BE49-F238E27FC236}">
                <a16:creationId xmlns:a16="http://schemas.microsoft.com/office/drawing/2014/main" id="{211CF1C3-25E6-4606-909D-1B885827B593}"/>
              </a:ext>
            </a:extLst>
          </p:cNvPr>
          <p:cNvSpPr>
            <a:spLocks noChangeArrowheads="1"/>
          </p:cNvSpPr>
          <p:nvPr/>
        </p:nvSpPr>
        <p:spPr bwMode="gray">
          <a:xfrm>
            <a:off x="3046502" y="5119332"/>
            <a:ext cx="813491" cy="742782"/>
          </a:xfrm>
          <a:prstGeom prst="diamond">
            <a:avLst/>
          </a:prstGeom>
          <a:solidFill>
            <a:schemeClr val="accent6">
              <a:lumMod val="40000"/>
              <a:lumOff val="6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eaLnBrk="1" hangingPunct="1">
              <a:defRPr/>
            </a:pPr>
            <a:endParaRPr lang="en-US" altLang="en-US" sz="3600" b="1">
              <a:solidFill>
                <a:schemeClr val="accent6">
                  <a:lumMod val="50000"/>
                </a:schemeClr>
              </a:solidFill>
              <a:latin typeface="Arial" panose="020B0604020202020204" pitchFamily="34" charset="0"/>
              <a:cs typeface="Arial" panose="020B0604020202020204" pitchFamily="34" charset="0"/>
            </a:endParaRPr>
          </a:p>
        </p:txBody>
      </p:sp>
      <p:sp>
        <p:nvSpPr>
          <p:cNvPr id="8" name="Text Box 86">
            <a:extLst>
              <a:ext uri="{FF2B5EF4-FFF2-40B4-BE49-F238E27FC236}">
                <a16:creationId xmlns:a16="http://schemas.microsoft.com/office/drawing/2014/main" id="{D60AB5AC-A1D6-4AFE-8B21-4EEA2E8FD45D}"/>
              </a:ext>
            </a:extLst>
          </p:cNvPr>
          <p:cNvSpPr txBox="1">
            <a:spLocks noChangeArrowheads="1"/>
          </p:cNvSpPr>
          <p:nvPr/>
        </p:nvSpPr>
        <p:spPr bwMode="gray">
          <a:xfrm>
            <a:off x="3934357" y="5178905"/>
            <a:ext cx="4094027" cy="646331"/>
          </a:xfrm>
          <a:prstGeom prst="rect">
            <a:avLst/>
          </a:prstGeom>
          <a:solidFill>
            <a:schemeClr val="accent6">
              <a:lumMod val="40000"/>
              <a:lumOff val="60000"/>
            </a:schemeClr>
          </a:solidFill>
          <a:ln w="9525" algn="ctr">
            <a:noFill/>
            <a:miter lim="800000"/>
            <a:headEnd/>
            <a:tailEnd/>
          </a:ln>
          <a:effectLst/>
        </p:spPr>
        <p:txBody>
          <a:bodyPr wrap="square">
            <a:spAutoFit/>
          </a:bodyPr>
          <a:lstStyle/>
          <a:p>
            <a:pPr>
              <a:defRPr/>
            </a:pP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Luyện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đọc</a:t>
            </a:r>
            <a:r>
              <a:rPr lang="en-US" sz="3600" b="1" dirty="0">
                <a:solidFill>
                  <a:srgbClr val="002060"/>
                </a:solidFill>
                <a:latin typeface="Arial" panose="020B0604020202020204" pitchFamily="34" charset="0"/>
                <a:cs typeface="Arial" panose="020B0604020202020204" pitchFamily="34" charset="0"/>
              </a:rPr>
              <a:t> hay</a:t>
            </a:r>
          </a:p>
        </p:txBody>
      </p:sp>
      <p:sp>
        <p:nvSpPr>
          <p:cNvPr id="9" name="Text Box 87">
            <a:extLst>
              <a:ext uri="{FF2B5EF4-FFF2-40B4-BE49-F238E27FC236}">
                <a16:creationId xmlns:a16="http://schemas.microsoft.com/office/drawing/2014/main" id="{43B38341-752A-49E0-A650-E2E451617881}"/>
              </a:ext>
            </a:extLst>
          </p:cNvPr>
          <p:cNvSpPr txBox="1">
            <a:spLocks noChangeArrowheads="1"/>
          </p:cNvSpPr>
          <p:nvPr/>
        </p:nvSpPr>
        <p:spPr bwMode="gray">
          <a:xfrm>
            <a:off x="3059832" y="5211051"/>
            <a:ext cx="762392" cy="646331"/>
          </a:xfrm>
          <a:prstGeom prst="rect">
            <a:avLst/>
          </a:prstGeom>
          <a:noFill/>
          <a:ln w="9525" algn="ctr">
            <a:noFill/>
            <a:miter lim="800000"/>
            <a:headEnd/>
            <a:tailEnd/>
          </a:ln>
          <a:effectLst/>
        </p:spPr>
        <p:txBody>
          <a:bodyPr wrap="square">
            <a:spAutoFit/>
          </a:bodyPr>
          <a:lstStyle/>
          <a:p>
            <a:pPr algn="ctr">
              <a:defRPr/>
            </a:pPr>
            <a:r>
              <a:rPr lang="en-US" altLang="en-US" sz="3600" b="1" dirty="0">
                <a:solidFill>
                  <a:srgbClr val="002060"/>
                </a:solidFill>
                <a:latin typeface="Arial" panose="020B0604020202020204" pitchFamily="34" charset="0"/>
                <a:cs typeface="Arial" panose="020B0604020202020204" pitchFamily="34" charset="0"/>
              </a:rPr>
              <a:t>III</a:t>
            </a:r>
          </a:p>
        </p:txBody>
      </p:sp>
      <p:sp>
        <p:nvSpPr>
          <p:cNvPr id="10" name="AutoShape 89">
            <a:extLst>
              <a:ext uri="{FF2B5EF4-FFF2-40B4-BE49-F238E27FC236}">
                <a16:creationId xmlns:a16="http://schemas.microsoft.com/office/drawing/2014/main" id="{3F4E1565-5B1E-4FC4-B213-F8F78B1B186D}"/>
              </a:ext>
            </a:extLst>
          </p:cNvPr>
          <p:cNvSpPr>
            <a:spLocks noChangeArrowheads="1"/>
          </p:cNvSpPr>
          <p:nvPr/>
        </p:nvSpPr>
        <p:spPr bwMode="gray">
          <a:xfrm>
            <a:off x="3800570" y="2800659"/>
            <a:ext cx="4559554" cy="749902"/>
          </a:xfrm>
          <a:prstGeom prst="roundRect">
            <a:avLst>
              <a:gd name="adj" fmla="val 16667"/>
            </a:avLst>
          </a:prstGeom>
          <a:solidFill>
            <a:schemeClr val="accent6">
              <a:lumMod val="40000"/>
              <a:lumOff val="6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ltLang="en-US" sz="3600" b="1">
              <a:solidFill>
                <a:schemeClr val="accent6"/>
              </a:solidFill>
              <a:latin typeface="Arial" panose="020B0604020202020204" pitchFamily="34" charset="0"/>
              <a:cs typeface="Arial" panose="020B0604020202020204" pitchFamily="34" charset="0"/>
            </a:endParaRPr>
          </a:p>
        </p:txBody>
      </p:sp>
      <p:sp>
        <p:nvSpPr>
          <p:cNvPr id="11" name="AutoShape 90">
            <a:extLst>
              <a:ext uri="{FF2B5EF4-FFF2-40B4-BE49-F238E27FC236}">
                <a16:creationId xmlns:a16="http://schemas.microsoft.com/office/drawing/2014/main" id="{86563917-3387-477C-AD71-1F69C3593288}"/>
              </a:ext>
            </a:extLst>
          </p:cNvPr>
          <p:cNvSpPr>
            <a:spLocks noChangeArrowheads="1"/>
          </p:cNvSpPr>
          <p:nvPr/>
        </p:nvSpPr>
        <p:spPr bwMode="gray">
          <a:xfrm>
            <a:off x="3006765" y="2835906"/>
            <a:ext cx="813491" cy="712105"/>
          </a:xfrm>
          <a:prstGeom prst="diamond">
            <a:avLst/>
          </a:prstGeom>
          <a:solidFill>
            <a:schemeClr val="accent6">
              <a:lumMod val="40000"/>
              <a:lumOff val="6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eaLnBrk="1" hangingPunct="1">
              <a:defRPr/>
            </a:pPr>
            <a:endParaRPr lang="en-US" altLang="en-US" sz="3600" b="1">
              <a:solidFill>
                <a:schemeClr val="accent6"/>
              </a:solidFill>
              <a:latin typeface="Arial" panose="020B0604020202020204" pitchFamily="34" charset="0"/>
              <a:cs typeface="Arial" panose="020B0604020202020204" pitchFamily="34" charset="0"/>
            </a:endParaRPr>
          </a:p>
        </p:txBody>
      </p:sp>
      <p:sp>
        <p:nvSpPr>
          <p:cNvPr id="12" name="Text Box 92">
            <a:extLst>
              <a:ext uri="{FF2B5EF4-FFF2-40B4-BE49-F238E27FC236}">
                <a16:creationId xmlns:a16="http://schemas.microsoft.com/office/drawing/2014/main" id="{467244BB-CBB0-48BC-A78C-A63907C471C1}"/>
              </a:ext>
            </a:extLst>
          </p:cNvPr>
          <p:cNvSpPr txBox="1">
            <a:spLocks noChangeArrowheads="1"/>
          </p:cNvSpPr>
          <p:nvPr/>
        </p:nvSpPr>
        <p:spPr bwMode="gray">
          <a:xfrm>
            <a:off x="3285468" y="2908239"/>
            <a:ext cx="336064" cy="646331"/>
          </a:xfrm>
          <a:prstGeom prst="rect">
            <a:avLst/>
          </a:prstGeom>
          <a:noFill/>
          <a:ln w="9525" algn="ctr">
            <a:noFill/>
            <a:miter lim="800000"/>
            <a:headEnd/>
            <a:tailEnd/>
          </a:ln>
          <a:effectLst/>
        </p:spPr>
        <p:txBody>
          <a:bodyPr wrap="square">
            <a:spAutoFit/>
          </a:bodyPr>
          <a:lstStyle/>
          <a:p>
            <a:pPr algn="ctr">
              <a:defRPr/>
            </a:pPr>
            <a:r>
              <a:rPr lang="en-US" altLang="en-US" sz="3600" b="1" dirty="0">
                <a:solidFill>
                  <a:srgbClr val="002060"/>
                </a:solidFill>
                <a:latin typeface="Arial" panose="020B0604020202020204" pitchFamily="34" charset="0"/>
                <a:cs typeface="Arial" panose="020B0604020202020204" pitchFamily="34" charset="0"/>
              </a:rPr>
              <a:t>I</a:t>
            </a:r>
          </a:p>
        </p:txBody>
      </p:sp>
      <p:sp>
        <p:nvSpPr>
          <p:cNvPr id="13" name="AutoShape 94">
            <a:extLst>
              <a:ext uri="{FF2B5EF4-FFF2-40B4-BE49-F238E27FC236}">
                <a16:creationId xmlns:a16="http://schemas.microsoft.com/office/drawing/2014/main" id="{D5DBAF84-A6B9-4E67-A9B7-32906CE322EC}"/>
              </a:ext>
            </a:extLst>
          </p:cNvPr>
          <p:cNvSpPr>
            <a:spLocks noChangeArrowheads="1"/>
          </p:cNvSpPr>
          <p:nvPr/>
        </p:nvSpPr>
        <p:spPr bwMode="gray">
          <a:xfrm>
            <a:off x="3844365" y="3965648"/>
            <a:ext cx="4515602" cy="681866"/>
          </a:xfrm>
          <a:prstGeom prst="roundRect">
            <a:avLst>
              <a:gd name="adj" fmla="val 16667"/>
            </a:avLst>
          </a:prstGeom>
          <a:solidFill>
            <a:schemeClr val="accent6">
              <a:lumMod val="40000"/>
              <a:lumOff val="6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ltLang="en-US" sz="3600" b="1">
              <a:solidFill>
                <a:srgbClr val="7030A0"/>
              </a:solidFill>
              <a:latin typeface="Arial" panose="020B0604020202020204" pitchFamily="34" charset="0"/>
              <a:cs typeface="Arial" panose="020B0604020202020204" pitchFamily="34" charset="0"/>
            </a:endParaRPr>
          </a:p>
        </p:txBody>
      </p:sp>
      <p:sp>
        <p:nvSpPr>
          <p:cNvPr id="14" name="AutoShape 95">
            <a:extLst>
              <a:ext uri="{FF2B5EF4-FFF2-40B4-BE49-F238E27FC236}">
                <a16:creationId xmlns:a16="http://schemas.microsoft.com/office/drawing/2014/main" id="{E96E38BB-8972-4901-B270-EA8A90D3CBB4}"/>
              </a:ext>
            </a:extLst>
          </p:cNvPr>
          <p:cNvSpPr>
            <a:spLocks noChangeArrowheads="1"/>
          </p:cNvSpPr>
          <p:nvPr/>
        </p:nvSpPr>
        <p:spPr bwMode="gray">
          <a:xfrm>
            <a:off x="3053641" y="3966540"/>
            <a:ext cx="796268" cy="654653"/>
          </a:xfrm>
          <a:prstGeom prst="diamond">
            <a:avLst/>
          </a:prstGeom>
          <a:solidFill>
            <a:schemeClr val="accent6">
              <a:lumMod val="40000"/>
              <a:lumOff val="6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eaLnBrk="1" hangingPunct="1">
              <a:defRPr/>
            </a:pPr>
            <a:endParaRPr lang="en-US" altLang="en-US" sz="3600" b="1">
              <a:solidFill>
                <a:srgbClr val="7030A0"/>
              </a:solidFill>
              <a:latin typeface="Arial" panose="020B0604020202020204" pitchFamily="34" charset="0"/>
              <a:cs typeface="Arial" panose="020B0604020202020204" pitchFamily="34" charset="0"/>
            </a:endParaRPr>
          </a:p>
        </p:txBody>
      </p:sp>
      <p:sp>
        <p:nvSpPr>
          <p:cNvPr id="15" name="Text Box 96">
            <a:extLst>
              <a:ext uri="{FF2B5EF4-FFF2-40B4-BE49-F238E27FC236}">
                <a16:creationId xmlns:a16="http://schemas.microsoft.com/office/drawing/2014/main" id="{1DE58349-F0DD-4843-887D-0DEA13E00121}"/>
              </a:ext>
            </a:extLst>
          </p:cNvPr>
          <p:cNvSpPr txBox="1">
            <a:spLocks noChangeArrowheads="1"/>
          </p:cNvSpPr>
          <p:nvPr/>
        </p:nvSpPr>
        <p:spPr bwMode="gray">
          <a:xfrm>
            <a:off x="4134581" y="2899309"/>
            <a:ext cx="4287551" cy="64633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dirty="0" err="1">
                <a:solidFill>
                  <a:srgbClr val="002060"/>
                </a:solidFill>
                <a:cs typeface="Arial" panose="020B0604020202020204" pitchFamily="34" charset="0"/>
              </a:rPr>
              <a:t>Luyện</a:t>
            </a:r>
            <a:r>
              <a:rPr lang="en-US" altLang="en-US" sz="3600" b="1" dirty="0">
                <a:solidFill>
                  <a:srgbClr val="002060"/>
                </a:solidFill>
                <a:cs typeface="Arial" panose="020B0604020202020204" pitchFamily="34" charset="0"/>
              </a:rPr>
              <a:t> </a:t>
            </a:r>
            <a:r>
              <a:rPr lang="en-US" altLang="en-US" sz="3600" b="1" dirty="0" err="1">
                <a:solidFill>
                  <a:srgbClr val="002060"/>
                </a:solidFill>
                <a:cs typeface="Arial" panose="020B0604020202020204" pitchFamily="34" charset="0"/>
              </a:rPr>
              <a:t>đọc</a:t>
            </a:r>
            <a:r>
              <a:rPr lang="en-US" altLang="en-US" sz="3600" b="1" dirty="0">
                <a:solidFill>
                  <a:srgbClr val="002060"/>
                </a:solidFill>
                <a:cs typeface="Arial" panose="020B0604020202020204" pitchFamily="34" charset="0"/>
              </a:rPr>
              <a:t>  </a:t>
            </a:r>
          </a:p>
        </p:txBody>
      </p:sp>
      <p:sp>
        <p:nvSpPr>
          <p:cNvPr id="16" name="Text Box 97">
            <a:extLst>
              <a:ext uri="{FF2B5EF4-FFF2-40B4-BE49-F238E27FC236}">
                <a16:creationId xmlns:a16="http://schemas.microsoft.com/office/drawing/2014/main" id="{E816D66E-E852-4313-BA5B-7E835FB8DCEF}"/>
              </a:ext>
            </a:extLst>
          </p:cNvPr>
          <p:cNvSpPr txBox="1">
            <a:spLocks noChangeArrowheads="1"/>
          </p:cNvSpPr>
          <p:nvPr/>
        </p:nvSpPr>
        <p:spPr bwMode="gray">
          <a:xfrm>
            <a:off x="3271484" y="4014761"/>
            <a:ext cx="457286" cy="646331"/>
          </a:xfrm>
          <a:prstGeom prst="rect">
            <a:avLst/>
          </a:prstGeom>
          <a:noFill/>
          <a:ln w="9525" algn="ctr">
            <a:noFill/>
            <a:miter lim="800000"/>
            <a:headEnd/>
            <a:tailEnd/>
          </a:ln>
          <a:effectLst/>
        </p:spPr>
        <p:txBody>
          <a:bodyPr wrap="square">
            <a:spAutoFit/>
          </a:bodyPr>
          <a:lstStyle/>
          <a:p>
            <a:pPr algn="ctr">
              <a:defRPr/>
            </a:pPr>
            <a:r>
              <a:rPr lang="en-US" altLang="en-US" sz="3600" b="1" dirty="0">
                <a:solidFill>
                  <a:srgbClr val="002060"/>
                </a:solidFill>
                <a:latin typeface="Arial" panose="020B0604020202020204" pitchFamily="34" charset="0"/>
                <a:cs typeface="Arial" panose="020B0604020202020204" pitchFamily="34" charset="0"/>
              </a:rPr>
              <a:t>II</a:t>
            </a:r>
          </a:p>
        </p:txBody>
      </p:sp>
      <p:sp>
        <p:nvSpPr>
          <p:cNvPr id="17" name="Rectangle 16">
            <a:extLst>
              <a:ext uri="{FF2B5EF4-FFF2-40B4-BE49-F238E27FC236}">
                <a16:creationId xmlns:a16="http://schemas.microsoft.com/office/drawing/2014/main" id="{676E76AF-9BCB-448F-A3B6-EE664F69C597}"/>
              </a:ext>
            </a:extLst>
          </p:cNvPr>
          <p:cNvSpPr/>
          <p:nvPr/>
        </p:nvSpPr>
        <p:spPr>
          <a:xfrm>
            <a:off x="4106006" y="4023690"/>
            <a:ext cx="5037994" cy="646331"/>
          </a:xfrm>
          <a:prstGeom prst="rect">
            <a:avLst/>
          </a:prstGeom>
          <a:noFill/>
        </p:spPr>
        <p:txBody>
          <a:bodyPr wrap="square">
            <a:spAutoFit/>
          </a:bodyPr>
          <a:lstStyle/>
          <a:p>
            <a:pPr>
              <a:defRPr/>
            </a:pP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Tìm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hiểu</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bài</a:t>
            </a:r>
            <a:endParaRPr lang="en-US" sz="3600" b="1" dirty="0">
              <a:solidFill>
                <a:srgbClr val="002060"/>
              </a:solidFill>
              <a:latin typeface="Arial" panose="020B0604020202020204" pitchFamily="34" charset="0"/>
              <a:cs typeface="Arial" panose="020B0604020202020204" pitchFamily="34" charset="0"/>
            </a:endParaRPr>
          </a:p>
        </p:txBody>
      </p:sp>
      <p:pic>
        <p:nvPicPr>
          <p:cNvPr id="18" name="Picture 2" descr="Trẻ Em, Học Bài, Học Tập, Cậu Bé, Tải hình PNG 94 - Free.Vector6.com">
            <a:extLst>
              <a:ext uri="{FF2B5EF4-FFF2-40B4-BE49-F238E27FC236}">
                <a16:creationId xmlns:a16="http://schemas.microsoft.com/office/drawing/2014/main" id="{35099DFD-6F26-44C1-89C4-2A5794F1D3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144" y="3039093"/>
            <a:ext cx="2645162" cy="231892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8D1A91FE-DD58-4293-9C4C-C4C1B3E98C5B}"/>
              </a:ext>
            </a:extLst>
          </p:cNvPr>
          <p:cNvSpPr/>
          <p:nvPr/>
        </p:nvSpPr>
        <p:spPr>
          <a:xfrm>
            <a:off x="2859879" y="942144"/>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pic>
        <p:nvPicPr>
          <p:cNvPr id="20" name="Picture 19"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53151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r="26186"/>
          <a:stretch/>
        </p:blipFill>
        <p:spPr>
          <a:xfrm>
            <a:off x="-1" y="0"/>
            <a:ext cx="9252521" cy="6957392"/>
          </a:xfrm>
        </p:spPr>
      </p:pic>
      <p:sp>
        <p:nvSpPr>
          <p:cNvPr id="5" name="Rectangle 4"/>
          <p:cNvSpPr/>
          <p:nvPr/>
        </p:nvSpPr>
        <p:spPr>
          <a:xfrm>
            <a:off x="8999984" y="0"/>
            <a:ext cx="252536" cy="6957392"/>
          </a:xfrm>
          <a:prstGeom prst="rect">
            <a:avLst/>
          </a:prstGeom>
          <a:solidFill>
            <a:srgbClr val="F1995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Body)"/>
            </a:endParaRPr>
          </a:p>
        </p:txBody>
      </p:sp>
      <p:sp>
        <p:nvSpPr>
          <p:cNvPr id="9" name="TextBox 8"/>
          <p:cNvSpPr txBox="1"/>
          <p:nvPr/>
        </p:nvSpPr>
        <p:spPr>
          <a:xfrm>
            <a:off x="1018207" y="853693"/>
            <a:ext cx="6650137" cy="2159566"/>
          </a:xfrm>
          <a:prstGeom prst="rect">
            <a:avLst/>
          </a:prstGeom>
          <a:noFill/>
        </p:spPr>
        <p:txBody>
          <a:bodyPr wrap="square" rtlCol="0">
            <a:spAutoFit/>
          </a:bodyPr>
          <a:lstStyle/>
          <a:p>
            <a:pPr>
              <a:lnSpc>
                <a:spcPct val="150000"/>
              </a:lnSpc>
              <a:spcBef>
                <a:spcPts val="400"/>
              </a:spcBef>
            </a:pPr>
            <a:r>
              <a:rPr lang="en-US" sz="2800" b="1" dirty="0">
                <a:solidFill>
                  <a:schemeClr val="bg1"/>
                </a:solidFill>
                <a:latin typeface="HP001 4 hàng" panose="020B0603050302020204" pitchFamily="34" charset="0"/>
              </a:rPr>
              <a:t>Thứ hai ngày 20 tháng 9 năm 2021. </a:t>
            </a:r>
          </a:p>
          <a:p>
            <a:pPr>
              <a:lnSpc>
                <a:spcPct val="150000"/>
              </a:lnSpc>
              <a:spcBef>
                <a:spcPts val="400"/>
              </a:spcBef>
            </a:pPr>
            <a:r>
              <a:rPr lang="en-US" sz="2800" b="1" dirty="0">
                <a:solidFill>
                  <a:schemeClr val="bg1"/>
                </a:solidFill>
                <a:latin typeface="HP001 4 hàng" panose="020B0603050302020204" pitchFamily="34" charset="0"/>
              </a:rPr>
              <a:t>			Tập đọc</a:t>
            </a:r>
          </a:p>
          <a:p>
            <a:pPr>
              <a:lnSpc>
                <a:spcPct val="150000"/>
              </a:lnSpc>
              <a:spcBef>
                <a:spcPts val="400"/>
              </a:spcBef>
            </a:pPr>
            <a:r>
              <a:rPr lang="en-US" sz="2800" b="1" dirty="0">
                <a:solidFill>
                  <a:schemeClr val="bg1"/>
                </a:solidFill>
                <a:latin typeface="HP001 4 hàng" panose="020B0603050302020204" pitchFamily="34" charset="0"/>
              </a:rPr>
              <a:t>			Lòng dân</a:t>
            </a:r>
          </a:p>
        </p:txBody>
      </p:sp>
      <p:sp>
        <p:nvSpPr>
          <p:cNvPr id="10" name="TextBox 9"/>
          <p:cNvSpPr txBox="1"/>
          <p:nvPr/>
        </p:nvSpPr>
        <p:spPr>
          <a:xfrm>
            <a:off x="467544" y="2928565"/>
            <a:ext cx="8388425" cy="1384995"/>
          </a:xfrm>
          <a:prstGeom prst="rect">
            <a:avLst/>
          </a:prstGeom>
          <a:noFill/>
        </p:spPr>
        <p:txBody>
          <a:bodyPr wrap="square" rtlCol="0">
            <a:spAutoFit/>
          </a:bodyPr>
          <a:lstStyle/>
          <a:p>
            <a:pPr>
              <a:lnSpc>
                <a:spcPct val="150000"/>
              </a:lnSpc>
              <a:spcBef>
                <a:spcPts val="400"/>
              </a:spcBef>
            </a:pPr>
            <a:r>
              <a:rPr lang="en-US" sz="2800" b="1" dirty="0">
                <a:solidFill>
                  <a:schemeClr val="bg1"/>
                </a:solidFill>
                <a:latin typeface="HP001 4 hàng" panose="020B0603050302020204" pitchFamily="34" charset="0"/>
              </a:rPr>
              <a:t>      </a:t>
            </a:r>
            <a:r>
              <a:rPr lang="en-US" sz="2800" b="1" dirty="0" err="1">
                <a:solidFill>
                  <a:schemeClr val="bg1"/>
                </a:solidFill>
                <a:latin typeface="HP001 4 hàng" panose="020B0603050302020204" pitchFamily="34" charset="0"/>
              </a:rPr>
              <a:t>Nội</a:t>
            </a:r>
            <a:r>
              <a:rPr lang="en-US" sz="2800" b="1" dirty="0">
                <a:solidFill>
                  <a:schemeClr val="bg1"/>
                </a:solidFill>
                <a:latin typeface="HP001 4 hàng" panose="020B0603050302020204" pitchFamily="34" charset="0"/>
              </a:rPr>
              <a:t> dung: Ca ngợi dì Năm dũng cảm, mưu </a:t>
            </a:r>
            <a:r>
              <a:rPr lang="en-US" sz="2800" b="1" dirty="0" err="1">
                <a:solidFill>
                  <a:schemeClr val="bg1"/>
                </a:solidFill>
                <a:latin typeface="HP001 4 hàng" panose="020B0603050302020204" pitchFamily="34" charset="0"/>
              </a:rPr>
              <a:t>trí</a:t>
            </a:r>
            <a:r>
              <a:rPr lang="en-US" sz="2800" b="1" dirty="0">
                <a:solidFill>
                  <a:schemeClr val="bg1"/>
                </a:solidFill>
                <a:latin typeface="HP001 4 hàng" panose="020B0603050302020204" pitchFamily="34" charset="0"/>
              </a:rPr>
              <a:t> </a:t>
            </a:r>
            <a:r>
              <a:rPr lang="en-US" sz="2800" b="1" dirty="0" err="1">
                <a:solidFill>
                  <a:schemeClr val="bg1"/>
                </a:solidFill>
                <a:latin typeface="HP001 4 hàng" panose="020B0603050302020204" pitchFamily="34" charset="0"/>
              </a:rPr>
              <a:t>lừa</a:t>
            </a:r>
            <a:r>
              <a:rPr lang="en-US" sz="2800" b="1" dirty="0">
                <a:solidFill>
                  <a:schemeClr val="bg1"/>
                </a:solidFill>
                <a:latin typeface="HP001 4 hàng" panose="020B0603050302020204" pitchFamily="34" charset="0"/>
              </a:rPr>
              <a:t> </a:t>
            </a:r>
            <a:r>
              <a:rPr lang="en-US" sz="2800" b="1" dirty="0" err="1">
                <a:solidFill>
                  <a:schemeClr val="bg1"/>
                </a:solidFill>
                <a:latin typeface="HP001 4 hàng" panose="020B0603050302020204" pitchFamily="34" charset="0"/>
              </a:rPr>
              <a:t>giặc</a:t>
            </a:r>
            <a:r>
              <a:rPr lang="en-US" sz="2800" b="1" dirty="0">
                <a:solidFill>
                  <a:schemeClr val="bg1"/>
                </a:solidFill>
                <a:latin typeface="HP001 4 hàng" panose="020B0603050302020204" pitchFamily="34" charset="0"/>
              </a:rPr>
              <a:t>, cứu cán bộ cách mạng.</a:t>
            </a:r>
          </a:p>
        </p:txBody>
      </p:sp>
    </p:spTree>
    <p:extLst>
      <p:ext uri="{BB962C8B-B14F-4D97-AF65-F5344CB8AC3E}">
        <p14:creationId xmlns:p14="http://schemas.microsoft.com/office/powerpoint/2010/main" val="84270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2EC9A1-4D5A-4D10-9D80-1B9CB0E0840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75C728A-DCC5-4E85-904D-6F8367D60019}"/>
              </a:ext>
            </a:extLst>
          </p:cNvPr>
          <p:cNvSpPr>
            <a:spLocks noGrp="1"/>
          </p:cNvSpPr>
          <p:nvPr>
            <p:ph idx="1"/>
          </p:nvPr>
        </p:nvSpPr>
        <p:spPr/>
        <p:txBody>
          <a:bodyPr/>
          <a:lstStyle/>
          <a:p>
            <a:endParaRPr lang="en-US"/>
          </a:p>
        </p:txBody>
      </p:sp>
      <p:pic>
        <p:nvPicPr>
          <p:cNvPr id="35842" name="Picture 2" descr="Hình nền Powerpoint làm Slide chào hỏi 10 - Dạy học online">
            <a:extLst>
              <a:ext uri="{FF2B5EF4-FFF2-40B4-BE49-F238E27FC236}">
                <a16:creationId xmlns:a16="http://schemas.microsoft.com/office/drawing/2014/main" id="{1794DACD-B98F-40C9-8708-1998F8049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81" y="0"/>
            <a:ext cx="912201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5A04173E-CA8C-4BEC-A6E0-B82CB9047E75}"/>
              </a:ext>
            </a:extLst>
          </p:cNvPr>
          <p:cNvSpPr txBox="1">
            <a:spLocks noChangeArrowheads="1"/>
          </p:cNvSpPr>
          <p:nvPr/>
        </p:nvSpPr>
        <p:spPr>
          <a:xfrm>
            <a:off x="1608368" y="1196752"/>
            <a:ext cx="6121581" cy="2296239"/>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89297" algn="just">
              <a:buNone/>
            </a:pPr>
            <a:r>
              <a:rPr lang="en-US" altLang="en-US" sz="2700" b="1" dirty="0">
                <a:solidFill>
                  <a:schemeClr val="bg1"/>
                </a:solidFill>
                <a:latin typeface="Arial" panose="020B0604020202020204" pitchFamily="34" charset="0"/>
                <a:cs typeface="Arial" panose="020B0604020202020204" pitchFamily="34" charset="0"/>
              </a:rPr>
              <a:t>		</a:t>
            </a:r>
            <a:r>
              <a:rPr lang="en-US" altLang="en-US" sz="3600" b="1" u="sng" dirty="0" err="1">
                <a:solidFill>
                  <a:schemeClr val="bg1"/>
                </a:solidFill>
                <a:latin typeface="Arial" panose="020B0604020202020204" pitchFamily="34" charset="0"/>
                <a:cs typeface="Arial" panose="020B0604020202020204" pitchFamily="34" charset="0"/>
              </a:rPr>
              <a:t>Dặn</a:t>
            </a:r>
            <a:r>
              <a:rPr lang="en-US" altLang="en-US" sz="3600" b="1" u="sng" dirty="0">
                <a:solidFill>
                  <a:schemeClr val="bg1"/>
                </a:solidFill>
                <a:latin typeface="Arial" panose="020B0604020202020204" pitchFamily="34" charset="0"/>
                <a:cs typeface="Arial" panose="020B0604020202020204" pitchFamily="34" charset="0"/>
              </a:rPr>
              <a:t> </a:t>
            </a:r>
            <a:r>
              <a:rPr lang="en-US" altLang="en-US" sz="3600" b="1" u="sng" dirty="0" err="1">
                <a:solidFill>
                  <a:schemeClr val="bg1"/>
                </a:solidFill>
                <a:latin typeface="Arial" panose="020B0604020202020204" pitchFamily="34" charset="0"/>
                <a:cs typeface="Arial" panose="020B0604020202020204" pitchFamily="34" charset="0"/>
              </a:rPr>
              <a:t>dò</a:t>
            </a:r>
            <a:r>
              <a:rPr lang="en-US" altLang="en-US" sz="3600" b="1" u="sng" dirty="0">
                <a:solidFill>
                  <a:schemeClr val="bg1"/>
                </a:solidFill>
                <a:latin typeface="Arial" panose="020B0604020202020204" pitchFamily="34" charset="0"/>
                <a:cs typeface="Arial" panose="020B0604020202020204" pitchFamily="34" charset="0"/>
              </a:rPr>
              <a:t>:</a:t>
            </a:r>
          </a:p>
          <a:p>
            <a:pPr marL="0" indent="89297" algn="just">
              <a:lnSpc>
                <a:spcPct val="150000"/>
              </a:lnSpc>
              <a:buNone/>
            </a:pPr>
            <a:endParaRPr lang="en-US" altLang="en-US" sz="2100" b="1" dirty="0">
              <a:solidFill>
                <a:schemeClr val="bg1"/>
              </a:solidFill>
              <a:latin typeface="Arial" panose="020B0604020202020204" pitchFamily="34" charset="0"/>
              <a:cs typeface="Arial" panose="020B0604020202020204" pitchFamily="34" charset="0"/>
            </a:endParaRPr>
          </a:p>
          <a:p>
            <a:pPr marL="0" indent="89297" algn="just">
              <a:lnSpc>
                <a:spcPct val="110000"/>
              </a:lnSpc>
              <a:buNone/>
            </a:pPr>
            <a:r>
              <a:rPr lang="en-US" altLang="en-US" sz="2100" b="1" dirty="0">
                <a:solidFill>
                  <a:schemeClr val="bg1"/>
                </a:solidFill>
                <a:latin typeface="Arial" panose="020B0604020202020204" pitchFamily="34" charset="0"/>
                <a:cs typeface="Arial" panose="020B0604020202020204" pitchFamily="34" charset="0"/>
              </a:rPr>
              <a:t>+ Đọc lại bài Lòng dân</a:t>
            </a:r>
          </a:p>
          <a:p>
            <a:pPr marL="0" indent="89297" algn="just">
              <a:lnSpc>
                <a:spcPct val="160000"/>
              </a:lnSpc>
              <a:buNone/>
            </a:pPr>
            <a:r>
              <a:rPr lang="en-US" altLang="en-US" sz="2100" b="1" dirty="0">
                <a:solidFill>
                  <a:schemeClr val="bg1"/>
                </a:solidFill>
                <a:latin typeface="Arial" panose="020B0604020202020204" pitchFamily="34" charset="0"/>
                <a:cs typeface="Arial" panose="020B0604020202020204" pitchFamily="34" charset="0"/>
              </a:rPr>
              <a:t>+ Xem trước bài Lòng dân (tiếp theo)</a:t>
            </a:r>
          </a:p>
        </p:txBody>
      </p:sp>
      <p:pic>
        <p:nvPicPr>
          <p:cNvPr id="6" name="Picture 5" descr="Trường TH HOÀNG HOA THÁM">
            <a:extLst>
              <a:ext uri="{FF2B5EF4-FFF2-40B4-BE49-F238E27FC236}">
                <a16:creationId xmlns:a16="http://schemas.microsoft.com/office/drawing/2014/main" id="{59D2E26A-6EE7-49EF-B48C-00D0AB27C6D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1" y="-27384"/>
            <a:ext cx="632052" cy="55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574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anim calcmode="lin" valueType="num">
                                      <p:cBhvr>
                                        <p:cTn id="8"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9" dur="5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47" presetClass="entr" presetSubtype="0" fill="hold" nodeType="after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fade">
                                      <p:cBhvr>
                                        <p:cTn id="13" dur="500"/>
                                        <p:tgtEl>
                                          <p:spTgt spid="5">
                                            <p:txEl>
                                              <p:pRg st="3" end="3"/>
                                            </p:txEl>
                                          </p:spTgt>
                                        </p:tgtEl>
                                      </p:cBhvr>
                                    </p:animEffect>
                                    <p:anim calcmode="lin" valueType="num">
                                      <p:cBhvr>
                                        <p:cTn id="14"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15" dur="5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9BC9E029-3420-450C-9966-DBAF93962379}"/>
              </a:ext>
            </a:extLst>
          </p:cNvPr>
          <p:cNvSpPr/>
          <p:nvPr/>
        </p:nvSpPr>
        <p:spPr>
          <a:xfrm>
            <a:off x="3056763" y="433755"/>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pic>
        <p:nvPicPr>
          <p:cNvPr id="19" name="Picture 18">
            <a:extLst>
              <a:ext uri="{FF2B5EF4-FFF2-40B4-BE49-F238E27FC236}">
                <a16:creationId xmlns:a16="http://schemas.microsoft.com/office/drawing/2014/main" id="{BE4373B1-ECA4-413A-8F4B-9AAB6C0B326B}"/>
              </a:ext>
            </a:extLst>
          </p:cNvPr>
          <p:cNvPicPr>
            <a:picLocks noChangeAspect="1"/>
          </p:cNvPicPr>
          <p:nvPr/>
        </p:nvPicPr>
        <p:blipFill rotWithShape="1">
          <a:blip r:embed="rId3"/>
          <a:srcRect l="12988" t="26060" r="12201" b="10941"/>
          <a:stretch/>
        </p:blipFill>
        <p:spPr>
          <a:xfrm>
            <a:off x="349123" y="1801039"/>
            <a:ext cx="8385486" cy="4623206"/>
          </a:xfrm>
          <a:prstGeom prst="rect">
            <a:avLst/>
          </a:prstGeom>
        </p:spPr>
      </p:pic>
      <p:pic>
        <p:nvPicPr>
          <p:cNvPr id="7" name="Picture 6"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9616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BCE35-BFCB-4BCD-894D-CBD786409F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35F7BB6-6971-4C11-8AF5-92F3CA1EA495}"/>
              </a:ext>
            </a:extLst>
          </p:cNvPr>
          <p:cNvSpPr>
            <a:spLocks noGrp="1"/>
          </p:cNvSpPr>
          <p:nvPr>
            <p:ph idx="1"/>
          </p:nvPr>
        </p:nvSpPr>
        <p:spPr/>
        <p:txBody>
          <a:bodyPr/>
          <a:lstStyle/>
          <a:p>
            <a:endParaRPr lang="en-US"/>
          </a:p>
        </p:txBody>
      </p:sp>
      <p:pic>
        <p:nvPicPr>
          <p:cNvPr id="5122" name="Picture 2" descr="Hình nền PowerPoint màu xanh dương đẹp nhất cho slide">
            <a:extLst>
              <a:ext uri="{FF2B5EF4-FFF2-40B4-BE49-F238E27FC236}">
                <a16:creationId xmlns:a16="http://schemas.microsoft.com/office/drawing/2014/main" id="{79ACF3DF-D163-4830-9F86-CE0AF7C9E5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187" b="5813"/>
          <a:stretch/>
        </p:blipFill>
        <p:spPr bwMode="auto">
          <a:xfrm>
            <a:off x="0" y="0"/>
            <a:ext cx="9132039"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60FB8E0-9251-423C-8221-A877ED2E2460}"/>
              </a:ext>
            </a:extLst>
          </p:cNvPr>
          <p:cNvSpPr/>
          <p:nvPr/>
        </p:nvSpPr>
        <p:spPr>
          <a:xfrm>
            <a:off x="323528" y="1545432"/>
            <a:ext cx="7643192" cy="4016484"/>
          </a:xfrm>
          <a:prstGeom prst="rect">
            <a:avLst/>
          </a:prstGeom>
          <a:noFill/>
        </p:spPr>
        <p:txBody>
          <a:bodyPr wrap="square" lIns="68580" tIns="34290" rIns="68580" bIns="34290">
            <a:spAutoFit/>
          </a:bodyPr>
          <a:lstStyle/>
          <a:p>
            <a:pPr algn="ctr"/>
            <a:r>
              <a:rPr lang="en-US" sz="4050" b="1" dirty="0">
                <a:ln w="13462">
                  <a:solidFill>
                    <a:schemeClr val="bg1"/>
                  </a:solidFill>
                  <a:prstDash val="solid"/>
                </a:ln>
                <a:solidFill>
                  <a:schemeClr val="accent1">
                    <a:lumMod val="50000"/>
                  </a:schemeClr>
                </a:solidFill>
                <a:effectLst>
                  <a:outerShdw dist="38100" dir="2700000" algn="bl" rotWithShape="0">
                    <a:schemeClr val="accent5"/>
                  </a:outerShdw>
                </a:effectLst>
                <a:latin typeface="Arial" panose="020B0604020202020204" pitchFamily="34" charset="0"/>
                <a:cs typeface="Arial" panose="020B0604020202020204" pitchFamily="34" charset="0"/>
              </a:rPr>
              <a:t>Mục tiêu cần đạt:</a:t>
            </a:r>
          </a:p>
          <a:p>
            <a:pPr algn="ctr"/>
            <a:endParaRPr lang="en-US" sz="3600" b="1" dirty="0">
              <a:ln w="13462">
                <a:solidFill>
                  <a:schemeClr val="bg1"/>
                </a:solidFill>
                <a:prstDash val="solid"/>
              </a:ln>
              <a:solidFill>
                <a:schemeClr val="accent1">
                  <a:lumMod val="50000"/>
                </a:schemeClr>
              </a:solidFill>
              <a:effectLst>
                <a:outerShdw dist="38100" dir="2700000" algn="bl" rotWithShape="0">
                  <a:schemeClr val="accent5"/>
                </a:outerShdw>
              </a:effectLst>
              <a:latin typeface="Arial" panose="020B0604020202020204" pitchFamily="34" charset="0"/>
              <a:cs typeface="Arial" panose="020B0604020202020204" pitchFamily="34" charset="0"/>
            </a:endParaRPr>
          </a:p>
          <a:p>
            <a:pPr marL="514350" indent="-514350" algn="just">
              <a:lnSpc>
                <a:spcPct val="150000"/>
              </a:lnSpc>
              <a:buFontTx/>
              <a:buChar char="-"/>
            </a:pPr>
            <a:r>
              <a:rPr lang="en-US" sz="2400" b="1" spc="38" dirty="0">
                <a:ln w="9525" cmpd="sng">
                  <a:solidFill>
                    <a:schemeClr val="accent1">
                      <a:lumMod val="50000"/>
                    </a:schemeClr>
                  </a:solidFill>
                  <a:prstDash val="solid"/>
                </a:ln>
                <a:solidFill>
                  <a:schemeClr val="accent1">
                    <a:lumMod val="50000"/>
                  </a:schemeClr>
                </a:solidFill>
                <a:effectLst>
                  <a:glow rad="38100">
                    <a:schemeClr val="accent1">
                      <a:alpha val="40000"/>
                    </a:schemeClr>
                  </a:glow>
                </a:effectLst>
                <a:latin typeface="Arial" panose="020B0604020202020204" pitchFamily="34" charset="0"/>
                <a:cs typeface="Arial" panose="020B0604020202020204" pitchFamily="34" charset="0"/>
              </a:rPr>
              <a:t>Biết cách đọc đúng một văn bản kịch, thay đổi giọng đọc phù hợp nhân vật.</a:t>
            </a:r>
          </a:p>
          <a:p>
            <a:pPr marL="514350" indent="-514350" algn="just">
              <a:lnSpc>
                <a:spcPct val="150000"/>
              </a:lnSpc>
              <a:buFontTx/>
              <a:buChar char="-"/>
            </a:pPr>
            <a:r>
              <a:rPr lang="en-US" sz="2400" b="1" spc="38" dirty="0">
                <a:ln w="9525" cmpd="sng">
                  <a:solidFill>
                    <a:schemeClr val="accent1">
                      <a:lumMod val="50000"/>
                    </a:schemeClr>
                  </a:solidFill>
                  <a:prstDash val="solid"/>
                </a:ln>
                <a:solidFill>
                  <a:schemeClr val="accent1">
                    <a:lumMod val="50000"/>
                  </a:schemeClr>
                </a:solidFill>
                <a:effectLst>
                  <a:glow rad="38100">
                    <a:schemeClr val="accent1">
                      <a:alpha val="40000"/>
                    </a:schemeClr>
                  </a:glow>
                </a:effectLst>
                <a:latin typeface="Arial" panose="020B0604020202020204" pitchFamily="34" charset="0"/>
                <a:cs typeface="Arial" panose="020B0604020202020204" pitchFamily="34" charset="0"/>
              </a:rPr>
              <a:t>Hiểu các từ ngữ trong bài.</a:t>
            </a:r>
          </a:p>
          <a:p>
            <a:pPr marL="514350" indent="-514350" algn="just">
              <a:lnSpc>
                <a:spcPct val="150000"/>
              </a:lnSpc>
              <a:buFontTx/>
              <a:buChar char="-"/>
            </a:pPr>
            <a:r>
              <a:rPr lang="en-US" sz="2400" b="1" spc="38" dirty="0">
                <a:ln w="9525" cmpd="sng">
                  <a:solidFill>
                    <a:schemeClr val="accent1">
                      <a:lumMod val="50000"/>
                    </a:schemeClr>
                  </a:solidFill>
                  <a:prstDash val="solid"/>
                </a:ln>
                <a:solidFill>
                  <a:schemeClr val="accent1">
                    <a:lumMod val="50000"/>
                  </a:schemeClr>
                </a:solidFill>
                <a:effectLst>
                  <a:glow rad="38100">
                    <a:schemeClr val="accent1">
                      <a:alpha val="40000"/>
                    </a:schemeClr>
                  </a:glow>
                </a:effectLst>
                <a:latin typeface="Arial" panose="020B0604020202020204" pitchFamily="34" charset="0"/>
                <a:cs typeface="Arial" panose="020B0604020202020204" pitchFamily="34" charset="0"/>
              </a:rPr>
              <a:t>Hiểu được nội dung, ý nghĩa phần một của vở kịch “Lòng dân”.</a:t>
            </a:r>
          </a:p>
        </p:txBody>
      </p:sp>
      <p:pic>
        <p:nvPicPr>
          <p:cNvPr id="6" name="Picture 5" descr="Trường TH HOÀNG HOA THÁM">
            <a:extLst>
              <a:ext uri="{FF2B5EF4-FFF2-40B4-BE49-F238E27FC236}">
                <a16:creationId xmlns:a16="http://schemas.microsoft.com/office/drawing/2014/main" id="{F264748B-D065-4F0B-A551-9F972E27FA2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1" y="-27384"/>
            <a:ext cx="632052" cy="555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812407"/>
      </p:ext>
    </p:extLst>
  </p:cSld>
  <p:clrMapOvr>
    <a:masterClrMapping/>
  </p:clrMapOvr>
  <mc:AlternateContent xmlns:mc="http://schemas.openxmlformats.org/markup-compatibility/2006" xmlns:p14="http://schemas.microsoft.com/office/powerpoint/2010/main">
    <mc:Choice Requires="p14">
      <p:transition spd="slow" p14:dur="200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15083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5">
            <a:extLst>
              <a:ext uri="{FF2B5EF4-FFF2-40B4-BE49-F238E27FC236}">
                <a16:creationId xmlns:a16="http://schemas.microsoft.com/office/drawing/2014/main" id="{D534B4D1-6647-4B01-94A3-69A49DF54A97}"/>
              </a:ext>
            </a:extLst>
          </p:cNvPr>
          <p:cNvSpPr txBox="1">
            <a:spLocks noChangeArrowheads="1"/>
          </p:cNvSpPr>
          <p:nvPr/>
        </p:nvSpPr>
        <p:spPr bwMode="auto">
          <a:xfrm>
            <a:off x="755576" y="2852936"/>
            <a:ext cx="8222543" cy="523220"/>
          </a:xfrm>
          <a:prstGeom prst="rect">
            <a:avLst/>
          </a:prstGeom>
          <a:noFill/>
          <a:ln w="9525">
            <a:noFill/>
            <a:miter lim="800000"/>
            <a:headEnd/>
            <a:tailEnd/>
          </a:ln>
        </p:spPr>
        <p:txBody>
          <a:bodyPr wrap="square">
            <a:spAutoFit/>
          </a:bodyPr>
          <a:lstStyle/>
          <a:p>
            <a:pPr>
              <a:spcBef>
                <a:spcPct val="50000"/>
              </a:spcBef>
            </a:pP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Bạn</a:t>
            </a: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nhỏ</a:t>
            </a: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yêu</a:t>
            </a: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những</a:t>
            </a: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sắc</a:t>
            </a: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màu</a:t>
            </a: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nào</a:t>
            </a:r>
            <a:r>
              <a:rPr lang="en-US" sz="2800" b="1" dirty="0">
                <a:solidFill>
                  <a:schemeClr val="accent6">
                    <a:lumMod val="50000"/>
                  </a:schemeClr>
                </a:solidFill>
                <a:latin typeface="Arial" charset="0"/>
              </a:rPr>
              <a:t> ? </a:t>
            </a:r>
            <a:r>
              <a:rPr lang="en-US" sz="2800" b="1" dirty="0" err="1">
                <a:solidFill>
                  <a:schemeClr val="accent6">
                    <a:lumMod val="50000"/>
                  </a:schemeClr>
                </a:solidFill>
                <a:latin typeface="Arial" charset="0"/>
              </a:rPr>
              <a:t>Vì</a:t>
            </a:r>
            <a:r>
              <a:rPr lang="en-US" sz="2800" b="1" dirty="0">
                <a:solidFill>
                  <a:schemeClr val="accent6">
                    <a:lumMod val="50000"/>
                  </a:schemeClr>
                </a:solidFill>
                <a:latin typeface="Arial" charset="0"/>
              </a:rPr>
              <a:t> </a:t>
            </a:r>
            <a:r>
              <a:rPr lang="en-US" sz="2800" b="1" dirty="0" err="1">
                <a:solidFill>
                  <a:schemeClr val="accent6">
                    <a:lumMod val="50000"/>
                  </a:schemeClr>
                </a:solidFill>
                <a:latin typeface="Arial" charset="0"/>
              </a:rPr>
              <a:t>sao</a:t>
            </a:r>
            <a:r>
              <a:rPr lang="en-US" sz="2800" b="1" dirty="0">
                <a:solidFill>
                  <a:schemeClr val="accent6">
                    <a:lumMod val="50000"/>
                  </a:schemeClr>
                </a:solidFill>
                <a:latin typeface="Arial" charset="0"/>
              </a:rPr>
              <a:t>? </a:t>
            </a:r>
          </a:p>
        </p:txBody>
      </p:sp>
      <p:sp>
        <p:nvSpPr>
          <p:cNvPr id="7" name="Text Box 9">
            <a:extLst>
              <a:ext uri="{FF2B5EF4-FFF2-40B4-BE49-F238E27FC236}">
                <a16:creationId xmlns:a16="http://schemas.microsoft.com/office/drawing/2014/main" id="{402B6E18-FEC5-47BA-9A13-A3836F5B47C3}"/>
              </a:ext>
            </a:extLst>
          </p:cNvPr>
          <p:cNvSpPr txBox="1">
            <a:spLocks noChangeArrowheads="1"/>
          </p:cNvSpPr>
          <p:nvPr/>
        </p:nvSpPr>
        <p:spPr bwMode="auto">
          <a:xfrm>
            <a:off x="467543" y="3656111"/>
            <a:ext cx="8510575" cy="2092817"/>
          </a:xfrm>
          <a:prstGeom prst="rect">
            <a:avLst/>
          </a:prstGeom>
          <a:noFill/>
          <a:ln w="9525">
            <a:noFill/>
            <a:miter lim="800000"/>
            <a:headEnd/>
            <a:tailEnd/>
          </a:ln>
        </p:spPr>
        <p:txBody>
          <a:bodyPr wrap="square">
            <a:spAutoFit/>
          </a:bodyPr>
          <a:lstStyle/>
          <a:p>
            <a:pPr>
              <a:lnSpc>
                <a:spcPct val="150000"/>
              </a:lnSpc>
              <a:spcBef>
                <a:spcPct val="50000"/>
              </a:spcBef>
              <a:buFontTx/>
              <a:buChar char="-"/>
            </a:pPr>
            <a:r>
              <a:rPr lang="en-US" sz="2700" b="1" dirty="0">
                <a:solidFill>
                  <a:schemeClr val="accent2">
                    <a:lumMod val="50000"/>
                  </a:schemeClr>
                </a:solidFill>
                <a:latin typeface="Arial" charset="0"/>
              </a:rPr>
              <a:t> Bạn nhỏ yêu tất cả các sắc màu của quê hương.</a:t>
            </a:r>
          </a:p>
          <a:p>
            <a:pPr>
              <a:lnSpc>
                <a:spcPct val="150000"/>
              </a:lnSpc>
              <a:spcBef>
                <a:spcPct val="50000"/>
              </a:spcBef>
              <a:buFontTx/>
              <a:buChar char="-"/>
            </a:pP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Vì</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những</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sắc</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màu</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ấy</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gắn</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với</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những</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cảnh</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vật</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và</a:t>
            </a:r>
            <a:r>
              <a:rPr lang="en-US" sz="2700" b="1" dirty="0">
                <a:solidFill>
                  <a:schemeClr val="accent2">
                    <a:lumMod val="50000"/>
                  </a:schemeClr>
                </a:solidFill>
                <a:latin typeface="Arial" charset="0"/>
              </a:rPr>
              <a:t> con ng</a:t>
            </a:r>
            <a:r>
              <a:rPr lang="vi-VN" sz="2700" b="1" dirty="0">
                <a:solidFill>
                  <a:schemeClr val="accent2">
                    <a:lumMod val="50000"/>
                  </a:schemeClr>
                </a:solidFill>
                <a:latin typeface="Arial" charset="0"/>
              </a:rPr>
              <a:t>ư</a:t>
            </a:r>
            <a:r>
              <a:rPr lang="en-US" sz="2700" b="1" dirty="0" err="1">
                <a:solidFill>
                  <a:schemeClr val="accent2">
                    <a:lumMod val="50000"/>
                  </a:schemeClr>
                </a:solidFill>
                <a:latin typeface="Arial" charset="0"/>
              </a:rPr>
              <a:t>ời</a:t>
            </a:r>
            <a:r>
              <a:rPr lang="en-US" sz="2700" b="1" dirty="0">
                <a:solidFill>
                  <a:schemeClr val="accent2">
                    <a:lumMod val="50000"/>
                  </a:schemeClr>
                </a:solidFill>
                <a:latin typeface="Arial" charset="0"/>
              </a:rPr>
              <a:t> </a:t>
            </a:r>
            <a:r>
              <a:rPr lang="en-US" sz="2700" b="1" dirty="0" err="1">
                <a:solidFill>
                  <a:schemeClr val="accent2">
                    <a:lumMod val="50000"/>
                  </a:schemeClr>
                </a:solidFill>
                <a:latin typeface="Arial" charset="0"/>
              </a:rPr>
              <a:t>của</a:t>
            </a:r>
            <a:r>
              <a:rPr lang="en-US" sz="2700" b="1" dirty="0">
                <a:solidFill>
                  <a:schemeClr val="accent2">
                    <a:lumMod val="50000"/>
                  </a:schemeClr>
                </a:solidFill>
                <a:latin typeface="Arial" charset="0"/>
              </a:rPr>
              <a:t> </a:t>
            </a:r>
            <a:r>
              <a:rPr lang="vi-VN" sz="2700" b="1" dirty="0">
                <a:solidFill>
                  <a:schemeClr val="accent2">
                    <a:lumMod val="50000"/>
                  </a:schemeClr>
                </a:solidFill>
                <a:latin typeface="Arial" charset="0"/>
              </a:rPr>
              <a:t>đ</a:t>
            </a:r>
            <a:r>
              <a:rPr lang="en-US" sz="2700" b="1" dirty="0" err="1">
                <a:solidFill>
                  <a:schemeClr val="accent2">
                    <a:lumMod val="50000"/>
                  </a:schemeClr>
                </a:solidFill>
                <a:latin typeface="Arial" charset="0"/>
              </a:rPr>
              <a:t>ất</a:t>
            </a:r>
            <a:r>
              <a:rPr lang="en-US" sz="2700" b="1" dirty="0">
                <a:solidFill>
                  <a:schemeClr val="accent2">
                    <a:lumMod val="50000"/>
                  </a:schemeClr>
                </a:solidFill>
                <a:latin typeface="Arial" charset="0"/>
              </a:rPr>
              <a:t> n</a:t>
            </a:r>
            <a:r>
              <a:rPr lang="vi-VN" sz="2700" b="1" dirty="0">
                <a:solidFill>
                  <a:schemeClr val="accent2">
                    <a:lumMod val="50000"/>
                  </a:schemeClr>
                </a:solidFill>
                <a:latin typeface="Arial" charset="0"/>
              </a:rPr>
              <a:t>ư</a:t>
            </a:r>
            <a:r>
              <a:rPr lang="en-US" sz="2700" b="1" dirty="0" err="1">
                <a:solidFill>
                  <a:schemeClr val="accent2">
                    <a:lumMod val="50000"/>
                  </a:schemeClr>
                </a:solidFill>
                <a:latin typeface="Arial" charset="0"/>
              </a:rPr>
              <a:t>ớc</a:t>
            </a:r>
            <a:r>
              <a:rPr lang="en-US" sz="2700" b="1" dirty="0">
                <a:solidFill>
                  <a:schemeClr val="accent2">
                    <a:lumMod val="50000"/>
                  </a:schemeClr>
                </a:solidFill>
                <a:latin typeface="Arial" charset="0"/>
              </a:rPr>
              <a:t>.  </a:t>
            </a:r>
          </a:p>
        </p:txBody>
      </p:sp>
      <p:sp>
        <p:nvSpPr>
          <p:cNvPr id="11" name="Rectangle 10">
            <a:extLst>
              <a:ext uri="{FF2B5EF4-FFF2-40B4-BE49-F238E27FC236}">
                <a16:creationId xmlns:a16="http://schemas.microsoft.com/office/drawing/2014/main" id="{7F9441E1-4596-4212-99FD-979DECBEDCB3}"/>
              </a:ext>
            </a:extLst>
          </p:cNvPr>
          <p:cNvSpPr/>
          <p:nvPr/>
        </p:nvSpPr>
        <p:spPr>
          <a:xfrm>
            <a:off x="2267745" y="1425550"/>
            <a:ext cx="6624735" cy="923330"/>
          </a:xfrm>
          <a:prstGeom prst="rect">
            <a:avLst/>
          </a:prstGeom>
          <a:noFill/>
        </p:spPr>
        <p:txBody>
          <a:bodyPr wrap="square" lIns="91440" tIns="45720" rIns="91440" bIns="45720">
            <a:spAutoFit/>
          </a:bodyPr>
          <a:lstStyle/>
          <a:p>
            <a:pPr algn="ctr"/>
            <a:r>
              <a:rPr lang="en-US" sz="5400" b="1" cap="none" spc="0" dirty="0">
                <a:ln w="13462">
                  <a:solidFill>
                    <a:schemeClr val="accent2">
                      <a:lumMod val="60000"/>
                      <a:lumOff val="40000"/>
                    </a:schemeClr>
                  </a:solidFill>
                  <a:prstDash val="solid"/>
                </a:ln>
                <a:solidFill>
                  <a:srgbClr val="C00000"/>
                </a:solidFill>
                <a:effectLst>
                  <a:glow rad="139700">
                    <a:schemeClr val="accent2">
                      <a:satMod val="175000"/>
                      <a:alpha val="40000"/>
                    </a:schemeClr>
                  </a:glow>
                  <a:outerShdw dist="38100" dir="2700000" algn="bl" rotWithShape="0">
                    <a:schemeClr val="accent5"/>
                  </a:outerShdw>
                </a:effectLst>
              </a:rPr>
              <a:t>SẮC MÀU EM YÊU</a:t>
            </a:r>
          </a:p>
        </p:txBody>
      </p:sp>
      <p:pic>
        <p:nvPicPr>
          <p:cNvPr id="8" name="Picture 7"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066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xit" presetSubtype="0" fill="hold" grpId="1" nodeType="clickEffect">
                                  <p:stCondLst>
                                    <p:cond delay="0"/>
                                  </p:stCondLst>
                                  <p:childTnLst>
                                    <p:anim calcmode="lin" valueType="num">
                                      <p:cBhvr>
                                        <p:cTn id="12" dur="500"/>
                                        <p:tgtEl>
                                          <p:spTgt spid="6"/>
                                        </p:tgtEl>
                                        <p:attrNameLst>
                                          <p:attrName>ppt_w</p:attrName>
                                        </p:attrNameLst>
                                      </p:cBhvr>
                                      <p:tavLst>
                                        <p:tav tm="0">
                                          <p:val>
                                            <p:strVal val="ppt_w"/>
                                          </p:val>
                                        </p:tav>
                                        <p:tav tm="100000">
                                          <p:val>
                                            <p:fltVal val="0"/>
                                          </p:val>
                                        </p:tav>
                                      </p:tavLst>
                                    </p:anim>
                                    <p:anim calcmode="lin" valueType="num">
                                      <p:cBhvr>
                                        <p:cTn id="13" dur="500"/>
                                        <p:tgtEl>
                                          <p:spTgt spid="6"/>
                                        </p:tgtEl>
                                        <p:attrNameLst>
                                          <p:attrName>ppt_h</p:attrName>
                                        </p:attrNameLst>
                                      </p:cBhvr>
                                      <p:tavLst>
                                        <p:tav tm="0">
                                          <p:val>
                                            <p:strVal val="ppt_h"/>
                                          </p:val>
                                        </p:tav>
                                        <p:tav tm="100000">
                                          <p:val>
                                            <p:fltVal val="0"/>
                                          </p:val>
                                        </p:tav>
                                      </p:tavLst>
                                    </p:anim>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97174"/>
            <a:ext cx="7886700" cy="1325563"/>
          </a:xfrm>
        </p:spPr>
        <p:txBody>
          <a:bodyPr/>
          <a:lstStyle/>
          <a:p>
            <a:endParaRPr lang="en-US"/>
          </a:p>
        </p:txBody>
      </p:sp>
      <p:pic>
        <p:nvPicPr>
          <p:cNvPr id="1026" name="Picture 2" descr="Để gia đình là điểm tựa vững chắc trong phòng chống đại dịch COVID-19 | Tạp  chí Tuyên giá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60" y="432048"/>
            <a:ext cx="9124076" cy="60932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hiến thắng 30/4 mở trang mới trong sự nghiệp xây dựng và bảo vệ Tổ quốc |  Cổng TTĐT tỉnh Hà Tĩnh"/>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0960" y="398462"/>
            <a:ext cx="9185139" cy="61268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8828696"/>
      </p:ext>
    </p:extLst>
  </p:cSld>
  <p:clrMapOvr>
    <a:masterClrMapping/>
  </p:clrMapOvr>
  <mc:AlternateContent xmlns:mc="http://schemas.openxmlformats.org/markup-compatibility/2006" xmlns:p14="http://schemas.microsoft.com/office/powerpoint/2010/main">
    <mc:Choice Requires="p14">
      <p:transition spd="slow" p14:dur="40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3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1CAE16D-6E64-45EF-A9F9-22AB6628B951}"/>
              </a:ext>
            </a:extLst>
          </p:cNvPr>
          <p:cNvPicPr>
            <a:picLocks noChangeAspect="1"/>
          </p:cNvPicPr>
          <p:nvPr/>
        </p:nvPicPr>
        <p:blipFill rotWithShape="1">
          <a:blip r:embed="rId3"/>
          <a:srcRect l="16138" t="19584" r="18500" b="5900"/>
          <a:stretch/>
        </p:blipFill>
        <p:spPr>
          <a:xfrm>
            <a:off x="1331640" y="1745673"/>
            <a:ext cx="6823670" cy="4862115"/>
          </a:xfrm>
          <a:prstGeom prst="rect">
            <a:avLst/>
          </a:prstGeom>
        </p:spPr>
      </p:pic>
      <p:sp>
        <p:nvSpPr>
          <p:cNvPr id="6" name="Rectangle 5">
            <a:extLst>
              <a:ext uri="{FF2B5EF4-FFF2-40B4-BE49-F238E27FC236}">
                <a16:creationId xmlns:a16="http://schemas.microsoft.com/office/drawing/2014/main" id="{E299CF40-FD91-443C-A38F-89118994D1AA}"/>
              </a:ext>
            </a:extLst>
          </p:cNvPr>
          <p:cNvSpPr/>
          <p:nvPr/>
        </p:nvSpPr>
        <p:spPr>
          <a:xfrm>
            <a:off x="3056763" y="433755"/>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pic>
        <p:nvPicPr>
          <p:cNvPr id="7" name="Picture 6"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4654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84">
            <a:extLst>
              <a:ext uri="{FF2B5EF4-FFF2-40B4-BE49-F238E27FC236}">
                <a16:creationId xmlns:a16="http://schemas.microsoft.com/office/drawing/2014/main" id="{744FB312-35C0-456A-860A-F34F1E8389BC}"/>
              </a:ext>
            </a:extLst>
          </p:cNvPr>
          <p:cNvSpPr>
            <a:spLocks noChangeArrowheads="1"/>
          </p:cNvSpPr>
          <p:nvPr/>
        </p:nvSpPr>
        <p:spPr bwMode="gray">
          <a:xfrm>
            <a:off x="3801274" y="5119332"/>
            <a:ext cx="4515142" cy="757940"/>
          </a:xfrm>
          <a:prstGeom prst="roundRect">
            <a:avLst>
              <a:gd name="adj" fmla="val 16667"/>
            </a:avLst>
          </a:prstGeom>
          <a:solidFill>
            <a:schemeClr val="accent6">
              <a:lumMod val="40000"/>
              <a:lumOff val="6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ltLang="en-US" sz="3600" b="1">
              <a:solidFill>
                <a:schemeClr val="accent6">
                  <a:lumMod val="50000"/>
                </a:schemeClr>
              </a:solidFill>
              <a:latin typeface="Arial" panose="020B0604020202020204" pitchFamily="34" charset="0"/>
              <a:cs typeface="Arial" panose="020B0604020202020204" pitchFamily="34" charset="0"/>
            </a:endParaRPr>
          </a:p>
        </p:txBody>
      </p:sp>
      <p:sp>
        <p:nvSpPr>
          <p:cNvPr id="7" name="AutoShape 85">
            <a:extLst>
              <a:ext uri="{FF2B5EF4-FFF2-40B4-BE49-F238E27FC236}">
                <a16:creationId xmlns:a16="http://schemas.microsoft.com/office/drawing/2014/main" id="{211CF1C3-25E6-4606-909D-1B885827B593}"/>
              </a:ext>
            </a:extLst>
          </p:cNvPr>
          <p:cNvSpPr>
            <a:spLocks noChangeArrowheads="1"/>
          </p:cNvSpPr>
          <p:nvPr/>
        </p:nvSpPr>
        <p:spPr bwMode="gray">
          <a:xfrm>
            <a:off x="3046502" y="5119332"/>
            <a:ext cx="813491" cy="742782"/>
          </a:xfrm>
          <a:prstGeom prst="diamond">
            <a:avLst/>
          </a:prstGeom>
          <a:solidFill>
            <a:schemeClr val="accent6">
              <a:lumMod val="40000"/>
              <a:lumOff val="6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eaLnBrk="1" hangingPunct="1">
              <a:defRPr/>
            </a:pPr>
            <a:endParaRPr lang="en-US" altLang="en-US" sz="3600" b="1">
              <a:solidFill>
                <a:schemeClr val="accent6">
                  <a:lumMod val="50000"/>
                </a:schemeClr>
              </a:solidFill>
              <a:latin typeface="Arial" panose="020B0604020202020204" pitchFamily="34" charset="0"/>
              <a:cs typeface="Arial" panose="020B0604020202020204" pitchFamily="34" charset="0"/>
            </a:endParaRPr>
          </a:p>
        </p:txBody>
      </p:sp>
      <p:sp>
        <p:nvSpPr>
          <p:cNvPr id="8" name="Text Box 86">
            <a:extLst>
              <a:ext uri="{FF2B5EF4-FFF2-40B4-BE49-F238E27FC236}">
                <a16:creationId xmlns:a16="http://schemas.microsoft.com/office/drawing/2014/main" id="{D60AB5AC-A1D6-4AFE-8B21-4EEA2E8FD45D}"/>
              </a:ext>
            </a:extLst>
          </p:cNvPr>
          <p:cNvSpPr txBox="1">
            <a:spLocks noChangeArrowheads="1"/>
          </p:cNvSpPr>
          <p:nvPr/>
        </p:nvSpPr>
        <p:spPr bwMode="gray">
          <a:xfrm>
            <a:off x="3934357" y="5178905"/>
            <a:ext cx="4094027" cy="646331"/>
          </a:xfrm>
          <a:prstGeom prst="rect">
            <a:avLst/>
          </a:prstGeom>
          <a:solidFill>
            <a:schemeClr val="accent6">
              <a:lumMod val="40000"/>
              <a:lumOff val="60000"/>
            </a:schemeClr>
          </a:solidFill>
          <a:ln w="9525" algn="ctr">
            <a:noFill/>
            <a:miter lim="800000"/>
            <a:headEnd/>
            <a:tailEnd/>
          </a:ln>
          <a:effectLst/>
        </p:spPr>
        <p:txBody>
          <a:bodyPr wrap="square">
            <a:spAutoFit/>
          </a:bodyPr>
          <a:lstStyle/>
          <a:p>
            <a:pPr>
              <a:defRPr/>
            </a:pP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Luyện</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đọc</a:t>
            </a:r>
            <a:r>
              <a:rPr lang="en-US" sz="3600" b="1" dirty="0">
                <a:solidFill>
                  <a:srgbClr val="002060"/>
                </a:solidFill>
                <a:latin typeface="Arial" panose="020B0604020202020204" pitchFamily="34" charset="0"/>
                <a:cs typeface="Arial" panose="020B0604020202020204" pitchFamily="34" charset="0"/>
              </a:rPr>
              <a:t> hay</a:t>
            </a:r>
          </a:p>
        </p:txBody>
      </p:sp>
      <p:sp>
        <p:nvSpPr>
          <p:cNvPr id="9" name="Text Box 87">
            <a:extLst>
              <a:ext uri="{FF2B5EF4-FFF2-40B4-BE49-F238E27FC236}">
                <a16:creationId xmlns:a16="http://schemas.microsoft.com/office/drawing/2014/main" id="{43B38341-752A-49E0-A650-E2E451617881}"/>
              </a:ext>
            </a:extLst>
          </p:cNvPr>
          <p:cNvSpPr txBox="1">
            <a:spLocks noChangeArrowheads="1"/>
          </p:cNvSpPr>
          <p:nvPr/>
        </p:nvSpPr>
        <p:spPr bwMode="gray">
          <a:xfrm>
            <a:off x="3059832" y="5211051"/>
            <a:ext cx="762392" cy="646331"/>
          </a:xfrm>
          <a:prstGeom prst="rect">
            <a:avLst/>
          </a:prstGeom>
          <a:noFill/>
          <a:ln w="9525" algn="ctr">
            <a:noFill/>
            <a:miter lim="800000"/>
            <a:headEnd/>
            <a:tailEnd/>
          </a:ln>
          <a:effectLst/>
        </p:spPr>
        <p:txBody>
          <a:bodyPr wrap="square">
            <a:spAutoFit/>
          </a:bodyPr>
          <a:lstStyle/>
          <a:p>
            <a:pPr algn="ctr">
              <a:defRPr/>
            </a:pPr>
            <a:r>
              <a:rPr lang="en-US" altLang="en-US" sz="3600" b="1" dirty="0">
                <a:solidFill>
                  <a:srgbClr val="002060"/>
                </a:solidFill>
                <a:latin typeface="Arial" panose="020B0604020202020204" pitchFamily="34" charset="0"/>
                <a:cs typeface="Arial" panose="020B0604020202020204" pitchFamily="34" charset="0"/>
              </a:rPr>
              <a:t>III</a:t>
            </a:r>
          </a:p>
        </p:txBody>
      </p:sp>
      <p:sp>
        <p:nvSpPr>
          <p:cNvPr id="10" name="AutoShape 89">
            <a:extLst>
              <a:ext uri="{FF2B5EF4-FFF2-40B4-BE49-F238E27FC236}">
                <a16:creationId xmlns:a16="http://schemas.microsoft.com/office/drawing/2014/main" id="{3F4E1565-5B1E-4FC4-B213-F8F78B1B186D}"/>
              </a:ext>
            </a:extLst>
          </p:cNvPr>
          <p:cNvSpPr>
            <a:spLocks noChangeArrowheads="1"/>
          </p:cNvSpPr>
          <p:nvPr/>
        </p:nvSpPr>
        <p:spPr bwMode="gray">
          <a:xfrm>
            <a:off x="3800570" y="2800659"/>
            <a:ext cx="4559554" cy="749902"/>
          </a:xfrm>
          <a:prstGeom prst="roundRect">
            <a:avLst>
              <a:gd name="adj" fmla="val 16667"/>
            </a:avLst>
          </a:prstGeom>
          <a:solidFill>
            <a:schemeClr val="accent6">
              <a:lumMod val="40000"/>
              <a:lumOff val="6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ltLang="en-US" sz="3600" b="1">
              <a:solidFill>
                <a:schemeClr val="accent6"/>
              </a:solidFill>
              <a:latin typeface="Arial" panose="020B0604020202020204" pitchFamily="34" charset="0"/>
              <a:cs typeface="Arial" panose="020B0604020202020204" pitchFamily="34" charset="0"/>
            </a:endParaRPr>
          </a:p>
        </p:txBody>
      </p:sp>
      <p:sp>
        <p:nvSpPr>
          <p:cNvPr id="11" name="AutoShape 90">
            <a:extLst>
              <a:ext uri="{FF2B5EF4-FFF2-40B4-BE49-F238E27FC236}">
                <a16:creationId xmlns:a16="http://schemas.microsoft.com/office/drawing/2014/main" id="{86563917-3387-477C-AD71-1F69C3593288}"/>
              </a:ext>
            </a:extLst>
          </p:cNvPr>
          <p:cNvSpPr>
            <a:spLocks noChangeArrowheads="1"/>
          </p:cNvSpPr>
          <p:nvPr/>
        </p:nvSpPr>
        <p:spPr bwMode="gray">
          <a:xfrm>
            <a:off x="3006765" y="2835906"/>
            <a:ext cx="813491" cy="712105"/>
          </a:xfrm>
          <a:prstGeom prst="diamond">
            <a:avLst/>
          </a:prstGeom>
          <a:solidFill>
            <a:schemeClr val="accent6">
              <a:lumMod val="40000"/>
              <a:lumOff val="6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eaLnBrk="1" hangingPunct="1">
              <a:defRPr/>
            </a:pPr>
            <a:endParaRPr lang="en-US" altLang="en-US" sz="3600" b="1">
              <a:solidFill>
                <a:schemeClr val="accent6"/>
              </a:solidFill>
              <a:latin typeface="Arial" panose="020B0604020202020204" pitchFamily="34" charset="0"/>
              <a:cs typeface="Arial" panose="020B0604020202020204" pitchFamily="34" charset="0"/>
            </a:endParaRPr>
          </a:p>
        </p:txBody>
      </p:sp>
      <p:sp>
        <p:nvSpPr>
          <p:cNvPr id="12" name="Text Box 92">
            <a:extLst>
              <a:ext uri="{FF2B5EF4-FFF2-40B4-BE49-F238E27FC236}">
                <a16:creationId xmlns:a16="http://schemas.microsoft.com/office/drawing/2014/main" id="{467244BB-CBB0-48BC-A78C-A63907C471C1}"/>
              </a:ext>
            </a:extLst>
          </p:cNvPr>
          <p:cNvSpPr txBox="1">
            <a:spLocks noChangeArrowheads="1"/>
          </p:cNvSpPr>
          <p:nvPr/>
        </p:nvSpPr>
        <p:spPr bwMode="gray">
          <a:xfrm>
            <a:off x="3285468" y="2908239"/>
            <a:ext cx="336064" cy="646331"/>
          </a:xfrm>
          <a:prstGeom prst="rect">
            <a:avLst/>
          </a:prstGeom>
          <a:noFill/>
          <a:ln w="9525" algn="ctr">
            <a:noFill/>
            <a:miter lim="800000"/>
            <a:headEnd/>
            <a:tailEnd/>
          </a:ln>
          <a:effectLst/>
        </p:spPr>
        <p:txBody>
          <a:bodyPr wrap="square">
            <a:spAutoFit/>
          </a:bodyPr>
          <a:lstStyle/>
          <a:p>
            <a:pPr algn="ctr">
              <a:defRPr/>
            </a:pPr>
            <a:r>
              <a:rPr lang="en-US" altLang="en-US" sz="3600" b="1" dirty="0">
                <a:solidFill>
                  <a:srgbClr val="002060"/>
                </a:solidFill>
                <a:latin typeface="Arial" panose="020B0604020202020204" pitchFamily="34" charset="0"/>
                <a:cs typeface="Arial" panose="020B0604020202020204" pitchFamily="34" charset="0"/>
              </a:rPr>
              <a:t>I</a:t>
            </a:r>
          </a:p>
        </p:txBody>
      </p:sp>
      <p:sp>
        <p:nvSpPr>
          <p:cNvPr id="13" name="AutoShape 94">
            <a:extLst>
              <a:ext uri="{FF2B5EF4-FFF2-40B4-BE49-F238E27FC236}">
                <a16:creationId xmlns:a16="http://schemas.microsoft.com/office/drawing/2014/main" id="{D5DBAF84-A6B9-4E67-A9B7-32906CE322EC}"/>
              </a:ext>
            </a:extLst>
          </p:cNvPr>
          <p:cNvSpPr>
            <a:spLocks noChangeArrowheads="1"/>
          </p:cNvSpPr>
          <p:nvPr/>
        </p:nvSpPr>
        <p:spPr bwMode="gray">
          <a:xfrm>
            <a:off x="3844365" y="3965648"/>
            <a:ext cx="4515602" cy="681866"/>
          </a:xfrm>
          <a:prstGeom prst="roundRect">
            <a:avLst>
              <a:gd name="adj" fmla="val 16667"/>
            </a:avLst>
          </a:prstGeom>
          <a:solidFill>
            <a:schemeClr val="accent6">
              <a:lumMod val="40000"/>
              <a:lumOff val="60000"/>
            </a:schemeClr>
          </a:solidFill>
          <a:ln w="12700" algn="ctr">
            <a:solidFill>
              <a:schemeClr val="bg1"/>
            </a:solidFill>
            <a:round/>
            <a:headEnd/>
            <a:tailEnd/>
          </a:ln>
          <a:effectLst>
            <a:outerShdw dist="99190" dir="2388334" algn="ctr" rotWithShape="0">
              <a:srgbClr val="333333">
                <a:alpha val="50000"/>
              </a:srgbClr>
            </a:outerShdw>
          </a:effectLst>
        </p:spPr>
        <p:txBody>
          <a:bodyPr wrap="none" anchor="ctr"/>
          <a:lstStyle/>
          <a:p>
            <a:pPr eaLnBrk="1" hangingPunct="1">
              <a:defRPr/>
            </a:pPr>
            <a:endParaRPr lang="en-US" altLang="en-US" sz="3600" b="1">
              <a:solidFill>
                <a:srgbClr val="7030A0"/>
              </a:solidFill>
              <a:latin typeface="Arial" panose="020B0604020202020204" pitchFamily="34" charset="0"/>
              <a:cs typeface="Arial" panose="020B0604020202020204" pitchFamily="34" charset="0"/>
            </a:endParaRPr>
          </a:p>
        </p:txBody>
      </p:sp>
      <p:sp>
        <p:nvSpPr>
          <p:cNvPr id="14" name="AutoShape 95">
            <a:extLst>
              <a:ext uri="{FF2B5EF4-FFF2-40B4-BE49-F238E27FC236}">
                <a16:creationId xmlns:a16="http://schemas.microsoft.com/office/drawing/2014/main" id="{E96E38BB-8972-4901-B270-EA8A90D3CBB4}"/>
              </a:ext>
            </a:extLst>
          </p:cNvPr>
          <p:cNvSpPr>
            <a:spLocks noChangeArrowheads="1"/>
          </p:cNvSpPr>
          <p:nvPr/>
        </p:nvSpPr>
        <p:spPr bwMode="gray">
          <a:xfrm>
            <a:off x="3053641" y="3966540"/>
            <a:ext cx="796268" cy="654653"/>
          </a:xfrm>
          <a:prstGeom prst="diamond">
            <a:avLst/>
          </a:prstGeom>
          <a:solidFill>
            <a:schemeClr val="accent6">
              <a:lumMod val="40000"/>
              <a:lumOff val="60000"/>
            </a:schemeClr>
          </a:solidFill>
          <a:ln w="25400" algn="ctr">
            <a:solidFill>
              <a:schemeClr val="bg1"/>
            </a:solidFill>
            <a:miter lim="800000"/>
            <a:headEnd/>
            <a:tailEnd/>
          </a:ln>
          <a:effectLst>
            <a:outerShdw dist="63500" dir="2212194" algn="ctr" rotWithShape="0">
              <a:srgbClr val="333333">
                <a:alpha val="50000"/>
              </a:srgbClr>
            </a:outerShdw>
          </a:effectLst>
        </p:spPr>
        <p:txBody>
          <a:bodyPr wrap="none" anchor="ctr"/>
          <a:lstStyle/>
          <a:p>
            <a:pPr eaLnBrk="1" hangingPunct="1">
              <a:defRPr/>
            </a:pPr>
            <a:endParaRPr lang="en-US" altLang="en-US" sz="3600" b="1">
              <a:solidFill>
                <a:srgbClr val="7030A0"/>
              </a:solidFill>
              <a:latin typeface="Arial" panose="020B0604020202020204" pitchFamily="34" charset="0"/>
              <a:cs typeface="Arial" panose="020B0604020202020204" pitchFamily="34" charset="0"/>
            </a:endParaRPr>
          </a:p>
        </p:txBody>
      </p:sp>
      <p:sp>
        <p:nvSpPr>
          <p:cNvPr id="15" name="Text Box 96">
            <a:extLst>
              <a:ext uri="{FF2B5EF4-FFF2-40B4-BE49-F238E27FC236}">
                <a16:creationId xmlns:a16="http://schemas.microsoft.com/office/drawing/2014/main" id="{1DE58349-F0DD-4843-887D-0DEA13E00121}"/>
              </a:ext>
            </a:extLst>
          </p:cNvPr>
          <p:cNvSpPr txBox="1">
            <a:spLocks noChangeArrowheads="1"/>
          </p:cNvSpPr>
          <p:nvPr/>
        </p:nvSpPr>
        <p:spPr bwMode="gray">
          <a:xfrm>
            <a:off x="4134581" y="2899309"/>
            <a:ext cx="4287551" cy="64633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en-US" altLang="en-US" sz="3600" b="1" dirty="0" err="1">
                <a:solidFill>
                  <a:srgbClr val="002060"/>
                </a:solidFill>
                <a:cs typeface="Arial" panose="020B0604020202020204" pitchFamily="34" charset="0"/>
              </a:rPr>
              <a:t>Luyện</a:t>
            </a:r>
            <a:r>
              <a:rPr lang="en-US" altLang="en-US" sz="3600" b="1" dirty="0">
                <a:solidFill>
                  <a:srgbClr val="002060"/>
                </a:solidFill>
                <a:cs typeface="Arial" panose="020B0604020202020204" pitchFamily="34" charset="0"/>
              </a:rPr>
              <a:t> </a:t>
            </a:r>
            <a:r>
              <a:rPr lang="en-US" altLang="en-US" sz="3600" b="1" dirty="0" err="1">
                <a:solidFill>
                  <a:srgbClr val="002060"/>
                </a:solidFill>
                <a:cs typeface="Arial" panose="020B0604020202020204" pitchFamily="34" charset="0"/>
              </a:rPr>
              <a:t>đọc</a:t>
            </a:r>
            <a:r>
              <a:rPr lang="en-US" altLang="en-US" sz="3600" b="1" dirty="0">
                <a:solidFill>
                  <a:srgbClr val="002060"/>
                </a:solidFill>
                <a:cs typeface="Arial" panose="020B0604020202020204" pitchFamily="34" charset="0"/>
              </a:rPr>
              <a:t>  </a:t>
            </a:r>
          </a:p>
        </p:txBody>
      </p:sp>
      <p:sp>
        <p:nvSpPr>
          <p:cNvPr id="16" name="Text Box 97">
            <a:extLst>
              <a:ext uri="{FF2B5EF4-FFF2-40B4-BE49-F238E27FC236}">
                <a16:creationId xmlns:a16="http://schemas.microsoft.com/office/drawing/2014/main" id="{E816D66E-E852-4313-BA5B-7E835FB8DCEF}"/>
              </a:ext>
            </a:extLst>
          </p:cNvPr>
          <p:cNvSpPr txBox="1">
            <a:spLocks noChangeArrowheads="1"/>
          </p:cNvSpPr>
          <p:nvPr/>
        </p:nvSpPr>
        <p:spPr bwMode="gray">
          <a:xfrm>
            <a:off x="3271484" y="4014761"/>
            <a:ext cx="457286" cy="646331"/>
          </a:xfrm>
          <a:prstGeom prst="rect">
            <a:avLst/>
          </a:prstGeom>
          <a:noFill/>
          <a:ln w="9525" algn="ctr">
            <a:noFill/>
            <a:miter lim="800000"/>
            <a:headEnd/>
            <a:tailEnd/>
          </a:ln>
          <a:effectLst/>
        </p:spPr>
        <p:txBody>
          <a:bodyPr wrap="square">
            <a:spAutoFit/>
          </a:bodyPr>
          <a:lstStyle/>
          <a:p>
            <a:pPr algn="ctr">
              <a:defRPr/>
            </a:pPr>
            <a:r>
              <a:rPr lang="en-US" altLang="en-US" sz="3600" b="1" dirty="0">
                <a:solidFill>
                  <a:srgbClr val="002060"/>
                </a:solidFill>
                <a:latin typeface="Arial" panose="020B0604020202020204" pitchFamily="34" charset="0"/>
                <a:cs typeface="Arial" panose="020B0604020202020204" pitchFamily="34" charset="0"/>
              </a:rPr>
              <a:t>II</a:t>
            </a:r>
          </a:p>
        </p:txBody>
      </p:sp>
      <p:sp>
        <p:nvSpPr>
          <p:cNvPr id="17" name="Rectangle 16">
            <a:extLst>
              <a:ext uri="{FF2B5EF4-FFF2-40B4-BE49-F238E27FC236}">
                <a16:creationId xmlns:a16="http://schemas.microsoft.com/office/drawing/2014/main" id="{676E76AF-9BCB-448F-A3B6-EE664F69C597}"/>
              </a:ext>
            </a:extLst>
          </p:cNvPr>
          <p:cNvSpPr/>
          <p:nvPr/>
        </p:nvSpPr>
        <p:spPr>
          <a:xfrm>
            <a:off x="4106006" y="4023690"/>
            <a:ext cx="5037994" cy="646331"/>
          </a:xfrm>
          <a:prstGeom prst="rect">
            <a:avLst/>
          </a:prstGeom>
          <a:noFill/>
        </p:spPr>
        <p:txBody>
          <a:bodyPr wrap="square">
            <a:spAutoFit/>
          </a:bodyPr>
          <a:lstStyle/>
          <a:p>
            <a:pPr>
              <a:defRPr/>
            </a:pP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Tìm</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hiểu</a:t>
            </a:r>
            <a:r>
              <a:rPr lang="en-US" sz="3600" b="1" dirty="0">
                <a:solidFill>
                  <a:srgbClr val="002060"/>
                </a:solidFill>
                <a:latin typeface="Arial" panose="020B0604020202020204" pitchFamily="34" charset="0"/>
                <a:cs typeface="Arial" panose="020B0604020202020204" pitchFamily="34" charset="0"/>
              </a:rPr>
              <a:t> </a:t>
            </a:r>
            <a:r>
              <a:rPr lang="en-US" sz="3600" b="1" dirty="0" err="1">
                <a:solidFill>
                  <a:srgbClr val="002060"/>
                </a:solidFill>
                <a:latin typeface="Arial" panose="020B0604020202020204" pitchFamily="34" charset="0"/>
                <a:cs typeface="Arial" panose="020B0604020202020204" pitchFamily="34" charset="0"/>
              </a:rPr>
              <a:t>bài</a:t>
            </a:r>
            <a:endParaRPr lang="en-US" sz="3600" b="1" dirty="0">
              <a:solidFill>
                <a:srgbClr val="002060"/>
              </a:solidFill>
              <a:latin typeface="Arial" panose="020B0604020202020204" pitchFamily="34" charset="0"/>
              <a:cs typeface="Arial" panose="020B0604020202020204" pitchFamily="34" charset="0"/>
            </a:endParaRPr>
          </a:p>
        </p:txBody>
      </p:sp>
      <p:pic>
        <p:nvPicPr>
          <p:cNvPr id="18" name="Picture 2" descr="Trẻ Em, Học Bài, Học Tập, Cậu Bé, Tải hình PNG 94 - Free.Vector6.com">
            <a:extLst>
              <a:ext uri="{FF2B5EF4-FFF2-40B4-BE49-F238E27FC236}">
                <a16:creationId xmlns:a16="http://schemas.microsoft.com/office/drawing/2014/main" id="{35099DFD-6F26-44C1-89C4-2A5794F1D3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3144" y="3039093"/>
            <a:ext cx="2645162" cy="2318926"/>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8D1A91FE-DD58-4293-9C4C-C4C1B3E98C5B}"/>
              </a:ext>
            </a:extLst>
          </p:cNvPr>
          <p:cNvSpPr/>
          <p:nvPr/>
        </p:nvSpPr>
        <p:spPr>
          <a:xfrm>
            <a:off x="2859879" y="942144"/>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pic>
        <p:nvPicPr>
          <p:cNvPr id="20" name="Picture 19"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80320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750"/>
                                        <p:tgtEl>
                                          <p:spTgt spid="10"/>
                                        </p:tgtEl>
                                      </p:cBhvr>
                                    </p:animEffect>
                                  </p:childTnLst>
                                </p:cTn>
                              </p:par>
                              <p:par>
                                <p:cTn id="8" presetID="22"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up)">
                                      <p:cBhvr>
                                        <p:cTn id="10" dur="750"/>
                                        <p:tgtEl>
                                          <p:spTgt spid="11"/>
                                        </p:tgtEl>
                                      </p:cBhvr>
                                    </p:animEffect>
                                  </p:childTnLst>
                                </p:cTn>
                              </p:par>
                              <p:par>
                                <p:cTn id="11" presetID="22" presetClass="entr" presetSubtype="1"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up)">
                                      <p:cBhvr>
                                        <p:cTn id="13" dur="750"/>
                                        <p:tgtEl>
                                          <p:spTgt spid="12"/>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75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750" fill="hold"/>
                                        <p:tgtEl>
                                          <p:spTgt spid="13"/>
                                        </p:tgtEl>
                                        <p:attrNameLst>
                                          <p:attrName>ppt_w</p:attrName>
                                        </p:attrNameLst>
                                      </p:cBhvr>
                                      <p:tavLst>
                                        <p:tav tm="0">
                                          <p:val>
                                            <p:fltVal val="0"/>
                                          </p:val>
                                        </p:tav>
                                        <p:tav tm="100000">
                                          <p:val>
                                            <p:strVal val="#ppt_w"/>
                                          </p:val>
                                        </p:tav>
                                      </p:tavLst>
                                    </p:anim>
                                    <p:anim calcmode="lin" valueType="num">
                                      <p:cBhvr>
                                        <p:cTn id="22" dur="750" fill="hold"/>
                                        <p:tgtEl>
                                          <p:spTgt spid="13"/>
                                        </p:tgtEl>
                                        <p:attrNameLst>
                                          <p:attrName>ppt_h</p:attrName>
                                        </p:attrNameLst>
                                      </p:cBhvr>
                                      <p:tavLst>
                                        <p:tav tm="0">
                                          <p:val>
                                            <p:fltVal val="0"/>
                                          </p:val>
                                        </p:tav>
                                        <p:tav tm="100000">
                                          <p:val>
                                            <p:strVal val="#ppt_h"/>
                                          </p:val>
                                        </p:tav>
                                      </p:tavLst>
                                    </p:anim>
                                    <p:animEffect transition="in" filter="fade">
                                      <p:cBhvr>
                                        <p:cTn id="23" dur="750"/>
                                        <p:tgtEl>
                                          <p:spTgt spid="13"/>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 calcmode="lin" valueType="num">
                                      <p:cBhvr>
                                        <p:cTn id="26" dur="750" fill="hold"/>
                                        <p:tgtEl>
                                          <p:spTgt spid="14"/>
                                        </p:tgtEl>
                                        <p:attrNameLst>
                                          <p:attrName>ppt_w</p:attrName>
                                        </p:attrNameLst>
                                      </p:cBhvr>
                                      <p:tavLst>
                                        <p:tav tm="0">
                                          <p:val>
                                            <p:fltVal val="0"/>
                                          </p:val>
                                        </p:tav>
                                        <p:tav tm="100000">
                                          <p:val>
                                            <p:strVal val="#ppt_w"/>
                                          </p:val>
                                        </p:tav>
                                      </p:tavLst>
                                    </p:anim>
                                    <p:anim calcmode="lin" valueType="num">
                                      <p:cBhvr>
                                        <p:cTn id="27" dur="750" fill="hold"/>
                                        <p:tgtEl>
                                          <p:spTgt spid="14"/>
                                        </p:tgtEl>
                                        <p:attrNameLst>
                                          <p:attrName>ppt_h</p:attrName>
                                        </p:attrNameLst>
                                      </p:cBhvr>
                                      <p:tavLst>
                                        <p:tav tm="0">
                                          <p:val>
                                            <p:fltVal val="0"/>
                                          </p:val>
                                        </p:tav>
                                        <p:tav tm="100000">
                                          <p:val>
                                            <p:strVal val="#ppt_h"/>
                                          </p:val>
                                        </p:tav>
                                      </p:tavLst>
                                    </p:anim>
                                    <p:animEffect transition="in" filter="fade">
                                      <p:cBhvr>
                                        <p:cTn id="28" dur="750"/>
                                        <p:tgtEl>
                                          <p:spTgt spid="14"/>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p:cTn id="31" dur="750" fill="hold"/>
                                        <p:tgtEl>
                                          <p:spTgt spid="16"/>
                                        </p:tgtEl>
                                        <p:attrNameLst>
                                          <p:attrName>ppt_w</p:attrName>
                                        </p:attrNameLst>
                                      </p:cBhvr>
                                      <p:tavLst>
                                        <p:tav tm="0">
                                          <p:val>
                                            <p:fltVal val="0"/>
                                          </p:val>
                                        </p:tav>
                                        <p:tav tm="100000">
                                          <p:val>
                                            <p:strVal val="#ppt_w"/>
                                          </p:val>
                                        </p:tav>
                                      </p:tavLst>
                                    </p:anim>
                                    <p:anim calcmode="lin" valueType="num">
                                      <p:cBhvr>
                                        <p:cTn id="32" dur="750" fill="hold"/>
                                        <p:tgtEl>
                                          <p:spTgt spid="16"/>
                                        </p:tgtEl>
                                        <p:attrNameLst>
                                          <p:attrName>ppt_h</p:attrName>
                                        </p:attrNameLst>
                                      </p:cBhvr>
                                      <p:tavLst>
                                        <p:tav tm="0">
                                          <p:val>
                                            <p:fltVal val="0"/>
                                          </p:val>
                                        </p:tav>
                                        <p:tav tm="100000">
                                          <p:val>
                                            <p:strVal val="#ppt_h"/>
                                          </p:val>
                                        </p:tav>
                                      </p:tavLst>
                                    </p:anim>
                                    <p:animEffect transition="in" filter="fade">
                                      <p:cBhvr>
                                        <p:cTn id="33" dur="750"/>
                                        <p:tgtEl>
                                          <p:spTgt spid="16"/>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17"/>
                                        </p:tgtEl>
                                        <p:attrNameLst>
                                          <p:attrName>style.visibility</p:attrName>
                                        </p:attrNameLst>
                                      </p:cBhvr>
                                      <p:to>
                                        <p:strVal val="visible"/>
                                      </p:to>
                                    </p:set>
                                    <p:anim calcmode="lin" valueType="num">
                                      <p:cBhvr>
                                        <p:cTn id="36" dur="750" fill="hold"/>
                                        <p:tgtEl>
                                          <p:spTgt spid="17"/>
                                        </p:tgtEl>
                                        <p:attrNameLst>
                                          <p:attrName>ppt_w</p:attrName>
                                        </p:attrNameLst>
                                      </p:cBhvr>
                                      <p:tavLst>
                                        <p:tav tm="0">
                                          <p:val>
                                            <p:fltVal val="0"/>
                                          </p:val>
                                        </p:tav>
                                        <p:tav tm="100000">
                                          <p:val>
                                            <p:strVal val="#ppt_w"/>
                                          </p:val>
                                        </p:tav>
                                      </p:tavLst>
                                    </p:anim>
                                    <p:anim calcmode="lin" valueType="num">
                                      <p:cBhvr>
                                        <p:cTn id="37" dur="750" fill="hold"/>
                                        <p:tgtEl>
                                          <p:spTgt spid="17"/>
                                        </p:tgtEl>
                                        <p:attrNameLst>
                                          <p:attrName>ppt_h</p:attrName>
                                        </p:attrNameLst>
                                      </p:cBhvr>
                                      <p:tavLst>
                                        <p:tav tm="0">
                                          <p:val>
                                            <p:fltVal val="0"/>
                                          </p:val>
                                        </p:tav>
                                        <p:tav tm="100000">
                                          <p:val>
                                            <p:strVal val="#ppt_h"/>
                                          </p:val>
                                        </p:tav>
                                      </p:tavLst>
                                    </p:anim>
                                    <p:animEffect transition="in" filter="fade">
                                      <p:cBhvr>
                                        <p:cTn id="38" dur="750"/>
                                        <p:tgtEl>
                                          <p:spTgt spid="17"/>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circle(in)">
                                      <p:cBhvr>
                                        <p:cTn id="43" dur="1000"/>
                                        <p:tgtEl>
                                          <p:spTgt spid="6"/>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circle(in)">
                                      <p:cBhvr>
                                        <p:cTn id="46" dur="1000"/>
                                        <p:tgtEl>
                                          <p:spTgt spid="7"/>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8"/>
                                        </p:tgtEl>
                                        <p:attrNameLst>
                                          <p:attrName>style.visibility</p:attrName>
                                        </p:attrNameLst>
                                      </p:cBhvr>
                                      <p:to>
                                        <p:strVal val="visible"/>
                                      </p:to>
                                    </p:set>
                                    <p:animEffect transition="in" filter="circle(in)">
                                      <p:cBhvr>
                                        <p:cTn id="49" dur="1000"/>
                                        <p:tgtEl>
                                          <p:spTgt spid="8"/>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circle(in)">
                                      <p:cBhvr>
                                        <p:cTn id="52"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p:bldP spid="10" grpId="0" animBg="1"/>
      <p:bldP spid="11" grpId="0" animBg="1"/>
      <p:bldP spid="12" grpId="0"/>
      <p:bldP spid="13" grpId="0" animBg="1"/>
      <p:bldP spid="14" grpId="0" animBg="1"/>
      <p:bldP spid="15"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a:extLst>
              <a:ext uri="{FF2B5EF4-FFF2-40B4-BE49-F238E27FC236}">
                <a16:creationId xmlns:a16="http://schemas.microsoft.com/office/drawing/2014/main" id="{CD223CF3-BD6F-4BFD-9C8E-E59DC2551979}"/>
              </a:ext>
            </a:extLst>
          </p:cNvPr>
          <p:cNvSpPr/>
          <p:nvPr/>
        </p:nvSpPr>
        <p:spPr>
          <a:xfrm>
            <a:off x="2859879" y="704620"/>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sp>
        <p:nvSpPr>
          <p:cNvPr id="23" name="Text Box 96">
            <a:extLst>
              <a:ext uri="{FF2B5EF4-FFF2-40B4-BE49-F238E27FC236}">
                <a16:creationId xmlns:a16="http://schemas.microsoft.com/office/drawing/2014/main" id="{6E7BC898-8F7F-40E2-8E66-65B2FD2F9EF8}"/>
              </a:ext>
            </a:extLst>
          </p:cNvPr>
          <p:cNvSpPr txBox="1">
            <a:spLocks noChangeArrowheads="1"/>
          </p:cNvSpPr>
          <p:nvPr/>
        </p:nvSpPr>
        <p:spPr bwMode="gray">
          <a:xfrm>
            <a:off x="2411760" y="5301208"/>
            <a:ext cx="428755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en-US" altLang="en-US" sz="5400" b="1" dirty="0" err="1">
                <a:solidFill>
                  <a:srgbClr val="2D2D8A"/>
                </a:solidFill>
                <a:cs typeface="Arial" panose="020B0604020202020204" pitchFamily="34" charset="0"/>
              </a:rPr>
              <a:t>Luyện</a:t>
            </a:r>
            <a:r>
              <a:rPr lang="en-US" altLang="en-US" sz="5400" b="1" dirty="0">
                <a:solidFill>
                  <a:srgbClr val="2D2D8A"/>
                </a:solidFill>
                <a:cs typeface="Arial" panose="020B0604020202020204" pitchFamily="34" charset="0"/>
              </a:rPr>
              <a:t> </a:t>
            </a:r>
            <a:r>
              <a:rPr lang="en-US" altLang="en-US" sz="5400" b="1" dirty="0" err="1">
                <a:solidFill>
                  <a:srgbClr val="2D2D8A"/>
                </a:solidFill>
                <a:cs typeface="Arial" panose="020B0604020202020204" pitchFamily="34" charset="0"/>
              </a:rPr>
              <a:t>đọc</a:t>
            </a:r>
            <a:endParaRPr lang="en-US" altLang="en-US" sz="5400" b="1" dirty="0">
              <a:solidFill>
                <a:srgbClr val="2D2D8A"/>
              </a:solidFill>
              <a:cs typeface="Arial" panose="020B0604020202020204" pitchFamily="34" charset="0"/>
            </a:endParaRPr>
          </a:p>
        </p:txBody>
      </p:sp>
      <p:pic>
        <p:nvPicPr>
          <p:cNvPr id="8" name="Picture 7"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B5C02523-17B2-4A5C-BE92-EB549C9CC8D2}"/>
              </a:ext>
            </a:extLst>
          </p:cNvPr>
          <p:cNvPicPr>
            <a:picLocks noChangeAspect="1"/>
          </p:cNvPicPr>
          <p:nvPr/>
        </p:nvPicPr>
        <p:blipFill rotWithShape="1">
          <a:blip r:embed="rId4"/>
          <a:srcRect l="16138" t="19584" r="18500" b="5900"/>
          <a:stretch/>
        </p:blipFill>
        <p:spPr>
          <a:xfrm>
            <a:off x="2267744" y="2030183"/>
            <a:ext cx="4523908" cy="3223450"/>
          </a:xfrm>
          <a:prstGeom prst="rect">
            <a:avLst/>
          </a:prstGeom>
        </p:spPr>
      </p:pic>
    </p:spTree>
    <p:extLst>
      <p:ext uri="{BB962C8B-B14F-4D97-AF65-F5344CB8AC3E}">
        <p14:creationId xmlns:p14="http://schemas.microsoft.com/office/powerpoint/2010/main" val="168237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00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BF0F9-20B7-49B3-A8EF-C2ECFEE9780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3C77F1A-84B5-48C0-878C-58E0BF9FBD63}"/>
              </a:ext>
            </a:extLst>
          </p:cNvPr>
          <p:cNvSpPr>
            <a:spLocks noGrp="1"/>
          </p:cNvSpPr>
          <p:nvPr>
            <p:ph idx="1"/>
          </p:nvPr>
        </p:nvSpPr>
        <p:spPr/>
        <p:txBody>
          <a:bodyPr/>
          <a:lstStyle/>
          <a:p>
            <a:endParaRPr lang="en-US"/>
          </a:p>
        </p:txBody>
      </p:sp>
      <p:pic>
        <p:nvPicPr>
          <p:cNvPr id="1026" name="Picture 2" descr="999+ Hình nền Powerpoint chuyên nghiệp &amp;quot;Tải ngay &amp;quot; miễn phí">
            <a:extLst>
              <a:ext uri="{FF2B5EF4-FFF2-40B4-BE49-F238E27FC236}">
                <a16:creationId xmlns:a16="http://schemas.microsoft.com/office/drawing/2014/main" id="{85CB179C-E18D-406D-91D2-E0B8035800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74" t="4893" r="6895" b="6483"/>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2012B8B-38F8-48F2-AA09-4DEE4883D0C9}"/>
              </a:ext>
            </a:extLst>
          </p:cNvPr>
          <p:cNvPicPr>
            <a:picLocks noChangeAspect="1"/>
          </p:cNvPicPr>
          <p:nvPr/>
        </p:nvPicPr>
        <p:blipFill rotWithShape="1">
          <a:blip r:embed="rId3"/>
          <a:srcRect l="24013" t="21175" r="26375" b="5654"/>
          <a:stretch/>
        </p:blipFill>
        <p:spPr>
          <a:xfrm>
            <a:off x="1997714" y="1412776"/>
            <a:ext cx="5886654" cy="5274452"/>
          </a:xfrm>
          <a:prstGeom prst="rect">
            <a:avLst/>
          </a:prstGeom>
        </p:spPr>
      </p:pic>
      <p:sp>
        <p:nvSpPr>
          <p:cNvPr id="6" name="Rectangle 5">
            <a:extLst>
              <a:ext uri="{FF2B5EF4-FFF2-40B4-BE49-F238E27FC236}">
                <a16:creationId xmlns:a16="http://schemas.microsoft.com/office/drawing/2014/main" id="{B9694405-38B4-48E4-BDF6-528A5FF72786}"/>
              </a:ext>
            </a:extLst>
          </p:cNvPr>
          <p:cNvSpPr/>
          <p:nvPr/>
        </p:nvSpPr>
        <p:spPr>
          <a:xfrm>
            <a:off x="3210998" y="260648"/>
            <a:ext cx="6401562" cy="1190712"/>
          </a:xfrm>
          <a:prstGeom prst="rect">
            <a:avLst/>
          </a:prstGeom>
          <a:noFill/>
          <a:ln>
            <a:noFill/>
          </a:ln>
        </p:spPr>
        <p:txBody>
          <a:bodyPr wrap="square" lIns="51435" tIns="25718" rIns="51435" bIns="25718">
            <a:spAutoFit/>
          </a:bodyPr>
          <a:lstStyle/>
          <a:p>
            <a:pPr algn="ctr"/>
            <a:r>
              <a:rPr lang="en-US" sz="5400" b="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LÒNG DÂN</a:t>
            </a:r>
          </a:p>
          <a:p>
            <a:pPr lvl="6" algn="ct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Nguyễn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a:t>
            </a:r>
            <a:r>
              <a:rPr lang="en-US" sz="2000" b="1" i="1" dirty="0" err="1">
                <a:ln w="0">
                  <a:solidFill>
                    <a:schemeClr val="accent6">
                      <a:lumMod val="75000"/>
                    </a:schemeClr>
                  </a:solidFill>
                </a:ln>
                <a:solidFill>
                  <a:schemeClr val="accent6">
                    <a:lumMod val="50000"/>
                  </a:schemeClr>
                </a:solidFill>
                <a:effectLst>
                  <a:reflection blurRad="6350" stA="53000" endA="300" endPos="35500" dir="5400000" sy="-90000" algn="bl" rotWithShape="0"/>
                </a:effectLst>
              </a:rPr>
              <a:t>Văn</a:t>
            </a:r>
            <a:r>
              <a:rPr lang="en-US" sz="20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rPr>
              <a:t> Xe</a:t>
            </a:r>
            <a:endParaRPr lang="en-US" sz="1200" b="1" i="1" dirty="0">
              <a:ln w="0">
                <a:solidFill>
                  <a:schemeClr val="accent6">
                    <a:lumMod val="75000"/>
                  </a:schemeClr>
                </a:solidFill>
              </a:ln>
              <a:solidFill>
                <a:schemeClr val="accent6">
                  <a:lumMod val="50000"/>
                </a:schemeClr>
              </a:solidFill>
              <a:effectLst>
                <a:reflection blurRad="6350" stA="53000" endA="300" endPos="35500" dir="5400000" sy="-90000" algn="bl" rotWithShape="0"/>
              </a:effectLst>
            </a:endParaRPr>
          </a:p>
        </p:txBody>
      </p:sp>
      <p:pic>
        <p:nvPicPr>
          <p:cNvPr id="7" name="Picture 6" descr="Trường TH HOÀNG HOA THÁM">
            <a:extLst>
              <a:ext uri="{FF2B5EF4-FFF2-40B4-BE49-F238E27FC236}">
                <a16:creationId xmlns:a16="http://schemas.microsoft.com/office/drawing/2014/main" id="{4B65D5A0-DA21-4403-B35D-62B7513C220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02" y="-27384"/>
            <a:ext cx="653089" cy="5734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4256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932</TotalTime>
  <Words>925</Words>
  <Application>Microsoft Office PowerPoint</Application>
  <PresentationFormat>On-screen Show (4:3)</PresentationFormat>
  <Paragraphs>109</Paragraphs>
  <Slides>29</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Calibri Light</vt:lpstr>
      <vt:lpstr>Montserrat Alternates Black</vt:lpstr>
      <vt:lpstr>Calibri</vt:lpstr>
      <vt:lpstr>Arial</vt:lpstr>
      <vt:lpstr>HP001 4 hàng</vt:lpstr>
      <vt:lpstr>Calibri (Body)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Thanh An</dc:creator>
  <cp:lastModifiedBy>Admin</cp:lastModifiedBy>
  <cp:revision>40</cp:revision>
  <dcterms:created xsi:type="dcterms:W3CDTF">2010-09-08T07:30:54Z</dcterms:created>
  <dcterms:modified xsi:type="dcterms:W3CDTF">2021-09-20T07:32:09Z</dcterms:modified>
</cp:coreProperties>
</file>