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2" r:id="rId13"/>
    <p:sldId id="267" r:id="rId14"/>
    <p:sldId id="268" r:id="rId15"/>
    <p:sldId id="269" r:id="rId16"/>
    <p:sldId id="270" r:id="rId17"/>
    <p:sldId id="271" r:id="rId18"/>
    <p:sldId id="273" r:id="rId19"/>
    <p:sldId id="281" r:id="rId20"/>
    <p:sldId id="280" r:id="rId21"/>
    <p:sldId id="274" r:id="rId22"/>
    <p:sldId id="279" r:id="rId23"/>
    <p:sldId id="278" r:id="rId24"/>
    <p:sldId id="277" r:id="rId25"/>
    <p:sldId id="276" r:id="rId26"/>
    <p:sldId id="275" r:id="rId27"/>
  </p:sldIdLst>
  <p:sldSz cx="12192000" cy="6858000"/>
  <p:notesSz cx="6858000" cy="9144000"/>
  <p:defaultTex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6276"/>
  </p:normalViewPr>
  <p:slideViewPr>
    <p:cSldViewPr snapToGrid="0">
      <p:cViewPr varScale="1">
        <p:scale>
          <a:sx n="121" d="100"/>
          <a:sy n="121" d="100"/>
        </p:scale>
        <p:origin x="200"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1FD28-963C-FB84-BE22-BBFCD54D1B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VN"/>
          </a:p>
        </p:txBody>
      </p:sp>
      <p:sp>
        <p:nvSpPr>
          <p:cNvPr id="3" name="Subtitle 2">
            <a:extLst>
              <a:ext uri="{FF2B5EF4-FFF2-40B4-BE49-F238E27FC236}">
                <a16:creationId xmlns:a16="http://schemas.microsoft.com/office/drawing/2014/main" id="{7C81341F-2E23-2727-E381-319A2DAB07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VN"/>
          </a:p>
        </p:txBody>
      </p:sp>
      <p:sp>
        <p:nvSpPr>
          <p:cNvPr id="4" name="Date Placeholder 3">
            <a:extLst>
              <a:ext uri="{FF2B5EF4-FFF2-40B4-BE49-F238E27FC236}">
                <a16:creationId xmlns:a16="http://schemas.microsoft.com/office/drawing/2014/main" id="{8D639086-28A4-8992-4F1E-5E3B624D9EEB}"/>
              </a:ext>
            </a:extLst>
          </p:cNvPr>
          <p:cNvSpPr>
            <a:spLocks noGrp="1"/>
          </p:cNvSpPr>
          <p:nvPr>
            <p:ph type="dt" sz="half" idx="10"/>
          </p:nvPr>
        </p:nvSpPr>
        <p:spPr/>
        <p:txBody>
          <a:bodyPr/>
          <a:lstStyle/>
          <a:p>
            <a:fld id="{ECB07A16-0A31-1543-A184-364A437322D3}" type="datetimeFigureOut">
              <a:rPr lang="en-VN" smtClean="0"/>
              <a:t>18/07/2023</a:t>
            </a:fld>
            <a:endParaRPr lang="en-VN"/>
          </a:p>
        </p:txBody>
      </p:sp>
      <p:sp>
        <p:nvSpPr>
          <p:cNvPr id="5" name="Footer Placeholder 4">
            <a:extLst>
              <a:ext uri="{FF2B5EF4-FFF2-40B4-BE49-F238E27FC236}">
                <a16:creationId xmlns:a16="http://schemas.microsoft.com/office/drawing/2014/main" id="{98E64099-CBEF-B87A-B351-B97A6A34DF8E}"/>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97E599FD-1468-CCCC-8467-D9F9B1E7E7C4}"/>
              </a:ext>
            </a:extLst>
          </p:cNvPr>
          <p:cNvSpPr>
            <a:spLocks noGrp="1"/>
          </p:cNvSpPr>
          <p:nvPr>
            <p:ph type="sldNum" sz="quarter" idx="12"/>
          </p:nvPr>
        </p:nvSpPr>
        <p:spPr/>
        <p:txBody>
          <a:bodyPr/>
          <a:lstStyle/>
          <a:p>
            <a:fld id="{81CF8CD1-0F50-2B49-BB66-0399463BD255}" type="slidenum">
              <a:rPr lang="en-VN" smtClean="0"/>
              <a:t>‹#›</a:t>
            </a:fld>
            <a:endParaRPr lang="en-VN"/>
          </a:p>
        </p:txBody>
      </p:sp>
    </p:spTree>
    <p:extLst>
      <p:ext uri="{BB962C8B-B14F-4D97-AF65-F5344CB8AC3E}">
        <p14:creationId xmlns:p14="http://schemas.microsoft.com/office/powerpoint/2010/main" val="3128332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3BF32-9356-CC37-67E4-998E34688DA6}"/>
              </a:ext>
            </a:extLst>
          </p:cNvPr>
          <p:cNvSpPr>
            <a:spLocks noGrp="1"/>
          </p:cNvSpPr>
          <p:nvPr>
            <p:ph type="title"/>
          </p:nvPr>
        </p:nvSpPr>
        <p:spPr/>
        <p:txBody>
          <a:bodyPr/>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15E4ADC1-E039-EEF7-A98B-A68D1F7884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47FE3367-EAA5-FC3C-7F8C-FE66E8ADDF50}"/>
              </a:ext>
            </a:extLst>
          </p:cNvPr>
          <p:cNvSpPr>
            <a:spLocks noGrp="1"/>
          </p:cNvSpPr>
          <p:nvPr>
            <p:ph type="dt" sz="half" idx="10"/>
          </p:nvPr>
        </p:nvSpPr>
        <p:spPr/>
        <p:txBody>
          <a:bodyPr/>
          <a:lstStyle/>
          <a:p>
            <a:fld id="{ECB07A16-0A31-1543-A184-364A437322D3}" type="datetimeFigureOut">
              <a:rPr lang="en-VN" smtClean="0"/>
              <a:t>18/07/2023</a:t>
            </a:fld>
            <a:endParaRPr lang="en-VN"/>
          </a:p>
        </p:txBody>
      </p:sp>
      <p:sp>
        <p:nvSpPr>
          <p:cNvPr id="5" name="Footer Placeholder 4">
            <a:extLst>
              <a:ext uri="{FF2B5EF4-FFF2-40B4-BE49-F238E27FC236}">
                <a16:creationId xmlns:a16="http://schemas.microsoft.com/office/drawing/2014/main" id="{BBCBF6E4-21AF-31B1-3CD1-28D657DE1853}"/>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AD1C8707-1E8A-3A85-5AE9-158DFD126008}"/>
              </a:ext>
            </a:extLst>
          </p:cNvPr>
          <p:cNvSpPr>
            <a:spLocks noGrp="1"/>
          </p:cNvSpPr>
          <p:nvPr>
            <p:ph type="sldNum" sz="quarter" idx="12"/>
          </p:nvPr>
        </p:nvSpPr>
        <p:spPr/>
        <p:txBody>
          <a:bodyPr/>
          <a:lstStyle/>
          <a:p>
            <a:fld id="{81CF8CD1-0F50-2B49-BB66-0399463BD255}" type="slidenum">
              <a:rPr lang="en-VN" smtClean="0"/>
              <a:t>‹#›</a:t>
            </a:fld>
            <a:endParaRPr lang="en-VN"/>
          </a:p>
        </p:txBody>
      </p:sp>
    </p:spTree>
    <p:extLst>
      <p:ext uri="{BB962C8B-B14F-4D97-AF65-F5344CB8AC3E}">
        <p14:creationId xmlns:p14="http://schemas.microsoft.com/office/powerpoint/2010/main" val="4091894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47284F-1FAF-E66A-A496-FE1855EE98F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920215E9-4F2B-EBC2-2118-7C32835A6F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9FFE2580-6305-835D-28B0-91884D83305E}"/>
              </a:ext>
            </a:extLst>
          </p:cNvPr>
          <p:cNvSpPr>
            <a:spLocks noGrp="1"/>
          </p:cNvSpPr>
          <p:nvPr>
            <p:ph type="dt" sz="half" idx="10"/>
          </p:nvPr>
        </p:nvSpPr>
        <p:spPr/>
        <p:txBody>
          <a:bodyPr/>
          <a:lstStyle/>
          <a:p>
            <a:fld id="{ECB07A16-0A31-1543-A184-364A437322D3}" type="datetimeFigureOut">
              <a:rPr lang="en-VN" smtClean="0"/>
              <a:t>18/07/2023</a:t>
            </a:fld>
            <a:endParaRPr lang="en-VN"/>
          </a:p>
        </p:txBody>
      </p:sp>
      <p:sp>
        <p:nvSpPr>
          <p:cNvPr id="5" name="Footer Placeholder 4">
            <a:extLst>
              <a:ext uri="{FF2B5EF4-FFF2-40B4-BE49-F238E27FC236}">
                <a16:creationId xmlns:a16="http://schemas.microsoft.com/office/drawing/2014/main" id="{89B3AD23-B2AB-EDD9-3AF1-1D31455CA8F7}"/>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790EF75A-9AE5-9AB9-F277-A2A1E77FB4D7}"/>
              </a:ext>
            </a:extLst>
          </p:cNvPr>
          <p:cNvSpPr>
            <a:spLocks noGrp="1"/>
          </p:cNvSpPr>
          <p:nvPr>
            <p:ph type="sldNum" sz="quarter" idx="12"/>
          </p:nvPr>
        </p:nvSpPr>
        <p:spPr/>
        <p:txBody>
          <a:bodyPr/>
          <a:lstStyle/>
          <a:p>
            <a:fld id="{81CF8CD1-0F50-2B49-BB66-0399463BD255}" type="slidenum">
              <a:rPr lang="en-VN" smtClean="0"/>
              <a:t>‹#›</a:t>
            </a:fld>
            <a:endParaRPr lang="en-VN"/>
          </a:p>
        </p:txBody>
      </p:sp>
    </p:spTree>
    <p:extLst>
      <p:ext uri="{BB962C8B-B14F-4D97-AF65-F5344CB8AC3E}">
        <p14:creationId xmlns:p14="http://schemas.microsoft.com/office/powerpoint/2010/main" val="189112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B2BEC-37A6-2041-14A5-AE0C79066CC3}"/>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C7E1A4F1-E8D9-6D84-0A60-A336720BC6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B21DDA77-E5FB-47F3-437F-31FA5F38B300}"/>
              </a:ext>
            </a:extLst>
          </p:cNvPr>
          <p:cNvSpPr>
            <a:spLocks noGrp="1"/>
          </p:cNvSpPr>
          <p:nvPr>
            <p:ph type="dt" sz="half" idx="10"/>
          </p:nvPr>
        </p:nvSpPr>
        <p:spPr/>
        <p:txBody>
          <a:bodyPr/>
          <a:lstStyle/>
          <a:p>
            <a:fld id="{ECB07A16-0A31-1543-A184-364A437322D3}" type="datetimeFigureOut">
              <a:rPr lang="en-VN" smtClean="0"/>
              <a:t>18/07/2023</a:t>
            </a:fld>
            <a:endParaRPr lang="en-VN"/>
          </a:p>
        </p:txBody>
      </p:sp>
      <p:sp>
        <p:nvSpPr>
          <p:cNvPr id="5" name="Footer Placeholder 4">
            <a:extLst>
              <a:ext uri="{FF2B5EF4-FFF2-40B4-BE49-F238E27FC236}">
                <a16:creationId xmlns:a16="http://schemas.microsoft.com/office/drawing/2014/main" id="{9CF592D9-5E86-3087-01CB-3DFDA166F222}"/>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6E7A044F-2D4C-9FBD-06A0-3CE89DF7BF1E}"/>
              </a:ext>
            </a:extLst>
          </p:cNvPr>
          <p:cNvSpPr>
            <a:spLocks noGrp="1"/>
          </p:cNvSpPr>
          <p:nvPr>
            <p:ph type="sldNum" sz="quarter" idx="12"/>
          </p:nvPr>
        </p:nvSpPr>
        <p:spPr/>
        <p:txBody>
          <a:bodyPr/>
          <a:lstStyle/>
          <a:p>
            <a:fld id="{81CF8CD1-0F50-2B49-BB66-0399463BD255}" type="slidenum">
              <a:rPr lang="en-VN" smtClean="0"/>
              <a:t>‹#›</a:t>
            </a:fld>
            <a:endParaRPr lang="en-VN"/>
          </a:p>
        </p:txBody>
      </p:sp>
    </p:spTree>
    <p:extLst>
      <p:ext uri="{BB962C8B-B14F-4D97-AF65-F5344CB8AC3E}">
        <p14:creationId xmlns:p14="http://schemas.microsoft.com/office/powerpoint/2010/main" val="3922529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39524-F1E2-5C60-C943-8AE5E250D3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VN"/>
          </a:p>
        </p:txBody>
      </p:sp>
      <p:sp>
        <p:nvSpPr>
          <p:cNvPr id="3" name="Text Placeholder 2">
            <a:extLst>
              <a:ext uri="{FF2B5EF4-FFF2-40B4-BE49-F238E27FC236}">
                <a16:creationId xmlns:a16="http://schemas.microsoft.com/office/drawing/2014/main" id="{82126476-08DF-3CDD-1904-9DD90B4190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98E0C5-830E-C336-DB32-706EC3FE9D8A}"/>
              </a:ext>
            </a:extLst>
          </p:cNvPr>
          <p:cNvSpPr>
            <a:spLocks noGrp="1"/>
          </p:cNvSpPr>
          <p:nvPr>
            <p:ph type="dt" sz="half" idx="10"/>
          </p:nvPr>
        </p:nvSpPr>
        <p:spPr/>
        <p:txBody>
          <a:bodyPr/>
          <a:lstStyle/>
          <a:p>
            <a:fld id="{ECB07A16-0A31-1543-A184-364A437322D3}" type="datetimeFigureOut">
              <a:rPr lang="en-VN" smtClean="0"/>
              <a:t>18/07/2023</a:t>
            </a:fld>
            <a:endParaRPr lang="en-VN"/>
          </a:p>
        </p:txBody>
      </p:sp>
      <p:sp>
        <p:nvSpPr>
          <p:cNvPr id="5" name="Footer Placeholder 4">
            <a:extLst>
              <a:ext uri="{FF2B5EF4-FFF2-40B4-BE49-F238E27FC236}">
                <a16:creationId xmlns:a16="http://schemas.microsoft.com/office/drawing/2014/main" id="{888BB0E4-ABF7-AD07-7AF3-E2B59E50B6B1}"/>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F0F20E24-F397-B4A6-923A-DC1CAC291DA8}"/>
              </a:ext>
            </a:extLst>
          </p:cNvPr>
          <p:cNvSpPr>
            <a:spLocks noGrp="1"/>
          </p:cNvSpPr>
          <p:nvPr>
            <p:ph type="sldNum" sz="quarter" idx="12"/>
          </p:nvPr>
        </p:nvSpPr>
        <p:spPr/>
        <p:txBody>
          <a:bodyPr/>
          <a:lstStyle/>
          <a:p>
            <a:fld id="{81CF8CD1-0F50-2B49-BB66-0399463BD255}" type="slidenum">
              <a:rPr lang="en-VN" smtClean="0"/>
              <a:t>‹#›</a:t>
            </a:fld>
            <a:endParaRPr lang="en-VN"/>
          </a:p>
        </p:txBody>
      </p:sp>
    </p:spTree>
    <p:extLst>
      <p:ext uri="{BB962C8B-B14F-4D97-AF65-F5344CB8AC3E}">
        <p14:creationId xmlns:p14="http://schemas.microsoft.com/office/powerpoint/2010/main" val="372563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734DE-FD40-B1D9-4590-949837A6927C}"/>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C4BE1905-730D-6859-29CC-FDE542353A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Content Placeholder 3">
            <a:extLst>
              <a:ext uri="{FF2B5EF4-FFF2-40B4-BE49-F238E27FC236}">
                <a16:creationId xmlns:a16="http://schemas.microsoft.com/office/drawing/2014/main" id="{F3804AEB-A0C6-772D-2B95-E2FB43EA9F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Date Placeholder 4">
            <a:extLst>
              <a:ext uri="{FF2B5EF4-FFF2-40B4-BE49-F238E27FC236}">
                <a16:creationId xmlns:a16="http://schemas.microsoft.com/office/drawing/2014/main" id="{31820102-E8D5-FA8B-A43A-1496FF3835B8}"/>
              </a:ext>
            </a:extLst>
          </p:cNvPr>
          <p:cNvSpPr>
            <a:spLocks noGrp="1"/>
          </p:cNvSpPr>
          <p:nvPr>
            <p:ph type="dt" sz="half" idx="10"/>
          </p:nvPr>
        </p:nvSpPr>
        <p:spPr/>
        <p:txBody>
          <a:bodyPr/>
          <a:lstStyle/>
          <a:p>
            <a:fld id="{ECB07A16-0A31-1543-A184-364A437322D3}" type="datetimeFigureOut">
              <a:rPr lang="en-VN" smtClean="0"/>
              <a:t>18/07/2023</a:t>
            </a:fld>
            <a:endParaRPr lang="en-VN"/>
          </a:p>
        </p:txBody>
      </p:sp>
      <p:sp>
        <p:nvSpPr>
          <p:cNvPr id="6" name="Footer Placeholder 5">
            <a:extLst>
              <a:ext uri="{FF2B5EF4-FFF2-40B4-BE49-F238E27FC236}">
                <a16:creationId xmlns:a16="http://schemas.microsoft.com/office/drawing/2014/main" id="{97421B4D-D56E-4C61-84E7-03D375595AC3}"/>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24AF60A6-5BF1-69A8-40B7-7E1CB71529BC}"/>
              </a:ext>
            </a:extLst>
          </p:cNvPr>
          <p:cNvSpPr>
            <a:spLocks noGrp="1"/>
          </p:cNvSpPr>
          <p:nvPr>
            <p:ph type="sldNum" sz="quarter" idx="12"/>
          </p:nvPr>
        </p:nvSpPr>
        <p:spPr/>
        <p:txBody>
          <a:bodyPr/>
          <a:lstStyle/>
          <a:p>
            <a:fld id="{81CF8CD1-0F50-2B49-BB66-0399463BD255}" type="slidenum">
              <a:rPr lang="en-VN" smtClean="0"/>
              <a:t>‹#›</a:t>
            </a:fld>
            <a:endParaRPr lang="en-VN"/>
          </a:p>
        </p:txBody>
      </p:sp>
    </p:spTree>
    <p:extLst>
      <p:ext uri="{BB962C8B-B14F-4D97-AF65-F5344CB8AC3E}">
        <p14:creationId xmlns:p14="http://schemas.microsoft.com/office/powerpoint/2010/main" val="1104758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F46A4-B9DC-8121-3D60-C8B2EEAC63FA}"/>
              </a:ext>
            </a:extLst>
          </p:cNvPr>
          <p:cNvSpPr>
            <a:spLocks noGrp="1"/>
          </p:cNvSpPr>
          <p:nvPr>
            <p:ph type="title"/>
          </p:nvPr>
        </p:nvSpPr>
        <p:spPr>
          <a:xfrm>
            <a:off x="839788" y="365125"/>
            <a:ext cx="10515600" cy="1325563"/>
          </a:xfrm>
        </p:spPr>
        <p:txBody>
          <a:bodyPr/>
          <a:lstStyle/>
          <a:p>
            <a:r>
              <a:rPr lang="en-US"/>
              <a:t>Click to edit Master title style</a:t>
            </a:r>
            <a:endParaRPr lang="en-VN"/>
          </a:p>
        </p:txBody>
      </p:sp>
      <p:sp>
        <p:nvSpPr>
          <p:cNvPr id="3" name="Text Placeholder 2">
            <a:extLst>
              <a:ext uri="{FF2B5EF4-FFF2-40B4-BE49-F238E27FC236}">
                <a16:creationId xmlns:a16="http://schemas.microsoft.com/office/drawing/2014/main" id="{44549E2E-F81B-EBBB-3CD0-DC5DBE43A6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FAE6A9-A5C6-7300-4B98-4FADBEF78C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Text Placeholder 4">
            <a:extLst>
              <a:ext uri="{FF2B5EF4-FFF2-40B4-BE49-F238E27FC236}">
                <a16:creationId xmlns:a16="http://schemas.microsoft.com/office/drawing/2014/main" id="{A790A45F-77B2-B96F-E3AB-FC65857D38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6F9AEA-3CDF-1F38-7D60-11C78316B2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7" name="Date Placeholder 6">
            <a:extLst>
              <a:ext uri="{FF2B5EF4-FFF2-40B4-BE49-F238E27FC236}">
                <a16:creationId xmlns:a16="http://schemas.microsoft.com/office/drawing/2014/main" id="{FFB390AF-6619-280C-0FE4-9B87550832FB}"/>
              </a:ext>
            </a:extLst>
          </p:cNvPr>
          <p:cNvSpPr>
            <a:spLocks noGrp="1"/>
          </p:cNvSpPr>
          <p:nvPr>
            <p:ph type="dt" sz="half" idx="10"/>
          </p:nvPr>
        </p:nvSpPr>
        <p:spPr/>
        <p:txBody>
          <a:bodyPr/>
          <a:lstStyle/>
          <a:p>
            <a:fld id="{ECB07A16-0A31-1543-A184-364A437322D3}" type="datetimeFigureOut">
              <a:rPr lang="en-VN" smtClean="0"/>
              <a:t>18/07/2023</a:t>
            </a:fld>
            <a:endParaRPr lang="en-VN"/>
          </a:p>
        </p:txBody>
      </p:sp>
      <p:sp>
        <p:nvSpPr>
          <p:cNvPr id="8" name="Footer Placeholder 7">
            <a:extLst>
              <a:ext uri="{FF2B5EF4-FFF2-40B4-BE49-F238E27FC236}">
                <a16:creationId xmlns:a16="http://schemas.microsoft.com/office/drawing/2014/main" id="{769EA337-53DE-7559-D12E-D4B9D028A03B}"/>
              </a:ext>
            </a:extLst>
          </p:cNvPr>
          <p:cNvSpPr>
            <a:spLocks noGrp="1"/>
          </p:cNvSpPr>
          <p:nvPr>
            <p:ph type="ftr" sz="quarter" idx="11"/>
          </p:nvPr>
        </p:nvSpPr>
        <p:spPr/>
        <p:txBody>
          <a:bodyPr/>
          <a:lstStyle/>
          <a:p>
            <a:endParaRPr lang="en-VN"/>
          </a:p>
        </p:txBody>
      </p:sp>
      <p:sp>
        <p:nvSpPr>
          <p:cNvPr id="9" name="Slide Number Placeholder 8">
            <a:extLst>
              <a:ext uri="{FF2B5EF4-FFF2-40B4-BE49-F238E27FC236}">
                <a16:creationId xmlns:a16="http://schemas.microsoft.com/office/drawing/2014/main" id="{CE6EAEC1-677E-2626-D106-510ED9273E70}"/>
              </a:ext>
            </a:extLst>
          </p:cNvPr>
          <p:cNvSpPr>
            <a:spLocks noGrp="1"/>
          </p:cNvSpPr>
          <p:nvPr>
            <p:ph type="sldNum" sz="quarter" idx="12"/>
          </p:nvPr>
        </p:nvSpPr>
        <p:spPr/>
        <p:txBody>
          <a:bodyPr/>
          <a:lstStyle/>
          <a:p>
            <a:fld id="{81CF8CD1-0F50-2B49-BB66-0399463BD255}" type="slidenum">
              <a:rPr lang="en-VN" smtClean="0"/>
              <a:t>‹#›</a:t>
            </a:fld>
            <a:endParaRPr lang="en-VN"/>
          </a:p>
        </p:txBody>
      </p:sp>
    </p:spTree>
    <p:extLst>
      <p:ext uri="{BB962C8B-B14F-4D97-AF65-F5344CB8AC3E}">
        <p14:creationId xmlns:p14="http://schemas.microsoft.com/office/powerpoint/2010/main" val="348536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34699-758C-ABC3-DC51-7062D237A525}"/>
              </a:ext>
            </a:extLst>
          </p:cNvPr>
          <p:cNvSpPr>
            <a:spLocks noGrp="1"/>
          </p:cNvSpPr>
          <p:nvPr>
            <p:ph type="title"/>
          </p:nvPr>
        </p:nvSpPr>
        <p:spPr/>
        <p:txBody>
          <a:bodyPr/>
          <a:lstStyle/>
          <a:p>
            <a:r>
              <a:rPr lang="en-US"/>
              <a:t>Click to edit Master title style</a:t>
            </a:r>
            <a:endParaRPr lang="en-VN"/>
          </a:p>
        </p:txBody>
      </p:sp>
      <p:sp>
        <p:nvSpPr>
          <p:cNvPr id="3" name="Date Placeholder 2">
            <a:extLst>
              <a:ext uri="{FF2B5EF4-FFF2-40B4-BE49-F238E27FC236}">
                <a16:creationId xmlns:a16="http://schemas.microsoft.com/office/drawing/2014/main" id="{023D7D8D-5CA8-AB21-4EC1-77E1AC3E7084}"/>
              </a:ext>
            </a:extLst>
          </p:cNvPr>
          <p:cNvSpPr>
            <a:spLocks noGrp="1"/>
          </p:cNvSpPr>
          <p:nvPr>
            <p:ph type="dt" sz="half" idx="10"/>
          </p:nvPr>
        </p:nvSpPr>
        <p:spPr/>
        <p:txBody>
          <a:bodyPr/>
          <a:lstStyle/>
          <a:p>
            <a:fld id="{ECB07A16-0A31-1543-A184-364A437322D3}" type="datetimeFigureOut">
              <a:rPr lang="en-VN" smtClean="0"/>
              <a:t>18/07/2023</a:t>
            </a:fld>
            <a:endParaRPr lang="en-VN"/>
          </a:p>
        </p:txBody>
      </p:sp>
      <p:sp>
        <p:nvSpPr>
          <p:cNvPr id="4" name="Footer Placeholder 3">
            <a:extLst>
              <a:ext uri="{FF2B5EF4-FFF2-40B4-BE49-F238E27FC236}">
                <a16:creationId xmlns:a16="http://schemas.microsoft.com/office/drawing/2014/main" id="{E13380FD-F9AA-9C61-6675-95F71FE6A49B}"/>
              </a:ext>
            </a:extLst>
          </p:cNvPr>
          <p:cNvSpPr>
            <a:spLocks noGrp="1"/>
          </p:cNvSpPr>
          <p:nvPr>
            <p:ph type="ftr" sz="quarter" idx="11"/>
          </p:nvPr>
        </p:nvSpPr>
        <p:spPr/>
        <p:txBody>
          <a:bodyPr/>
          <a:lstStyle/>
          <a:p>
            <a:endParaRPr lang="en-VN"/>
          </a:p>
        </p:txBody>
      </p:sp>
      <p:sp>
        <p:nvSpPr>
          <p:cNvPr id="5" name="Slide Number Placeholder 4">
            <a:extLst>
              <a:ext uri="{FF2B5EF4-FFF2-40B4-BE49-F238E27FC236}">
                <a16:creationId xmlns:a16="http://schemas.microsoft.com/office/drawing/2014/main" id="{E2EA7EF1-8134-AEBC-4892-36D142AE89A4}"/>
              </a:ext>
            </a:extLst>
          </p:cNvPr>
          <p:cNvSpPr>
            <a:spLocks noGrp="1"/>
          </p:cNvSpPr>
          <p:nvPr>
            <p:ph type="sldNum" sz="quarter" idx="12"/>
          </p:nvPr>
        </p:nvSpPr>
        <p:spPr/>
        <p:txBody>
          <a:bodyPr/>
          <a:lstStyle/>
          <a:p>
            <a:fld id="{81CF8CD1-0F50-2B49-BB66-0399463BD255}" type="slidenum">
              <a:rPr lang="en-VN" smtClean="0"/>
              <a:t>‹#›</a:t>
            </a:fld>
            <a:endParaRPr lang="en-VN"/>
          </a:p>
        </p:txBody>
      </p:sp>
    </p:spTree>
    <p:extLst>
      <p:ext uri="{BB962C8B-B14F-4D97-AF65-F5344CB8AC3E}">
        <p14:creationId xmlns:p14="http://schemas.microsoft.com/office/powerpoint/2010/main" val="3623064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4F3CF3-1459-DD22-26E3-A9FF8651B0EA}"/>
              </a:ext>
            </a:extLst>
          </p:cNvPr>
          <p:cNvSpPr>
            <a:spLocks noGrp="1"/>
          </p:cNvSpPr>
          <p:nvPr>
            <p:ph type="dt" sz="half" idx="10"/>
          </p:nvPr>
        </p:nvSpPr>
        <p:spPr/>
        <p:txBody>
          <a:bodyPr/>
          <a:lstStyle/>
          <a:p>
            <a:fld id="{ECB07A16-0A31-1543-A184-364A437322D3}" type="datetimeFigureOut">
              <a:rPr lang="en-VN" smtClean="0"/>
              <a:t>18/07/2023</a:t>
            </a:fld>
            <a:endParaRPr lang="en-VN"/>
          </a:p>
        </p:txBody>
      </p:sp>
      <p:sp>
        <p:nvSpPr>
          <p:cNvPr id="3" name="Footer Placeholder 2">
            <a:extLst>
              <a:ext uri="{FF2B5EF4-FFF2-40B4-BE49-F238E27FC236}">
                <a16:creationId xmlns:a16="http://schemas.microsoft.com/office/drawing/2014/main" id="{75897C48-60BF-FD2E-F9D7-17710271FE57}"/>
              </a:ext>
            </a:extLst>
          </p:cNvPr>
          <p:cNvSpPr>
            <a:spLocks noGrp="1"/>
          </p:cNvSpPr>
          <p:nvPr>
            <p:ph type="ftr" sz="quarter" idx="11"/>
          </p:nvPr>
        </p:nvSpPr>
        <p:spPr/>
        <p:txBody>
          <a:bodyPr/>
          <a:lstStyle/>
          <a:p>
            <a:endParaRPr lang="en-VN"/>
          </a:p>
        </p:txBody>
      </p:sp>
      <p:sp>
        <p:nvSpPr>
          <p:cNvPr id="4" name="Slide Number Placeholder 3">
            <a:extLst>
              <a:ext uri="{FF2B5EF4-FFF2-40B4-BE49-F238E27FC236}">
                <a16:creationId xmlns:a16="http://schemas.microsoft.com/office/drawing/2014/main" id="{BC880FDB-5840-A776-14C2-3DEE47678857}"/>
              </a:ext>
            </a:extLst>
          </p:cNvPr>
          <p:cNvSpPr>
            <a:spLocks noGrp="1"/>
          </p:cNvSpPr>
          <p:nvPr>
            <p:ph type="sldNum" sz="quarter" idx="12"/>
          </p:nvPr>
        </p:nvSpPr>
        <p:spPr/>
        <p:txBody>
          <a:bodyPr/>
          <a:lstStyle/>
          <a:p>
            <a:fld id="{81CF8CD1-0F50-2B49-BB66-0399463BD255}" type="slidenum">
              <a:rPr lang="en-VN" smtClean="0"/>
              <a:t>‹#›</a:t>
            </a:fld>
            <a:endParaRPr lang="en-VN"/>
          </a:p>
        </p:txBody>
      </p:sp>
    </p:spTree>
    <p:extLst>
      <p:ext uri="{BB962C8B-B14F-4D97-AF65-F5344CB8AC3E}">
        <p14:creationId xmlns:p14="http://schemas.microsoft.com/office/powerpoint/2010/main" val="85647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0F557-780A-C12C-B2B4-48233C4017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Content Placeholder 2">
            <a:extLst>
              <a:ext uri="{FF2B5EF4-FFF2-40B4-BE49-F238E27FC236}">
                <a16:creationId xmlns:a16="http://schemas.microsoft.com/office/drawing/2014/main" id="{66A3A131-A1D4-56BA-034B-DB58CF6B57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Text Placeholder 3">
            <a:extLst>
              <a:ext uri="{FF2B5EF4-FFF2-40B4-BE49-F238E27FC236}">
                <a16:creationId xmlns:a16="http://schemas.microsoft.com/office/drawing/2014/main" id="{D9C5740B-4F0E-F21D-9CA3-78529959CF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88C742-C6EB-4A48-B3D8-5444DC8AA610}"/>
              </a:ext>
            </a:extLst>
          </p:cNvPr>
          <p:cNvSpPr>
            <a:spLocks noGrp="1"/>
          </p:cNvSpPr>
          <p:nvPr>
            <p:ph type="dt" sz="half" idx="10"/>
          </p:nvPr>
        </p:nvSpPr>
        <p:spPr/>
        <p:txBody>
          <a:bodyPr/>
          <a:lstStyle/>
          <a:p>
            <a:fld id="{ECB07A16-0A31-1543-A184-364A437322D3}" type="datetimeFigureOut">
              <a:rPr lang="en-VN" smtClean="0"/>
              <a:t>18/07/2023</a:t>
            </a:fld>
            <a:endParaRPr lang="en-VN"/>
          </a:p>
        </p:txBody>
      </p:sp>
      <p:sp>
        <p:nvSpPr>
          <p:cNvPr id="6" name="Footer Placeholder 5">
            <a:extLst>
              <a:ext uri="{FF2B5EF4-FFF2-40B4-BE49-F238E27FC236}">
                <a16:creationId xmlns:a16="http://schemas.microsoft.com/office/drawing/2014/main" id="{C6EBAEE3-C617-5723-79FD-73BE841B776F}"/>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B0C843B3-EA22-D7A8-85E3-D7966D14606E}"/>
              </a:ext>
            </a:extLst>
          </p:cNvPr>
          <p:cNvSpPr>
            <a:spLocks noGrp="1"/>
          </p:cNvSpPr>
          <p:nvPr>
            <p:ph type="sldNum" sz="quarter" idx="12"/>
          </p:nvPr>
        </p:nvSpPr>
        <p:spPr/>
        <p:txBody>
          <a:bodyPr/>
          <a:lstStyle/>
          <a:p>
            <a:fld id="{81CF8CD1-0F50-2B49-BB66-0399463BD255}" type="slidenum">
              <a:rPr lang="en-VN" smtClean="0"/>
              <a:t>‹#›</a:t>
            </a:fld>
            <a:endParaRPr lang="en-VN"/>
          </a:p>
        </p:txBody>
      </p:sp>
    </p:spTree>
    <p:extLst>
      <p:ext uri="{BB962C8B-B14F-4D97-AF65-F5344CB8AC3E}">
        <p14:creationId xmlns:p14="http://schemas.microsoft.com/office/powerpoint/2010/main" val="1909113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3FDFD-F67C-2F6D-9AAB-C7D8F8B8FD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Picture Placeholder 2">
            <a:extLst>
              <a:ext uri="{FF2B5EF4-FFF2-40B4-BE49-F238E27FC236}">
                <a16:creationId xmlns:a16="http://schemas.microsoft.com/office/drawing/2014/main" id="{1FDDB39E-32A1-9DBE-B1A2-E558A1D7B5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VN"/>
          </a:p>
        </p:txBody>
      </p:sp>
      <p:sp>
        <p:nvSpPr>
          <p:cNvPr id="4" name="Text Placeholder 3">
            <a:extLst>
              <a:ext uri="{FF2B5EF4-FFF2-40B4-BE49-F238E27FC236}">
                <a16:creationId xmlns:a16="http://schemas.microsoft.com/office/drawing/2014/main" id="{36D63B4F-A2BC-A142-DCF1-DF7F5BF7C1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8DED21-2CBB-D6FB-F503-074EC82ADEBB}"/>
              </a:ext>
            </a:extLst>
          </p:cNvPr>
          <p:cNvSpPr>
            <a:spLocks noGrp="1"/>
          </p:cNvSpPr>
          <p:nvPr>
            <p:ph type="dt" sz="half" idx="10"/>
          </p:nvPr>
        </p:nvSpPr>
        <p:spPr/>
        <p:txBody>
          <a:bodyPr/>
          <a:lstStyle/>
          <a:p>
            <a:fld id="{ECB07A16-0A31-1543-A184-364A437322D3}" type="datetimeFigureOut">
              <a:rPr lang="en-VN" smtClean="0"/>
              <a:t>18/07/2023</a:t>
            </a:fld>
            <a:endParaRPr lang="en-VN"/>
          </a:p>
        </p:txBody>
      </p:sp>
      <p:sp>
        <p:nvSpPr>
          <p:cNvPr id="6" name="Footer Placeholder 5">
            <a:extLst>
              <a:ext uri="{FF2B5EF4-FFF2-40B4-BE49-F238E27FC236}">
                <a16:creationId xmlns:a16="http://schemas.microsoft.com/office/drawing/2014/main" id="{206525E1-433D-24E0-E348-F536341A3405}"/>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F43E9302-679E-E7FF-5C99-857414878B15}"/>
              </a:ext>
            </a:extLst>
          </p:cNvPr>
          <p:cNvSpPr>
            <a:spLocks noGrp="1"/>
          </p:cNvSpPr>
          <p:nvPr>
            <p:ph type="sldNum" sz="quarter" idx="12"/>
          </p:nvPr>
        </p:nvSpPr>
        <p:spPr/>
        <p:txBody>
          <a:bodyPr/>
          <a:lstStyle/>
          <a:p>
            <a:fld id="{81CF8CD1-0F50-2B49-BB66-0399463BD255}" type="slidenum">
              <a:rPr lang="en-VN" smtClean="0"/>
              <a:t>‹#›</a:t>
            </a:fld>
            <a:endParaRPr lang="en-VN"/>
          </a:p>
        </p:txBody>
      </p:sp>
    </p:spTree>
    <p:extLst>
      <p:ext uri="{BB962C8B-B14F-4D97-AF65-F5344CB8AC3E}">
        <p14:creationId xmlns:p14="http://schemas.microsoft.com/office/powerpoint/2010/main" val="3913594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FAD6AB-6AFB-E22C-DCDF-37ACF72895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VN"/>
          </a:p>
        </p:txBody>
      </p:sp>
      <p:sp>
        <p:nvSpPr>
          <p:cNvPr id="3" name="Text Placeholder 2">
            <a:extLst>
              <a:ext uri="{FF2B5EF4-FFF2-40B4-BE49-F238E27FC236}">
                <a16:creationId xmlns:a16="http://schemas.microsoft.com/office/drawing/2014/main" id="{8E79CED4-3DE8-13E8-52B3-081F6F155B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0A64E116-956D-08C3-9C99-18FCC9D46F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B07A16-0A31-1543-A184-364A437322D3}" type="datetimeFigureOut">
              <a:rPr lang="en-VN" smtClean="0"/>
              <a:t>18/07/2023</a:t>
            </a:fld>
            <a:endParaRPr lang="en-VN"/>
          </a:p>
        </p:txBody>
      </p:sp>
      <p:sp>
        <p:nvSpPr>
          <p:cNvPr id="5" name="Footer Placeholder 4">
            <a:extLst>
              <a:ext uri="{FF2B5EF4-FFF2-40B4-BE49-F238E27FC236}">
                <a16:creationId xmlns:a16="http://schemas.microsoft.com/office/drawing/2014/main" id="{D5D18F4A-E57F-24B3-94C5-7F35EB3B82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VN"/>
          </a:p>
        </p:txBody>
      </p:sp>
      <p:sp>
        <p:nvSpPr>
          <p:cNvPr id="6" name="Slide Number Placeholder 5">
            <a:extLst>
              <a:ext uri="{FF2B5EF4-FFF2-40B4-BE49-F238E27FC236}">
                <a16:creationId xmlns:a16="http://schemas.microsoft.com/office/drawing/2014/main" id="{C03ABB10-C13D-BE41-9EF9-68328A08DC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CF8CD1-0F50-2B49-BB66-0399463BD255}" type="slidenum">
              <a:rPr lang="en-VN" smtClean="0"/>
              <a:t>‹#›</a:t>
            </a:fld>
            <a:endParaRPr lang="en-VN"/>
          </a:p>
        </p:txBody>
      </p:sp>
    </p:spTree>
    <p:extLst>
      <p:ext uri="{BB962C8B-B14F-4D97-AF65-F5344CB8AC3E}">
        <p14:creationId xmlns:p14="http://schemas.microsoft.com/office/powerpoint/2010/main" val="6310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image" Target="../media/image13.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9.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6F789-7C21-4A32-FF69-01ACD5C33242}"/>
              </a:ext>
            </a:extLst>
          </p:cNvPr>
          <p:cNvSpPr>
            <a:spLocks noGrp="1"/>
          </p:cNvSpPr>
          <p:nvPr>
            <p:ph type="ctrTitle"/>
          </p:nvPr>
        </p:nvSpPr>
        <p:spPr/>
        <p:txBody>
          <a:bodyPr/>
          <a:lstStyle/>
          <a:p>
            <a:endParaRPr lang="en-VN"/>
          </a:p>
        </p:txBody>
      </p:sp>
      <p:sp>
        <p:nvSpPr>
          <p:cNvPr id="3" name="Subtitle 2">
            <a:extLst>
              <a:ext uri="{FF2B5EF4-FFF2-40B4-BE49-F238E27FC236}">
                <a16:creationId xmlns:a16="http://schemas.microsoft.com/office/drawing/2014/main" id="{8E47451A-6ECE-D276-AE27-C64699C4B0E0}"/>
              </a:ext>
            </a:extLst>
          </p:cNvPr>
          <p:cNvSpPr>
            <a:spLocks noGrp="1"/>
          </p:cNvSpPr>
          <p:nvPr>
            <p:ph type="subTitle" idx="1"/>
          </p:nvPr>
        </p:nvSpPr>
        <p:spPr/>
        <p:txBody>
          <a:bodyPr/>
          <a:lstStyle/>
          <a:p>
            <a:endParaRPr lang="en-VN"/>
          </a:p>
        </p:txBody>
      </p:sp>
      <p:pic>
        <p:nvPicPr>
          <p:cNvPr id="4" name="Google Shape;94;p2">
            <a:extLst>
              <a:ext uri="{FF2B5EF4-FFF2-40B4-BE49-F238E27FC236}">
                <a16:creationId xmlns:a16="http://schemas.microsoft.com/office/drawing/2014/main" id="{E668EA86-BC2D-3AB9-5C24-3D21FF377C84}"/>
              </a:ext>
            </a:extLst>
          </p:cNvPr>
          <p:cNvPicPr preferRelativeResize="0"/>
          <p:nvPr/>
        </p:nvPicPr>
        <p:blipFill rotWithShape="1">
          <a:blip r:embed="rId2">
            <a:alphaModFix/>
          </a:blip>
          <a:srcRect/>
          <a:stretch/>
        </p:blipFill>
        <p:spPr>
          <a:xfrm>
            <a:off x="0" y="-1317513"/>
            <a:ext cx="12192000" cy="8509000"/>
          </a:xfrm>
          <a:prstGeom prst="rect">
            <a:avLst/>
          </a:prstGeom>
          <a:noFill/>
          <a:ln>
            <a:noFill/>
          </a:ln>
        </p:spPr>
      </p:pic>
    </p:spTree>
    <p:extLst>
      <p:ext uri="{BB962C8B-B14F-4D97-AF65-F5344CB8AC3E}">
        <p14:creationId xmlns:p14="http://schemas.microsoft.com/office/powerpoint/2010/main" val="375162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03E04-C66F-0314-936D-13C503C2D6FD}"/>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E36D3385-2C9E-636A-026A-0329C1845C21}"/>
              </a:ext>
            </a:extLst>
          </p:cNvPr>
          <p:cNvSpPr>
            <a:spLocks noGrp="1"/>
          </p:cNvSpPr>
          <p:nvPr>
            <p:ph idx="1"/>
          </p:nvPr>
        </p:nvSpPr>
        <p:spPr/>
        <p:txBody>
          <a:bodyPr/>
          <a:lstStyle/>
          <a:p>
            <a:endParaRPr lang="en-VN"/>
          </a:p>
        </p:txBody>
      </p:sp>
      <p:grpSp>
        <p:nvGrpSpPr>
          <p:cNvPr id="4" name="组合 2">
            <a:extLst>
              <a:ext uri="{FF2B5EF4-FFF2-40B4-BE49-F238E27FC236}">
                <a16:creationId xmlns:a16="http://schemas.microsoft.com/office/drawing/2014/main" id="{93DA8C39-0E31-0C7C-B4F3-4DDBDE2E300E}"/>
              </a:ext>
            </a:extLst>
          </p:cNvPr>
          <p:cNvGrpSpPr/>
          <p:nvPr/>
        </p:nvGrpSpPr>
        <p:grpSpPr>
          <a:xfrm>
            <a:off x="0" y="0"/>
            <a:ext cx="12192000" cy="6858000"/>
            <a:chOff x="0" y="0"/>
            <a:chExt cx="19200" cy="10800"/>
          </a:xfrm>
        </p:grpSpPr>
        <p:pic>
          <p:nvPicPr>
            <p:cNvPr id="5" name="图片 117" descr="组 1">
              <a:extLst>
                <a:ext uri="{FF2B5EF4-FFF2-40B4-BE49-F238E27FC236}">
                  <a16:creationId xmlns:a16="http://schemas.microsoft.com/office/drawing/2014/main" id="{119EDE44-DDF3-FF73-7EC4-B689409A2E96}"/>
                </a:ext>
              </a:extLst>
            </p:cNvPr>
            <p:cNvPicPr>
              <a:picLocks noChangeAspect="1"/>
            </p:cNvPicPr>
            <p:nvPr/>
          </p:nvPicPr>
          <p:blipFill>
            <a:blip r:embed="rId2"/>
            <a:stretch>
              <a:fillRect/>
            </a:stretch>
          </p:blipFill>
          <p:spPr>
            <a:xfrm>
              <a:off x="144" y="0"/>
              <a:ext cx="18912" cy="10800"/>
            </a:xfrm>
            <a:prstGeom prst="rect">
              <a:avLst/>
            </a:prstGeom>
          </p:spPr>
        </p:pic>
        <p:pic>
          <p:nvPicPr>
            <p:cNvPr id="6" name="图片 1" descr="组 3">
              <a:extLst>
                <a:ext uri="{FF2B5EF4-FFF2-40B4-BE49-F238E27FC236}">
                  <a16:creationId xmlns:a16="http://schemas.microsoft.com/office/drawing/2014/main" id="{6AD59B14-F768-A335-EAF7-2557E5B65E3C}"/>
                </a:ext>
              </a:extLst>
            </p:cNvPr>
            <p:cNvPicPr>
              <a:picLocks noChangeAspect="1"/>
            </p:cNvPicPr>
            <p:nvPr/>
          </p:nvPicPr>
          <p:blipFill>
            <a:blip r:embed="rId3"/>
            <a:stretch>
              <a:fillRect/>
            </a:stretch>
          </p:blipFill>
          <p:spPr>
            <a:xfrm>
              <a:off x="0" y="0"/>
              <a:ext cx="19200" cy="10800"/>
            </a:xfrm>
            <a:prstGeom prst="rect">
              <a:avLst/>
            </a:prstGeom>
          </p:spPr>
        </p:pic>
        <p:pic>
          <p:nvPicPr>
            <p:cNvPr id="7" name="图片 4" descr="组 3">
              <a:extLst>
                <a:ext uri="{FF2B5EF4-FFF2-40B4-BE49-F238E27FC236}">
                  <a16:creationId xmlns:a16="http://schemas.microsoft.com/office/drawing/2014/main" id="{44C96AAC-D06E-AA39-E342-A89CAFF86221}"/>
                </a:ext>
              </a:extLst>
            </p:cNvPr>
            <p:cNvPicPr>
              <a:picLocks noChangeAspect="1"/>
            </p:cNvPicPr>
            <p:nvPr/>
          </p:nvPicPr>
          <p:blipFill>
            <a:blip r:embed="rId4"/>
            <a:stretch>
              <a:fillRect/>
            </a:stretch>
          </p:blipFill>
          <p:spPr>
            <a:xfrm>
              <a:off x="158" y="642"/>
              <a:ext cx="18884" cy="9517"/>
            </a:xfrm>
            <a:prstGeom prst="rect">
              <a:avLst/>
            </a:prstGeom>
          </p:spPr>
        </p:pic>
      </p:grpSp>
      <p:sp>
        <p:nvSpPr>
          <p:cNvPr id="8" name="圆角矩形 7">
            <a:extLst>
              <a:ext uri="{FF2B5EF4-FFF2-40B4-BE49-F238E27FC236}">
                <a16:creationId xmlns:a16="http://schemas.microsoft.com/office/drawing/2014/main" id="{5B13065C-6ED8-36C7-D9D1-D95749F1DA66}"/>
              </a:ext>
            </a:extLst>
          </p:cNvPr>
          <p:cNvSpPr/>
          <p:nvPr/>
        </p:nvSpPr>
        <p:spPr>
          <a:xfrm>
            <a:off x="6493267" y="1957069"/>
            <a:ext cx="5003515" cy="2306705"/>
          </a:xfrm>
          <a:prstGeom prst="roundRect">
            <a:avLst>
              <a:gd name="adj" fmla="val 50000"/>
            </a:avLst>
          </a:prstGeom>
          <a:solidFill>
            <a:srgbClr val="2D8EA8"/>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altLang="zh-CN" sz="3200" b="1" dirty="0">
                <a:solidFill>
                  <a:prstClr val="white"/>
                </a:solidFill>
                <a:latin typeface="Calibri" panose="020F0502020204030204" pitchFamily="34" charset="0"/>
                <a:cs typeface="Calibri" panose="020F0502020204030204" pitchFamily="34" charset="0"/>
                <a:sym typeface="+mn-ea"/>
              </a:rPr>
              <a:t>K</a:t>
            </a:r>
            <a:r>
              <a:rPr lang="vi-VN" altLang="zh-CN" sz="3200" b="1" dirty="0">
                <a:solidFill>
                  <a:prstClr val="white"/>
                </a:solidFill>
                <a:latin typeface="Calibri" panose="020F0502020204030204" pitchFamily="34" charset="0"/>
                <a:cs typeface="Calibri" panose="020F0502020204030204" pitchFamily="34" charset="0"/>
                <a:sym typeface="+mn-ea"/>
              </a:rPr>
              <a:t>hông tập trung khi sử dụng dụng cụ gây nguy hiểm khi sử dụng.</a:t>
            </a:r>
            <a:endParaRPr kumimoji="0" lang="zh-CN" alt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pic>
        <p:nvPicPr>
          <p:cNvPr id="9" name="Picture 8">
            <a:extLst>
              <a:ext uri="{FF2B5EF4-FFF2-40B4-BE49-F238E27FC236}">
                <a16:creationId xmlns:a16="http://schemas.microsoft.com/office/drawing/2014/main" id="{D0D9FF8C-43D4-ECF0-BDEA-757C1123DA87}"/>
              </a:ext>
            </a:extLst>
          </p:cNvPr>
          <p:cNvPicPr>
            <a:picLocks noChangeAspect="1"/>
          </p:cNvPicPr>
          <p:nvPr/>
        </p:nvPicPr>
        <p:blipFill>
          <a:blip r:embed="rId5"/>
          <a:stretch>
            <a:fillRect/>
          </a:stretch>
        </p:blipFill>
        <p:spPr>
          <a:xfrm>
            <a:off x="648181" y="2187806"/>
            <a:ext cx="5553075" cy="2009775"/>
          </a:xfrm>
          <a:prstGeom prst="rect">
            <a:avLst/>
          </a:prstGeom>
        </p:spPr>
      </p:pic>
    </p:spTree>
    <p:extLst>
      <p:ext uri="{BB962C8B-B14F-4D97-AF65-F5344CB8AC3E}">
        <p14:creationId xmlns:p14="http://schemas.microsoft.com/office/powerpoint/2010/main" val="835198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DEDBA-47D8-664F-0D53-A5E39DE4099C}"/>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D1D44F84-FB0B-C010-223D-8CE38A395E9D}"/>
              </a:ext>
            </a:extLst>
          </p:cNvPr>
          <p:cNvSpPr>
            <a:spLocks noGrp="1"/>
          </p:cNvSpPr>
          <p:nvPr>
            <p:ph idx="1"/>
          </p:nvPr>
        </p:nvSpPr>
        <p:spPr/>
        <p:txBody>
          <a:bodyPr/>
          <a:lstStyle/>
          <a:p>
            <a:endParaRPr lang="en-VN"/>
          </a:p>
        </p:txBody>
      </p:sp>
      <p:grpSp>
        <p:nvGrpSpPr>
          <p:cNvPr id="4" name="组合 2">
            <a:extLst>
              <a:ext uri="{FF2B5EF4-FFF2-40B4-BE49-F238E27FC236}">
                <a16:creationId xmlns:a16="http://schemas.microsoft.com/office/drawing/2014/main" id="{E48DFD2C-E888-88CD-E323-890D53824498}"/>
              </a:ext>
            </a:extLst>
          </p:cNvPr>
          <p:cNvGrpSpPr/>
          <p:nvPr/>
        </p:nvGrpSpPr>
        <p:grpSpPr>
          <a:xfrm>
            <a:off x="0" y="0"/>
            <a:ext cx="12192000" cy="6858000"/>
            <a:chOff x="0" y="0"/>
            <a:chExt cx="19200" cy="10800"/>
          </a:xfrm>
        </p:grpSpPr>
        <p:pic>
          <p:nvPicPr>
            <p:cNvPr id="5" name="图片 117" descr="组 1">
              <a:extLst>
                <a:ext uri="{FF2B5EF4-FFF2-40B4-BE49-F238E27FC236}">
                  <a16:creationId xmlns:a16="http://schemas.microsoft.com/office/drawing/2014/main" id="{1846A98D-73FD-0ACD-E083-ED50704DFCFC}"/>
                </a:ext>
              </a:extLst>
            </p:cNvPr>
            <p:cNvPicPr>
              <a:picLocks noChangeAspect="1"/>
            </p:cNvPicPr>
            <p:nvPr/>
          </p:nvPicPr>
          <p:blipFill>
            <a:blip r:embed="rId2"/>
            <a:stretch>
              <a:fillRect/>
            </a:stretch>
          </p:blipFill>
          <p:spPr>
            <a:xfrm>
              <a:off x="144" y="0"/>
              <a:ext cx="18912" cy="10800"/>
            </a:xfrm>
            <a:prstGeom prst="rect">
              <a:avLst/>
            </a:prstGeom>
          </p:spPr>
        </p:pic>
        <p:pic>
          <p:nvPicPr>
            <p:cNvPr id="6" name="图片 1" descr="组 3">
              <a:extLst>
                <a:ext uri="{FF2B5EF4-FFF2-40B4-BE49-F238E27FC236}">
                  <a16:creationId xmlns:a16="http://schemas.microsoft.com/office/drawing/2014/main" id="{3CECBBD0-1D6D-5462-686D-224C12E40CED}"/>
                </a:ext>
              </a:extLst>
            </p:cNvPr>
            <p:cNvPicPr>
              <a:picLocks noChangeAspect="1"/>
            </p:cNvPicPr>
            <p:nvPr/>
          </p:nvPicPr>
          <p:blipFill>
            <a:blip r:embed="rId3"/>
            <a:stretch>
              <a:fillRect/>
            </a:stretch>
          </p:blipFill>
          <p:spPr>
            <a:xfrm>
              <a:off x="0" y="0"/>
              <a:ext cx="19200" cy="10800"/>
            </a:xfrm>
            <a:prstGeom prst="rect">
              <a:avLst/>
            </a:prstGeom>
          </p:spPr>
        </p:pic>
        <p:pic>
          <p:nvPicPr>
            <p:cNvPr id="7" name="图片 4" descr="组 3">
              <a:extLst>
                <a:ext uri="{FF2B5EF4-FFF2-40B4-BE49-F238E27FC236}">
                  <a16:creationId xmlns:a16="http://schemas.microsoft.com/office/drawing/2014/main" id="{CCD3EAD2-F5BF-D871-E894-FE820C03C4EE}"/>
                </a:ext>
              </a:extLst>
            </p:cNvPr>
            <p:cNvPicPr>
              <a:picLocks noChangeAspect="1"/>
            </p:cNvPicPr>
            <p:nvPr/>
          </p:nvPicPr>
          <p:blipFill>
            <a:blip r:embed="rId4"/>
            <a:stretch>
              <a:fillRect/>
            </a:stretch>
          </p:blipFill>
          <p:spPr>
            <a:xfrm>
              <a:off x="158" y="642"/>
              <a:ext cx="18884" cy="9517"/>
            </a:xfrm>
            <a:prstGeom prst="rect">
              <a:avLst/>
            </a:prstGeom>
          </p:spPr>
        </p:pic>
      </p:grpSp>
      <p:sp>
        <p:nvSpPr>
          <p:cNvPr id="8" name="圆角矩形 7">
            <a:extLst>
              <a:ext uri="{FF2B5EF4-FFF2-40B4-BE49-F238E27FC236}">
                <a16:creationId xmlns:a16="http://schemas.microsoft.com/office/drawing/2014/main" id="{E09EB868-A9BB-85B6-B34A-356A45D78FB1}"/>
              </a:ext>
            </a:extLst>
          </p:cNvPr>
          <p:cNvSpPr/>
          <p:nvPr/>
        </p:nvSpPr>
        <p:spPr>
          <a:xfrm>
            <a:off x="5609691" y="1376737"/>
            <a:ext cx="6061752" cy="2887037"/>
          </a:xfrm>
          <a:prstGeom prst="roundRect">
            <a:avLst>
              <a:gd name="adj" fmla="val 50000"/>
            </a:avLst>
          </a:prstGeom>
          <a:solidFill>
            <a:srgbClr val="2D8EA8"/>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altLang="zh-CN" sz="3200" b="1" dirty="0">
                <a:solidFill>
                  <a:prstClr val="white"/>
                </a:solidFill>
                <a:latin typeface="Calibri" panose="020F0502020204030204" pitchFamily="34" charset="0"/>
                <a:cs typeface="Calibri" panose="020F0502020204030204" pitchFamily="34" charset="0"/>
                <a:sym typeface="+mn-ea"/>
              </a:rPr>
              <a:t>K</a:t>
            </a:r>
            <a:r>
              <a:rPr lang="vi-VN" altLang="zh-CN" sz="3200" b="1" dirty="0">
                <a:solidFill>
                  <a:prstClr val="white"/>
                </a:solidFill>
                <a:latin typeface="Calibri" panose="020F0502020204030204" pitchFamily="34" charset="0"/>
                <a:cs typeface="Calibri" panose="020F0502020204030204" pitchFamily="34" charset="0"/>
                <a:sym typeface="+mn-ea"/>
              </a:rPr>
              <a:t>hông cất gọn dụng cụ sau khi sử dụng Có thể làm bị thương chính mình và người xung quanh</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khi</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không</a:t>
            </a:r>
            <a:r>
              <a:rPr lang="en-US" altLang="zh-CN" sz="3200" b="1" dirty="0">
                <a:solidFill>
                  <a:prstClr val="white"/>
                </a:solidFill>
                <a:latin typeface="Calibri" panose="020F0502020204030204" pitchFamily="34" charset="0"/>
                <a:cs typeface="Calibri" panose="020F0502020204030204" pitchFamily="34" charset="0"/>
                <a:sym typeface="+mn-ea"/>
              </a:rPr>
              <a:t> may </a:t>
            </a:r>
            <a:r>
              <a:rPr lang="en-US" altLang="zh-CN" sz="3200" b="1" dirty="0" err="1">
                <a:solidFill>
                  <a:prstClr val="white"/>
                </a:solidFill>
                <a:latin typeface="Calibri" panose="020F0502020204030204" pitchFamily="34" charset="0"/>
                <a:cs typeface="Calibri" panose="020F0502020204030204" pitchFamily="34" charset="0"/>
                <a:sym typeface="+mn-ea"/>
              </a:rPr>
              <a:t>vấp</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phải</a:t>
            </a:r>
            <a:r>
              <a:rPr lang="en-US" altLang="zh-CN" sz="3200" b="1" dirty="0">
                <a:solidFill>
                  <a:prstClr val="white"/>
                </a:solidFill>
                <a:latin typeface="Calibri" panose="020F0502020204030204" pitchFamily="34" charset="0"/>
                <a:cs typeface="Calibri" panose="020F0502020204030204" pitchFamily="34" charset="0"/>
                <a:sym typeface="+mn-ea"/>
              </a:rPr>
              <a:t>.</a:t>
            </a:r>
            <a:endParaRPr kumimoji="0" lang="zh-CN" alt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pic>
        <p:nvPicPr>
          <p:cNvPr id="9" name="Picture 8">
            <a:extLst>
              <a:ext uri="{FF2B5EF4-FFF2-40B4-BE49-F238E27FC236}">
                <a16:creationId xmlns:a16="http://schemas.microsoft.com/office/drawing/2014/main" id="{D0ED8EAE-4019-091E-2B00-D23E023FE7E1}"/>
              </a:ext>
            </a:extLst>
          </p:cNvPr>
          <p:cNvPicPr>
            <a:picLocks noChangeAspect="1"/>
          </p:cNvPicPr>
          <p:nvPr/>
        </p:nvPicPr>
        <p:blipFill>
          <a:blip r:embed="rId5"/>
          <a:stretch>
            <a:fillRect/>
          </a:stretch>
        </p:blipFill>
        <p:spPr>
          <a:xfrm>
            <a:off x="491554" y="2214617"/>
            <a:ext cx="5056491" cy="1834049"/>
          </a:xfrm>
          <a:prstGeom prst="rect">
            <a:avLst/>
          </a:prstGeom>
        </p:spPr>
      </p:pic>
    </p:spTree>
    <p:extLst>
      <p:ext uri="{BB962C8B-B14F-4D97-AF65-F5344CB8AC3E}">
        <p14:creationId xmlns:p14="http://schemas.microsoft.com/office/powerpoint/2010/main" val="427347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DEDBA-47D8-664F-0D53-A5E39DE4099C}"/>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D1D44F84-FB0B-C010-223D-8CE38A395E9D}"/>
              </a:ext>
            </a:extLst>
          </p:cNvPr>
          <p:cNvSpPr>
            <a:spLocks noGrp="1"/>
          </p:cNvSpPr>
          <p:nvPr>
            <p:ph idx="1"/>
          </p:nvPr>
        </p:nvSpPr>
        <p:spPr/>
        <p:txBody>
          <a:bodyPr/>
          <a:lstStyle/>
          <a:p>
            <a:endParaRPr lang="en-VN"/>
          </a:p>
        </p:txBody>
      </p:sp>
      <p:sp>
        <p:nvSpPr>
          <p:cNvPr id="4" name="Speech Bubble: Rectangle with Corners Rounded 5">
            <a:extLst>
              <a:ext uri="{FF2B5EF4-FFF2-40B4-BE49-F238E27FC236}">
                <a16:creationId xmlns:a16="http://schemas.microsoft.com/office/drawing/2014/main" id="{106C1E8E-81D9-98F9-1A71-B1D5A5F8D03A}"/>
              </a:ext>
            </a:extLst>
          </p:cNvPr>
          <p:cNvSpPr/>
          <p:nvPr/>
        </p:nvSpPr>
        <p:spPr>
          <a:xfrm>
            <a:off x="4315146" y="1643864"/>
            <a:ext cx="7078895" cy="3800599"/>
          </a:xfrm>
          <a:prstGeom prst="wedgeRoundRectCallout">
            <a:avLst>
              <a:gd name="adj1" fmla="val -65403"/>
              <a:gd name="adj2" fmla="val 14808"/>
              <a:gd name="adj3" fmla="val 16667"/>
            </a:avLst>
          </a:prstGeom>
          <a:solidFill>
            <a:schemeClr val="accent4">
              <a:lumMod val="20000"/>
              <a:lumOff val="80000"/>
            </a:schemeClr>
          </a:solid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marL="457200" indent="-457200" algn="just">
              <a:buFont typeface="Arial" panose="020B0604020202020204" pitchFamily="34" charset="0"/>
              <a:buChar char="•"/>
            </a:pPr>
            <a:r>
              <a:rPr lang="vi-VN" sz="3200" b="1" dirty="0">
                <a:solidFill>
                  <a:schemeClr val="bg1">
                    <a:lumMod val="10000"/>
                  </a:schemeClr>
                </a:solidFill>
                <a:latin typeface="Calibri" panose="020F0502020204030204" pitchFamily="34" charset="0"/>
                <a:cs typeface="Calibri" panose="020F0502020204030204" pitchFamily="34" charset="0"/>
              </a:rPr>
              <a:t>Chọn dụng cụ vừa với tay cầm, hạn chế có đàu sắc, nhọn.</a:t>
            </a:r>
            <a:endParaRPr lang="en-US" sz="3200" b="1" dirty="0">
              <a:solidFill>
                <a:schemeClr val="bg1">
                  <a:lumMod val="10000"/>
                </a:schemeClr>
              </a:solidFill>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vi-VN" sz="3200" b="1" dirty="0">
                <a:solidFill>
                  <a:schemeClr val="bg1">
                    <a:lumMod val="10000"/>
                  </a:schemeClr>
                </a:solidFill>
                <a:latin typeface="Calibri" panose="020F0502020204030204" pitchFamily="34" charset="0"/>
                <a:cs typeface="Calibri" panose="020F0502020204030204" pitchFamily="34" charset="0"/>
              </a:rPr>
              <a:t>Tập trung khi sử dụng dụng cụ, không đùa nghịch để tránh làm người khác bị thương.</a:t>
            </a:r>
            <a:endParaRPr lang="en-US" sz="3200" b="1" dirty="0">
              <a:solidFill>
                <a:schemeClr val="bg1">
                  <a:lumMod val="10000"/>
                </a:schemeClr>
              </a:solidFill>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vi-VN" sz="3200" b="1" dirty="0">
                <a:solidFill>
                  <a:schemeClr val="bg1">
                    <a:lumMod val="10000"/>
                  </a:schemeClr>
                </a:solidFill>
                <a:latin typeface="Calibri" panose="020F0502020204030204" pitchFamily="34" charset="0"/>
                <a:cs typeface="Calibri" panose="020F0502020204030204" pitchFamily="34" charset="0"/>
              </a:rPr>
              <a:t>Cất dụng cụ vào hộp hoặc bao đựng và để nơi an toàn.</a:t>
            </a:r>
            <a:endParaRPr lang="en-US" sz="3200" b="1" dirty="0">
              <a:solidFill>
                <a:schemeClr val="bg1">
                  <a:lumMod val="10000"/>
                </a:schemeClr>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4ED37F9-9F9D-B234-0283-CD6B20A697E3}"/>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4002" b="93936" l="9947" r="89908"/>
                    </a14:imgEffect>
                  </a14:imgLayer>
                </a14:imgProps>
              </a:ext>
              <a:ext uri="{28A0092B-C50C-407E-A947-70E740481C1C}">
                <a14:useLocalDpi xmlns:a14="http://schemas.microsoft.com/office/drawing/2010/main" val="0"/>
              </a:ext>
            </a:extLst>
          </a:blip>
          <a:stretch>
            <a:fillRect/>
          </a:stretch>
        </p:blipFill>
        <p:spPr>
          <a:xfrm>
            <a:off x="-1337561" y="1273983"/>
            <a:ext cx="6842560" cy="5473786"/>
          </a:xfrm>
          <a:prstGeom prst="rect">
            <a:avLst/>
          </a:prstGeom>
        </p:spPr>
      </p:pic>
      <p:pic>
        <p:nvPicPr>
          <p:cNvPr id="6" name="Picture 5">
            <a:extLst>
              <a:ext uri="{FF2B5EF4-FFF2-40B4-BE49-F238E27FC236}">
                <a16:creationId xmlns:a16="http://schemas.microsoft.com/office/drawing/2014/main" id="{EAE4AEB1-92A0-857C-5B1F-602120C67B22}"/>
              </a:ext>
            </a:extLst>
          </p:cNvPr>
          <p:cNvPicPr>
            <a:picLocks noChangeAspect="1"/>
          </p:cNvPicPr>
          <p:nvPr/>
        </p:nvPicPr>
        <p:blipFill>
          <a:blip r:embed="rId4"/>
          <a:stretch>
            <a:fillRect/>
          </a:stretch>
        </p:blipFill>
        <p:spPr>
          <a:xfrm>
            <a:off x="5547253" y="693835"/>
            <a:ext cx="4035902" cy="1072989"/>
          </a:xfrm>
          <a:prstGeom prst="rect">
            <a:avLst/>
          </a:prstGeom>
        </p:spPr>
      </p:pic>
    </p:spTree>
    <p:extLst>
      <p:ext uri="{BB962C8B-B14F-4D97-AF65-F5344CB8AC3E}">
        <p14:creationId xmlns:p14="http://schemas.microsoft.com/office/powerpoint/2010/main" val="141623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DEDBA-47D8-664F-0D53-A5E39DE4099C}"/>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D1D44F84-FB0B-C010-223D-8CE38A395E9D}"/>
              </a:ext>
            </a:extLst>
          </p:cNvPr>
          <p:cNvSpPr>
            <a:spLocks noGrp="1"/>
          </p:cNvSpPr>
          <p:nvPr>
            <p:ph idx="1"/>
          </p:nvPr>
        </p:nvSpPr>
        <p:spPr/>
        <p:txBody>
          <a:bodyPr/>
          <a:lstStyle/>
          <a:p>
            <a:endParaRPr lang="en-VN"/>
          </a:p>
        </p:txBody>
      </p:sp>
      <p:grpSp>
        <p:nvGrpSpPr>
          <p:cNvPr id="4" name="组合 2">
            <a:extLst>
              <a:ext uri="{FF2B5EF4-FFF2-40B4-BE49-F238E27FC236}">
                <a16:creationId xmlns:a16="http://schemas.microsoft.com/office/drawing/2014/main" id="{AF6C5D03-11BB-B257-31A5-815568ABAC5F}"/>
              </a:ext>
            </a:extLst>
          </p:cNvPr>
          <p:cNvGrpSpPr/>
          <p:nvPr/>
        </p:nvGrpSpPr>
        <p:grpSpPr>
          <a:xfrm>
            <a:off x="0" y="407035"/>
            <a:ext cx="12192000" cy="6858000"/>
            <a:chOff x="0" y="0"/>
            <a:chExt cx="19200" cy="10800"/>
          </a:xfrm>
        </p:grpSpPr>
        <p:pic>
          <p:nvPicPr>
            <p:cNvPr id="5" name="图片 117" descr="组 1">
              <a:extLst>
                <a:ext uri="{FF2B5EF4-FFF2-40B4-BE49-F238E27FC236}">
                  <a16:creationId xmlns:a16="http://schemas.microsoft.com/office/drawing/2014/main" id="{D9F8A87E-FF45-3B17-6F3A-29219E202BF6}"/>
                </a:ext>
              </a:extLst>
            </p:cNvPr>
            <p:cNvPicPr>
              <a:picLocks noChangeAspect="1"/>
            </p:cNvPicPr>
            <p:nvPr/>
          </p:nvPicPr>
          <p:blipFill>
            <a:blip r:embed="rId2"/>
            <a:stretch>
              <a:fillRect/>
            </a:stretch>
          </p:blipFill>
          <p:spPr>
            <a:xfrm>
              <a:off x="144" y="0"/>
              <a:ext cx="18912" cy="10800"/>
            </a:xfrm>
            <a:prstGeom prst="rect">
              <a:avLst/>
            </a:prstGeom>
          </p:spPr>
        </p:pic>
        <p:pic>
          <p:nvPicPr>
            <p:cNvPr id="6" name="图片 1" descr="组 3">
              <a:extLst>
                <a:ext uri="{FF2B5EF4-FFF2-40B4-BE49-F238E27FC236}">
                  <a16:creationId xmlns:a16="http://schemas.microsoft.com/office/drawing/2014/main" id="{C611F364-5D4F-80B8-80D5-B82BE25FF151}"/>
                </a:ext>
              </a:extLst>
            </p:cNvPr>
            <p:cNvPicPr>
              <a:picLocks noChangeAspect="1"/>
            </p:cNvPicPr>
            <p:nvPr/>
          </p:nvPicPr>
          <p:blipFill>
            <a:blip r:embed="rId3"/>
            <a:stretch>
              <a:fillRect/>
            </a:stretch>
          </p:blipFill>
          <p:spPr>
            <a:xfrm>
              <a:off x="0" y="0"/>
              <a:ext cx="19200" cy="10800"/>
            </a:xfrm>
            <a:prstGeom prst="rect">
              <a:avLst/>
            </a:prstGeom>
          </p:spPr>
        </p:pic>
        <p:pic>
          <p:nvPicPr>
            <p:cNvPr id="7" name="图片 4" descr="组 3">
              <a:extLst>
                <a:ext uri="{FF2B5EF4-FFF2-40B4-BE49-F238E27FC236}">
                  <a16:creationId xmlns:a16="http://schemas.microsoft.com/office/drawing/2014/main" id="{6379E981-B2B6-D689-10F5-6E37886417D3}"/>
                </a:ext>
              </a:extLst>
            </p:cNvPr>
            <p:cNvPicPr>
              <a:picLocks noChangeAspect="1"/>
            </p:cNvPicPr>
            <p:nvPr/>
          </p:nvPicPr>
          <p:blipFill>
            <a:blip r:embed="rId4"/>
            <a:stretch>
              <a:fillRect/>
            </a:stretch>
          </p:blipFill>
          <p:spPr>
            <a:xfrm>
              <a:off x="158" y="642"/>
              <a:ext cx="18884" cy="9517"/>
            </a:xfrm>
            <a:prstGeom prst="rect">
              <a:avLst/>
            </a:prstGeom>
          </p:spPr>
        </p:pic>
      </p:grpSp>
      <p:pic>
        <p:nvPicPr>
          <p:cNvPr id="8" name="Picture 7">
            <a:extLst>
              <a:ext uri="{FF2B5EF4-FFF2-40B4-BE49-F238E27FC236}">
                <a16:creationId xmlns:a16="http://schemas.microsoft.com/office/drawing/2014/main" id="{B21E0310-B799-9382-8243-E4785C982C37}"/>
              </a:ext>
            </a:extLst>
          </p:cNvPr>
          <p:cNvPicPr>
            <a:picLocks noChangeAspect="1"/>
          </p:cNvPicPr>
          <p:nvPr/>
        </p:nvPicPr>
        <p:blipFill>
          <a:blip r:embed="rId5"/>
          <a:stretch>
            <a:fillRect/>
          </a:stretch>
        </p:blipFill>
        <p:spPr>
          <a:xfrm>
            <a:off x="3200149" y="1661007"/>
            <a:ext cx="5791702" cy="3535986"/>
          </a:xfrm>
          <a:prstGeom prst="rect">
            <a:avLst/>
          </a:prstGeom>
        </p:spPr>
      </p:pic>
    </p:spTree>
    <p:extLst>
      <p:ext uri="{BB962C8B-B14F-4D97-AF65-F5344CB8AC3E}">
        <p14:creationId xmlns:p14="http://schemas.microsoft.com/office/powerpoint/2010/main" val="2505913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DEDBA-47D8-664F-0D53-A5E39DE4099C}"/>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D1D44F84-FB0B-C010-223D-8CE38A395E9D}"/>
              </a:ext>
            </a:extLst>
          </p:cNvPr>
          <p:cNvSpPr>
            <a:spLocks noGrp="1"/>
          </p:cNvSpPr>
          <p:nvPr>
            <p:ph idx="1"/>
          </p:nvPr>
        </p:nvSpPr>
        <p:spPr/>
        <p:txBody>
          <a:bodyPr/>
          <a:lstStyle/>
          <a:p>
            <a:endParaRPr lang="en-VN"/>
          </a:p>
        </p:txBody>
      </p:sp>
      <p:grpSp>
        <p:nvGrpSpPr>
          <p:cNvPr id="4" name="组合 2">
            <a:extLst>
              <a:ext uri="{FF2B5EF4-FFF2-40B4-BE49-F238E27FC236}">
                <a16:creationId xmlns:a16="http://schemas.microsoft.com/office/drawing/2014/main" id="{C2D1B9C1-265B-50F2-E659-5737CAB4328F}"/>
              </a:ext>
            </a:extLst>
          </p:cNvPr>
          <p:cNvGrpSpPr/>
          <p:nvPr/>
        </p:nvGrpSpPr>
        <p:grpSpPr>
          <a:xfrm>
            <a:off x="26035" y="0"/>
            <a:ext cx="12192000" cy="7078894"/>
            <a:chOff x="0" y="0"/>
            <a:chExt cx="19200" cy="10800"/>
          </a:xfrm>
        </p:grpSpPr>
        <p:pic>
          <p:nvPicPr>
            <p:cNvPr id="5" name="图片 117" descr="组 1">
              <a:extLst>
                <a:ext uri="{FF2B5EF4-FFF2-40B4-BE49-F238E27FC236}">
                  <a16:creationId xmlns:a16="http://schemas.microsoft.com/office/drawing/2014/main" id="{0B6CFE4F-1068-482C-2100-848428E70BF6}"/>
                </a:ext>
              </a:extLst>
            </p:cNvPr>
            <p:cNvPicPr>
              <a:picLocks noChangeAspect="1"/>
            </p:cNvPicPr>
            <p:nvPr/>
          </p:nvPicPr>
          <p:blipFill>
            <a:blip r:embed="rId2"/>
            <a:stretch>
              <a:fillRect/>
            </a:stretch>
          </p:blipFill>
          <p:spPr>
            <a:xfrm>
              <a:off x="144" y="0"/>
              <a:ext cx="18912" cy="10800"/>
            </a:xfrm>
            <a:prstGeom prst="rect">
              <a:avLst/>
            </a:prstGeom>
          </p:spPr>
        </p:pic>
        <p:pic>
          <p:nvPicPr>
            <p:cNvPr id="6" name="图片 1" descr="组 3">
              <a:extLst>
                <a:ext uri="{FF2B5EF4-FFF2-40B4-BE49-F238E27FC236}">
                  <a16:creationId xmlns:a16="http://schemas.microsoft.com/office/drawing/2014/main" id="{1D23795A-EF42-BEAF-6030-038892A6209A}"/>
                </a:ext>
              </a:extLst>
            </p:cNvPr>
            <p:cNvPicPr>
              <a:picLocks noChangeAspect="1"/>
            </p:cNvPicPr>
            <p:nvPr/>
          </p:nvPicPr>
          <p:blipFill>
            <a:blip r:embed="rId3"/>
            <a:stretch>
              <a:fillRect/>
            </a:stretch>
          </p:blipFill>
          <p:spPr>
            <a:xfrm>
              <a:off x="0" y="0"/>
              <a:ext cx="19200" cy="10800"/>
            </a:xfrm>
            <a:prstGeom prst="rect">
              <a:avLst/>
            </a:prstGeom>
          </p:spPr>
        </p:pic>
        <p:pic>
          <p:nvPicPr>
            <p:cNvPr id="7" name="图片 4" descr="组 3">
              <a:extLst>
                <a:ext uri="{FF2B5EF4-FFF2-40B4-BE49-F238E27FC236}">
                  <a16:creationId xmlns:a16="http://schemas.microsoft.com/office/drawing/2014/main" id="{3F55168C-FEEE-86D1-54C1-06264564B4E5}"/>
                </a:ext>
              </a:extLst>
            </p:cNvPr>
            <p:cNvPicPr>
              <a:picLocks noChangeAspect="1"/>
            </p:cNvPicPr>
            <p:nvPr/>
          </p:nvPicPr>
          <p:blipFill>
            <a:blip r:embed="rId4"/>
            <a:stretch>
              <a:fillRect/>
            </a:stretch>
          </p:blipFill>
          <p:spPr>
            <a:xfrm>
              <a:off x="158" y="642"/>
              <a:ext cx="18884" cy="9517"/>
            </a:xfrm>
            <a:prstGeom prst="rect">
              <a:avLst/>
            </a:prstGeom>
          </p:spPr>
        </p:pic>
      </p:grpSp>
      <p:sp>
        <p:nvSpPr>
          <p:cNvPr id="8" name="Rectangle: Rounded Corners 14">
            <a:extLst>
              <a:ext uri="{FF2B5EF4-FFF2-40B4-BE49-F238E27FC236}">
                <a16:creationId xmlns:a16="http://schemas.microsoft.com/office/drawing/2014/main" id="{1FAF87D7-AE42-57A1-0F22-688F17F124AC}"/>
              </a:ext>
            </a:extLst>
          </p:cNvPr>
          <p:cNvSpPr/>
          <p:nvPr/>
        </p:nvSpPr>
        <p:spPr>
          <a:xfrm>
            <a:off x="554804" y="113016"/>
            <a:ext cx="11209106" cy="1109609"/>
          </a:xfrm>
          <a:prstGeom prst="roundRect">
            <a:avLst/>
          </a:prstGeom>
          <a:solidFill>
            <a:srgbClr val="002060"/>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prstClr val="white"/>
                </a:solidFill>
                <a:latin typeface="Calibri" panose="020F0502020204030204" pitchFamily="34" charset="0"/>
                <a:cs typeface="Calibri" panose="020F0502020204030204" pitchFamily="34" charset="0"/>
              </a:rPr>
              <a:t>Em hãy sử dụng com pa, kéo, hồ dán và giấy thủ công để cắt, dán hình tròn theo các bước sau:</a:t>
            </a:r>
            <a:endParaRPr kumimoji="0" 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92164749-8741-320B-9C64-E0E3F8BB4A92}"/>
              </a:ext>
            </a:extLst>
          </p:cNvPr>
          <p:cNvSpPr txBox="1"/>
          <p:nvPr/>
        </p:nvSpPr>
        <p:spPr>
          <a:xfrm>
            <a:off x="616449" y="1325366"/>
            <a:ext cx="5578867" cy="584775"/>
          </a:xfrm>
          <a:prstGeom prst="rect">
            <a:avLst/>
          </a:prstGeom>
          <a:noFill/>
        </p:spPr>
        <p:txBody>
          <a:bodyPr wrap="square" rtlCol="0">
            <a:spAutoFit/>
          </a:bodyPr>
          <a:lstStyle/>
          <a:p>
            <a:r>
              <a:rPr lang="vi-VN" sz="3200" b="1" i="0" dirty="0">
                <a:solidFill>
                  <a:srgbClr val="FF0000"/>
                </a:solidFill>
                <a:effectLst/>
                <a:latin typeface="Calibri" panose="020F0502020204030204" pitchFamily="34" charset="0"/>
                <a:cs typeface="Calibri" panose="020F0502020204030204" pitchFamily="34" charset="0"/>
              </a:rPr>
              <a:t>Bước 1: Vẽ đường tròn</a:t>
            </a:r>
            <a:endParaRPr lang="en-US" sz="3200" b="1" dirty="0">
              <a:solidFill>
                <a:srgbClr val="FF0000"/>
              </a:solidFill>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7858AA3A-D626-9CD3-080B-F82A6AA46403}"/>
              </a:ext>
            </a:extLst>
          </p:cNvPr>
          <p:cNvPicPr>
            <a:picLocks noChangeAspect="1"/>
          </p:cNvPicPr>
          <p:nvPr/>
        </p:nvPicPr>
        <p:blipFill>
          <a:blip r:embed="rId5"/>
          <a:stretch>
            <a:fillRect/>
          </a:stretch>
        </p:blipFill>
        <p:spPr>
          <a:xfrm>
            <a:off x="703780" y="1956211"/>
            <a:ext cx="5266106" cy="2174001"/>
          </a:xfrm>
          <a:prstGeom prst="rect">
            <a:avLst/>
          </a:prstGeom>
        </p:spPr>
      </p:pic>
      <p:pic>
        <p:nvPicPr>
          <p:cNvPr id="11" name="Picture 10">
            <a:extLst>
              <a:ext uri="{FF2B5EF4-FFF2-40B4-BE49-F238E27FC236}">
                <a16:creationId xmlns:a16="http://schemas.microsoft.com/office/drawing/2014/main" id="{8BD2E0C0-CDEF-BBF4-6780-89911DBA5788}"/>
              </a:ext>
            </a:extLst>
          </p:cNvPr>
          <p:cNvPicPr>
            <a:picLocks noChangeAspect="1"/>
          </p:cNvPicPr>
          <p:nvPr/>
        </p:nvPicPr>
        <p:blipFill>
          <a:blip r:embed="rId6"/>
          <a:stretch>
            <a:fillRect/>
          </a:stretch>
        </p:blipFill>
        <p:spPr>
          <a:xfrm>
            <a:off x="6308333" y="2082214"/>
            <a:ext cx="4609672" cy="2022205"/>
          </a:xfrm>
          <a:prstGeom prst="rect">
            <a:avLst/>
          </a:prstGeom>
        </p:spPr>
      </p:pic>
      <p:pic>
        <p:nvPicPr>
          <p:cNvPr id="12" name="Picture 11">
            <a:extLst>
              <a:ext uri="{FF2B5EF4-FFF2-40B4-BE49-F238E27FC236}">
                <a16:creationId xmlns:a16="http://schemas.microsoft.com/office/drawing/2014/main" id="{ABCCB622-776A-1A47-0DA1-38C4B821D785}"/>
              </a:ext>
            </a:extLst>
          </p:cNvPr>
          <p:cNvPicPr>
            <a:picLocks noChangeAspect="1"/>
          </p:cNvPicPr>
          <p:nvPr/>
        </p:nvPicPr>
        <p:blipFill>
          <a:blip r:embed="rId7"/>
          <a:stretch>
            <a:fillRect/>
          </a:stretch>
        </p:blipFill>
        <p:spPr>
          <a:xfrm>
            <a:off x="4078841" y="4239025"/>
            <a:ext cx="4902966" cy="1918192"/>
          </a:xfrm>
          <a:prstGeom prst="rect">
            <a:avLst/>
          </a:prstGeom>
        </p:spPr>
      </p:pic>
    </p:spTree>
    <p:extLst>
      <p:ext uri="{BB962C8B-B14F-4D97-AF65-F5344CB8AC3E}">
        <p14:creationId xmlns:p14="http://schemas.microsoft.com/office/powerpoint/2010/main" val="333909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down)">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DEDBA-47D8-664F-0D53-A5E39DE4099C}"/>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D1D44F84-FB0B-C010-223D-8CE38A395E9D}"/>
              </a:ext>
            </a:extLst>
          </p:cNvPr>
          <p:cNvSpPr>
            <a:spLocks noGrp="1"/>
          </p:cNvSpPr>
          <p:nvPr>
            <p:ph idx="1"/>
          </p:nvPr>
        </p:nvSpPr>
        <p:spPr/>
        <p:txBody>
          <a:bodyPr/>
          <a:lstStyle/>
          <a:p>
            <a:endParaRPr lang="en-VN"/>
          </a:p>
        </p:txBody>
      </p:sp>
      <p:grpSp>
        <p:nvGrpSpPr>
          <p:cNvPr id="4" name="组合 2">
            <a:extLst>
              <a:ext uri="{FF2B5EF4-FFF2-40B4-BE49-F238E27FC236}">
                <a16:creationId xmlns:a16="http://schemas.microsoft.com/office/drawing/2014/main" id="{1A292F34-779F-7D27-5985-624E28A61D2C}"/>
              </a:ext>
            </a:extLst>
          </p:cNvPr>
          <p:cNvGrpSpPr/>
          <p:nvPr/>
        </p:nvGrpSpPr>
        <p:grpSpPr>
          <a:xfrm>
            <a:off x="0" y="512864"/>
            <a:ext cx="12192000" cy="6858000"/>
            <a:chOff x="0" y="0"/>
            <a:chExt cx="19200" cy="10800"/>
          </a:xfrm>
        </p:grpSpPr>
        <p:pic>
          <p:nvPicPr>
            <p:cNvPr id="5" name="图片 117" descr="组 1">
              <a:extLst>
                <a:ext uri="{FF2B5EF4-FFF2-40B4-BE49-F238E27FC236}">
                  <a16:creationId xmlns:a16="http://schemas.microsoft.com/office/drawing/2014/main" id="{F2E380B0-9A8C-7C30-D3DB-E0CDAB3CC667}"/>
                </a:ext>
              </a:extLst>
            </p:cNvPr>
            <p:cNvPicPr>
              <a:picLocks noChangeAspect="1"/>
            </p:cNvPicPr>
            <p:nvPr/>
          </p:nvPicPr>
          <p:blipFill>
            <a:blip r:embed="rId2"/>
            <a:stretch>
              <a:fillRect/>
            </a:stretch>
          </p:blipFill>
          <p:spPr>
            <a:xfrm>
              <a:off x="144" y="0"/>
              <a:ext cx="18912" cy="10800"/>
            </a:xfrm>
            <a:prstGeom prst="rect">
              <a:avLst/>
            </a:prstGeom>
          </p:spPr>
        </p:pic>
        <p:pic>
          <p:nvPicPr>
            <p:cNvPr id="6" name="图片 1" descr="组 3">
              <a:extLst>
                <a:ext uri="{FF2B5EF4-FFF2-40B4-BE49-F238E27FC236}">
                  <a16:creationId xmlns:a16="http://schemas.microsoft.com/office/drawing/2014/main" id="{C87D30B9-566A-6899-4275-2FA7475B725B}"/>
                </a:ext>
              </a:extLst>
            </p:cNvPr>
            <p:cNvPicPr>
              <a:picLocks noChangeAspect="1"/>
            </p:cNvPicPr>
            <p:nvPr/>
          </p:nvPicPr>
          <p:blipFill>
            <a:blip r:embed="rId3"/>
            <a:stretch>
              <a:fillRect/>
            </a:stretch>
          </p:blipFill>
          <p:spPr>
            <a:xfrm>
              <a:off x="0" y="0"/>
              <a:ext cx="19200" cy="10800"/>
            </a:xfrm>
            <a:prstGeom prst="rect">
              <a:avLst/>
            </a:prstGeom>
          </p:spPr>
        </p:pic>
        <p:pic>
          <p:nvPicPr>
            <p:cNvPr id="7" name="图片 4" descr="组 3">
              <a:extLst>
                <a:ext uri="{FF2B5EF4-FFF2-40B4-BE49-F238E27FC236}">
                  <a16:creationId xmlns:a16="http://schemas.microsoft.com/office/drawing/2014/main" id="{3915F675-27B4-87F3-BC47-099C3F3D328B}"/>
                </a:ext>
              </a:extLst>
            </p:cNvPr>
            <p:cNvPicPr>
              <a:picLocks noChangeAspect="1"/>
            </p:cNvPicPr>
            <p:nvPr/>
          </p:nvPicPr>
          <p:blipFill>
            <a:blip r:embed="rId4"/>
            <a:stretch>
              <a:fillRect/>
            </a:stretch>
          </p:blipFill>
          <p:spPr>
            <a:xfrm>
              <a:off x="158" y="642"/>
              <a:ext cx="18884" cy="9517"/>
            </a:xfrm>
            <a:prstGeom prst="rect">
              <a:avLst/>
            </a:prstGeom>
          </p:spPr>
        </p:pic>
      </p:grpSp>
      <p:sp>
        <p:nvSpPr>
          <p:cNvPr id="8" name="Oval 7">
            <a:extLst>
              <a:ext uri="{FF2B5EF4-FFF2-40B4-BE49-F238E27FC236}">
                <a16:creationId xmlns:a16="http://schemas.microsoft.com/office/drawing/2014/main" id="{313CC101-84DC-2C55-B397-0C855D0674A1}"/>
              </a:ext>
            </a:extLst>
          </p:cNvPr>
          <p:cNvSpPr/>
          <p:nvPr/>
        </p:nvSpPr>
        <p:spPr>
          <a:xfrm>
            <a:off x="6096000" y="2113064"/>
            <a:ext cx="1828800" cy="1828800"/>
          </a:xfrm>
          <a:prstGeom prst="ellips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10412B0B-4ABB-1F8E-0CB4-EDE3F4EF48E0}"/>
              </a:ext>
            </a:extLst>
          </p:cNvPr>
          <p:cNvGrpSpPr/>
          <p:nvPr/>
        </p:nvGrpSpPr>
        <p:grpSpPr>
          <a:xfrm>
            <a:off x="876003" y="2620300"/>
            <a:ext cx="1828800" cy="7315200"/>
            <a:chOff x="5192536" y="2415743"/>
            <a:chExt cx="1828800" cy="7315200"/>
          </a:xfrm>
        </p:grpSpPr>
        <p:grpSp>
          <p:nvGrpSpPr>
            <p:cNvPr id="10" name="Group 9">
              <a:extLst>
                <a:ext uri="{FF2B5EF4-FFF2-40B4-BE49-F238E27FC236}">
                  <a16:creationId xmlns:a16="http://schemas.microsoft.com/office/drawing/2014/main" id="{D9A54550-863E-7F97-23DE-7DA7F8B7DB47}"/>
                </a:ext>
              </a:extLst>
            </p:cNvPr>
            <p:cNvGrpSpPr/>
            <p:nvPr/>
          </p:nvGrpSpPr>
          <p:grpSpPr>
            <a:xfrm>
              <a:off x="6106936" y="2415743"/>
              <a:ext cx="914400" cy="3657600"/>
              <a:chOff x="5466080" y="1999992"/>
              <a:chExt cx="1524000" cy="4155699"/>
            </a:xfrm>
          </p:grpSpPr>
          <p:sp>
            <p:nvSpPr>
              <p:cNvPr id="12" name="Isosceles Triangle 2">
                <a:extLst>
                  <a:ext uri="{FF2B5EF4-FFF2-40B4-BE49-F238E27FC236}">
                    <a16:creationId xmlns:a16="http://schemas.microsoft.com/office/drawing/2014/main" id="{1B48962C-5B6D-CAAC-BCAB-9E0F38FD37AA}"/>
                  </a:ext>
                </a:extLst>
              </p:cNvPr>
              <p:cNvSpPr/>
              <p:nvPr/>
            </p:nvSpPr>
            <p:spPr>
              <a:xfrm>
                <a:off x="5466080" y="2692400"/>
                <a:ext cx="1524000" cy="3463291"/>
              </a:xfrm>
              <a:custGeom>
                <a:avLst/>
                <a:gdLst>
                  <a:gd name="connsiteX0" fmla="*/ 0 w 1524000"/>
                  <a:gd name="connsiteY0" fmla="*/ 3463291 h 3463291"/>
                  <a:gd name="connsiteX1" fmla="*/ 762000 w 1524000"/>
                  <a:gd name="connsiteY1" fmla="*/ 0 h 3463291"/>
                  <a:gd name="connsiteX2" fmla="*/ 1524000 w 1524000"/>
                  <a:gd name="connsiteY2" fmla="*/ 3463291 h 3463291"/>
                  <a:gd name="connsiteX3" fmla="*/ 0 w 1524000"/>
                  <a:gd name="connsiteY3" fmla="*/ 3463291 h 3463291"/>
                  <a:gd name="connsiteX0" fmla="*/ 0 w 1524000"/>
                  <a:gd name="connsiteY0" fmla="*/ 3463291 h 3463291"/>
                  <a:gd name="connsiteX1" fmla="*/ 762000 w 1524000"/>
                  <a:gd name="connsiteY1" fmla="*/ 0 h 3463291"/>
                  <a:gd name="connsiteX2" fmla="*/ 1524000 w 1524000"/>
                  <a:gd name="connsiteY2" fmla="*/ 3463291 h 3463291"/>
                  <a:gd name="connsiteX3" fmla="*/ 772160 w 1524000"/>
                  <a:gd name="connsiteY3" fmla="*/ 863817 h 3463291"/>
                  <a:gd name="connsiteX4" fmla="*/ 0 w 1524000"/>
                  <a:gd name="connsiteY4" fmla="*/ 3463291 h 3463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0" h="3463291">
                    <a:moveTo>
                      <a:pt x="0" y="3463291"/>
                    </a:moveTo>
                    <a:lnTo>
                      <a:pt x="762000" y="0"/>
                    </a:lnTo>
                    <a:lnTo>
                      <a:pt x="1524000" y="3463291"/>
                    </a:lnTo>
                    <a:cubicBezTo>
                      <a:pt x="1293707" y="3460400"/>
                      <a:pt x="1002453" y="866708"/>
                      <a:pt x="772160" y="863817"/>
                    </a:cubicBezTo>
                    <a:lnTo>
                      <a:pt x="0" y="3463291"/>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39">
                <a:extLst>
                  <a:ext uri="{FF2B5EF4-FFF2-40B4-BE49-F238E27FC236}">
                    <a16:creationId xmlns:a16="http://schemas.microsoft.com/office/drawing/2014/main" id="{E52DD729-684A-0D97-C3D3-27D433CFAAA5}"/>
                  </a:ext>
                </a:extLst>
              </p:cNvPr>
              <p:cNvSpPr/>
              <p:nvPr/>
            </p:nvSpPr>
            <p:spPr>
              <a:xfrm>
                <a:off x="6046493" y="1999992"/>
                <a:ext cx="345440" cy="10464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4" name="Rectangle: Rounded Corners 40">
                <a:extLst>
                  <a:ext uri="{FF2B5EF4-FFF2-40B4-BE49-F238E27FC236}">
                    <a16:creationId xmlns:a16="http://schemas.microsoft.com/office/drawing/2014/main" id="{2F0D722E-738B-8C4A-E30B-B2EC4C0E686A}"/>
                  </a:ext>
                </a:extLst>
              </p:cNvPr>
              <p:cNvSpPr/>
              <p:nvPr/>
            </p:nvSpPr>
            <p:spPr>
              <a:xfrm>
                <a:off x="5904253" y="2584767"/>
                <a:ext cx="629920" cy="58477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E7DC809D-EBFF-7D6E-6BB3-6A62E2042DC7}"/>
                  </a:ext>
                </a:extLst>
              </p:cNvPr>
              <p:cNvSpPr/>
              <p:nvPr/>
            </p:nvSpPr>
            <p:spPr>
              <a:xfrm>
                <a:off x="6046493" y="2741672"/>
                <a:ext cx="345440" cy="30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269587C9-3CC5-AE33-A847-9C093FD46C67}"/>
                </a:ext>
              </a:extLst>
            </p:cNvPr>
            <p:cNvSpPr/>
            <p:nvPr/>
          </p:nvSpPr>
          <p:spPr>
            <a:xfrm>
              <a:off x="5192536" y="6073343"/>
              <a:ext cx="1828800" cy="3657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69905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5E-6 7.40741E-7 L 0.42891 -0.47245 " pathEditMode="relative" rAng="0" ptsTypes="AA">
                                      <p:cBhvr>
                                        <p:cTn id="6" dur="2000" fill="hold"/>
                                        <p:tgtEl>
                                          <p:spTgt spid="9"/>
                                        </p:tgtEl>
                                        <p:attrNameLst>
                                          <p:attrName>ppt_x</p:attrName>
                                          <p:attrName>ppt_y</p:attrName>
                                        </p:attrNameLst>
                                      </p:cBhvr>
                                      <p:rCtr x="21445" y="-23634"/>
                                    </p:animMotion>
                                  </p:childTnLst>
                                </p:cTn>
                              </p:par>
                              <p:par>
                                <p:cTn id="7" presetID="8" presetClass="emph" presetSubtype="0" fill="hold" nodeType="withEffect">
                                  <p:stCondLst>
                                    <p:cond delay="0"/>
                                  </p:stCondLst>
                                  <p:childTnLst>
                                    <p:animRot by="-5400000">
                                      <p:cBhvr>
                                        <p:cTn id="8" dur="2000" fill="hold"/>
                                        <p:tgtEl>
                                          <p:spTgt spid="9"/>
                                        </p:tgtEl>
                                        <p:attrNameLst>
                                          <p:attrName>r</p:attrName>
                                        </p:attrNameLst>
                                      </p:cBhvr>
                                    </p:animRot>
                                  </p:childTnLst>
                                </p:cTn>
                              </p:par>
                            </p:childTnLst>
                          </p:cTn>
                        </p:par>
                        <p:par>
                          <p:cTn id="9" fill="hold">
                            <p:stCondLst>
                              <p:cond delay="2000"/>
                            </p:stCondLst>
                            <p:childTnLst>
                              <p:par>
                                <p:cTn id="10" presetID="8" presetClass="emph" presetSubtype="0" fill="hold" nodeType="afterEffect">
                                  <p:stCondLst>
                                    <p:cond delay="0"/>
                                  </p:stCondLst>
                                  <p:childTnLst>
                                    <p:animRot by="21600000">
                                      <p:cBhvr>
                                        <p:cTn id="11" dur="2000" fill="hold"/>
                                        <p:tgtEl>
                                          <p:spTgt spid="9"/>
                                        </p:tgtEl>
                                        <p:attrNameLst>
                                          <p:attrName>r</p:attrName>
                                        </p:attrNameLst>
                                      </p:cBhvr>
                                    </p:animRot>
                                  </p:childTnLst>
                                </p:cTn>
                              </p:par>
                              <p:par>
                                <p:cTn id="12" presetID="21" presetClass="entr" presetSubtype="1"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heel(1)">
                                      <p:cBhvr>
                                        <p:cTn id="14" dur="225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DEDBA-47D8-664F-0D53-A5E39DE4099C}"/>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D1D44F84-FB0B-C010-223D-8CE38A395E9D}"/>
              </a:ext>
            </a:extLst>
          </p:cNvPr>
          <p:cNvSpPr>
            <a:spLocks noGrp="1"/>
          </p:cNvSpPr>
          <p:nvPr>
            <p:ph idx="1"/>
          </p:nvPr>
        </p:nvSpPr>
        <p:spPr/>
        <p:txBody>
          <a:bodyPr/>
          <a:lstStyle/>
          <a:p>
            <a:endParaRPr lang="en-VN"/>
          </a:p>
        </p:txBody>
      </p:sp>
      <p:grpSp>
        <p:nvGrpSpPr>
          <p:cNvPr id="4" name="组合 2">
            <a:extLst>
              <a:ext uri="{FF2B5EF4-FFF2-40B4-BE49-F238E27FC236}">
                <a16:creationId xmlns:a16="http://schemas.microsoft.com/office/drawing/2014/main" id="{49BB25CC-F43D-58BB-B2A0-73AA7A0C4ABB}"/>
              </a:ext>
            </a:extLst>
          </p:cNvPr>
          <p:cNvGrpSpPr/>
          <p:nvPr/>
        </p:nvGrpSpPr>
        <p:grpSpPr>
          <a:xfrm>
            <a:off x="0" y="0"/>
            <a:ext cx="12192000" cy="6858000"/>
            <a:chOff x="0" y="0"/>
            <a:chExt cx="19200" cy="10800"/>
          </a:xfrm>
        </p:grpSpPr>
        <p:pic>
          <p:nvPicPr>
            <p:cNvPr id="5" name="图片 117" descr="组 1">
              <a:extLst>
                <a:ext uri="{FF2B5EF4-FFF2-40B4-BE49-F238E27FC236}">
                  <a16:creationId xmlns:a16="http://schemas.microsoft.com/office/drawing/2014/main" id="{67642A57-72B8-70F4-122B-727EC93DA058}"/>
                </a:ext>
              </a:extLst>
            </p:cNvPr>
            <p:cNvPicPr>
              <a:picLocks noChangeAspect="1"/>
            </p:cNvPicPr>
            <p:nvPr/>
          </p:nvPicPr>
          <p:blipFill>
            <a:blip r:embed="rId2"/>
            <a:stretch>
              <a:fillRect/>
            </a:stretch>
          </p:blipFill>
          <p:spPr>
            <a:xfrm>
              <a:off x="144" y="0"/>
              <a:ext cx="18912" cy="10800"/>
            </a:xfrm>
            <a:prstGeom prst="rect">
              <a:avLst/>
            </a:prstGeom>
          </p:spPr>
        </p:pic>
        <p:pic>
          <p:nvPicPr>
            <p:cNvPr id="6" name="图片 1" descr="组 3">
              <a:extLst>
                <a:ext uri="{FF2B5EF4-FFF2-40B4-BE49-F238E27FC236}">
                  <a16:creationId xmlns:a16="http://schemas.microsoft.com/office/drawing/2014/main" id="{7AEAACC4-9149-2CD7-0663-EFAE429748E6}"/>
                </a:ext>
              </a:extLst>
            </p:cNvPr>
            <p:cNvPicPr>
              <a:picLocks noChangeAspect="1"/>
            </p:cNvPicPr>
            <p:nvPr/>
          </p:nvPicPr>
          <p:blipFill>
            <a:blip r:embed="rId3"/>
            <a:stretch>
              <a:fillRect/>
            </a:stretch>
          </p:blipFill>
          <p:spPr>
            <a:xfrm>
              <a:off x="0" y="0"/>
              <a:ext cx="19200" cy="10800"/>
            </a:xfrm>
            <a:prstGeom prst="rect">
              <a:avLst/>
            </a:prstGeom>
          </p:spPr>
        </p:pic>
        <p:pic>
          <p:nvPicPr>
            <p:cNvPr id="7" name="图片 4" descr="组 3">
              <a:extLst>
                <a:ext uri="{FF2B5EF4-FFF2-40B4-BE49-F238E27FC236}">
                  <a16:creationId xmlns:a16="http://schemas.microsoft.com/office/drawing/2014/main" id="{2DB0FDD8-AE56-B404-E287-68BF11341809}"/>
                </a:ext>
              </a:extLst>
            </p:cNvPr>
            <p:cNvPicPr>
              <a:picLocks noChangeAspect="1"/>
            </p:cNvPicPr>
            <p:nvPr/>
          </p:nvPicPr>
          <p:blipFill>
            <a:blip r:embed="rId4"/>
            <a:stretch>
              <a:fillRect/>
            </a:stretch>
          </p:blipFill>
          <p:spPr>
            <a:xfrm>
              <a:off x="158" y="642"/>
              <a:ext cx="18884" cy="9517"/>
            </a:xfrm>
            <a:prstGeom prst="rect">
              <a:avLst/>
            </a:prstGeom>
          </p:spPr>
        </p:pic>
      </p:grpSp>
      <p:pic>
        <p:nvPicPr>
          <p:cNvPr id="8" name="Picture 7">
            <a:extLst>
              <a:ext uri="{FF2B5EF4-FFF2-40B4-BE49-F238E27FC236}">
                <a16:creationId xmlns:a16="http://schemas.microsoft.com/office/drawing/2014/main" id="{EF746338-11E8-6175-E1CA-0BEA98F6C38F}"/>
              </a:ext>
            </a:extLst>
          </p:cNvPr>
          <p:cNvPicPr/>
          <p:nvPr/>
        </p:nvPicPr>
        <p:blipFill>
          <a:blip r:embed="rId5"/>
          <a:stretch>
            <a:fillRect/>
          </a:stretch>
        </p:blipFill>
        <p:spPr>
          <a:xfrm>
            <a:off x="459105" y="3938905"/>
            <a:ext cx="3351530" cy="2919095"/>
          </a:xfrm>
          <a:prstGeom prst="rect">
            <a:avLst/>
          </a:prstGeom>
          <a:noFill/>
          <a:ln w="9525">
            <a:noFill/>
          </a:ln>
        </p:spPr>
      </p:pic>
      <p:sp>
        <p:nvSpPr>
          <p:cNvPr id="9" name="Rectangular Callout 4">
            <a:extLst>
              <a:ext uri="{FF2B5EF4-FFF2-40B4-BE49-F238E27FC236}">
                <a16:creationId xmlns:a16="http://schemas.microsoft.com/office/drawing/2014/main" id="{30B13AA9-7598-44F9-E026-7FC7ECAF08F8}"/>
              </a:ext>
            </a:extLst>
          </p:cNvPr>
          <p:cNvSpPr/>
          <p:nvPr/>
        </p:nvSpPr>
        <p:spPr>
          <a:xfrm>
            <a:off x="2076450" y="1387475"/>
            <a:ext cx="9255946" cy="2145665"/>
          </a:xfrm>
          <a:prstGeom prst="wedgeRectCallout">
            <a:avLst>
              <a:gd name="adj1" fmla="val -41252"/>
              <a:gd name="adj2" fmla="val 63643"/>
            </a:avLst>
          </a:prstGeom>
          <a:solidFill>
            <a:schemeClr val="bg1"/>
          </a:solidFill>
          <a:ln w="5715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字魂107号-萌趣欢乐体"/>
                <a:cs typeface="Calibri" panose="020F0502020204030204" pitchFamily="34" charset="0"/>
              </a:rPr>
              <a:t>Lưu</a:t>
            </a:r>
            <a:r>
              <a:rPr kumimoji="0" lang="en-US" sz="3200" b="1" i="0" u="none" strike="noStrike" kern="1200" cap="none" spc="0" normalizeH="0" noProof="0" dirty="0">
                <a:ln>
                  <a:noFill/>
                </a:ln>
                <a:solidFill>
                  <a:srgbClr val="0070C0"/>
                </a:solidFill>
                <a:effectLst/>
                <a:uLnTx/>
                <a:uFillTx/>
                <a:latin typeface="Calibri" panose="020F0502020204030204" pitchFamily="34" charset="0"/>
                <a:ea typeface="字魂107号-萌趣欢乐体"/>
                <a:cs typeface="Calibri" panose="020F0502020204030204" pitchFamily="34" charset="0"/>
              </a:rPr>
              <a:t> ý: </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Chọn</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com pa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có</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đầu</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kim</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không</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quá</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sắc</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nhọn</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b="1" baseline="0" dirty="0">
                <a:solidFill>
                  <a:srgbClr val="C00000"/>
                </a:solidFill>
                <a:latin typeface="Calibri" panose="020F0502020204030204" pitchFamily="34" charset="0"/>
                <a:ea typeface="字魂107号-萌趣欢乐体"/>
                <a:cs typeface="Calibri" panose="020F0502020204030204" pitchFamily="34" charset="0"/>
              </a:rPr>
              <a:t>Khi</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sử</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dụng</a:t>
            </a:r>
            <a:r>
              <a:rPr lang="en-US" sz="3200" b="1" dirty="0">
                <a:solidFill>
                  <a:srgbClr val="C00000"/>
                </a:solidFill>
                <a:latin typeface="Calibri" panose="020F0502020204030204" pitchFamily="34" charset="0"/>
                <a:ea typeface="字魂107号-萌趣欢乐体"/>
                <a:cs typeface="Calibri" panose="020F0502020204030204" pitchFamily="34" charset="0"/>
              </a:rPr>
              <a:t> com pa </a:t>
            </a:r>
            <a:r>
              <a:rPr lang="en-US" sz="3200" b="1" dirty="0" err="1">
                <a:solidFill>
                  <a:srgbClr val="C00000"/>
                </a:solidFill>
                <a:latin typeface="Calibri" panose="020F0502020204030204" pitchFamily="34" charset="0"/>
                <a:ea typeface="字魂107号-萌趣欢乐体"/>
                <a:cs typeface="Calibri" panose="020F0502020204030204" pitchFamily="34" charset="0"/>
              </a:rPr>
              <a:t>cần</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tập</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trung</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và</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cẩn</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thận</a:t>
            </a:r>
            <a:r>
              <a:rPr lang="en-US" sz="3200" b="1" dirty="0">
                <a:solidFill>
                  <a:srgbClr val="C00000"/>
                </a:solidFill>
                <a:latin typeface="Calibri" panose="020F0502020204030204" pitchFamily="34" charset="0"/>
                <a:ea typeface="字魂107号-萌趣欢乐体"/>
                <a:cs typeface="Calibri" panose="020F0502020204030204" pitchFamily="34" charset="0"/>
              </a:rPr>
              <a:t>.</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Cất</a:t>
            </a:r>
            <a:r>
              <a:rPr kumimoji="0" lang="en-US" sz="3200" b="1" i="0" u="none" strike="noStrike" kern="1200" cap="none" spc="0" normalizeH="0" baseline="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baseline="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gọn</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com pa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sau</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khi</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sử</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dụng</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a:t>
            </a:r>
            <a:endParaRPr kumimoji="0" lang="en-US" sz="3200" b="1" i="0" u="none" strike="noStrike" kern="1200" cap="none" spc="0" normalizeH="0" baseline="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endParaRPr>
          </a:p>
        </p:txBody>
      </p:sp>
    </p:spTree>
    <p:extLst>
      <p:ext uri="{BB962C8B-B14F-4D97-AF65-F5344CB8AC3E}">
        <p14:creationId xmlns:p14="http://schemas.microsoft.com/office/powerpoint/2010/main" val="20248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
                                            <p:bg/>
                                          </p:spTgt>
                                        </p:tgtEl>
                                        <p:attrNameLst>
                                          <p:attrName>style.visibility</p:attrName>
                                        </p:attrNameLst>
                                      </p:cBhvr>
                                      <p:to>
                                        <p:strVal val="visible"/>
                                      </p:to>
                                    </p:set>
                                    <p:animEffect transition="in" filter="wipe(down)">
                                      <p:cBhvr>
                                        <p:cTn id="13" dur="500"/>
                                        <p:tgtEl>
                                          <p:spTgt spid="9">
                                            <p:bg/>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wipe(down)">
                                      <p:cBhvr>
                                        <p:cTn id="18" dur="500"/>
                                        <p:tgtEl>
                                          <p:spTgt spid="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Effect transition="in" filter="wipe(down)">
                                      <p:cBhvr>
                                        <p:cTn id="23" dur="500"/>
                                        <p:tgtEl>
                                          <p:spTgt spid="9">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Effect transition="in" filter="wipe(down)">
                                      <p:cBhvr>
                                        <p:cTn id="28" dur="500"/>
                                        <p:tgtEl>
                                          <p:spTgt spid="9">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Effect transition="in" filter="wipe(down)">
                                      <p:cBhvr>
                                        <p:cTn id="33"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DEDBA-47D8-664F-0D53-A5E39DE4099C}"/>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D1D44F84-FB0B-C010-223D-8CE38A395E9D}"/>
              </a:ext>
            </a:extLst>
          </p:cNvPr>
          <p:cNvSpPr>
            <a:spLocks noGrp="1"/>
          </p:cNvSpPr>
          <p:nvPr>
            <p:ph idx="1"/>
          </p:nvPr>
        </p:nvSpPr>
        <p:spPr/>
        <p:txBody>
          <a:bodyPr/>
          <a:lstStyle/>
          <a:p>
            <a:endParaRPr lang="en-VN"/>
          </a:p>
        </p:txBody>
      </p:sp>
      <p:grpSp>
        <p:nvGrpSpPr>
          <p:cNvPr id="4" name="组合 2">
            <a:extLst>
              <a:ext uri="{FF2B5EF4-FFF2-40B4-BE49-F238E27FC236}">
                <a16:creationId xmlns:a16="http://schemas.microsoft.com/office/drawing/2014/main" id="{970E2C33-B2D1-B65A-2E80-C6C0BD631F9D}"/>
              </a:ext>
            </a:extLst>
          </p:cNvPr>
          <p:cNvGrpSpPr/>
          <p:nvPr/>
        </p:nvGrpSpPr>
        <p:grpSpPr>
          <a:xfrm>
            <a:off x="26035" y="0"/>
            <a:ext cx="12192000" cy="7078894"/>
            <a:chOff x="0" y="0"/>
            <a:chExt cx="19200" cy="10800"/>
          </a:xfrm>
        </p:grpSpPr>
        <p:pic>
          <p:nvPicPr>
            <p:cNvPr id="5" name="图片 117" descr="组 1">
              <a:extLst>
                <a:ext uri="{FF2B5EF4-FFF2-40B4-BE49-F238E27FC236}">
                  <a16:creationId xmlns:a16="http://schemas.microsoft.com/office/drawing/2014/main" id="{64FACBC5-1AA2-710A-D687-333492AC0A73}"/>
                </a:ext>
              </a:extLst>
            </p:cNvPr>
            <p:cNvPicPr>
              <a:picLocks noChangeAspect="1"/>
            </p:cNvPicPr>
            <p:nvPr/>
          </p:nvPicPr>
          <p:blipFill>
            <a:blip r:embed="rId2"/>
            <a:stretch>
              <a:fillRect/>
            </a:stretch>
          </p:blipFill>
          <p:spPr>
            <a:xfrm>
              <a:off x="144" y="0"/>
              <a:ext cx="18912" cy="10800"/>
            </a:xfrm>
            <a:prstGeom prst="rect">
              <a:avLst/>
            </a:prstGeom>
          </p:spPr>
        </p:pic>
        <p:pic>
          <p:nvPicPr>
            <p:cNvPr id="6" name="图片 1" descr="组 3">
              <a:extLst>
                <a:ext uri="{FF2B5EF4-FFF2-40B4-BE49-F238E27FC236}">
                  <a16:creationId xmlns:a16="http://schemas.microsoft.com/office/drawing/2014/main" id="{80672645-4DEB-8C8B-10FF-182506A4996D}"/>
                </a:ext>
              </a:extLst>
            </p:cNvPr>
            <p:cNvPicPr>
              <a:picLocks noChangeAspect="1"/>
            </p:cNvPicPr>
            <p:nvPr/>
          </p:nvPicPr>
          <p:blipFill>
            <a:blip r:embed="rId3"/>
            <a:stretch>
              <a:fillRect/>
            </a:stretch>
          </p:blipFill>
          <p:spPr>
            <a:xfrm>
              <a:off x="0" y="0"/>
              <a:ext cx="19200" cy="10800"/>
            </a:xfrm>
            <a:prstGeom prst="rect">
              <a:avLst/>
            </a:prstGeom>
          </p:spPr>
        </p:pic>
        <p:pic>
          <p:nvPicPr>
            <p:cNvPr id="7" name="图片 4" descr="组 3">
              <a:extLst>
                <a:ext uri="{FF2B5EF4-FFF2-40B4-BE49-F238E27FC236}">
                  <a16:creationId xmlns:a16="http://schemas.microsoft.com/office/drawing/2014/main" id="{E475FEFB-E7F4-0F22-132D-83EAE927DED4}"/>
                </a:ext>
              </a:extLst>
            </p:cNvPr>
            <p:cNvPicPr>
              <a:picLocks noChangeAspect="1"/>
            </p:cNvPicPr>
            <p:nvPr/>
          </p:nvPicPr>
          <p:blipFill>
            <a:blip r:embed="rId4"/>
            <a:stretch>
              <a:fillRect/>
            </a:stretch>
          </p:blipFill>
          <p:spPr>
            <a:xfrm>
              <a:off x="158" y="642"/>
              <a:ext cx="18884" cy="9517"/>
            </a:xfrm>
            <a:prstGeom prst="rect">
              <a:avLst/>
            </a:prstGeom>
          </p:spPr>
        </p:pic>
      </p:grpSp>
      <p:sp>
        <p:nvSpPr>
          <p:cNvPr id="8" name="圆角矩形 7">
            <a:extLst>
              <a:ext uri="{FF2B5EF4-FFF2-40B4-BE49-F238E27FC236}">
                <a16:creationId xmlns:a16="http://schemas.microsoft.com/office/drawing/2014/main" id="{28458885-E07E-B623-7061-EFF2AD3ADB4A}"/>
              </a:ext>
            </a:extLst>
          </p:cNvPr>
          <p:cNvSpPr/>
          <p:nvPr/>
        </p:nvSpPr>
        <p:spPr>
          <a:xfrm>
            <a:off x="708918" y="2013735"/>
            <a:ext cx="5825446" cy="3955550"/>
          </a:xfrm>
          <a:prstGeom prst="roundRect">
            <a:avLst>
              <a:gd name="adj" fmla="val 12341"/>
            </a:avLst>
          </a:prstGeom>
          <a:solidFill>
            <a:srgbClr val="2D8EA8"/>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altLang="zh-CN" sz="2800" b="1" dirty="0">
                <a:solidFill>
                  <a:prstClr val="white"/>
                </a:solidFill>
                <a:latin typeface="Calibri" panose="020F0502020204030204" pitchFamily="34" charset="0"/>
                <a:cs typeface="Calibri" panose="020F0502020204030204" pitchFamily="34" charset="0"/>
                <a:sym typeface="+mn-ea"/>
              </a:rPr>
              <a:t>Sử dụng kéo để cắt theo đường tròn vừa vẽ.</a:t>
            </a:r>
            <a:endParaRPr lang="en-US" altLang="zh-CN" sz="2800" b="1" dirty="0">
              <a:solidFill>
                <a:prstClr val="white"/>
              </a:solidFill>
              <a:latin typeface="Calibri" panose="020F0502020204030204" pitchFamily="34" charset="0"/>
              <a:cs typeface="Calibri" panose="020F0502020204030204" pitchFamily="34" charset="0"/>
              <a:sym typeface="+mn-ea"/>
            </a:endParaRPr>
          </a:p>
          <a:p>
            <a:pPr marL="457200" lvl="0" indent="-457200" algn="just">
              <a:buFontTx/>
              <a:buChar char="-"/>
              <a:defRPr/>
            </a:pPr>
            <a:r>
              <a:rPr kumimoji="0" lang="en-US" altLang="zh-CN" sz="2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sym typeface="+mn-ea"/>
              </a:rPr>
              <a:t>Cầm</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kéo</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đúng</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cách</a:t>
            </a:r>
            <a:endPar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endParaRPr>
          </a:p>
          <a:p>
            <a:pPr marL="457200" lvl="0" indent="-457200" algn="just">
              <a:buFontTx/>
              <a:buChar char="-"/>
              <a:defRPr/>
            </a:pPr>
            <a:r>
              <a:rPr lang="en-US" altLang="zh-CN" sz="2800" b="1" baseline="0" dirty="0" err="1">
                <a:solidFill>
                  <a:prstClr val="white"/>
                </a:solidFill>
                <a:latin typeface="Calibri" panose="020F0502020204030204" pitchFamily="34" charset="0"/>
                <a:cs typeface="Calibri" panose="020F0502020204030204" pitchFamily="34" charset="0"/>
                <a:sym typeface="+mn-ea"/>
              </a:rPr>
              <a:t>Cắt</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theo</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đường</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tròn</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vừa</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vẽ</a:t>
            </a:r>
            <a:endParaRPr lang="en-US" altLang="zh-CN" sz="2800" b="1" dirty="0">
              <a:solidFill>
                <a:prstClr val="white"/>
              </a:solidFill>
              <a:latin typeface="Calibri" panose="020F0502020204030204" pitchFamily="34" charset="0"/>
              <a:cs typeface="Calibri" panose="020F0502020204030204" pitchFamily="34" charset="0"/>
              <a:sym typeface="+mn-ea"/>
            </a:endParaRPr>
          </a:p>
          <a:p>
            <a:pPr marL="457200" lvl="0" indent="-457200" algn="just">
              <a:buFontTx/>
              <a:buChar char="-"/>
              <a:defRPr/>
            </a:pPr>
            <a:r>
              <a:rPr kumimoji="0" lang="en-US" altLang="zh-CN" sz="2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sym typeface="+mn-ea"/>
              </a:rPr>
              <a:t>Mắt</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luôn</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nhìn</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theo</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kéo</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để</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cắt</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cho</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chính</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xác</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a:t>
            </a:r>
          </a:p>
          <a:p>
            <a:pPr marL="457200" lvl="0" indent="-457200" algn="just">
              <a:buFontTx/>
              <a:buChar char="-"/>
              <a:defRPr/>
            </a:pPr>
            <a:r>
              <a:rPr lang="en-US" altLang="zh-CN" sz="2800" b="1" baseline="0" dirty="0" err="1">
                <a:solidFill>
                  <a:prstClr val="white"/>
                </a:solidFill>
                <a:latin typeface="Calibri" panose="020F0502020204030204" pitchFamily="34" charset="0"/>
                <a:cs typeface="Calibri" panose="020F0502020204030204" pitchFamily="34" charset="0"/>
                <a:sym typeface="+mn-ea"/>
              </a:rPr>
              <a:t>Lưu</a:t>
            </a:r>
            <a:r>
              <a:rPr lang="en-US" altLang="zh-CN" sz="2800" b="1" dirty="0">
                <a:solidFill>
                  <a:prstClr val="white"/>
                </a:solidFill>
                <a:latin typeface="Calibri" panose="020F0502020204030204" pitchFamily="34" charset="0"/>
                <a:cs typeface="Calibri" panose="020F0502020204030204" pitchFamily="34" charset="0"/>
                <a:sym typeface="+mn-ea"/>
              </a:rPr>
              <a:t> ý: Khi </a:t>
            </a:r>
            <a:r>
              <a:rPr lang="en-US" altLang="zh-CN" sz="2800" b="1" dirty="0" err="1">
                <a:solidFill>
                  <a:prstClr val="white"/>
                </a:solidFill>
                <a:latin typeface="Calibri" panose="020F0502020204030204" pitchFamily="34" charset="0"/>
                <a:cs typeface="Calibri" panose="020F0502020204030204" pitchFamily="34" charset="0"/>
                <a:sym typeface="+mn-ea"/>
              </a:rPr>
              <a:t>sưt</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dụng</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kéo</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không</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đùa</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nghịch</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và</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cất</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gọn</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kéo</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sau</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khi</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sử</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dụng</a:t>
            </a:r>
            <a:endParaRPr kumimoji="0" lang="zh-CN" altLang="en-US" sz="2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pic>
        <p:nvPicPr>
          <p:cNvPr id="9" name="Picture 8">
            <a:extLst>
              <a:ext uri="{FF2B5EF4-FFF2-40B4-BE49-F238E27FC236}">
                <a16:creationId xmlns:a16="http://schemas.microsoft.com/office/drawing/2014/main" id="{B1C082A6-02EB-1A42-99C0-3D72EF0C9626}"/>
              </a:ext>
            </a:extLst>
          </p:cNvPr>
          <p:cNvPicPr>
            <a:picLocks noChangeAspect="1"/>
          </p:cNvPicPr>
          <p:nvPr/>
        </p:nvPicPr>
        <p:blipFill>
          <a:blip r:embed="rId5"/>
          <a:stretch>
            <a:fillRect/>
          </a:stretch>
        </p:blipFill>
        <p:spPr>
          <a:xfrm>
            <a:off x="7059683" y="2032678"/>
            <a:ext cx="3672078" cy="3196868"/>
          </a:xfrm>
          <a:prstGeom prst="rect">
            <a:avLst/>
          </a:prstGeom>
        </p:spPr>
      </p:pic>
    </p:spTree>
    <p:extLst>
      <p:ext uri="{BB962C8B-B14F-4D97-AF65-F5344CB8AC3E}">
        <p14:creationId xmlns:p14="http://schemas.microsoft.com/office/powerpoint/2010/main" val="299395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1" nodeType="clickEffect">
                                  <p:stCondLst>
                                    <p:cond delay="0"/>
                                  </p:stCondLst>
                                  <p:childTnLst>
                                    <p:set>
                                      <p:cBhvr>
                                        <p:cTn id="11" dur="1" fill="hold">
                                          <p:stCondLst>
                                            <p:cond delay="0"/>
                                          </p:stCondLst>
                                        </p:cTn>
                                        <p:tgtEl>
                                          <p:spTgt spid="8">
                                            <p:bg/>
                                          </p:spTgt>
                                        </p:tgtEl>
                                        <p:attrNameLst>
                                          <p:attrName>style.visibility</p:attrName>
                                        </p:attrNameLst>
                                      </p:cBhvr>
                                      <p:to>
                                        <p:strVal val="visible"/>
                                      </p:to>
                                    </p:set>
                                    <p:anim calcmode="lin" valueType="num">
                                      <p:cBhvr>
                                        <p:cTn id="12" dur="500" fill="hold"/>
                                        <p:tgtEl>
                                          <p:spTgt spid="8">
                                            <p:bg/>
                                          </p:spTgt>
                                        </p:tgtEl>
                                        <p:attrNameLst>
                                          <p:attrName>ppt_w</p:attrName>
                                        </p:attrNameLst>
                                      </p:cBhvr>
                                      <p:tavLst>
                                        <p:tav tm="0">
                                          <p:val>
                                            <p:fltVal val="0"/>
                                          </p:val>
                                        </p:tav>
                                        <p:tav tm="100000">
                                          <p:val>
                                            <p:strVal val="#ppt_w"/>
                                          </p:val>
                                        </p:tav>
                                      </p:tavLst>
                                    </p:anim>
                                    <p:anim calcmode="lin" valueType="num">
                                      <p:cBhvr>
                                        <p:cTn id="13" dur="500" fill="hold"/>
                                        <p:tgtEl>
                                          <p:spTgt spid="8">
                                            <p:bg/>
                                          </p:spTgt>
                                        </p:tgtEl>
                                        <p:attrNameLst>
                                          <p:attrName>ppt_h</p:attrName>
                                        </p:attrNameLst>
                                      </p:cBhvr>
                                      <p:tavLst>
                                        <p:tav tm="0">
                                          <p:val>
                                            <p:fltVal val="0"/>
                                          </p:val>
                                        </p:tav>
                                        <p:tav tm="100000">
                                          <p:val>
                                            <p:strVal val="#ppt_h"/>
                                          </p:val>
                                        </p:tav>
                                      </p:tavLst>
                                    </p:anim>
                                    <p:animEffect transition="in" filter="fade">
                                      <p:cBhvr>
                                        <p:cTn id="14" dur="500"/>
                                        <p:tgtEl>
                                          <p:spTgt spid="8">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1"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p:cTn id="19"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8">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1" nodeType="clickEffect">
                                  <p:stCondLst>
                                    <p:cond delay="0"/>
                                  </p:stCondLst>
                                  <p:childTnLst>
                                    <p:set>
                                      <p:cBhvr>
                                        <p:cTn id="25" dur="1" fill="hold">
                                          <p:stCondLst>
                                            <p:cond delay="0"/>
                                          </p:stCondLst>
                                        </p:cTn>
                                        <p:tgtEl>
                                          <p:spTgt spid="8">
                                            <p:txEl>
                                              <p:pRg st="1" end="1"/>
                                            </p:txEl>
                                          </p:spTgt>
                                        </p:tgtEl>
                                        <p:attrNameLst>
                                          <p:attrName>style.visibility</p:attrName>
                                        </p:attrNameLst>
                                      </p:cBhvr>
                                      <p:to>
                                        <p:strVal val="visible"/>
                                      </p:to>
                                    </p:set>
                                    <p:anim calcmode="lin" valueType="num">
                                      <p:cBhvr>
                                        <p:cTn id="26"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8">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1" nodeType="click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 calcmode="lin" valueType="num">
                                      <p:cBhvr>
                                        <p:cTn id="33"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35" dur="500"/>
                                        <p:tgtEl>
                                          <p:spTgt spid="8">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1" nodeType="clickEffect">
                                  <p:stCondLst>
                                    <p:cond delay="0"/>
                                  </p:stCondLst>
                                  <p:childTnLst>
                                    <p:set>
                                      <p:cBhvr>
                                        <p:cTn id="39" dur="1" fill="hold">
                                          <p:stCondLst>
                                            <p:cond delay="0"/>
                                          </p:stCondLst>
                                        </p:cTn>
                                        <p:tgtEl>
                                          <p:spTgt spid="8">
                                            <p:txEl>
                                              <p:pRg st="3" end="3"/>
                                            </p:txEl>
                                          </p:spTgt>
                                        </p:tgtEl>
                                        <p:attrNameLst>
                                          <p:attrName>style.visibility</p:attrName>
                                        </p:attrNameLst>
                                      </p:cBhvr>
                                      <p:to>
                                        <p:strVal val="visible"/>
                                      </p:to>
                                    </p:set>
                                    <p:anim calcmode="lin" valueType="num">
                                      <p:cBhvr>
                                        <p:cTn id="40"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41"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42" dur="500"/>
                                        <p:tgtEl>
                                          <p:spTgt spid="8">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1" nodeType="clickEffect">
                                  <p:stCondLst>
                                    <p:cond delay="0"/>
                                  </p:stCondLst>
                                  <p:childTnLst>
                                    <p:set>
                                      <p:cBhvr>
                                        <p:cTn id="46" dur="1" fill="hold">
                                          <p:stCondLst>
                                            <p:cond delay="0"/>
                                          </p:stCondLst>
                                        </p:cTn>
                                        <p:tgtEl>
                                          <p:spTgt spid="8">
                                            <p:txEl>
                                              <p:pRg st="4" end="4"/>
                                            </p:txEl>
                                          </p:spTgt>
                                        </p:tgtEl>
                                        <p:attrNameLst>
                                          <p:attrName>style.visibility</p:attrName>
                                        </p:attrNameLst>
                                      </p:cBhvr>
                                      <p:to>
                                        <p:strVal val="visible"/>
                                      </p:to>
                                    </p:set>
                                    <p:anim calcmode="lin" valueType="num">
                                      <p:cBhvr>
                                        <p:cTn id="47" dur="500" fill="hold"/>
                                        <p:tgtEl>
                                          <p:spTgt spid="8">
                                            <p:txEl>
                                              <p:pRg st="4" end="4"/>
                                            </p:txEl>
                                          </p:spTgt>
                                        </p:tgtEl>
                                        <p:attrNameLst>
                                          <p:attrName>ppt_w</p:attrName>
                                        </p:attrNameLst>
                                      </p:cBhvr>
                                      <p:tavLst>
                                        <p:tav tm="0">
                                          <p:val>
                                            <p:fltVal val="0"/>
                                          </p:val>
                                        </p:tav>
                                        <p:tav tm="100000">
                                          <p:val>
                                            <p:strVal val="#ppt_w"/>
                                          </p:val>
                                        </p:tav>
                                      </p:tavLst>
                                    </p:anim>
                                    <p:anim calcmode="lin" valueType="num">
                                      <p:cBhvr>
                                        <p:cTn id="48" dur="500" fill="hold"/>
                                        <p:tgtEl>
                                          <p:spTgt spid="8">
                                            <p:txEl>
                                              <p:pRg st="4" end="4"/>
                                            </p:txEl>
                                          </p:spTgt>
                                        </p:tgtEl>
                                        <p:attrNameLst>
                                          <p:attrName>ppt_h</p:attrName>
                                        </p:attrNameLst>
                                      </p:cBhvr>
                                      <p:tavLst>
                                        <p:tav tm="0">
                                          <p:val>
                                            <p:fltVal val="0"/>
                                          </p:val>
                                        </p:tav>
                                        <p:tav tm="100000">
                                          <p:val>
                                            <p:strVal val="#ppt_h"/>
                                          </p:val>
                                        </p:tav>
                                      </p:tavLst>
                                    </p:anim>
                                    <p:animEffect transition="in" filter="fade">
                                      <p:cBhvr>
                                        <p:cTn id="49"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377E1-DDAF-64E4-3B04-19214D45419D}"/>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0BF94AB3-64EC-EA04-D3DD-D4AF4BA3A99E}"/>
              </a:ext>
            </a:extLst>
          </p:cNvPr>
          <p:cNvSpPr>
            <a:spLocks noGrp="1"/>
          </p:cNvSpPr>
          <p:nvPr>
            <p:ph idx="1"/>
          </p:nvPr>
        </p:nvSpPr>
        <p:spPr/>
        <p:txBody>
          <a:bodyPr/>
          <a:lstStyle/>
          <a:p>
            <a:endParaRPr lang="en-VN"/>
          </a:p>
        </p:txBody>
      </p:sp>
      <p:grpSp>
        <p:nvGrpSpPr>
          <p:cNvPr id="4" name="组合 2">
            <a:extLst>
              <a:ext uri="{FF2B5EF4-FFF2-40B4-BE49-F238E27FC236}">
                <a16:creationId xmlns:a16="http://schemas.microsoft.com/office/drawing/2014/main" id="{77B57D61-BF20-ECD8-EA11-14BCB47BB568}"/>
              </a:ext>
            </a:extLst>
          </p:cNvPr>
          <p:cNvGrpSpPr/>
          <p:nvPr/>
        </p:nvGrpSpPr>
        <p:grpSpPr>
          <a:xfrm>
            <a:off x="26035" y="473337"/>
            <a:ext cx="12192000" cy="7078894"/>
            <a:chOff x="0" y="0"/>
            <a:chExt cx="19200" cy="10800"/>
          </a:xfrm>
        </p:grpSpPr>
        <p:pic>
          <p:nvPicPr>
            <p:cNvPr id="5" name="图片 117" descr="组 1">
              <a:extLst>
                <a:ext uri="{FF2B5EF4-FFF2-40B4-BE49-F238E27FC236}">
                  <a16:creationId xmlns:a16="http://schemas.microsoft.com/office/drawing/2014/main" id="{9788265F-A863-86FC-04EB-6712D92C2F33}"/>
                </a:ext>
              </a:extLst>
            </p:cNvPr>
            <p:cNvPicPr>
              <a:picLocks noChangeAspect="1"/>
            </p:cNvPicPr>
            <p:nvPr/>
          </p:nvPicPr>
          <p:blipFill>
            <a:blip r:embed="rId2"/>
            <a:stretch>
              <a:fillRect/>
            </a:stretch>
          </p:blipFill>
          <p:spPr>
            <a:xfrm>
              <a:off x="144" y="0"/>
              <a:ext cx="18912" cy="10800"/>
            </a:xfrm>
            <a:prstGeom prst="rect">
              <a:avLst/>
            </a:prstGeom>
          </p:spPr>
        </p:pic>
        <p:pic>
          <p:nvPicPr>
            <p:cNvPr id="6" name="图片 1" descr="组 3">
              <a:extLst>
                <a:ext uri="{FF2B5EF4-FFF2-40B4-BE49-F238E27FC236}">
                  <a16:creationId xmlns:a16="http://schemas.microsoft.com/office/drawing/2014/main" id="{0A9050D1-C4BC-80EC-B1A2-9E4F8764DF40}"/>
                </a:ext>
              </a:extLst>
            </p:cNvPr>
            <p:cNvPicPr>
              <a:picLocks noChangeAspect="1"/>
            </p:cNvPicPr>
            <p:nvPr/>
          </p:nvPicPr>
          <p:blipFill>
            <a:blip r:embed="rId3"/>
            <a:stretch>
              <a:fillRect/>
            </a:stretch>
          </p:blipFill>
          <p:spPr>
            <a:xfrm>
              <a:off x="0" y="0"/>
              <a:ext cx="19200" cy="10800"/>
            </a:xfrm>
            <a:prstGeom prst="rect">
              <a:avLst/>
            </a:prstGeom>
          </p:spPr>
        </p:pic>
        <p:pic>
          <p:nvPicPr>
            <p:cNvPr id="7" name="图片 4" descr="组 3">
              <a:extLst>
                <a:ext uri="{FF2B5EF4-FFF2-40B4-BE49-F238E27FC236}">
                  <a16:creationId xmlns:a16="http://schemas.microsoft.com/office/drawing/2014/main" id="{17042B13-2A54-C576-BCF0-58FC3D5B8CC0}"/>
                </a:ext>
              </a:extLst>
            </p:cNvPr>
            <p:cNvPicPr>
              <a:picLocks noChangeAspect="1"/>
            </p:cNvPicPr>
            <p:nvPr/>
          </p:nvPicPr>
          <p:blipFill>
            <a:blip r:embed="rId4"/>
            <a:stretch>
              <a:fillRect/>
            </a:stretch>
          </p:blipFill>
          <p:spPr>
            <a:xfrm>
              <a:off x="158" y="642"/>
              <a:ext cx="18884" cy="9517"/>
            </a:xfrm>
            <a:prstGeom prst="rect">
              <a:avLst/>
            </a:prstGeom>
          </p:spPr>
        </p:pic>
      </p:grpSp>
      <p:sp>
        <p:nvSpPr>
          <p:cNvPr id="8" name="TextBox 7">
            <a:extLst>
              <a:ext uri="{FF2B5EF4-FFF2-40B4-BE49-F238E27FC236}">
                <a16:creationId xmlns:a16="http://schemas.microsoft.com/office/drawing/2014/main" id="{47FEA72B-616B-FA30-623C-A41FF980EBBE}"/>
              </a:ext>
            </a:extLst>
          </p:cNvPr>
          <p:cNvSpPr txBox="1"/>
          <p:nvPr/>
        </p:nvSpPr>
        <p:spPr>
          <a:xfrm>
            <a:off x="636997" y="1449381"/>
            <a:ext cx="55788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Bước </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3</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Dán</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hình tròn</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9" name="圆角矩形 7">
            <a:extLst>
              <a:ext uri="{FF2B5EF4-FFF2-40B4-BE49-F238E27FC236}">
                <a16:creationId xmlns:a16="http://schemas.microsoft.com/office/drawing/2014/main" id="{9EBFA116-AE82-43FB-181E-2DFB042ABB41}"/>
              </a:ext>
            </a:extLst>
          </p:cNvPr>
          <p:cNvSpPr/>
          <p:nvPr/>
        </p:nvSpPr>
        <p:spPr>
          <a:xfrm>
            <a:off x="667822" y="2117203"/>
            <a:ext cx="5825446" cy="3256907"/>
          </a:xfrm>
          <a:prstGeom prst="roundRect">
            <a:avLst>
              <a:gd name="adj" fmla="val 12341"/>
            </a:avLst>
          </a:prstGeom>
          <a:solidFill>
            <a:srgbClr val="2D8EA8"/>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altLang="zh-CN" sz="3200" b="1" dirty="0">
                <a:solidFill>
                  <a:prstClr val="white"/>
                </a:solidFill>
                <a:latin typeface="Calibri" panose="020F0502020204030204" pitchFamily="34" charset="0"/>
                <a:cs typeface="Calibri" panose="020F0502020204030204" pitchFamily="34" charset="0"/>
                <a:sym typeface="+mn-ea"/>
              </a:rPr>
              <a:t>Dùng hồ dán để dán hình tròn lên trên mặt giấy thủ công khác.</a:t>
            </a:r>
            <a:endParaRPr lang="en-US" altLang="zh-CN" sz="3200" b="1" dirty="0">
              <a:solidFill>
                <a:prstClr val="white"/>
              </a:solidFill>
              <a:latin typeface="Calibri" panose="020F0502020204030204" pitchFamily="34" charset="0"/>
              <a:cs typeface="Calibri" panose="020F0502020204030204" pitchFamily="34" charset="0"/>
              <a:sym typeface="+mn-ea"/>
            </a:endParaRPr>
          </a:p>
          <a:p>
            <a:pPr marL="457200" lvl="0" indent="-457200" algn="just">
              <a:buFontTx/>
              <a:buChar char="-"/>
              <a:defRPr/>
            </a:pPr>
            <a:r>
              <a:rPr kumimoji="0" lang="en-US" altLang="zh-CN" sz="32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sym typeface="+mn-ea"/>
              </a:rPr>
              <a:t>Bôi</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hồ</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dán</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lên</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mặt</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sau</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hình</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tròn</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a:t>
            </a:r>
          </a:p>
          <a:p>
            <a:pPr marL="457200" lvl="0" indent="-457200" algn="just">
              <a:buFontTx/>
              <a:buChar char="-"/>
              <a:defRPr/>
            </a:pPr>
            <a:r>
              <a:rPr lang="en-US" altLang="zh-CN" sz="3200" b="1" baseline="0" dirty="0" err="1">
                <a:solidFill>
                  <a:prstClr val="white"/>
                </a:solidFill>
                <a:latin typeface="Calibri" panose="020F0502020204030204" pitchFamily="34" charset="0"/>
                <a:cs typeface="Calibri" panose="020F0502020204030204" pitchFamily="34" charset="0"/>
                <a:sym typeface="+mn-ea"/>
              </a:rPr>
              <a:t>Dán</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hình</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tròn</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lên</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trên</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giấy</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thủ</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công</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khác</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màu</a:t>
            </a:r>
            <a:r>
              <a:rPr lang="en-US" altLang="zh-CN" sz="3200" b="1" dirty="0">
                <a:solidFill>
                  <a:prstClr val="white"/>
                </a:solidFill>
                <a:latin typeface="Calibri" panose="020F0502020204030204" pitchFamily="34" charset="0"/>
                <a:cs typeface="Calibri" panose="020F0502020204030204" pitchFamily="34" charset="0"/>
                <a:sym typeface="+mn-ea"/>
              </a:rPr>
              <a:t>.</a:t>
            </a:r>
            <a:endParaRPr kumimoji="0" lang="zh-CN" alt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pic>
        <p:nvPicPr>
          <p:cNvPr id="10" name="Picture 9">
            <a:extLst>
              <a:ext uri="{FF2B5EF4-FFF2-40B4-BE49-F238E27FC236}">
                <a16:creationId xmlns:a16="http://schemas.microsoft.com/office/drawing/2014/main" id="{F9C3DA41-51B2-CE8F-1034-6720BF473682}"/>
              </a:ext>
            </a:extLst>
          </p:cNvPr>
          <p:cNvPicPr>
            <a:picLocks noChangeAspect="1"/>
          </p:cNvPicPr>
          <p:nvPr/>
        </p:nvPicPr>
        <p:blipFill>
          <a:blip r:embed="rId5"/>
          <a:stretch>
            <a:fillRect/>
          </a:stretch>
        </p:blipFill>
        <p:spPr>
          <a:xfrm>
            <a:off x="7007296" y="1519695"/>
            <a:ext cx="3410699" cy="2846523"/>
          </a:xfrm>
          <a:prstGeom prst="rect">
            <a:avLst/>
          </a:prstGeom>
        </p:spPr>
      </p:pic>
      <p:pic>
        <p:nvPicPr>
          <p:cNvPr id="11" name="Picture 10">
            <a:extLst>
              <a:ext uri="{FF2B5EF4-FFF2-40B4-BE49-F238E27FC236}">
                <a16:creationId xmlns:a16="http://schemas.microsoft.com/office/drawing/2014/main" id="{90179CC5-7E9D-D7DD-40CE-D54D10F35775}"/>
              </a:ext>
            </a:extLst>
          </p:cNvPr>
          <p:cNvPicPr>
            <a:picLocks noChangeAspect="1"/>
          </p:cNvPicPr>
          <p:nvPr/>
        </p:nvPicPr>
        <p:blipFill>
          <a:blip r:embed="rId6"/>
          <a:stretch>
            <a:fillRect/>
          </a:stretch>
        </p:blipFill>
        <p:spPr>
          <a:xfrm>
            <a:off x="7414516" y="4338827"/>
            <a:ext cx="2869915" cy="2270548"/>
          </a:xfrm>
          <a:prstGeom prst="rect">
            <a:avLst/>
          </a:prstGeom>
        </p:spPr>
      </p:pic>
      <p:sp>
        <p:nvSpPr>
          <p:cNvPr id="12" name="TextBox 11">
            <a:extLst>
              <a:ext uri="{FF2B5EF4-FFF2-40B4-BE49-F238E27FC236}">
                <a16:creationId xmlns:a16="http://schemas.microsoft.com/office/drawing/2014/main" id="{CE5EA6AD-DEB4-114D-4E74-EF10A20EB227}"/>
              </a:ext>
            </a:extLst>
          </p:cNvPr>
          <p:cNvSpPr txBox="1"/>
          <p:nvPr/>
        </p:nvSpPr>
        <p:spPr>
          <a:xfrm>
            <a:off x="1284269" y="5466578"/>
            <a:ext cx="6102849" cy="1323439"/>
          </a:xfrm>
          <a:prstGeom prst="rect">
            <a:avLst/>
          </a:prstGeom>
          <a:noFill/>
        </p:spPr>
        <p:txBody>
          <a:bodyPr wrap="square" rtlCol="0">
            <a:spAutoFit/>
          </a:bodyPr>
          <a:lstStyle/>
          <a:p>
            <a:pPr algn="just"/>
            <a:r>
              <a:rPr lang="en-US" sz="2000" b="1" dirty="0" err="1">
                <a:latin typeface="Calibri" panose="020F0502020204030204" pitchFamily="34" charset="0"/>
                <a:cs typeface="Calibri" panose="020F0502020204030204" pitchFamily="34" charset="0"/>
              </a:rPr>
              <a:t>Lưu</a:t>
            </a:r>
            <a:r>
              <a:rPr lang="en-US" sz="2000" b="1" dirty="0">
                <a:latin typeface="Calibri" panose="020F0502020204030204" pitchFamily="34" charset="0"/>
                <a:cs typeface="Calibri" panose="020F0502020204030204" pitchFamily="34" charset="0"/>
              </a:rPr>
              <a:t> ý: </a:t>
            </a:r>
            <a:r>
              <a:rPr lang="en-US" sz="2000" dirty="0" err="1">
                <a:latin typeface="Calibri" panose="020F0502020204030204" pitchFamily="34" charset="0"/>
                <a:cs typeface="Calibri" panose="020F0502020204030204" pitchFamily="34" charset="0"/>
              </a:rPr>
              <a:t>Bôi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hồ</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dán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vừa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đủ</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lên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bề</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mặt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không</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nên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cho</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quá</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nhiều</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hồ</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dán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Nên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đậy</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nắp</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lọ</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hồ</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dán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khi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không</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dùng</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nữa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để</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tránh</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làm</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hồ</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bị</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hỏng</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hoặc</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bị</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đổ</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ngoài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nếu</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là</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hồ</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nước</a:t>
            </a:r>
            <a:r>
              <a:rPr lang="en-US"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05188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1" nodeType="clickEffect">
                                  <p:stCondLst>
                                    <p:cond delay="0"/>
                                  </p:stCondLst>
                                  <p:childTnLst>
                                    <p:set>
                                      <p:cBhvr>
                                        <p:cTn id="11" dur="1" fill="hold">
                                          <p:stCondLst>
                                            <p:cond delay="0"/>
                                          </p:stCondLst>
                                        </p:cTn>
                                        <p:tgtEl>
                                          <p:spTgt spid="9">
                                            <p:bg/>
                                          </p:spTgt>
                                        </p:tgtEl>
                                        <p:attrNameLst>
                                          <p:attrName>style.visibility</p:attrName>
                                        </p:attrNameLst>
                                      </p:cBhvr>
                                      <p:to>
                                        <p:strVal val="visible"/>
                                      </p:to>
                                    </p:set>
                                    <p:anim calcmode="lin" valueType="num">
                                      <p:cBhvr>
                                        <p:cTn id="12" dur="500" fill="hold"/>
                                        <p:tgtEl>
                                          <p:spTgt spid="9">
                                            <p:bg/>
                                          </p:spTgt>
                                        </p:tgtEl>
                                        <p:attrNameLst>
                                          <p:attrName>ppt_w</p:attrName>
                                        </p:attrNameLst>
                                      </p:cBhvr>
                                      <p:tavLst>
                                        <p:tav tm="0">
                                          <p:val>
                                            <p:fltVal val="0"/>
                                          </p:val>
                                        </p:tav>
                                        <p:tav tm="100000">
                                          <p:val>
                                            <p:strVal val="#ppt_w"/>
                                          </p:val>
                                        </p:tav>
                                      </p:tavLst>
                                    </p:anim>
                                    <p:anim calcmode="lin" valueType="num">
                                      <p:cBhvr>
                                        <p:cTn id="13" dur="500" fill="hold"/>
                                        <p:tgtEl>
                                          <p:spTgt spid="9">
                                            <p:bg/>
                                          </p:spTgt>
                                        </p:tgtEl>
                                        <p:attrNameLst>
                                          <p:attrName>ppt_h</p:attrName>
                                        </p:attrNameLst>
                                      </p:cBhvr>
                                      <p:tavLst>
                                        <p:tav tm="0">
                                          <p:val>
                                            <p:fltVal val="0"/>
                                          </p:val>
                                        </p:tav>
                                        <p:tav tm="100000">
                                          <p:val>
                                            <p:strVal val="#ppt_h"/>
                                          </p:val>
                                        </p:tav>
                                      </p:tavLst>
                                    </p:anim>
                                    <p:animEffect transition="in" filter="fade">
                                      <p:cBhvr>
                                        <p:cTn id="14" dur="500"/>
                                        <p:tgtEl>
                                          <p:spTgt spid="9">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1"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p:cTn id="19"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1" nodeType="clickEffect">
                                  <p:stCondLst>
                                    <p:cond delay="0"/>
                                  </p:stCondLst>
                                  <p:childTnLst>
                                    <p:set>
                                      <p:cBhvr>
                                        <p:cTn id="25" dur="1" fill="hold">
                                          <p:stCondLst>
                                            <p:cond delay="0"/>
                                          </p:stCondLst>
                                        </p:cTn>
                                        <p:tgtEl>
                                          <p:spTgt spid="9">
                                            <p:txEl>
                                              <p:pRg st="1" end="1"/>
                                            </p:txEl>
                                          </p:spTgt>
                                        </p:tgtEl>
                                        <p:attrNameLst>
                                          <p:attrName>style.visibility</p:attrName>
                                        </p:attrNameLst>
                                      </p:cBhvr>
                                      <p:to>
                                        <p:strVal val="visible"/>
                                      </p:to>
                                    </p:set>
                                    <p:anim calcmode="lin" valueType="num">
                                      <p:cBhvr>
                                        <p:cTn id="26"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9">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9">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1" nodeType="clickEffect">
                                  <p:stCondLst>
                                    <p:cond delay="0"/>
                                  </p:stCondLst>
                                  <p:childTnLst>
                                    <p:set>
                                      <p:cBhvr>
                                        <p:cTn id="32" dur="1" fill="hold">
                                          <p:stCondLst>
                                            <p:cond delay="0"/>
                                          </p:stCondLst>
                                        </p:cTn>
                                        <p:tgtEl>
                                          <p:spTgt spid="9">
                                            <p:txEl>
                                              <p:pRg st="2" end="2"/>
                                            </p:txEl>
                                          </p:spTgt>
                                        </p:tgtEl>
                                        <p:attrNameLst>
                                          <p:attrName>style.visibility</p:attrName>
                                        </p:attrNameLst>
                                      </p:cBhvr>
                                      <p:to>
                                        <p:strVal val="visible"/>
                                      </p:to>
                                    </p:set>
                                    <p:anim calcmode="lin" valueType="num">
                                      <p:cBhvr>
                                        <p:cTn id="33" dur="500" fill="hold"/>
                                        <p:tgtEl>
                                          <p:spTgt spid="9">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9">
                                            <p:txEl>
                                              <p:pRg st="2" end="2"/>
                                            </p:txEl>
                                          </p:spTgt>
                                        </p:tgtEl>
                                        <p:attrNameLst>
                                          <p:attrName>ppt_h</p:attrName>
                                        </p:attrNameLst>
                                      </p:cBhvr>
                                      <p:tavLst>
                                        <p:tav tm="0">
                                          <p:val>
                                            <p:fltVal val="0"/>
                                          </p:val>
                                        </p:tav>
                                        <p:tav tm="100000">
                                          <p:val>
                                            <p:strVal val="#ppt_h"/>
                                          </p:val>
                                        </p:tav>
                                      </p:tavLst>
                                    </p:anim>
                                    <p:animEffect transition="in" filter="fade">
                                      <p:cBhvr>
                                        <p:cTn id="35" dur="500"/>
                                        <p:tgtEl>
                                          <p:spTgt spid="9">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arn(inVertical)">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down)">
                                      <p:cBhvr>
                                        <p:cTn id="5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build="p" animBg="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377E1-DDAF-64E4-3B04-19214D45419D}"/>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0BF94AB3-64EC-EA04-D3DD-D4AF4BA3A99E}"/>
              </a:ext>
            </a:extLst>
          </p:cNvPr>
          <p:cNvSpPr>
            <a:spLocks noGrp="1"/>
          </p:cNvSpPr>
          <p:nvPr>
            <p:ph idx="1"/>
          </p:nvPr>
        </p:nvSpPr>
        <p:spPr/>
        <p:txBody>
          <a:bodyPr/>
          <a:lstStyle/>
          <a:p>
            <a:endParaRPr lang="en-VN"/>
          </a:p>
        </p:txBody>
      </p:sp>
      <p:grpSp>
        <p:nvGrpSpPr>
          <p:cNvPr id="4" name="组合 2">
            <a:extLst>
              <a:ext uri="{FF2B5EF4-FFF2-40B4-BE49-F238E27FC236}">
                <a16:creationId xmlns:a16="http://schemas.microsoft.com/office/drawing/2014/main" id="{1E1F73C2-3B36-75AE-BC5F-6742AC69773B}"/>
              </a:ext>
            </a:extLst>
          </p:cNvPr>
          <p:cNvGrpSpPr/>
          <p:nvPr/>
        </p:nvGrpSpPr>
        <p:grpSpPr>
          <a:xfrm>
            <a:off x="26035" y="0"/>
            <a:ext cx="12192000" cy="7078894"/>
            <a:chOff x="0" y="0"/>
            <a:chExt cx="19200" cy="10800"/>
          </a:xfrm>
        </p:grpSpPr>
        <p:pic>
          <p:nvPicPr>
            <p:cNvPr id="5" name="图片 117" descr="组 1">
              <a:extLst>
                <a:ext uri="{FF2B5EF4-FFF2-40B4-BE49-F238E27FC236}">
                  <a16:creationId xmlns:a16="http://schemas.microsoft.com/office/drawing/2014/main" id="{EA571903-8C83-68D9-3246-B3F73AF99B49}"/>
                </a:ext>
              </a:extLst>
            </p:cNvPr>
            <p:cNvPicPr>
              <a:picLocks noChangeAspect="1"/>
            </p:cNvPicPr>
            <p:nvPr/>
          </p:nvPicPr>
          <p:blipFill>
            <a:blip r:embed="rId2"/>
            <a:stretch>
              <a:fillRect/>
            </a:stretch>
          </p:blipFill>
          <p:spPr>
            <a:xfrm>
              <a:off x="144" y="0"/>
              <a:ext cx="18912" cy="10800"/>
            </a:xfrm>
            <a:prstGeom prst="rect">
              <a:avLst/>
            </a:prstGeom>
          </p:spPr>
        </p:pic>
        <p:pic>
          <p:nvPicPr>
            <p:cNvPr id="6" name="图片 1" descr="组 3">
              <a:extLst>
                <a:ext uri="{FF2B5EF4-FFF2-40B4-BE49-F238E27FC236}">
                  <a16:creationId xmlns:a16="http://schemas.microsoft.com/office/drawing/2014/main" id="{DE9D8BC0-38BC-618A-35A5-ED1676A272AA}"/>
                </a:ext>
              </a:extLst>
            </p:cNvPr>
            <p:cNvPicPr>
              <a:picLocks noChangeAspect="1"/>
            </p:cNvPicPr>
            <p:nvPr/>
          </p:nvPicPr>
          <p:blipFill>
            <a:blip r:embed="rId3"/>
            <a:stretch>
              <a:fillRect/>
            </a:stretch>
          </p:blipFill>
          <p:spPr>
            <a:xfrm>
              <a:off x="0" y="0"/>
              <a:ext cx="19200" cy="10800"/>
            </a:xfrm>
            <a:prstGeom prst="rect">
              <a:avLst/>
            </a:prstGeom>
          </p:spPr>
        </p:pic>
        <p:pic>
          <p:nvPicPr>
            <p:cNvPr id="7" name="图片 4" descr="组 3">
              <a:extLst>
                <a:ext uri="{FF2B5EF4-FFF2-40B4-BE49-F238E27FC236}">
                  <a16:creationId xmlns:a16="http://schemas.microsoft.com/office/drawing/2014/main" id="{7D3D0895-75B9-A2AB-0E6E-07E1FB8EBB23}"/>
                </a:ext>
              </a:extLst>
            </p:cNvPr>
            <p:cNvPicPr>
              <a:picLocks noChangeAspect="1"/>
            </p:cNvPicPr>
            <p:nvPr/>
          </p:nvPicPr>
          <p:blipFill>
            <a:blip r:embed="rId4"/>
            <a:stretch>
              <a:fillRect/>
            </a:stretch>
          </p:blipFill>
          <p:spPr>
            <a:xfrm>
              <a:off x="158" y="642"/>
              <a:ext cx="18884" cy="9517"/>
            </a:xfrm>
            <a:prstGeom prst="rect">
              <a:avLst/>
            </a:prstGeom>
          </p:spPr>
        </p:pic>
      </p:grpSp>
      <p:pic>
        <p:nvPicPr>
          <p:cNvPr id="8" name="Picture 7">
            <a:extLst>
              <a:ext uri="{FF2B5EF4-FFF2-40B4-BE49-F238E27FC236}">
                <a16:creationId xmlns:a16="http://schemas.microsoft.com/office/drawing/2014/main" id="{6BB823DA-8AF6-BA19-B909-BC120CF35723}"/>
              </a:ext>
            </a:extLst>
          </p:cNvPr>
          <p:cNvPicPr>
            <a:picLocks noChangeAspect="1"/>
          </p:cNvPicPr>
          <p:nvPr/>
        </p:nvPicPr>
        <p:blipFill>
          <a:blip r:embed="rId5"/>
          <a:stretch>
            <a:fillRect/>
          </a:stretch>
        </p:blipFill>
        <p:spPr>
          <a:xfrm>
            <a:off x="728769" y="2208730"/>
            <a:ext cx="10422226" cy="1829014"/>
          </a:xfrm>
          <a:prstGeom prst="rect">
            <a:avLst/>
          </a:prstGeom>
        </p:spPr>
      </p:pic>
    </p:spTree>
    <p:extLst>
      <p:ext uri="{BB962C8B-B14F-4D97-AF65-F5344CB8AC3E}">
        <p14:creationId xmlns:p14="http://schemas.microsoft.com/office/powerpoint/2010/main" val="379546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1419-2BD1-FC56-FB0B-204F99BDBF17}"/>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6A89BD18-7AA6-D1F8-D9A3-B68FA8CFD2C5}"/>
              </a:ext>
            </a:extLst>
          </p:cNvPr>
          <p:cNvSpPr>
            <a:spLocks noGrp="1"/>
          </p:cNvSpPr>
          <p:nvPr>
            <p:ph idx="1"/>
          </p:nvPr>
        </p:nvSpPr>
        <p:spPr/>
        <p:txBody>
          <a:bodyPr/>
          <a:lstStyle/>
          <a:p>
            <a:endParaRPr lang="en-VN"/>
          </a:p>
        </p:txBody>
      </p:sp>
      <p:sp>
        <p:nvSpPr>
          <p:cNvPr id="4" name="任意多边形: 形状 40">
            <a:extLst>
              <a:ext uri="{FF2B5EF4-FFF2-40B4-BE49-F238E27FC236}">
                <a16:creationId xmlns:a16="http://schemas.microsoft.com/office/drawing/2014/main" id="{96AAD25D-7C0A-FE21-DAFE-2E9F181B3C23}"/>
              </a:ext>
            </a:extLst>
          </p:cNvPr>
          <p:cNvSpPr/>
          <p:nvPr/>
        </p:nvSpPr>
        <p:spPr>
          <a:xfrm>
            <a:off x="337457" y="0"/>
            <a:ext cx="11429999" cy="6515100"/>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Calibri" panose="020F0502020204030204"/>
              <a:ea typeface="思源黑体 CN Bold" panose="020B0800000000000000" pitchFamily="34" charset="-122"/>
              <a:cs typeface="+mn-cs"/>
            </a:endParaRPr>
          </a:p>
        </p:txBody>
      </p:sp>
      <p:sp>
        <p:nvSpPr>
          <p:cNvPr id="5" name="Google Shape;3661;p31">
            <a:extLst>
              <a:ext uri="{FF2B5EF4-FFF2-40B4-BE49-F238E27FC236}">
                <a16:creationId xmlns:a16="http://schemas.microsoft.com/office/drawing/2014/main" id="{9B43590F-B6C3-5DD2-237E-47A0B27B3DEE}"/>
              </a:ext>
            </a:extLst>
          </p:cNvPr>
          <p:cNvSpPr/>
          <p:nvPr/>
        </p:nvSpPr>
        <p:spPr>
          <a:xfrm rot="16200000">
            <a:off x="5421111" y="-4145158"/>
            <a:ext cx="1644119" cy="10091143"/>
          </a:xfrm>
          <a:custGeom>
            <a:avLst/>
            <a:gdLst/>
            <a:ahLst/>
            <a:cxnLst/>
            <a:rect l="l" t="t" r="r" b="b"/>
            <a:pathLst>
              <a:path w="13984" h="129542" extrusionOk="0">
                <a:moveTo>
                  <a:pt x="6954" y="0"/>
                </a:moveTo>
                <a:cubicBezTo>
                  <a:pt x="6889" y="0"/>
                  <a:pt x="6821" y="6"/>
                  <a:pt x="6751" y="16"/>
                </a:cubicBezTo>
                <a:cubicBezTo>
                  <a:pt x="5746" y="171"/>
                  <a:pt x="5462" y="1658"/>
                  <a:pt x="4380" y="1658"/>
                </a:cubicBezTo>
                <a:cubicBezTo>
                  <a:pt x="3265" y="1658"/>
                  <a:pt x="2310" y="25"/>
                  <a:pt x="1521" y="25"/>
                </a:cubicBezTo>
                <a:cubicBezTo>
                  <a:pt x="1352" y="25"/>
                  <a:pt x="1190" y="100"/>
                  <a:pt x="1036" y="282"/>
                </a:cubicBezTo>
                <a:cubicBezTo>
                  <a:pt x="1" y="1508"/>
                  <a:pt x="1914" y="1862"/>
                  <a:pt x="2478" y="3795"/>
                </a:cubicBezTo>
                <a:cubicBezTo>
                  <a:pt x="2920" y="5308"/>
                  <a:pt x="910" y="5623"/>
                  <a:pt x="843" y="7155"/>
                </a:cubicBezTo>
                <a:lnTo>
                  <a:pt x="839" y="7155"/>
                </a:lnTo>
                <a:cubicBezTo>
                  <a:pt x="839" y="7170"/>
                  <a:pt x="842" y="7184"/>
                  <a:pt x="842" y="7198"/>
                </a:cubicBezTo>
                <a:cubicBezTo>
                  <a:pt x="842" y="7211"/>
                  <a:pt x="839" y="7221"/>
                  <a:pt x="839" y="7234"/>
                </a:cubicBezTo>
                <a:lnTo>
                  <a:pt x="842" y="7234"/>
                </a:lnTo>
                <a:cubicBezTo>
                  <a:pt x="895" y="8758"/>
                  <a:pt x="2512" y="8786"/>
                  <a:pt x="2512" y="10363"/>
                </a:cubicBezTo>
                <a:cubicBezTo>
                  <a:pt x="2512" y="11964"/>
                  <a:pt x="839" y="11964"/>
                  <a:pt x="839" y="13567"/>
                </a:cubicBezTo>
                <a:cubicBezTo>
                  <a:pt x="839" y="15171"/>
                  <a:pt x="2512" y="15171"/>
                  <a:pt x="2512" y="16773"/>
                </a:cubicBezTo>
                <a:cubicBezTo>
                  <a:pt x="2512" y="18377"/>
                  <a:pt x="839" y="18377"/>
                  <a:pt x="839" y="19981"/>
                </a:cubicBezTo>
                <a:cubicBezTo>
                  <a:pt x="839" y="21584"/>
                  <a:pt x="2512" y="21584"/>
                  <a:pt x="2512" y="23187"/>
                </a:cubicBezTo>
                <a:cubicBezTo>
                  <a:pt x="2512" y="24789"/>
                  <a:pt x="839" y="24789"/>
                  <a:pt x="839" y="26394"/>
                </a:cubicBezTo>
                <a:cubicBezTo>
                  <a:pt x="839" y="27976"/>
                  <a:pt x="2469" y="27998"/>
                  <a:pt x="2511" y="29542"/>
                </a:cubicBezTo>
                <a:cubicBezTo>
                  <a:pt x="2469" y="31087"/>
                  <a:pt x="839" y="31105"/>
                  <a:pt x="839" y="32689"/>
                </a:cubicBezTo>
                <a:cubicBezTo>
                  <a:pt x="839" y="32709"/>
                  <a:pt x="842" y="32728"/>
                  <a:pt x="842" y="32746"/>
                </a:cubicBezTo>
                <a:cubicBezTo>
                  <a:pt x="842" y="32766"/>
                  <a:pt x="839" y="32784"/>
                  <a:pt x="839" y="32803"/>
                </a:cubicBezTo>
                <a:cubicBezTo>
                  <a:pt x="839" y="34385"/>
                  <a:pt x="2469" y="34407"/>
                  <a:pt x="2511" y="35952"/>
                </a:cubicBezTo>
                <a:cubicBezTo>
                  <a:pt x="2469" y="37496"/>
                  <a:pt x="839" y="37517"/>
                  <a:pt x="839" y="39100"/>
                </a:cubicBezTo>
                <a:cubicBezTo>
                  <a:pt x="839" y="39120"/>
                  <a:pt x="842" y="39137"/>
                  <a:pt x="842" y="39156"/>
                </a:cubicBezTo>
                <a:cubicBezTo>
                  <a:pt x="842" y="39176"/>
                  <a:pt x="839" y="39193"/>
                  <a:pt x="839" y="39213"/>
                </a:cubicBezTo>
                <a:cubicBezTo>
                  <a:pt x="839" y="40796"/>
                  <a:pt x="2471" y="40817"/>
                  <a:pt x="2511" y="42361"/>
                </a:cubicBezTo>
                <a:cubicBezTo>
                  <a:pt x="2471" y="43906"/>
                  <a:pt x="839" y="43925"/>
                  <a:pt x="839" y="45509"/>
                </a:cubicBezTo>
                <a:cubicBezTo>
                  <a:pt x="839" y="45529"/>
                  <a:pt x="842" y="45547"/>
                  <a:pt x="842" y="45565"/>
                </a:cubicBezTo>
                <a:cubicBezTo>
                  <a:pt x="842" y="45585"/>
                  <a:pt x="839" y="45604"/>
                  <a:pt x="839" y="45622"/>
                </a:cubicBezTo>
                <a:cubicBezTo>
                  <a:pt x="839" y="47205"/>
                  <a:pt x="2469" y="47226"/>
                  <a:pt x="2511" y="48771"/>
                </a:cubicBezTo>
                <a:cubicBezTo>
                  <a:pt x="2469" y="50315"/>
                  <a:pt x="839" y="50335"/>
                  <a:pt x="839" y="51919"/>
                </a:cubicBezTo>
                <a:cubicBezTo>
                  <a:pt x="839" y="51939"/>
                  <a:pt x="842" y="51956"/>
                  <a:pt x="842" y="51976"/>
                </a:cubicBezTo>
                <a:cubicBezTo>
                  <a:pt x="842" y="51996"/>
                  <a:pt x="839" y="52013"/>
                  <a:pt x="839" y="52033"/>
                </a:cubicBezTo>
                <a:cubicBezTo>
                  <a:pt x="839" y="53616"/>
                  <a:pt x="2469" y="53638"/>
                  <a:pt x="2511" y="55180"/>
                </a:cubicBezTo>
                <a:cubicBezTo>
                  <a:pt x="2469" y="56726"/>
                  <a:pt x="839" y="56744"/>
                  <a:pt x="839" y="58328"/>
                </a:cubicBezTo>
                <a:cubicBezTo>
                  <a:pt x="839" y="59932"/>
                  <a:pt x="2512" y="59932"/>
                  <a:pt x="2512" y="61535"/>
                </a:cubicBezTo>
                <a:cubicBezTo>
                  <a:pt x="2512" y="63136"/>
                  <a:pt x="839" y="63136"/>
                  <a:pt x="839" y="64741"/>
                </a:cubicBezTo>
                <a:cubicBezTo>
                  <a:pt x="839" y="66344"/>
                  <a:pt x="2512" y="66344"/>
                  <a:pt x="2512" y="67949"/>
                </a:cubicBezTo>
                <a:cubicBezTo>
                  <a:pt x="2512" y="69550"/>
                  <a:pt x="839" y="69550"/>
                  <a:pt x="839" y="71155"/>
                </a:cubicBezTo>
                <a:cubicBezTo>
                  <a:pt x="839" y="72757"/>
                  <a:pt x="2512" y="72757"/>
                  <a:pt x="2512" y="74361"/>
                </a:cubicBezTo>
                <a:cubicBezTo>
                  <a:pt x="2512" y="75920"/>
                  <a:pt x="927" y="75963"/>
                  <a:pt x="843" y="77444"/>
                </a:cubicBezTo>
                <a:lnTo>
                  <a:pt x="839" y="77444"/>
                </a:lnTo>
                <a:cubicBezTo>
                  <a:pt x="839" y="77466"/>
                  <a:pt x="842" y="77485"/>
                  <a:pt x="842" y="77507"/>
                </a:cubicBezTo>
                <a:cubicBezTo>
                  <a:pt x="842" y="77528"/>
                  <a:pt x="839" y="77547"/>
                  <a:pt x="839" y="77568"/>
                </a:cubicBezTo>
                <a:lnTo>
                  <a:pt x="843" y="77568"/>
                </a:lnTo>
                <a:cubicBezTo>
                  <a:pt x="927" y="79049"/>
                  <a:pt x="2512" y="79092"/>
                  <a:pt x="2512" y="80653"/>
                </a:cubicBezTo>
                <a:cubicBezTo>
                  <a:pt x="2512" y="82254"/>
                  <a:pt x="839" y="82254"/>
                  <a:pt x="839" y="83858"/>
                </a:cubicBezTo>
                <a:cubicBezTo>
                  <a:pt x="839" y="85461"/>
                  <a:pt x="2512" y="85461"/>
                  <a:pt x="2512" y="87063"/>
                </a:cubicBezTo>
                <a:cubicBezTo>
                  <a:pt x="2512" y="88667"/>
                  <a:pt x="839" y="88667"/>
                  <a:pt x="839" y="90271"/>
                </a:cubicBezTo>
                <a:cubicBezTo>
                  <a:pt x="839" y="91875"/>
                  <a:pt x="2512" y="91875"/>
                  <a:pt x="2512" y="93477"/>
                </a:cubicBezTo>
                <a:cubicBezTo>
                  <a:pt x="2512" y="95079"/>
                  <a:pt x="839" y="95079"/>
                  <a:pt x="839" y="96684"/>
                </a:cubicBezTo>
                <a:cubicBezTo>
                  <a:pt x="839" y="98285"/>
                  <a:pt x="2512" y="98285"/>
                  <a:pt x="2512" y="99889"/>
                </a:cubicBezTo>
                <a:cubicBezTo>
                  <a:pt x="2512" y="101491"/>
                  <a:pt x="839" y="101491"/>
                  <a:pt x="839" y="103096"/>
                </a:cubicBezTo>
                <a:cubicBezTo>
                  <a:pt x="839" y="104697"/>
                  <a:pt x="2512" y="104697"/>
                  <a:pt x="2512" y="106300"/>
                </a:cubicBezTo>
                <a:cubicBezTo>
                  <a:pt x="2512" y="107904"/>
                  <a:pt x="839" y="107904"/>
                  <a:pt x="839" y="109506"/>
                </a:cubicBezTo>
                <a:cubicBezTo>
                  <a:pt x="839" y="111109"/>
                  <a:pt x="2512" y="111109"/>
                  <a:pt x="2512" y="112712"/>
                </a:cubicBezTo>
                <a:cubicBezTo>
                  <a:pt x="2512" y="114315"/>
                  <a:pt x="839" y="114315"/>
                  <a:pt x="839" y="115918"/>
                </a:cubicBezTo>
                <a:cubicBezTo>
                  <a:pt x="839" y="117520"/>
                  <a:pt x="2512" y="117520"/>
                  <a:pt x="2512" y="119126"/>
                </a:cubicBezTo>
                <a:cubicBezTo>
                  <a:pt x="2512" y="120726"/>
                  <a:pt x="839" y="120726"/>
                  <a:pt x="839" y="122330"/>
                </a:cubicBezTo>
                <a:cubicBezTo>
                  <a:pt x="839" y="123934"/>
                  <a:pt x="2512" y="123934"/>
                  <a:pt x="2512" y="125536"/>
                </a:cubicBezTo>
                <a:cubicBezTo>
                  <a:pt x="2512" y="127140"/>
                  <a:pt x="3" y="128057"/>
                  <a:pt x="1038" y="129282"/>
                </a:cubicBezTo>
                <a:cubicBezTo>
                  <a:pt x="1192" y="129464"/>
                  <a:pt x="1354" y="129539"/>
                  <a:pt x="1523" y="129539"/>
                </a:cubicBezTo>
                <a:cubicBezTo>
                  <a:pt x="2313" y="129539"/>
                  <a:pt x="3269" y="127905"/>
                  <a:pt x="4383" y="127905"/>
                </a:cubicBezTo>
                <a:cubicBezTo>
                  <a:pt x="5631" y="127905"/>
                  <a:pt x="5851" y="129542"/>
                  <a:pt x="6978" y="129542"/>
                </a:cubicBezTo>
                <a:cubicBezTo>
                  <a:pt x="7075" y="129542"/>
                  <a:pt x="7180" y="129530"/>
                  <a:pt x="7292" y="129503"/>
                </a:cubicBezTo>
                <a:cubicBezTo>
                  <a:pt x="8202" y="129286"/>
                  <a:pt x="8563" y="127905"/>
                  <a:pt x="9605" y="127905"/>
                </a:cubicBezTo>
                <a:cubicBezTo>
                  <a:pt x="9606" y="127905"/>
                  <a:pt x="9607" y="127905"/>
                  <a:pt x="9607" y="127905"/>
                </a:cubicBezTo>
                <a:cubicBezTo>
                  <a:pt x="10719" y="127909"/>
                  <a:pt x="11674" y="129539"/>
                  <a:pt x="12465" y="129539"/>
                </a:cubicBezTo>
                <a:cubicBezTo>
                  <a:pt x="12634" y="129539"/>
                  <a:pt x="12796" y="129464"/>
                  <a:pt x="12951" y="129282"/>
                </a:cubicBezTo>
                <a:cubicBezTo>
                  <a:pt x="13983" y="128056"/>
                  <a:pt x="11476" y="127140"/>
                  <a:pt x="11476" y="125535"/>
                </a:cubicBezTo>
                <a:cubicBezTo>
                  <a:pt x="11476" y="123929"/>
                  <a:pt x="13145" y="123928"/>
                  <a:pt x="13145" y="122324"/>
                </a:cubicBezTo>
                <a:cubicBezTo>
                  <a:pt x="13145" y="120724"/>
                  <a:pt x="11475" y="120724"/>
                  <a:pt x="11475" y="119118"/>
                </a:cubicBezTo>
                <a:cubicBezTo>
                  <a:pt x="11475" y="117516"/>
                  <a:pt x="13145" y="117516"/>
                  <a:pt x="13145" y="115911"/>
                </a:cubicBezTo>
                <a:cubicBezTo>
                  <a:pt x="13145" y="114310"/>
                  <a:pt x="11475" y="114310"/>
                  <a:pt x="11475" y="112705"/>
                </a:cubicBezTo>
                <a:cubicBezTo>
                  <a:pt x="11475" y="111103"/>
                  <a:pt x="13145" y="111103"/>
                  <a:pt x="13145" y="109498"/>
                </a:cubicBezTo>
                <a:cubicBezTo>
                  <a:pt x="13145" y="107897"/>
                  <a:pt x="11475" y="107897"/>
                  <a:pt x="11475" y="106293"/>
                </a:cubicBezTo>
                <a:cubicBezTo>
                  <a:pt x="11475" y="104690"/>
                  <a:pt x="13145" y="104691"/>
                  <a:pt x="13145" y="103086"/>
                </a:cubicBezTo>
                <a:cubicBezTo>
                  <a:pt x="13145" y="101485"/>
                  <a:pt x="11475" y="101485"/>
                  <a:pt x="11475" y="99881"/>
                </a:cubicBezTo>
                <a:cubicBezTo>
                  <a:pt x="11475" y="98281"/>
                  <a:pt x="13145" y="98281"/>
                  <a:pt x="13145" y="96676"/>
                </a:cubicBezTo>
                <a:cubicBezTo>
                  <a:pt x="13145" y="95073"/>
                  <a:pt x="11475" y="95073"/>
                  <a:pt x="11475" y="93470"/>
                </a:cubicBezTo>
                <a:cubicBezTo>
                  <a:pt x="11475" y="91867"/>
                  <a:pt x="13145" y="91867"/>
                  <a:pt x="13145" y="90264"/>
                </a:cubicBezTo>
                <a:cubicBezTo>
                  <a:pt x="13145" y="88661"/>
                  <a:pt x="11475" y="88661"/>
                  <a:pt x="11475" y="87056"/>
                </a:cubicBezTo>
                <a:cubicBezTo>
                  <a:pt x="11475" y="85456"/>
                  <a:pt x="13145" y="85456"/>
                  <a:pt x="13145" y="83852"/>
                </a:cubicBezTo>
                <a:cubicBezTo>
                  <a:pt x="13145" y="82248"/>
                  <a:pt x="11475" y="82248"/>
                  <a:pt x="11475" y="80646"/>
                </a:cubicBezTo>
                <a:cubicBezTo>
                  <a:pt x="11475" y="79086"/>
                  <a:pt x="13054" y="79044"/>
                  <a:pt x="13143" y="77568"/>
                </a:cubicBezTo>
                <a:lnTo>
                  <a:pt x="13145" y="77568"/>
                </a:lnTo>
                <a:cubicBezTo>
                  <a:pt x="13145" y="77547"/>
                  <a:pt x="13144" y="77525"/>
                  <a:pt x="13144" y="77504"/>
                </a:cubicBezTo>
                <a:cubicBezTo>
                  <a:pt x="13144" y="77483"/>
                  <a:pt x="13145" y="77461"/>
                  <a:pt x="13145" y="77440"/>
                </a:cubicBezTo>
                <a:lnTo>
                  <a:pt x="13143" y="77440"/>
                </a:lnTo>
                <a:cubicBezTo>
                  <a:pt x="13054" y="75966"/>
                  <a:pt x="11475" y="75920"/>
                  <a:pt x="11475" y="74363"/>
                </a:cubicBezTo>
                <a:cubicBezTo>
                  <a:pt x="11475" y="72763"/>
                  <a:pt x="13145" y="72763"/>
                  <a:pt x="13145" y="71157"/>
                </a:cubicBezTo>
                <a:cubicBezTo>
                  <a:pt x="13145" y="69555"/>
                  <a:pt x="11475" y="69555"/>
                  <a:pt x="11475" y="67952"/>
                </a:cubicBezTo>
                <a:cubicBezTo>
                  <a:pt x="11475" y="66349"/>
                  <a:pt x="13145" y="66349"/>
                  <a:pt x="13145" y="64746"/>
                </a:cubicBezTo>
                <a:cubicBezTo>
                  <a:pt x="13145" y="63143"/>
                  <a:pt x="11475" y="63143"/>
                  <a:pt x="11475" y="61538"/>
                </a:cubicBezTo>
                <a:cubicBezTo>
                  <a:pt x="11475" y="59937"/>
                  <a:pt x="13145" y="59937"/>
                  <a:pt x="13145" y="58334"/>
                </a:cubicBezTo>
                <a:cubicBezTo>
                  <a:pt x="13145" y="56750"/>
                  <a:pt x="11513" y="56729"/>
                  <a:pt x="11476" y="55182"/>
                </a:cubicBezTo>
                <a:cubicBezTo>
                  <a:pt x="11516" y="53634"/>
                  <a:pt x="13145" y="53615"/>
                  <a:pt x="13145" y="52031"/>
                </a:cubicBezTo>
                <a:cubicBezTo>
                  <a:pt x="13145" y="52013"/>
                  <a:pt x="13144" y="51996"/>
                  <a:pt x="13144" y="51977"/>
                </a:cubicBezTo>
                <a:cubicBezTo>
                  <a:pt x="13144" y="51960"/>
                  <a:pt x="13145" y="51942"/>
                  <a:pt x="13145" y="51925"/>
                </a:cubicBezTo>
                <a:cubicBezTo>
                  <a:pt x="13145" y="50338"/>
                  <a:pt x="11513" y="50320"/>
                  <a:pt x="11476" y="48773"/>
                </a:cubicBezTo>
                <a:cubicBezTo>
                  <a:pt x="11513" y="47225"/>
                  <a:pt x="13145" y="47205"/>
                  <a:pt x="13145" y="45621"/>
                </a:cubicBezTo>
                <a:cubicBezTo>
                  <a:pt x="13145" y="45604"/>
                  <a:pt x="13144" y="45585"/>
                  <a:pt x="13144" y="45568"/>
                </a:cubicBezTo>
                <a:cubicBezTo>
                  <a:pt x="13144" y="45550"/>
                  <a:pt x="13145" y="45533"/>
                  <a:pt x="13145" y="45514"/>
                </a:cubicBezTo>
                <a:cubicBezTo>
                  <a:pt x="13145" y="43929"/>
                  <a:pt x="11513" y="43909"/>
                  <a:pt x="11476" y="42361"/>
                </a:cubicBezTo>
                <a:cubicBezTo>
                  <a:pt x="11513" y="40813"/>
                  <a:pt x="13145" y="40793"/>
                  <a:pt x="13145" y="39208"/>
                </a:cubicBezTo>
                <a:cubicBezTo>
                  <a:pt x="13145" y="39191"/>
                  <a:pt x="13144" y="39172"/>
                  <a:pt x="13144" y="39155"/>
                </a:cubicBezTo>
                <a:cubicBezTo>
                  <a:pt x="13144" y="39137"/>
                  <a:pt x="13145" y="39120"/>
                  <a:pt x="13145" y="39101"/>
                </a:cubicBezTo>
                <a:cubicBezTo>
                  <a:pt x="13145" y="37516"/>
                  <a:pt x="11513" y="37496"/>
                  <a:pt x="11476" y="35949"/>
                </a:cubicBezTo>
                <a:cubicBezTo>
                  <a:pt x="11513" y="34401"/>
                  <a:pt x="13145" y="34382"/>
                  <a:pt x="13145" y="32799"/>
                </a:cubicBezTo>
                <a:cubicBezTo>
                  <a:pt x="13145" y="32780"/>
                  <a:pt x="13144" y="32763"/>
                  <a:pt x="13144" y="32745"/>
                </a:cubicBezTo>
                <a:cubicBezTo>
                  <a:pt x="13144" y="32728"/>
                  <a:pt x="13145" y="32709"/>
                  <a:pt x="13145" y="32692"/>
                </a:cubicBezTo>
                <a:cubicBezTo>
                  <a:pt x="13145" y="31108"/>
                  <a:pt x="11513" y="31087"/>
                  <a:pt x="11476" y="29540"/>
                </a:cubicBezTo>
                <a:cubicBezTo>
                  <a:pt x="11516" y="27993"/>
                  <a:pt x="13145" y="27973"/>
                  <a:pt x="13145" y="26388"/>
                </a:cubicBezTo>
                <a:cubicBezTo>
                  <a:pt x="13145" y="24787"/>
                  <a:pt x="11475" y="24787"/>
                  <a:pt x="11475" y="23184"/>
                </a:cubicBezTo>
                <a:cubicBezTo>
                  <a:pt x="11475" y="21580"/>
                  <a:pt x="13145" y="21580"/>
                  <a:pt x="13145" y="19976"/>
                </a:cubicBezTo>
                <a:cubicBezTo>
                  <a:pt x="13145" y="18376"/>
                  <a:pt x="11475" y="18376"/>
                  <a:pt x="11475" y="16770"/>
                </a:cubicBezTo>
                <a:cubicBezTo>
                  <a:pt x="11475" y="15168"/>
                  <a:pt x="13145" y="15168"/>
                  <a:pt x="13145" y="13566"/>
                </a:cubicBezTo>
                <a:cubicBezTo>
                  <a:pt x="13145" y="11962"/>
                  <a:pt x="11475" y="11962"/>
                  <a:pt x="11475" y="10359"/>
                </a:cubicBezTo>
                <a:cubicBezTo>
                  <a:pt x="11475" y="8783"/>
                  <a:pt x="13089" y="8755"/>
                  <a:pt x="13144" y="7232"/>
                </a:cubicBezTo>
                <a:lnTo>
                  <a:pt x="13145" y="7232"/>
                </a:lnTo>
                <a:cubicBezTo>
                  <a:pt x="13145" y="7218"/>
                  <a:pt x="13144" y="7205"/>
                  <a:pt x="13144" y="7192"/>
                </a:cubicBezTo>
                <a:cubicBezTo>
                  <a:pt x="13144" y="7181"/>
                  <a:pt x="13145" y="7167"/>
                  <a:pt x="13145" y="7154"/>
                </a:cubicBezTo>
                <a:lnTo>
                  <a:pt x="13144" y="7154"/>
                </a:lnTo>
                <a:cubicBezTo>
                  <a:pt x="13089" y="5630"/>
                  <a:pt x="11475" y="5604"/>
                  <a:pt x="11475" y="4028"/>
                </a:cubicBezTo>
                <a:cubicBezTo>
                  <a:pt x="11475" y="2425"/>
                  <a:pt x="13983" y="1506"/>
                  <a:pt x="12948" y="282"/>
                </a:cubicBezTo>
                <a:cubicBezTo>
                  <a:pt x="12794" y="100"/>
                  <a:pt x="12632" y="25"/>
                  <a:pt x="12463" y="25"/>
                </a:cubicBezTo>
                <a:cubicBezTo>
                  <a:pt x="11672" y="25"/>
                  <a:pt x="10717" y="1658"/>
                  <a:pt x="9601" y="1658"/>
                </a:cubicBezTo>
                <a:cubicBezTo>
                  <a:pt x="8381" y="1658"/>
                  <a:pt x="8117" y="0"/>
                  <a:pt x="6954" y="0"/>
                </a:cubicBezTo>
                <a:close/>
              </a:path>
            </a:pathLst>
          </a:custGeom>
          <a:solidFill>
            <a:srgbClr val="FFFF00"/>
          </a:solidFill>
          <a:ln w="28575">
            <a:solidFill>
              <a:srgbClr val="733333"/>
            </a:solidFill>
          </a:ln>
        </p:spPr>
        <p:style>
          <a:lnRef idx="2">
            <a:schemeClr val="dk1"/>
          </a:lnRef>
          <a:fillRef idx="1">
            <a:schemeClr val="lt1"/>
          </a:fillRef>
          <a:effectRef idx="0">
            <a:schemeClr val="dk1"/>
          </a:effectRef>
          <a:fontRef idx="minor">
            <a:schemeClr val="dk1"/>
          </a:fontRef>
        </p:style>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63A537">
                  <a:lumMod val="75000"/>
                </a:srgbClr>
              </a:solidFill>
              <a:effectLst/>
              <a:highlight>
                <a:srgbClr val="FFFF00"/>
              </a:highlight>
              <a:uLnTx/>
              <a:uFillTx/>
              <a:latin typeface="Arial"/>
              <a:ea typeface="+mn-ea"/>
              <a:cs typeface="Arial"/>
              <a:sym typeface="Arial"/>
            </a:endParaRPr>
          </a:p>
        </p:txBody>
      </p:sp>
      <p:sp>
        <p:nvSpPr>
          <p:cNvPr id="6" name="TextBox 5">
            <a:extLst>
              <a:ext uri="{FF2B5EF4-FFF2-40B4-BE49-F238E27FC236}">
                <a16:creationId xmlns:a16="http://schemas.microsoft.com/office/drawing/2014/main" id="{FE2B2163-1C88-548C-1973-B9DB381108DA}"/>
              </a:ext>
            </a:extLst>
          </p:cNvPr>
          <p:cNvSpPr txBox="1"/>
          <p:nvPr/>
        </p:nvSpPr>
        <p:spPr>
          <a:xfrm>
            <a:off x="1698598" y="462454"/>
            <a:ext cx="965393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1. </a:t>
            </a: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Sản phẩm thủ công này được làm từ vật liệu và dụng cụ làm thủ công nào?</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Rounded Corners 27">
            <a:extLst>
              <a:ext uri="{FF2B5EF4-FFF2-40B4-BE49-F238E27FC236}">
                <a16:creationId xmlns:a16="http://schemas.microsoft.com/office/drawing/2014/main" id="{E3EE8717-236A-AE00-A589-0DB2A1AA3C96}"/>
              </a:ext>
            </a:extLst>
          </p:cNvPr>
          <p:cNvSpPr/>
          <p:nvPr/>
        </p:nvSpPr>
        <p:spPr>
          <a:xfrm>
            <a:off x="5347342" y="2940877"/>
            <a:ext cx="6242146" cy="2197051"/>
          </a:xfrm>
          <a:custGeom>
            <a:avLst/>
            <a:gdLst>
              <a:gd name="connsiteX0" fmla="*/ 0 w 6242146"/>
              <a:gd name="connsiteY0" fmla="*/ 366182 h 2197051"/>
              <a:gd name="connsiteX1" fmla="*/ 366182 w 6242146"/>
              <a:gd name="connsiteY1" fmla="*/ 0 h 2197051"/>
              <a:gd name="connsiteX2" fmla="*/ 944709 w 6242146"/>
              <a:gd name="connsiteY2" fmla="*/ 0 h 2197051"/>
              <a:gd name="connsiteX3" fmla="*/ 1523236 w 6242146"/>
              <a:gd name="connsiteY3" fmla="*/ 0 h 2197051"/>
              <a:gd name="connsiteX4" fmla="*/ 2267057 w 6242146"/>
              <a:gd name="connsiteY4" fmla="*/ 0 h 2197051"/>
              <a:gd name="connsiteX5" fmla="*/ 2845584 w 6242146"/>
              <a:gd name="connsiteY5" fmla="*/ 0 h 2197051"/>
              <a:gd name="connsiteX6" fmla="*/ 3479209 w 6242146"/>
              <a:gd name="connsiteY6" fmla="*/ 0 h 2197051"/>
              <a:gd name="connsiteX7" fmla="*/ 4002638 w 6242146"/>
              <a:gd name="connsiteY7" fmla="*/ 0 h 2197051"/>
              <a:gd name="connsiteX8" fmla="*/ 4636263 w 6242146"/>
              <a:gd name="connsiteY8" fmla="*/ 0 h 2197051"/>
              <a:gd name="connsiteX9" fmla="*/ 5875964 w 6242146"/>
              <a:gd name="connsiteY9" fmla="*/ 0 h 2197051"/>
              <a:gd name="connsiteX10" fmla="*/ 6242146 w 6242146"/>
              <a:gd name="connsiteY10" fmla="*/ 366182 h 2197051"/>
              <a:gd name="connsiteX11" fmla="*/ 6242146 w 6242146"/>
              <a:gd name="connsiteY11" fmla="*/ 839764 h 2197051"/>
              <a:gd name="connsiteX12" fmla="*/ 6242146 w 6242146"/>
              <a:gd name="connsiteY12" fmla="*/ 1298699 h 2197051"/>
              <a:gd name="connsiteX13" fmla="*/ 6242146 w 6242146"/>
              <a:gd name="connsiteY13" fmla="*/ 1830869 h 2197051"/>
              <a:gd name="connsiteX14" fmla="*/ 5875964 w 6242146"/>
              <a:gd name="connsiteY14" fmla="*/ 2197051 h 2197051"/>
              <a:gd name="connsiteX15" fmla="*/ 5077046 w 6242146"/>
              <a:gd name="connsiteY15" fmla="*/ 2197051 h 2197051"/>
              <a:gd name="connsiteX16" fmla="*/ 4388323 w 6242146"/>
              <a:gd name="connsiteY16" fmla="*/ 2197051 h 2197051"/>
              <a:gd name="connsiteX17" fmla="*/ 3699600 w 6242146"/>
              <a:gd name="connsiteY17" fmla="*/ 2197051 h 2197051"/>
              <a:gd name="connsiteX18" fmla="*/ 2955780 w 6242146"/>
              <a:gd name="connsiteY18" fmla="*/ 2197051 h 2197051"/>
              <a:gd name="connsiteX19" fmla="*/ 2377252 w 6242146"/>
              <a:gd name="connsiteY19" fmla="*/ 2197051 h 2197051"/>
              <a:gd name="connsiteX20" fmla="*/ 1578334 w 6242146"/>
              <a:gd name="connsiteY20" fmla="*/ 2197051 h 2197051"/>
              <a:gd name="connsiteX21" fmla="*/ 366182 w 6242146"/>
              <a:gd name="connsiteY21" fmla="*/ 2197051 h 2197051"/>
              <a:gd name="connsiteX22" fmla="*/ 0 w 6242146"/>
              <a:gd name="connsiteY22" fmla="*/ 1830869 h 2197051"/>
              <a:gd name="connsiteX23" fmla="*/ 0 w 6242146"/>
              <a:gd name="connsiteY23" fmla="*/ 1386581 h 2197051"/>
              <a:gd name="connsiteX24" fmla="*/ 0 w 6242146"/>
              <a:gd name="connsiteY24" fmla="*/ 883705 h 2197051"/>
              <a:gd name="connsiteX25" fmla="*/ 0 w 6242146"/>
              <a:gd name="connsiteY25" fmla="*/ 366182 h 219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42146" h="2197051" fill="none" extrusionOk="0">
                <a:moveTo>
                  <a:pt x="0" y="366182"/>
                </a:moveTo>
                <a:cubicBezTo>
                  <a:pt x="42462" y="186597"/>
                  <a:pt x="178848" y="-8521"/>
                  <a:pt x="366182" y="0"/>
                </a:cubicBezTo>
                <a:cubicBezTo>
                  <a:pt x="531581" y="10235"/>
                  <a:pt x="725174" y="21716"/>
                  <a:pt x="944709" y="0"/>
                </a:cubicBezTo>
                <a:cubicBezTo>
                  <a:pt x="1164244" y="-21716"/>
                  <a:pt x="1288120" y="-15912"/>
                  <a:pt x="1523236" y="0"/>
                </a:cubicBezTo>
                <a:cubicBezTo>
                  <a:pt x="1758352" y="15912"/>
                  <a:pt x="2102279" y="-6214"/>
                  <a:pt x="2267057" y="0"/>
                </a:cubicBezTo>
                <a:cubicBezTo>
                  <a:pt x="2431835" y="6214"/>
                  <a:pt x="2683439" y="-26753"/>
                  <a:pt x="2845584" y="0"/>
                </a:cubicBezTo>
                <a:cubicBezTo>
                  <a:pt x="3007729" y="26753"/>
                  <a:pt x="3231314" y="-20623"/>
                  <a:pt x="3479209" y="0"/>
                </a:cubicBezTo>
                <a:cubicBezTo>
                  <a:pt x="3727104" y="20623"/>
                  <a:pt x="3774302" y="-7457"/>
                  <a:pt x="4002638" y="0"/>
                </a:cubicBezTo>
                <a:cubicBezTo>
                  <a:pt x="4230974" y="7457"/>
                  <a:pt x="4462813" y="18359"/>
                  <a:pt x="4636263" y="0"/>
                </a:cubicBezTo>
                <a:cubicBezTo>
                  <a:pt x="4809713" y="-18359"/>
                  <a:pt x="5274731" y="24394"/>
                  <a:pt x="5875964" y="0"/>
                </a:cubicBezTo>
                <a:cubicBezTo>
                  <a:pt x="6065254" y="-36654"/>
                  <a:pt x="6252385" y="127025"/>
                  <a:pt x="6242146" y="366182"/>
                </a:cubicBezTo>
                <a:cubicBezTo>
                  <a:pt x="6245199" y="461297"/>
                  <a:pt x="6223607" y="736504"/>
                  <a:pt x="6242146" y="839764"/>
                </a:cubicBezTo>
                <a:cubicBezTo>
                  <a:pt x="6260685" y="943024"/>
                  <a:pt x="6258740" y="1179625"/>
                  <a:pt x="6242146" y="1298699"/>
                </a:cubicBezTo>
                <a:cubicBezTo>
                  <a:pt x="6225552" y="1417774"/>
                  <a:pt x="6265357" y="1580882"/>
                  <a:pt x="6242146" y="1830869"/>
                </a:cubicBezTo>
                <a:cubicBezTo>
                  <a:pt x="6257360" y="2012583"/>
                  <a:pt x="6048252" y="2178828"/>
                  <a:pt x="5875964" y="2197051"/>
                </a:cubicBezTo>
                <a:cubicBezTo>
                  <a:pt x="5653945" y="2234586"/>
                  <a:pt x="5440851" y="2230348"/>
                  <a:pt x="5077046" y="2197051"/>
                </a:cubicBezTo>
                <a:cubicBezTo>
                  <a:pt x="4713241" y="2163754"/>
                  <a:pt x="4669008" y="2197018"/>
                  <a:pt x="4388323" y="2197051"/>
                </a:cubicBezTo>
                <a:cubicBezTo>
                  <a:pt x="4107638" y="2197084"/>
                  <a:pt x="3857749" y="2194425"/>
                  <a:pt x="3699600" y="2197051"/>
                </a:cubicBezTo>
                <a:cubicBezTo>
                  <a:pt x="3541451" y="2199677"/>
                  <a:pt x="3265077" y="2221684"/>
                  <a:pt x="2955780" y="2197051"/>
                </a:cubicBezTo>
                <a:cubicBezTo>
                  <a:pt x="2646483" y="2172418"/>
                  <a:pt x="2503428" y="2221991"/>
                  <a:pt x="2377252" y="2197051"/>
                </a:cubicBezTo>
                <a:cubicBezTo>
                  <a:pt x="2251076" y="2172111"/>
                  <a:pt x="1968792" y="2218926"/>
                  <a:pt x="1578334" y="2197051"/>
                </a:cubicBezTo>
                <a:cubicBezTo>
                  <a:pt x="1187876" y="2175176"/>
                  <a:pt x="714408" y="2240796"/>
                  <a:pt x="366182" y="2197051"/>
                </a:cubicBezTo>
                <a:cubicBezTo>
                  <a:pt x="163150" y="2205953"/>
                  <a:pt x="42144" y="2053208"/>
                  <a:pt x="0" y="1830869"/>
                </a:cubicBezTo>
                <a:cubicBezTo>
                  <a:pt x="-4991" y="1696218"/>
                  <a:pt x="-713" y="1582359"/>
                  <a:pt x="0" y="1386581"/>
                </a:cubicBezTo>
                <a:cubicBezTo>
                  <a:pt x="713" y="1190803"/>
                  <a:pt x="6048" y="1096545"/>
                  <a:pt x="0" y="883705"/>
                </a:cubicBezTo>
                <a:cubicBezTo>
                  <a:pt x="-6048" y="670865"/>
                  <a:pt x="12720" y="544664"/>
                  <a:pt x="0" y="366182"/>
                </a:cubicBezTo>
                <a:close/>
              </a:path>
              <a:path w="6242146" h="2197051" stroke="0" extrusionOk="0">
                <a:moveTo>
                  <a:pt x="0" y="366182"/>
                </a:moveTo>
                <a:cubicBezTo>
                  <a:pt x="14664" y="121885"/>
                  <a:pt x="147512" y="-21560"/>
                  <a:pt x="366182" y="0"/>
                </a:cubicBezTo>
                <a:cubicBezTo>
                  <a:pt x="634400" y="31177"/>
                  <a:pt x="758743" y="34786"/>
                  <a:pt x="1110003" y="0"/>
                </a:cubicBezTo>
                <a:cubicBezTo>
                  <a:pt x="1461263" y="-34786"/>
                  <a:pt x="1628027" y="-7946"/>
                  <a:pt x="1798725" y="0"/>
                </a:cubicBezTo>
                <a:cubicBezTo>
                  <a:pt x="1969423" y="7946"/>
                  <a:pt x="2207268" y="-17453"/>
                  <a:pt x="2597644" y="0"/>
                </a:cubicBezTo>
                <a:cubicBezTo>
                  <a:pt x="2988020" y="17453"/>
                  <a:pt x="3182624" y="28882"/>
                  <a:pt x="3396562" y="0"/>
                </a:cubicBezTo>
                <a:cubicBezTo>
                  <a:pt x="3610500" y="-28882"/>
                  <a:pt x="3857694" y="16825"/>
                  <a:pt x="4085285" y="0"/>
                </a:cubicBezTo>
                <a:cubicBezTo>
                  <a:pt x="4312876" y="-16825"/>
                  <a:pt x="4427530" y="16891"/>
                  <a:pt x="4718910" y="0"/>
                </a:cubicBezTo>
                <a:cubicBezTo>
                  <a:pt x="5010291" y="-16891"/>
                  <a:pt x="5432044" y="-38761"/>
                  <a:pt x="5875964" y="0"/>
                </a:cubicBezTo>
                <a:cubicBezTo>
                  <a:pt x="6103820" y="-30317"/>
                  <a:pt x="6249616" y="199358"/>
                  <a:pt x="6242146" y="366182"/>
                </a:cubicBezTo>
                <a:cubicBezTo>
                  <a:pt x="6255453" y="608697"/>
                  <a:pt x="6225163" y="644000"/>
                  <a:pt x="6242146" y="869058"/>
                </a:cubicBezTo>
                <a:cubicBezTo>
                  <a:pt x="6259129" y="1094116"/>
                  <a:pt x="6233759" y="1174774"/>
                  <a:pt x="6242146" y="1342640"/>
                </a:cubicBezTo>
                <a:cubicBezTo>
                  <a:pt x="6250533" y="1510506"/>
                  <a:pt x="6217934" y="1586893"/>
                  <a:pt x="6242146" y="1830869"/>
                </a:cubicBezTo>
                <a:cubicBezTo>
                  <a:pt x="6201916" y="2047128"/>
                  <a:pt x="6071594" y="2189213"/>
                  <a:pt x="5875964" y="2197051"/>
                </a:cubicBezTo>
                <a:cubicBezTo>
                  <a:pt x="5613885" y="2180405"/>
                  <a:pt x="5461746" y="2187984"/>
                  <a:pt x="5297437" y="2197051"/>
                </a:cubicBezTo>
                <a:cubicBezTo>
                  <a:pt x="5133128" y="2206118"/>
                  <a:pt x="4859338" y="2214544"/>
                  <a:pt x="4663812" y="2197051"/>
                </a:cubicBezTo>
                <a:cubicBezTo>
                  <a:pt x="4468287" y="2179558"/>
                  <a:pt x="4215451" y="2201532"/>
                  <a:pt x="3864894" y="2197051"/>
                </a:cubicBezTo>
                <a:cubicBezTo>
                  <a:pt x="3514337" y="2192570"/>
                  <a:pt x="3395182" y="2170195"/>
                  <a:pt x="3176171" y="2197051"/>
                </a:cubicBezTo>
                <a:cubicBezTo>
                  <a:pt x="2957160" y="2223907"/>
                  <a:pt x="2777690" y="2212782"/>
                  <a:pt x="2652742" y="2197051"/>
                </a:cubicBezTo>
                <a:cubicBezTo>
                  <a:pt x="2527794" y="2181320"/>
                  <a:pt x="2203146" y="2209735"/>
                  <a:pt x="1908921" y="2197051"/>
                </a:cubicBezTo>
                <a:cubicBezTo>
                  <a:pt x="1614696" y="2184367"/>
                  <a:pt x="1526194" y="2210865"/>
                  <a:pt x="1220198" y="2197051"/>
                </a:cubicBezTo>
                <a:cubicBezTo>
                  <a:pt x="914202" y="2183237"/>
                  <a:pt x="740489" y="2214675"/>
                  <a:pt x="366182" y="2197051"/>
                </a:cubicBezTo>
                <a:cubicBezTo>
                  <a:pt x="177267" y="2238669"/>
                  <a:pt x="-27445" y="2023778"/>
                  <a:pt x="0" y="1830869"/>
                </a:cubicBezTo>
                <a:cubicBezTo>
                  <a:pt x="23099" y="1716334"/>
                  <a:pt x="5199" y="1482255"/>
                  <a:pt x="0" y="1327993"/>
                </a:cubicBezTo>
                <a:cubicBezTo>
                  <a:pt x="-5199" y="1173731"/>
                  <a:pt x="11672" y="1060243"/>
                  <a:pt x="0" y="825117"/>
                </a:cubicBezTo>
                <a:cubicBezTo>
                  <a:pt x="-11672" y="589991"/>
                  <a:pt x="10995" y="543923"/>
                  <a:pt x="0" y="366182"/>
                </a:cubicBezTo>
                <a:close/>
              </a:path>
            </a:pathLst>
          </a:custGeom>
          <a:solidFill>
            <a:schemeClr val="accent6">
              <a:lumMod val="20000"/>
              <a:lumOff val="80000"/>
            </a:schemeClr>
          </a:solidFill>
          <a:ln w="38100">
            <a:solidFill>
              <a:srgbClr val="002060"/>
            </a:solidFill>
            <a:extLst>
              <a:ext uri="{C807C97D-BFC1-408E-A445-0C87EB9F89A2}">
                <ask:lineSketchStyleProps xmlns:ask="http://schemas.microsoft.com/office/drawing/2018/sketchyshapes" sd="3878763774">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 name="TextBox 7">
            <a:extLst>
              <a:ext uri="{FF2B5EF4-FFF2-40B4-BE49-F238E27FC236}">
                <a16:creationId xmlns:a16="http://schemas.microsoft.com/office/drawing/2014/main" id="{617413B5-272F-2003-D1DD-5D16160F3E54}"/>
              </a:ext>
            </a:extLst>
          </p:cNvPr>
          <p:cNvSpPr txBox="1"/>
          <p:nvPr/>
        </p:nvSpPr>
        <p:spPr>
          <a:xfrm>
            <a:off x="5612130" y="3374289"/>
            <a:ext cx="5849768" cy="1446550"/>
          </a:xfrm>
          <a:prstGeom prst="rect">
            <a:avLst/>
          </a:prstGeom>
          <a:noFill/>
        </p:spPr>
        <p:txBody>
          <a:bodyPr wrap="square" rtlCol="0">
            <a:spAutoFit/>
          </a:bodyPr>
          <a:lstStyle/>
          <a:p>
            <a:pPr lvl="0" algn="ctr">
              <a:defRPr/>
            </a:pPr>
            <a:r>
              <a:rPr lang="en-US" sz="4400" b="1" dirty="0" err="1">
                <a:solidFill>
                  <a:srgbClr val="44C1A3">
                    <a:lumMod val="50000"/>
                  </a:srgbClr>
                </a:solidFill>
                <a:latin typeface="Calibri" panose="020F0502020204030204"/>
              </a:rPr>
              <a:t>Vật</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liệu</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Vải</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nỉ</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chỉ</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màu</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Dụng</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cụ</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Kéo</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bút</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chì</a:t>
            </a:r>
            <a:r>
              <a:rPr lang="en-US" sz="4400" b="1" dirty="0">
                <a:solidFill>
                  <a:srgbClr val="44C1A3">
                    <a:lumMod val="50000"/>
                  </a:srgbClr>
                </a:solidFill>
                <a:latin typeface="Calibri" panose="020F0502020204030204"/>
              </a:rPr>
              <a:t>)</a:t>
            </a:r>
            <a:endParaRPr kumimoji="0" lang="vi-VN" sz="4400" b="1"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9" name="Picture 8">
            <a:extLst>
              <a:ext uri="{FF2B5EF4-FFF2-40B4-BE49-F238E27FC236}">
                <a16:creationId xmlns:a16="http://schemas.microsoft.com/office/drawing/2014/main" id="{A86A42E2-75B2-D013-B421-18756F41084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1266" y="2157168"/>
            <a:ext cx="3860859" cy="3860859"/>
          </a:xfrm>
          <a:prstGeom prst="rect">
            <a:avLst/>
          </a:prstGeom>
          <a:noFill/>
          <a:ln>
            <a:noFill/>
          </a:ln>
        </p:spPr>
      </p:pic>
    </p:spTree>
    <p:extLst>
      <p:ext uri="{BB962C8B-B14F-4D97-AF65-F5344CB8AC3E}">
        <p14:creationId xmlns:p14="http://schemas.microsoft.com/office/powerpoint/2010/main" val="155553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377E1-DDAF-64E4-3B04-19214D45419D}"/>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0BF94AB3-64EC-EA04-D3DD-D4AF4BA3A99E}"/>
              </a:ext>
            </a:extLst>
          </p:cNvPr>
          <p:cNvSpPr>
            <a:spLocks noGrp="1"/>
          </p:cNvSpPr>
          <p:nvPr>
            <p:ph idx="1"/>
          </p:nvPr>
        </p:nvSpPr>
        <p:spPr/>
        <p:txBody>
          <a:bodyPr/>
          <a:lstStyle/>
          <a:p>
            <a:endParaRPr lang="en-VN"/>
          </a:p>
        </p:txBody>
      </p:sp>
      <p:grpSp>
        <p:nvGrpSpPr>
          <p:cNvPr id="4" name="组合 2">
            <a:extLst>
              <a:ext uri="{FF2B5EF4-FFF2-40B4-BE49-F238E27FC236}">
                <a16:creationId xmlns:a16="http://schemas.microsoft.com/office/drawing/2014/main" id="{843B9CE0-66B4-7B73-A524-1CA3F06A3B76}"/>
              </a:ext>
            </a:extLst>
          </p:cNvPr>
          <p:cNvGrpSpPr/>
          <p:nvPr/>
        </p:nvGrpSpPr>
        <p:grpSpPr>
          <a:xfrm>
            <a:off x="0" y="407035"/>
            <a:ext cx="12192000" cy="6858000"/>
            <a:chOff x="0" y="0"/>
            <a:chExt cx="19200" cy="10800"/>
          </a:xfrm>
        </p:grpSpPr>
        <p:pic>
          <p:nvPicPr>
            <p:cNvPr id="5" name="图片 117" descr="组 1">
              <a:extLst>
                <a:ext uri="{FF2B5EF4-FFF2-40B4-BE49-F238E27FC236}">
                  <a16:creationId xmlns:a16="http://schemas.microsoft.com/office/drawing/2014/main" id="{0DAE4D42-12F2-2668-493B-834B8BDBE63F}"/>
                </a:ext>
              </a:extLst>
            </p:cNvPr>
            <p:cNvPicPr>
              <a:picLocks noChangeAspect="1"/>
            </p:cNvPicPr>
            <p:nvPr/>
          </p:nvPicPr>
          <p:blipFill>
            <a:blip r:embed="rId2"/>
            <a:stretch>
              <a:fillRect/>
            </a:stretch>
          </p:blipFill>
          <p:spPr>
            <a:xfrm>
              <a:off x="144" y="0"/>
              <a:ext cx="18912" cy="10800"/>
            </a:xfrm>
            <a:prstGeom prst="rect">
              <a:avLst/>
            </a:prstGeom>
          </p:spPr>
        </p:pic>
        <p:pic>
          <p:nvPicPr>
            <p:cNvPr id="6" name="图片 1" descr="组 3">
              <a:extLst>
                <a:ext uri="{FF2B5EF4-FFF2-40B4-BE49-F238E27FC236}">
                  <a16:creationId xmlns:a16="http://schemas.microsoft.com/office/drawing/2014/main" id="{EB02A9A3-2C7A-A80B-29E5-040A85845701}"/>
                </a:ext>
              </a:extLst>
            </p:cNvPr>
            <p:cNvPicPr>
              <a:picLocks noChangeAspect="1"/>
            </p:cNvPicPr>
            <p:nvPr/>
          </p:nvPicPr>
          <p:blipFill>
            <a:blip r:embed="rId3"/>
            <a:stretch>
              <a:fillRect/>
            </a:stretch>
          </p:blipFill>
          <p:spPr>
            <a:xfrm>
              <a:off x="0" y="0"/>
              <a:ext cx="19200" cy="10800"/>
            </a:xfrm>
            <a:prstGeom prst="rect">
              <a:avLst/>
            </a:prstGeom>
          </p:spPr>
        </p:pic>
        <p:pic>
          <p:nvPicPr>
            <p:cNvPr id="7" name="图片 4" descr="组 3">
              <a:extLst>
                <a:ext uri="{FF2B5EF4-FFF2-40B4-BE49-F238E27FC236}">
                  <a16:creationId xmlns:a16="http://schemas.microsoft.com/office/drawing/2014/main" id="{B5F412F6-B9A7-51E7-0AEE-34025B53241A}"/>
                </a:ext>
              </a:extLst>
            </p:cNvPr>
            <p:cNvPicPr>
              <a:picLocks noChangeAspect="1"/>
            </p:cNvPicPr>
            <p:nvPr/>
          </p:nvPicPr>
          <p:blipFill>
            <a:blip r:embed="rId4"/>
            <a:stretch>
              <a:fillRect/>
            </a:stretch>
          </p:blipFill>
          <p:spPr>
            <a:xfrm>
              <a:off x="158" y="642"/>
              <a:ext cx="18884" cy="9517"/>
            </a:xfrm>
            <a:prstGeom prst="rect">
              <a:avLst/>
            </a:prstGeom>
          </p:spPr>
        </p:pic>
      </p:grpSp>
      <p:sp>
        <p:nvSpPr>
          <p:cNvPr id="8" name="Speech Bubble: Rectangle with Corners Rounded 5">
            <a:extLst>
              <a:ext uri="{FF2B5EF4-FFF2-40B4-BE49-F238E27FC236}">
                <a16:creationId xmlns:a16="http://schemas.microsoft.com/office/drawing/2014/main" id="{00C5318F-A1FE-67C3-59CF-7902291CB279}"/>
              </a:ext>
            </a:extLst>
          </p:cNvPr>
          <p:cNvSpPr/>
          <p:nvPr/>
        </p:nvSpPr>
        <p:spPr>
          <a:xfrm>
            <a:off x="4315146" y="2050899"/>
            <a:ext cx="7078895" cy="3800599"/>
          </a:xfrm>
          <a:prstGeom prst="wedgeRoundRectCallout">
            <a:avLst>
              <a:gd name="adj1" fmla="val -65403"/>
              <a:gd name="adj2" fmla="val 14808"/>
              <a:gd name="adj3" fmla="val 16667"/>
            </a:avLst>
          </a:prstGeom>
          <a:solidFill>
            <a:schemeClr val="accent4">
              <a:lumMod val="20000"/>
              <a:lumOff val="80000"/>
            </a:schemeClr>
          </a:solid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marL="457200" lvl="0" indent="-457200" algn="just">
              <a:buFont typeface="Arial" panose="020B0604020202020204" pitchFamily="34" charset="0"/>
              <a:buChar char="•"/>
            </a:pPr>
            <a:r>
              <a:rPr lang="vi-VN" sz="3200" b="1" dirty="0">
                <a:solidFill>
                  <a:prstClr val="white">
                    <a:lumMod val="10000"/>
                  </a:prstClr>
                </a:solidFill>
                <a:latin typeface="Calibri" panose="020F0502020204030204" pitchFamily="34" charset="0"/>
                <a:cs typeface="Calibri" panose="020F0502020204030204" pitchFamily="34" charset="0"/>
              </a:rPr>
              <a:t>Chọn dụng cụ vừa với tay cầm, hạn chế có đàu sắc, nhọn. Tập trung khi sử dụng dụng cụ, không đùa nghịch để tránh làm người khác bị thương. Cất dụng cụ vào hộp hoặc bao đựng và để nơi an toàn.</a:t>
            </a:r>
            <a:endParaRPr kumimoji="0" lang="en-US" sz="3200" b="1" i="0" u="none" strike="noStrike" kern="1200" cap="none" spc="0" normalizeH="0" baseline="0" noProof="0" dirty="0">
              <a:ln>
                <a:noFill/>
              </a:ln>
              <a:solidFill>
                <a:prstClr val="white">
                  <a:lumMod val="10000"/>
                </a:prstClr>
              </a:solidFill>
              <a:effectLst/>
              <a:uLnTx/>
              <a:uFillTx/>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182A8B81-0722-9FC3-891A-2CE75C3C41B3}"/>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4002" b="93936" l="9947" r="89908"/>
                    </a14:imgEffect>
                  </a14:imgLayer>
                </a14:imgProps>
              </a:ext>
              <a:ext uri="{28A0092B-C50C-407E-A947-70E740481C1C}">
                <a14:useLocalDpi xmlns:a14="http://schemas.microsoft.com/office/drawing/2010/main" val="0"/>
              </a:ext>
            </a:extLst>
          </a:blip>
          <a:stretch>
            <a:fillRect/>
          </a:stretch>
        </p:blipFill>
        <p:spPr>
          <a:xfrm>
            <a:off x="-1337561" y="1681018"/>
            <a:ext cx="6842560" cy="5473786"/>
          </a:xfrm>
          <a:prstGeom prst="rect">
            <a:avLst/>
          </a:prstGeom>
        </p:spPr>
      </p:pic>
      <p:pic>
        <p:nvPicPr>
          <p:cNvPr id="10" name="Picture 9">
            <a:extLst>
              <a:ext uri="{FF2B5EF4-FFF2-40B4-BE49-F238E27FC236}">
                <a16:creationId xmlns:a16="http://schemas.microsoft.com/office/drawing/2014/main" id="{3701A8E5-52D6-AECB-B158-FE42C1611500}"/>
              </a:ext>
            </a:extLst>
          </p:cNvPr>
          <p:cNvPicPr>
            <a:picLocks noChangeAspect="1"/>
          </p:cNvPicPr>
          <p:nvPr/>
        </p:nvPicPr>
        <p:blipFill>
          <a:blip r:embed="rId7"/>
          <a:stretch>
            <a:fillRect/>
          </a:stretch>
        </p:blipFill>
        <p:spPr>
          <a:xfrm>
            <a:off x="5547253" y="1100870"/>
            <a:ext cx="4035902" cy="1072989"/>
          </a:xfrm>
          <a:prstGeom prst="rect">
            <a:avLst/>
          </a:prstGeom>
        </p:spPr>
      </p:pic>
    </p:spTree>
    <p:extLst>
      <p:ext uri="{BB962C8B-B14F-4D97-AF65-F5344CB8AC3E}">
        <p14:creationId xmlns:p14="http://schemas.microsoft.com/office/powerpoint/2010/main" val="245147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377E1-DDAF-64E4-3B04-19214D45419D}"/>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0BF94AB3-64EC-EA04-D3DD-D4AF4BA3A99E}"/>
              </a:ext>
            </a:extLst>
          </p:cNvPr>
          <p:cNvSpPr>
            <a:spLocks noGrp="1"/>
          </p:cNvSpPr>
          <p:nvPr>
            <p:ph idx="1"/>
          </p:nvPr>
        </p:nvSpPr>
        <p:spPr/>
        <p:txBody>
          <a:bodyPr/>
          <a:lstStyle/>
          <a:p>
            <a:endParaRPr lang="en-VN"/>
          </a:p>
        </p:txBody>
      </p:sp>
      <p:pic>
        <p:nvPicPr>
          <p:cNvPr id="4" name="图片 117" descr="组 1">
            <a:extLst>
              <a:ext uri="{FF2B5EF4-FFF2-40B4-BE49-F238E27FC236}">
                <a16:creationId xmlns:a16="http://schemas.microsoft.com/office/drawing/2014/main" id="{8294E3A9-2957-E407-0EC0-D237776A8961}"/>
              </a:ext>
            </a:extLst>
          </p:cNvPr>
          <p:cNvPicPr>
            <a:picLocks noChangeAspect="1"/>
          </p:cNvPicPr>
          <p:nvPr/>
        </p:nvPicPr>
        <p:blipFill>
          <a:blip r:embed="rId2"/>
          <a:stretch>
            <a:fillRect/>
          </a:stretch>
        </p:blipFill>
        <p:spPr>
          <a:xfrm>
            <a:off x="-258085" y="74543"/>
            <a:ext cx="12009120" cy="6858000"/>
          </a:xfrm>
          <a:prstGeom prst="rect">
            <a:avLst/>
          </a:prstGeom>
        </p:spPr>
      </p:pic>
      <p:sp>
        <p:nvSpPr>
          <p:cNvPr id="5" name="圆角矩形 7">
            <a:extLst>
              <a:ext uri="{FF2B5EF4-FFF2-40B4-BE49-F238E27FC236}">
                <a16:creationId xmlns:a16="http://schemas.microsoft.com/office/drawing/2014/main" id="{487007B9-2A01-0F58-BCDB-2F6C54467653}"/>
              </a:ext>
            </a:extLst>
          </p:cNvPr>
          <p:cNvSpPr/>
          <p:nvPr/>
        </p:nvSpPr>
        <p:spPr>
          <a:xfrm>
            <a:off x="1777429" y="339048"/>
            <a:ext cx="9030983" cy="1818526"/>
          </a:xfrm>
          <a:prstGeom prst="roundRect">
            <a:avLst>
              <a:gd name="adj" fmla="val 50000"/>
            </a:avLst>
          </a:prstGeom>
          <a:solidFill>
            <a:srgbClr val="00B050"/>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CN" sz="3200" b="1" dirty="0" err="1">
                <a:solidFill>
                  <a:prstClr val="white"/>
                </a:solidFill>
                <a:latin typeface="Calibri" panose="020F0502020204030204" pitchFamily="34" charset="0"/>
                <a:cs typeface="Calibri" panose="020F0502020204030204" pitchFamily="34" charset="0"/>
                <a:sym typeface="+mn-ea"/>
              </a:rPr>
              <a:t>Về</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nhà</a:t>
            </a:r>
            <a:r>
              <a:rPr lang="en-US" altLang="zh-CN" sz="3200" b="1" dirty="0">
                <a:solidFill>
                  <a:prstClr val="white"/>
                </a:solidFill>
                <a:latin typeface="Calibri" panose="020F0502020204030204" pitchFamily="34" charset="0"/>
                <a:cs typeface="Calibri" panose="020F0502020204030204" pitchFamily="34" charset="0"/>
                <a:sym typeface="+mn-ea"/>
              </a:rPr>
              <a:t>:</a:t>
            </a:r>
          </a:p>
          <a:p>
            <a:pPr lvl="0" algn="just">
              <a:defRPr/>
            </a:pPr>
            <a:r>
              <a:rPr lang="en-US" altLang="zh-CN" sz="3200" b="1" dirty="0" err="1">
                <a:solidFill>
                  <a:prstClr val="white"/>
                </a:solidFill>
                <a:latin typeface="Calibri" panose="020F0502020204030204" pitchFamily="34" charset="0"/>
                <a:cs typeface="Calibri" panose="020F0502020204030204" pitchFamily="34" charset="0"/>
                <a:sym typeface="+mn-ea"/>
              </a:rPr>
              <a:t>Làm</a:t>
            </a:r>
            <a:r>
              <a:rPr lang="en-US" altLang="zh-CN" sz="3200" b="1" dirty="0">
                <a:solidFill>
                  <a:prstClr val="white"/>
                </a:solidFill>
                <a:latin typeface="Calibri" panose="020F0502020204030204" pitchFamily="34" charset="0"/>
                <a:cs typeface="Calibri" panose="020F0502020204030204" pitchFamily="34" charset="0"/>
                <a:sym typeface="+mn-ea"/>
              </a:rPr>
              <a:t> 1 </a:t>
            </a:r>
            <a:r>
              <a:rPr lang="en-US" altLang="zh-CN" sz="3200" b="1" dirty="0" err="1">
                <a:solidFill>
                  <a:prstClr val="white"/>
                </a:solidFill>
                <a:latin typeface="Calibri" panose="020F0502020204030204" pitchFamily="34" charset="0"/>
                <a:cs typeface="Calibri" panose="020F0502020204030204" pitchFamily="34" charset="0"/>
                <a:sym typeface="+mn-ea"/>
              </a:rPr>
              <a:t>sản</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phẩm</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thủ</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công</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bất</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kì</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và</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đánh</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dấu</a:t>
            </a:r>
            <a:r>
              <a:rPr lang="en-US" altLang="zh-CN" sz="3200" b="1" dirty="0">
                <a:solidFill>
                  <a:prstClr val="white"/>
                </a:solidFill>
                <a:latin typeface="Calibri" panose="020F0502020204030204" pitchFamily="34" charset="0"/>
                <a:cs typeface="Calibri" panose="020F0502020204030204" pitchFamily="34" charset="0"/>
                <a:sym typeface="+mn-ea"/>
              </a:rPr>
              <a:t> X </a:t>
            </a:r>
            <a:r>
              <a:rPr lang="en-US" altLang="zh-CN" sz="3200" b="1" dirty="0" err="1">
                <a:solidFill>
                  <a:prstClr val="white"/>
                </a:solidFill>
                <a:latin typeface="Calibri" panose="020F0502020204030204" pitchFamily="34" charset="0"/>
                <a:cs typeface="Calibri" panose="020F0502020204030204" pitchFamily="34" charset="0"/>
                <a:sym typeface="+mn-ea"/>
              </a:rPr>
              <a:t>để</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đánh</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giá</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kết</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quả</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thực</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hành</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theo</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tiêu</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chí</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sau</a:t>
            </a:r>
            <a:r>
              <a:rPr lang="en-US" altLang="zh-CN" sz="3200" b="1" dirty="0">
                <a:solidFill>
                  <a:prstClr val="white"/>
                </a:solidFill>
                <a:latin typeface="Calibri" panose="020F0502020204030204" pitchFamily="34" charset="0"/>
                <a:cs typeface="Calibri" panose="020F0502020204030204" pitchFamily="34" charset="0"/>
                <a:sym typeface="+mn-ea"/>
              </a:rPr>
              <a:t>:</a:t>
            </a:r>
            <a:endParaRPr kumimoji="0" lang="zh-CN" alt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graphicFrame>
        <p:nvGraphicFramePr>
          <p:cNvPr id="6" name="Table 5">
            <a:extLst>
              <a:ext uri="{FF2B5EF4-FFF2-40B4-BE49-F238E27FC236}">
                <a16:creationId xmlns:a16="http://schemas.microsoft.com/office/drawing/2014/main" id="{E50C902A-F9F9-6110-8C52-A524CA27791B}"/>
              </a:ext>
            </a:extLst>
          </p:cNvPr>
          <p:cNvGraphicFramePr>
            <a:graphicFrameLocks noGrp="1"/>
          </p:cNvGraphicFramePr>
          <p:nvPr>
            <p:extLst>
              <p:ext uri="{D42A27DB-BD31-4B8C-83A1-F6EECF244321}">
                <p14:modId xmlns:p14="http://schemas.microsoft.com/office/powerpoint/2010/main" val="1572766898"/>
              </p:ext>
            </p:extLst>
          </p:nvPr>
        </p:nvGraphicFramePr>
        <p:xfrm>
          <a:off x="2332234" y="2486346"/>
          <a:ext cx="7972745" cy="2909210"/>
        </p:xfrm>
        <a:graphic>
          <a:graphicData uri="http://schemas.openxmlformats.org/drawingml/2006/table">
            <a:tbl>
              <a:tblPr firstRow="1" firstCol="1" bandRow="1">
                <a:tableStyleId>{9DCAF9ED-07DC-4A11-8D7F-57B35C25682E}</a:tableStyleId>
              </a:tblPr>
              <a:tblGrid>
                <a:gridCol w="3830107">
                  <a:extLst>
                    <a:ext uri="{9D8B030D-6E8A-4147-A177-3AD203B41FA5}">
                      <a16:colId xmlns:a16="http://schemas.microsoft.com/office/drawing/2014/main" val="1722006515"/>
                    </a:ext>
                  </a:extLst>
                </a:gridCol>
                <a:gridCol w="964702">
                  <a:extLst>
                    <a:ext uri="{9D8B030D-6E8A-4147-A177-3AD203B41FA5}">
                      <a16:colId xmlns:a16="http://schemas.microsoft.com/office/drawing/2014/main" val="4018564706"/>
                    </a:ext>
                  </a:extLst>
                </a:gridCol>
                <a:gridCol w="1616872">
                  <a:extLst>
                    <a:ext uri="{9D8B030D-6E8A-4147-A177-3AD203B41FA5}">
                      <a16:colId xmlns:a16="http://schemas.microsoft.com/office/drawing/2014/main" val="4182539039"/>
                    </a:ext>
                  </a:extLst>
                </a:gridCol>
                <a:gridCol w="1561064">
                  <a:extLst>
                    <a:ext uri="{9D8B030D-6E8A-4147-A177-3AD203B41FA5}">
                      <a16:colId xmlns:a16="http://schemas.microsoft.com/office/drawing/2014/main" val="2618464205"/>
                    </a:ext>
                  </a:extLst>
                </a:gridCol>
              </a:tblGrid>
              <a:tr h="414229">
                <a:tc>
                  <a:txBody>
                    <a:bodyPr/>
                    <a:lstStyle/>
                    <a:p>
                      <a:pPr marL="0" marR="0" algn="ctr">
                        <a:lnSpc>
                          <a:spcPct val="115000"/>
                        </a:lnSpc>
                        <a:spcBef>
                          <a:spcPts val="0"/>
                        </a:spcBef>
                        <a:spcAft>
                          <a:spcPts val="0"/>
                        </a:spcAft>
                      </a:pPr>
                      <a:r>
                        <a:rPr lang="vi-VN" sz="2400" dirty="0">
                          <a:effectLst/>
                          <a:latin typeface="Calibri" panose="020F0502020204030204" pitchFamily="34" charset="0"/>
                          <a:cs typeface="Calibri" panose="020F0502020204030204" pitchFamily="34" charset="0"/>
                        </a:rPr>
                        <a:t> </a:t>
                      </a:r>
                      <a:r>
                        <a:rPr lang="en-US" sz="2400" dirty="0" err="1">
                          <a:effectLst/>
                          <a:latin typeface="Calibri" panose="020F0502020204030204" pitchFamily="34" charset="0"/>
                          <a:cs typeface="Calibri" panose="020F0502020204030204" pitchFamily="34" charset="0"/>
                        </a:rPr>
                        <a:t>Tiêu</a:t>
                      </a:r>
                      <a:r>
                        <a:rPr lang="en-US" sz="2400" dirty="0">
                          <a:effectLst/>
                          <a:latin typeface="Calibri" panose="020F0502020204030204" pitchFamily="34" charset="0"/>
                          <a:cs typeface="Calibri" panose="020F0502020204030204" pitchFamily="34" charset="0"/>
                        </a:rPr>
                        <a:t> </a:t>
                      </a:r>
                      <a:r>
                        <a:rPr lang="en-US" sz="2400" dirty="0" err="1">
                          <a:effectLst/>
                          <a:latin typeface="Calibri" panose="020F0502020204030204" pitchFamily="34" charset="0"/>
                          <a:cs typeface="Calibri" panose="020F0502020204030204" pitchFamily="34" charset="0"/>
                        </a:rPr>
                        <a:t>chí</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Tốt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dirty="0">
                          <a:effectLst/>
                          <a:latin typeface="Calibri" panose="020F0502020204030204" pitchFamily="34" charset="0"/>
                          <a:cs typeface="Calibri" panose="020F0502020204030204" pitchFamily="34" charset="0"/>
                        </a:rPr>
                        <a:t>Bình thường</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dirty="0">
                          <a:effectLst/>
                          <a:latin typeface="Calibri" panose="020F0502020204030204" pitchFamily="34" charset="0"/>
                          <a:cs typeface="Calibri" panose="020F0502020204030204" pitchFamily="34" charset="0"/>
                        </a:rPr>
                        <a:t>Không tốt</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8865792"/>
                  </a:ext>
                </a:extLst>
              </a:tr>
              <a:tr h="414229">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Chọn vật liệu phù hợp</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4943643"/>
                  </a:ext>
                </a:extLst>
              </a:tr>
              <a:tr h="414229">
                <a:tc>
                  <a:txBody>
                    <a:bodyPr/>
                    <a:lstStyle/>
                    <a:p>
                      <a:pPr marL="0" marR="0" algn="just">
                        <a:lnSpc>
                          <a:spcPct val="115000"/>
                        </a:lnSpc>
                        <a:spcBef>
                          <a:spcPts val="0"/>
                        </a:spcBef>
                        <a:spcAft>
                          <a:spcPts val="0"/>
                        </a:spcAft>
                      </a:pPr>
                      <a:r>
                        <a:rPr lang="vi-VN" sz="2400" dirty="0">
                          <a:effectLst/>
                          <a:latin typeface="Calibri" panose="020F0502020204030204" pitchFamily="34" charset="0"/>
                          <a:cs typeface="Calibri" panose="020F0502020204030204" pitchFamily="34" charset="0"/>
                        </a:rPr>
                        <a:t>Hình thức sản phẩm</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0303853"/>
                  </a:ext>
                </a:extLst>
              </a:tr>
              <a:tr h="414229">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Sử dụng dụng cụ an toàn</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1210165"/>
                  </a:ext>
                </a:extLst>
              </a:tr>
              <a:tr h="849976">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Vệ sinh, gọn gàng sau khi thực hành</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dirty="0">
                          <a:effectLst/>
                          <a:latin typeface="Calibri" panose="020F0502020204030204" pitchFamily="34" charset="0"/>
                          <a:cs typeface="Calibri" panose="020F0502020204030204" pitchFamily="34" charset="0"/>
                        </a:rPr>
                        <a:t> </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913924"/>
                  </a:ext>
                </a:extLst>
              </a:tr>
            </a:tbl>
          </a:graphicData>
        </a:graphic>
      </p:graphicFrame>
    </p:spTree>
    <p:extLst>
      <p:ext uri="{BB962C8B-B14F-4D97-AF65-F5344CB8AC3E}">
        <p14:creationId xmlns:p14="http://schemas.microsoft.com/office/powerpoint/2010/main" val="193388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1"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377E1-DDAF-64E4-3B04-19214D45419D}"/>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0BF94AB3-64EC-EA04-D3DD-D4AF4BA3A99E}"/>
              </a:ext>
            </a:extLst>
          </p:cNvPr>
          <p:cNvSpPr>
            <a:spLocks noGrp="1"/>
          </p:cNvSpPr>
          <p:nvPr>
            <p:ph idx="1"/>
          </p:nvPr>
        </p:nvSpPr>
        <p:spPr/>
        <p:txBody>
          <a:bodyPr/>
          <a:lstStyle/>
          <a:p>
            <a:endParaRPr lang="en-VN"/>
          </a:p>
        </p:txBody>
      </p:sp>
      <p:pic>
        <p:nvPicPr>
          <p:cNvPr id="4" name="图片 8" descr="组 3">
            <a:extLst>
              <a:ext uri="{FF2B5EF4-FFF2-40B4-BE49-F238E27FC236}">
                <a16:creationId xmlns:a16="http://schemas.microsoft.com/office/drawing/2014/main" id="{CD2BE7F1-77EC-4162-43E2-1FC0256C1C0C}"/>
              </a:ext>
            </a:extLst>
          </p:cNvPr>
          <p:cNvPicPr>
            <a:picLocks noChangeAspect="1"/>
          </p:cNvPicPr>
          <p:nvPr/>
        </p:nvPicPr>
        <p:blipFill>
          <a:blip r:embed="rId2"/>
          <a:stretch>
            <a:fillRect/>
          </a:stretch>
        </p:blipFill>
        <p:spPr>
          <a:xfrm>
            <a:off x="0" y="-153642"/>
            <a:ext cx="12192000" cy="6858000"/>
          </a:xfrm>
          <a:prstGeom prst="rect">
            <a:avLst/>
          </a:prstGeom>
        </p:spPr>
      </p:pic>
      <p:pic>
        <p:nvPicPr>
          <p:cNvPr id="5" name="Picture 4">
            <a:extLst>
              <a:ext uri="{FF2B5EF4-FFF2-40B4-BE49-F238E27FC236}">
                <a16:creationId xmlns:a16="http://schemas.microsoft.com/office/drawing/2014/main" id="{48FCB982-A279-6A48-F4AE-2A6362C2721E}"/>
              </a:ext>
            </a:extLst>
          </p:cNvPr>
          <p:cNvPicPr>
            <a:picLocks noChangeAspect="1"/>
          </p:cNvPicPr>
          <p:nvPr/>
        </p:nvPicPr>
        <p:blipFill>
          <a:blip r:embed="rId3"/>
          <a:stretch>
            <a:fillRect/>
          </a:stretch>
        </p:blipFill>
        <p:spPr>
          <a:xfrm>
            <a:off x="1193371" y="2129869"/>
            <a:ext cx="9620322" cy="2310584"/>
          </a:xfrm>
          <a:prstGeom prst="rect">
            <a:avLst/>
          </a:prstGeom>
        </p:spPr>
      </p:pic>
    </p:spTree>
    <p:extLst>
      <p:ext uri="{BB962C8B-B14F-4D97-AF65-F5344CB8AC3E}">
        <p14:creationId xmlns:p14="http://schemas.microsoft.com/office/powerpoint/2010/main" val="1366871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377E1-DDAF-64E4-3B04-19214D45419D}"/>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0BF94AB3-64EC-EA04-D3DD-D4AF4BA3A99E}"/>
              </a:ext>
            </a:extLst>
          </p:cNvPr>
          <p:cNvSpPr>
            <a:spLocks noGrp="1"/>
          </p:cNvSpPr>
          <p:nvPr>
            <p:ph idx="1"/>
          </p:nvPr>
        </p:nvSpPr>
        <p:spPr/>
        <p:txBody>
          <a:bodyPr/>
          <a:lstStyle/>
          <a:p>
            <a:endParaRPr lang="en-VN"/>
          </a:p>
        </p:txBody>
      </p:sp>
    </p:spTree>
    <p:extLst>
      <p:ext uri="{BB962C8B-B14F-4D97-AF65-F5344CB8AC3E}">
        <p14:creationId xmlns:p14="http://schemas.microsoft.com/office/powerpoint/2010/main" val="3555032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377E1-DDAF-64E4-3B04-19214D45419D}"/>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0BF94AB3-64EC-EA04-D3DD-D4AF4BA3A99E}"/>
              </a:ext>
            </a:extLst>
          </p:cNvPr>
          <p:cNvSpPr>
            <a:spLocks noGrp="1"/>
          </p:cNvSpPr>
          <p:nvPr>
            <p:ph idx="1"/>
          </p:nvPr>
        </p:nvSpPr>
        <p:spPr/>
        <p:txBody>
          <a:bodyPr/>
          <a:lstStyle/>
          <a:p>
            <a:endParaRPr lang="en-VN"/>
          </a:p>
        </p:txBody>
      </p:sp>
    </p:spTree>
    <p:extLst>
      <p:ext uri="{BB962C8B-B14F-4D97-AF65-F5344CB8AC3E}">
        <p14:creationId xmlns:p14="http://schemas.microsoft.com/office/powerpoint/2010/main" val="1429078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377E1-DDAF-64E4-3B04-19214D45419D}"/>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0BF94AB3-64EC-EA04-D3DD-D4AF4BA3A99E}"/>
              </a:ext>
            </a:extLst>
          </p:cNvPr>
          <p:cNvSpPr>
            <a:spLocks noGrp="1"/>
          </p:cNvSpPr>
          <p:nvPr>
            <p:ph idx="1"/>
          </p:nvPr>
        </p:nvSpPr>
        <p:spPr/>
        <p:txBody>
          <a:bodyPr/>
          <a:lstStyle/>
          <a:p>
            <a:endParaRPr lang="en-VN"/>
          </a:p>
        </p:txBody>
      </p:sp>
    </p:spTree>
    <p:extLst>
      <p:ext uri="{BB962C8B-B14F-4D97-AF65-F5344CB8AC3E}">
        <p14:creationId xmlns:p14="http://schemas.microsoft.com/office/powerpoint/2010/main" val="3672920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377E1-DDAF-64E4-3B04-19214D45419D}"/>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0BF94AB3-64EC-EA04-D3DD-D4AF4BA3A99E}"/>
              </a:ext>
            </a:extLst>
          </p:cNvPr>
          <p:cNvSpPr>
            <a:spLocks noGrp="1"/>
          </p:cNvSpPr>
          <p:nvPr>
            <p:ph idx="1"/>
          </p:nvPr>
        </p:nvSpPr>
        <p:spPr/>
        <p:txBody>
          <a:bodyPr/>
          <a:lstStyle/>
          <a:p>
            <a:endParaRPr lang="en-VN"/>
          </a:p>
        </p:txBody>
      </p:sp>
    </p:spTree>
    <p:extLst>
      <p:ext uri="{BB962C8B-B14F-4D97-AF65-F5344CB8AC3E}">
        <p14:creationId xmlns:p14="http://schemas.microsoft.com/office/powerpoint/2010/main" val="80657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43AB1-C499-829B-790E-B63074368129}"/>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E1D9E6AE-4B11-B0F6-134E-9E2B9AE4F897}"/>
              </a:ext>
            </a:extLst>
          </p:cNvPr>
          <p:cNvSpPr>
            <a:spLocks noGrp="1"/>
          </p:cNvSpPr>
          <p:nvPr>
            <p:ph idx="1"/>
          </p:nvPr>
        </p:nvSpPr>
        <p:spPr/>
        <p:txBody>
          <a:bodyPr/>
          <a:lstStyle/>
          <a:p>
            <a:endParaRPr lang="en-VN"/>
          </a:p>
        </p:txBody>
      </p:sp>
      <p:sp>
        <p:nvSpPr>
          <p:cNvPr id="4" name="Rectangle: Rounded Corners 10">
            <a:extLst>
              <a:ext uri="{FF2B5EF4-FFF2-40B4-BE49-F238E27FC236}">
                <a16:creationId xmlns:a16="http://schemas.microsoft.com/office/drawing/2014/main" id="{808C7D34-EF35-2848-B1A5-845E489BD1F0}"/>
              </a:ext>
            </a:extLst>
          </p:cNvPr>
          <p:cNvSpPr/>
          <p:nvPr/>
        </p:nvSpPr>
        <p:spPr>
          <a:xfrm>
            <a:off x="289278" y="372570"/>
            <a:ext cx="11613443" cy="6085380"/>
          </a:xfrm>
          <a:prstGeom prst="round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ED332AFA-F520-3CCA-5ED2-7E21A53E28B1}"/>
              </a:ext>
            </a:extLst>
          </p:cNvPr>
          <p:cNvSpPr txBox="1"/>
          <p:nvPr/>
        </p:nvSpPr>
        <p:spPr>
          <a:xfrm>
            <a:off x="1163451" y="295998"/>
            <a:ext cx="10093127"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2.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Đâu</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là</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dụng</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cụ</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và</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vật</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liệu</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làm</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thủ</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công</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endParaRPr kumimoji="0" lang="vi-VN"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nvGrpSpPr>
          <p:cNvPr id="6" name="DapAnA - 9Slide.vn">
            <a:extLst>
              <a:ext uri="{FF2B5EF4-FFF2-40B4-BE49-F238E27FC236}">
                <a16:creationId xmlns:a16="http://schemas.microsoft.com/office/drawing/2014/main" id="{598CA4C5-1616-1B48-38EF-8666848B6079}"/>
              </a:ext>
            </a:extLst>
          </p:cNvPr>
          <p:cNvGrpSpPr/>
          <p:nvPr/>
        </p:nvGrpSpPr>
        <p:grpSpPr>
          <a:xfrm>
            <a:off x="609600" y="3061123"/>
            <a:ext cx="5044329" cy="1421875"/>
            <a:chOff x="609600" y="3061123"/>
            <a:chExt cx="5044329" cy="1421875"/>
          </a:xfrm>
        </p:grpSpPr>
        <p:grpSp>
          <p:nvGrpSpPr>
            <p:cNvPr id="7" name="Group 6">
              <a:extLst>
                <a:ext uri="{FF2B5EF4-FFF2-40B4-BE49-F238E27FC236}">
                  <a16:creationId xmlns:a16="http://schemas.microsoft.com/office/drawing/2014/main" id="{609A7FC3-1FFF-3752-5121-A4EEB6150390}"/>
                </a:ext>
              </a:extLst>
            </p:cNvPr>
            <p:cNvGrpSpPr/>
            <p:nvPr/>
          </p:nvGrpSpPr>
          <p:grpSpPr>
            <a:xfrm>
              <a:off x="609600" y="3061123"/>
              <a:ext cx="5044329" cy="1421875"/>
              <a:chOff x="289671" y="3263476"/>
              <a:chExt cx="10591800" cy="1981200"/>
            </a:xfrm>
          </p:grpSpPr>
          <p:sp>
            <p:nvSpPr>
              <p:cNvPr id="12" name="Rectangle: Rounded Corners 17">
                <a:extLst>
                  <a:ext uri="{FF2B5EF4-FFF2-40B4-BE49-F238E27FC236}">
                    <a16:creationId xmlns:a16="http://schemas.microsoft.com/office/drawing/2014/main" id="{29F36313-330E-80A3-7C65-933B49E668A6}"/>
                  </a:ext>
                </a:extLst>
              </p:cNvPr>
              <p:cNvSpPr/>
              <p:nvPr/>
            </p:nvSpPr>
            <p:spPr>
              <a:xfrm>
                <a:off x="289671" y="3263476"/>
                <a:ext cx="10591800" cy="1981200"/>
              </a:xfrm>
              <a:prstGeom prst="roundRect">
                <a:avLst/>
              </a:prstGeom>
              <a:solidFill>
                <a:srgbClr val="FFABC1"/>
              </a:solidFill>
              <a:ln w="38100">
                <a:solidFill>
                  <a:srgbClr val="BF46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8">
                <a:extLst>
                  <a:ext uri="{FF2B5EF4-FFF2-40B4-BE49-F238E27FC236}">
                    <a16:creationId xmlns:a16="http://schemas.microsoft.com/office/drawing/2014/main" id="{D56665E3-B843-8527-80BD-613BC59FD394}"/>
                  </a:ext>
                </a:extLst>
              </p:cNvPr>
              <p:cNvSpPr/>
              <p:nvPr/>
            </p:nvSpPr>
            <p:spPr>
              <a:xfrm>
                <a:off x="3506651" y="3429000"/>
                <a:ext cx="7222420" cy="16501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20B235B6-72A9-A499-8342-CDF91F3024F8}"/>
                </a:ext>
              </a:extLst>
            </p:cNvPr>
            <p:cNvSpPr txBox="1"/>
            <p:nvPr/>
          </p:nvSpPr>
          <p:spPr>
            <a:xfrm>
              <a:off x="2557261" y="3341620"/>
              <a:ext cx="2403030" cy="738664"/>
            </a:xfrm>
            <a:prstGeom prst="rect">
              <a:avLst/>
            </a:prstGeom>
            <a:noFill/>
          </p:spPr>
          <p:txBody>
            <a:bodyPr wrap="none" lIns="0" tIns="0" rIns="0" bIns="0" rtlCol="0">
              <a:spAutoFit/>
            </a:bodyPr>
            <a:lstStyle/>
            <a:p>
              <a:pPr algn="ctr"/>
              <a:r>
                <a:rPr lang="en-US" sz="4800" b="1" dirty="0" err="1">
                  <a:solidFill>
                    <a:srgbClr val="E76EA3"/>
                  </a:solidFill>
                  <a:latin typeface="Calibri" panose="020F0502020204030204" pitchFamily="34" charset="0"/>
                  <a:cs typeface="Calibri" panose="020F0502020204030204" pitchFamily="34" charset="0"/>
                </a:rPr>
                <a:t>Giấy</a:t>
              </a:r>
              <a:r>
                <a:rPr lang="en-US" sz="4800" b="1" dirty="0">
                  <a:solidFill>
                    <a:srgbClr val="E76EA3"/>
                  </a:solidFill>
                  <a:latin typeface="Calibri" panose="020F0502020204030204" pitchFamily="34" charset="0"/>
                  <a:cs typeface="Calibri" panose="020F0502020204030204" pitchFamily="34" charset="0"/>
                </a:rPr>
                <a:t> </a:t>
              </a:r>
              <a:r>
                <a:rPr lang="en-US" sz="4800" b="1" dirty="0" err="1">
                  <a:solidFill>
                    <a:srgbClr val="E76EA3"/>
                  </a:solidFill>
                  <a:latin typeface="Calibri" panose="020F0502020204030204" pitchFamily="34" charset="0"/>
                  <a:cs typeface="Calibri" panose="020F0502020204030204" pitchFamily="34" charset="0"/>
                </a:rPr>
                <a:t>màu</a:t>
              </a:r>
              <a:endParaRPr lang="en-US" sz="4800" b="1" dirty="0">
                <a:solidFill>
                  <a:srgbClr val="E76EA3"/>
                </a:solidFill>
                <a:latin typeface="Calibri" panose="020F050202020403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350273F8-763E-8552-9157-6B174CB99F4B}"/>
                </a:ext>
              </a:extLst>
            </p:cNvPr>
            <p:cNvGrpSpPr/>
            <p:nvPr/>
          </p:nvGrpSpPr>
          <p:grpSpPr>
            <a:xfrm>
              <a:off x="742754" y="3134284"/>
              <a:ext cx="1320383" cy="1229921"/>
              <a:chOff x="812176" y="3134284"/>
              <a:chExt cx="1320383" cy="1229921"/>
            </a:xfrm>
          </p:grpSpPr>
          <p:pic>
            <p:nvPicPr>
              <p:cNvPr id="10" name="Picture 9">
                <a:extLst>
                  <a:ext uri="{FF2B5EF4-FFF2-40B4-BE49-F238E27FC236}">
                    <a16:creationId xmlns:a16="http://schemas.microsoft.com/office/drawing/2014/main" id="{03C89658-D727-49A4-3FBF-A326E35CA79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812176" y="3200477"/>
                <a:ext cx="1320383" cy="1163728"/>
              </a:xfrm>
              <a:prstGeom prst="rect">
                <a:avLst/>
              </a:prstGeom>
            </p:spPr>
          </p:pic>
          <p:sp>
            <p:nvSpPr>
              <p:cNvPr id="11" name="TextBox 10">
                <a:extLst>
                  <a:ext uri="{FF2B5EF4-FFF2-40B4-BE49-F238E27FC236}">
                    <a16:creationId xmlns:a16="http://schemas.microsoft.com/office/drawing/2014/main" id="{41D44F84-7B87-69B5-AECC-10E55EF1C0F5}"/>
                  </a:ext>
                </a:extLst>
              </p:cNvPr>
              <p:cNvSpPr txBox="1"/>
              <p:nvPr/>
            </p:nvSpPr>
            <p:spPr>
              <a:xfrm>
                <a:off x="1215887" y="3134284"/>
                <a:ext cx="512961" cy="1015663"/>
              </a:xfrm>
              <a:prstGeom prst="rect">
                <a:avLst/>
              </a:prstGeom>
              <a:noFill/>
            </p:spPr>
            <p:txBody>
              <a:bodyPr wrap="none" lIns="0" tIns="0" rIns="0" bIns="0" rtlCol="0">
                <a:spAutoFit/>
              </a:bodyPr>
              <a:lstStyle/>
              <a:p>
                <a:pPr algn="ctr"/>
                <a:r>
                  <a:rPr lang="en-US" sz="6600" b="1">
                    <a:solidFill>
                      <a:srgbClr val="BF465A"/>
                    </a:solidFill>
                    <a:latin typeface="Calibri" panose="020F0502020204030204" pitchFamily="34" charset="0"/>
                    <a:cs typeface="Calibri" panose="020F0502020204030204" pitchFamily="34" charset="0"/>
                  </a:rPr>
                  <a:t>A</a:t>
                </a:r>
              </a:p>
            </p:txBody>
          </p:sp>
        </p:grpSp>
      </p:grpSp>
      <p:grpSp>
        <p:nvGrpSpPr>
          <p:cNvPr id="14" name="DapAnB - 9Slide.vn">
            <a:extLst>
              <a:ext uri="{FF2B5EF4-FFF2-40B4-BE49-F238E27FC236}">
                <a16:creationId xmlns:a16="http://schemas.microsoft.com/office/drawing/2014/main" id="{70A9E52C-94AD-4B1E-781A-6CBA8EDBCBBA}"/>
              </a:ext>
            </a:extLst>
          </p:cNvPr>
          <p:cNvGrpSpPr/>
          <p:nvPr/>
        </p:nvGrpSpPr>
        <p:grpSpPr>
          <a:xfrm>
            <a:off x="6835816" y="3061123"/>
            <a:ext cx="5044329" cy="1421875"/>
            <a:chOff x="6835816" y="3061123"/>
            <a:chExt cx="5044329" cy="1421875"/>
          </a:xfrm>
        </p:grpSpPr>
        <p:grpSp>
          <p:nvGrpSpPr>
            <p:cNvPr id="15" name="Group 14">
              <a:extLst>
                <a:ext uri="{FF2B5EF4-FFF2-40B4-BE49-F238E27FC236}">
                  <a16:creationId xmlns:a16="http://schemas.microsoft.com/office/drawing/2014/main" id="{266FE0DF-8D90-DAE7-CF22-DD322026609E}"/>
                </a:ext>
              </a:extLst>
            </p:cNvPr>
            <p:cNvGrpSpPr/>
            <p:nvPr/>
          </p:nvGrpSpPr>
          <p:grpSpPr>
            <a:xfrm>
              <a:off x="6835816" y="3061123"/>
              <a:ext cx="5044329" cy="1421875"/>
              <a:chOff x="289671" y="3263477"/>
              <a:chExt cx="10591800" cy="1981200"/>
            </a:xfrm>
          </p:grpSpPr>
          <p:sp>
            <p:nvSpPr>
              <p:cNvPr id="20" name="Rectangle: Rounded Corners 26">
                <a:extLst>
                  <a:ext uri="{FF2B5EF4-FFF2-40B4-BE49-F238E27FC236}">
                    <a16:creationId xmlns:a16="http://schemas.microsoft.com/office/drawing/2014/main" id="{A3F048E1-1A04-4704-7D35-991B3E8F2E86}"/>
                  </a:ext>
                </a:extLst>
              </p:cNvPr>
              <p:cNvSpPr/>
              <p:nvPr/>
            </p:nvSpPr>
            <p:spPr>
              <a:xfrm>
                <a:off x="289671" y="3263477"/>
                <a:ext cx="10591800" cy="1981200"/>
              </a:xfrm>
              <a:prstGeom prst="roundRect">
                <a:avLst/>
              </a:prstGeom>
              <a:solidFill>
                <a:srgbClr val="FFABC1"/>
              </a:solidFill>
              <a:ln w="38100">
                <a:solidFill>
                  <a:srgbClr val="BF46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7">
                <a:extLst>
                  <a:ext uri="{FF2B5EF4-FFF2-40B4-BE49-F238E27FC236}">
                    <a16:creationId xmlns:a16="http://schemas.microsoft.com/office/drawing/2014/main" id="{86694F2F-5717-4669-F19A-52BF36C255CD}"/>
                  </a:ext>
                </a:extLst>
              </p:cNvPr>
              <p:cNvSpPr/>
              <p:nvPr/>
            </p:nvSpPr>
            <p:spPr>
              <a:xfrm>
                <a:off x="3506651" y="3429000"/>
                <a:ext cx="7222420" cy="16501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362A5BE3-7F0C-6740-9ACE-E9D17C5D1211}"/>
                </a:ext>
              </a:extLst>
            </p:cNvPr>
            <p:cNvSpPr txBox="1"/>
            <p:nvPr/>
          </p:nvSpPr>
          <p:spPr>
            <a:xfrm>
              <a:off x="9173658" y="3315149"/>
              <a:ext cx="1766509" cy="738664"/>
            </a:xfrm>
            <a:prstGeom prst="rect">
              <a:avLst/>
            </a:prstGeom>
            <a:noFill/>
          </p:spPr>
          <p:txBody>
            <a:bodyPr wrap="none" lIns="0" tIns="0" rIns="0" bIns="0" rtlCol="0">
              <a:spAutoFit/>
            </a:bodyPr>
            <a:lstStyle/>
            <a:p>
              <a:pPr algn="ctr"/>
              <a:r>
                <a:rPr lang="en-US" sz="4800" b="1" dirty="0" err="1">
                  <a:solidFill>
                    <a:srgbClr val="E76EA3"/>
                  </a:solidFill>
                  <a:latin typeface="Calibri" panose="020F0502020204030204" pitchFamily="34" charset="0"/>
                  <a:cs typeface="Calibri" panose="020F0502020204030204" pitchFamily="34" charset="0"/>
                </a:rPr>
                <a:t>Bút</a:t>
              </a:r>
              <a:r>
                <a:rPr lang="en-US" sz="4800" b="1" dirty="0">
                  <a:solidFill>
                    <a:srgbClr val="E76EA3"/>
                  </a:solidFill>
                  <a:latin typeface="Calibri" panose="020F0502020204030204" pitchFamily="34" charset="0"/>
                  <a:cs typeface="Calibri" panose="020F0502020204030204" pitchFamily="34" charset="0"/>
                </a:rPr>
                <a:t> </a:t>
              </a:r>
              <a:r>
                <a:rPr lang="en-US" sz="4800" b="1" dirty="0" err="1">
                  <a:solidFill>
                    <a:srgbClr val="E76EA3"/>
                  </a:solidFill>
                  <a:latin typeface="Calibri" panose="020F0502020204030204" pitchFamily="34" charset="0"/>
                  <a:cs typeface="Calibri" panose="020F0502020204030204" pitchFamily="34" charset="0"/>
                </a:rPr>
                <a:t>chì</a:t>
              </a:r>
              <a:endParaRPr lang="en-US" sz="4800" b="1" dirty="0">
                <a:solidFill>
                  <a:srgbClr val="E76EA3"/>
                </a:solidFill>
                <a:latin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CF09F879-FAB1-1551-3C72-D10C7B0E3E65}"/>
                </a:ext>
              </a:extLst>
            </p:cNvPr>
            <p:cNvGrpSpPr/>
            <p:nvPr/>
          </p:nvGrpSpPr>
          <p:grpSpPr>
            <a:xfrm>
              <a:off x="6980629" y="3134284"/>
              <a:ext cx="1320383" cy="1229921"/>
              <a:chOff x="7038392" y="3134284"/>
              <a:chExt cx="1320383" cy="1229921"/>
            </a:xfrm>
          </p:grpSpPr>
          <p:pic>
            <p:nvPicPr>
              <p:cNvPr id="18" name="Picture 17">
                <a:extLst>
                  <a:ext uri="{FF2B5EF4-FFF2-40B4-BE49-F238E27FC236}">
                    <a16:creationId xmlns:a16="http://schemas.microsoft.com/office/drawing/2014/main" id="{D34E0D41-BA34-7855-473F-E80A7E1A029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038392" y="3200477"/>
                <a:ext cx="1320383" cy="1163728"/>
              </a:xfrm>
              <a:prstGeom prst="rect">
                <a:avLst/>
              </a:prstGeom>
            </p:spPr>
          </p:pic>
          <p:sp>
            <p:nvSpPr>
              <p:cNvPr id="19" name="TextBox 18">
                <a:extLst>
                  <a:ext uri="{FF2B5EF4-FFF2-40B4-BE49-F238E27FC236}">
                    <a16:creationId xmlns:a16="http://schemas.microsoft.com/office/drawing/2014/main" id="{02F58471-280C-D455-A9FF-266EE9D1949E}"/>
                  </a:ext>
                </a:extLst>
              </p:cNvPr>
              <p:cNvSpPr txBox="1"/>
              <p:nvPr/>
            </p:nvSpPr>
            <p:spPr>
              <a:xfrm>
                <a:off x="7461340" y="3134284"/>
                <a:ext cx="474489" cy="1015663"/>
              </a:xfrm>
              <a:prstGeom prst="rect">
                <a:avLst/>
              </a:prstGeom>
              <a:noFill/>
            </p:spPr>
            <p:txBody>
              <a:bodyPr wrap="none" lIns="0" tIns="0" rIns="0" bIns="0" rtlCol="0">
                <a:spAutoFit/>
              </a:bodyPr>
              <a:lstStyle/>
              <a:p>
                <a:pPr algn="ctr"/>
                <a:r>
                  <a:rPr lang="en-US" sz="6600" b="1">
                    <a:solidFill>
                      <a:srgbClr val="BF465A"/>
                    </a:solidFill>
                    <a:latin typeface="Calibri" panose="020F0502020204030204" pitchFamily="34" charset="0"/>
                    <a:cs typeface="Calibri" panose="020F0502020204030204" pitchFamily="34" charset="0"/>
                  </a:rPr>
                  <a:t>B</a:t>
                </a:r>
              </a:p>
            </p:txBody>
          </p:sp>
        </p:grpSp>
      </p:grpSp>
      <p:grpSp>
        <p:nvGrpSpPr>
          <p:cNvPr id="22" name="Dap an C - 9Slide.vn">
            <a:extLst>
              <a:ext uri="{FF2B5EF4-FFF2-40B4-BE49-F238E27FC236}">
                <a16:creationId xmlns:a16="http://schemas.microsoft.com/office/drawing/2014/main" id="{F4E4AD7C-2536-1F77-BAE8-B4297DB64D7D}"/>
              </a:ext>
            </a:extLst>
          </p:cNvPr>
          <p:cNvGrpSpPr/>
          <p:nvPr/>
        </p:nvGrpSpPr>
        <p:grpSpPr>
          <a:xfrm>
            <a:off x="4062080" y="5105400"/>
            <a:ext cx="5044329" cy="1421875"/>
            <a:chOff x="4062080" y="5105400"/>
            <a:chExt cx="5044329" cy="1421875"/>
          </a:xfrm>
        </p:grpSpPr>
        <p:grpSp>
          <p:nvGrpSpPr>
            <p:cNvPr id="23" name="Group 22">
              <a:extLst>
                <a:ext uri="{FF2B5EF4-FFF2-40B4-BE49-F238E27FC236}">
                  <a16:creationId xmlns:a16="http://schemas.microsoft.com/office/drawing/2014/main" id="{FA8A23B9-756D-7BAA-3485-58CAD432365A}"/>
                </a:ext>
              </a:extLst>
            </p:cNvPr>
            <p:cNvGrpSpPr/>
            <p:nvPr/>
          </p:nvGrpSpPr>
          <p:grpSpPr>
            <a:xfrm>
              <a:off x="4062080" y="5105400"/>
              <a:ext cx="5044329" cy="1421875"/>
              <a:chOff x="289671" y="3263477"/>
              <a:chExt cx="10591800" cy="1981200"/>
            </a:xfrm>
          </p:grpSpPr>
          <p:sp>
            <p:nvSpPr>
              <p:cNvPr id="28" name="Rectangle: Rounded Corners 34">
                <a:extLst>
                  <a:ext uri="{FF2B5EF4-FFF2-40B4-BE49-F238E27FC236}">
                    <a16:creationId xmlns:a16="http://schemas.microsoft.com/office/drawing/2014/main" id="{67A6FA6C-F1FB-8949-1AAA-7608D35D3A24}"/>
                  </a:ext>
                </a:extLst>
              </p:cNvPr>
              <p:cNvSpPr/>
              <p:nvPr/>
            </p:nvSpPr>
            <p:spPr>
              <a:xfrm>
                <a:off x="289671" y="3263477"/>
                <a:ext cx="10591800" cy="1981200"/>
              </a:xfrm>
              <a:prstGeom prst="roundRect">
                <a:avLst/>
              </a:prstGeom>
              <a:solidFill>
                <a:srgbClr val="FFABC1"/>
              </a:solidFill>
              <a:ln w="38100">
                <a:solidFill>
                  <a:srgbClr val="BF46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35">
                <a:extLst>
                  <a:ext uri="{FF2B5EF4-FFF2-40B4-BE49-F238E27FC236}">
                    <a16:creationId xmlns:a16="http://schemas.microsoft.com/office/drawing/2014/main" id="{EEDDC32D-D648-19C7-12D5-2CF5BB52E5EF}"/>
                  </a:ext>
                </a:extLst>
              </p:cNvPr>
              <p:cNvSpPr/>
              <p:nvPr/>
            </p:nvSpPr>
            <p:spPr>
              <a:xfrm>
                <a:off x="3506651" y="3429000"/>
                <a:ext cx="7222420" cy="16501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C41E5D18-0330-D700-A7C7-DC4279A11593}"/>
                </a:ext>
              </a:extLst>
            </p:cNvPr>
            <p:cNvSpPr txBox="1"/>
            <p:nvPr/>
          </p:nvSpPr>
          <p:spPr>
            <a:xfrm>
              <a:off x="6661211" y="5344801"/>
              <a:ext cx="1243930" cy="738664"/>
            </a:xfrm>
            <a:prstGeom prst="rect">
              <a:avLst/>
            </a:prstGeom>
            <a:noFill/>
          </p:spPr>
          <p:txBody>
            <a:bodyPr wrap="none" lIns="0" tIns="0" rIns="0" bIns="0" rtlCol="0">
              <a:spAutoFit/>
            </a:bodyPr>
            <a:lstStyle/>
            <a:p>
              <a:pPr algn="ctr"/>
              <a:r>
                <a:rPr lang="en-US" sz="4800" b="1" dirty="0" err="1">
                  <a:solidFill>
                    <a:srgbClr val="E76EA3"/>
                  </a:solidFill>
                  <a:latin typeface="Calibri" panose="020F0502020204030204" pitchFamily="34" charset="0"/>
                  <a:cs typeface="Calibri" panose="020F0502020204030204" pitchFamily="34" charset="0"/>
                </a:rPr>
                <a:t>Cuốc</a:t>
              </a:r>
              <a:endParaRPr lang="en-US" sz="4800" b="1" dirty="0">
                <a:solidFill>
                  <a:srgbClr val="E76EA3"/>
                </a:solidFill>
                <a:latin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A2C2A5D3-9120-368E-0250-F3B6F1A0F1CD}"/>
                </a:ext>
              </a:extLst>
            </p:cNvPr>
            <p:cNvGrpSpPr/>
            <p:nvPr/>
          </p:nvGrpSpPr>
          <p:grpSpPr>
            <a:xfrm>
              <a:off x="4215284" y="5208081"/>
              <a:ext cx="1320383" cy="1200401"/>
              <a:chOff x="4264656" y="5208081"/>
              <a:chExt cx="1320383" cy="1200401"/>
            </a:xfrm>
          </p:grpSpPr>
          <p:pic>
            <p:nvPicPr>
              <p:cNvPr id="26" name="Picture 25">
                <a:extLst>
                  <a:ext uri="{FF2B5EF4-FFF2-40B4-BE49-F238E27FC236}">
                    <a16:creationId xmlns:a16="http://schemas.microsoft.com/office/drawing/2014/main" id="{B59CC7DC-5885-100E-6BC5-469C1FCC38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264656" y="5244754"/>
                <a:ext cx="1320383" cy="1163728"/>
              </a:xfrm>
              <a:prstGeom prst="rect">
                <a:avLst/>
              </a:prstGeom>
            </p:spPr>
          </p:pic>
          <p:sp>
            <p:nvSpPr>
              <p:cNvPr id="27" name="TextBox 26">
                <a:extLst>
                  <a:ext uri="{FF2B5EF4-FFF2-40B4-BE49-F238E27FC236}">
                    <a16:creationId xmlns:a16="http://schemas.microsoft.com/office/drawing/2014/main" id="{76D47F90-62E0-394B-4815-BB37886928DC}"/>
                  </a:ext>
                </a:extLst>
              </p:cNvPr>
              <p:cNvSpPr txBox="1"/>
              <p:nvPr/>
            </p:nvSpPr>
            <p:spPr>
              <a:xfrm>
                <a:off x="4701229" y="5208081"/>
                <a:ext cx="447237" cy="1015663"/>
              </a:xfrm>
              <a:prstGeom prst="rect">
                <a:avLst/>
              </a:prstGeom>
              <a:noFill/>
            </p:spPr>
            <p:txBody>
              <a:bodyPr wrap="none" lIns="0" tIns="0" rIns="0" bIns="0" rtlCol="0">
                <a:spAutoFit/>
              </a:bodyPr>
              <a:lstStyle/>
              <a:p>
                <a:pPr algn="ctr"/>
                <a:r>
                  <a:rPr lang="en-US" sz="6600" b="1">
                    <a:solidFill>
                      <a:srgbClr val="BF465A"/>
                    </a:solidFill>
                    <a:latin typeface="Calibri" panose="020F0502020204030204" pitchFamily="34" charset="0"/>
                    <a:cs typeface="Calibri" panose="020F0502020204030204" pitchFamily="34" charset="0"/>
                  </a:rPr>
                  <a:t>C</a:t>
                </a:r>
              </a:p>
            </p:txBody>
          </p:sp>
        </p:grpSp>
      </p:grpSp>
    </p:spTree>
    <p:extLst>
      <p:ext uri="{BB962C8B-B14F-4D97-AF65-F5344CB8AC3E}">
        <p14:creationId xmlns:p14="http://schemas.microsoft.com/office/powerpoint/2010/main" val="68596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animEffect transition="in" filter="fade">
                                      <p:cBhvr>
                                        <p:cTn id="15" dur="500"/>
                                        <p:tgtEl>
                                          <p:spTgt spid="14"/>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Effect transition="in" filter="fade">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22"/>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6"/>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AmThanhDung_2.wav"/>
                                        </p:tgtEl>
                                      </p:cMediaNode>
                                    </p:audio>
                                  </p:subTnLst>
                                </p:cTn>
                              </p:par>
                              <p:par>
                                <p:cTn id="27" presetID="1" presetClass="exit" presetSubtype="0" fill="hold" nodeType="with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1C5AF-D3D5-89D6-9BEC-1990FE3AB2BA}"/>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F846BFAF-A623-6CA1-4D08-B720A27F4A11}"/>
              </a:ext>
            </a:extLst>
          </p:cNvPr>
          <p:cNvSpPr>
            <a:spLocks noGrp="1"/>
          </p:cNvSpPr>
          <p:nvPr>
            <p:ph idx="1"/>
          </p:nvPr>
        </p:nvSpPr>
        <p:spPr/>
        <p:txBody>
          <a:bodyPr/>
          <a:lstStyle/>
          <a:p>
            <a:endParaRPr lang="en-VN"/>
          </a:p>
        </p:txBody>
      </p:sp>
      <p:pic>
        <p:nvPicPr>
          <p:cNvPr id="4" name="图片 8" descr="组 3">
            <a:extLst>
              <a:ext uri="{FF2B5EF4-FFF2-40B4-BE49-F238E27FC236}">
                <a16:creationId xmlns:a16="http://schemas.microsoft.com/office/drawing/2014/main" id="{DDE61985-61BC-57A5-0EB8-1404162D6448}"/>
              </a:ext>
            </a:extLst>
          </p:cNvPr>
          <p:cNvPicPr>
            <a:picLocks noChangeAspect="1"/>
          </p:cNvPicPr>
          <p:nvPr/>
        </p:nvPicPr>
        <p:blipFill>
          <a:blip r:embed="rId2"/>
          <a:stretch>
            <a:fillRect/>
          </a:stretch>
        </p:blipFill>
        <p:spPr>
          <a:xfrm>
            <a:off x="0" y="-153642"/>
            <a:ext cx="12192000" cy="6858000"/>
          </a:xfrm>
          <a:prstGeom prst="rect">
            <a:avLst/>
          </a:prstGeom>
        </p:spPr>
      </p:pic>
      <p:sp>
        <p:nvSpPr>
          <p:cNvPr id="5" name="TextBox 4">
            <a:extLst>
              <a:ext uri="{FF2B5EF4-FFF2-40B4-BE49-F238E27FC236}">
                <a16:creationId xmlns:a16="http://schemas.microsoft.com/office/drawing/2014/main" id="{AC8E66CB-0B93-AB08-94FF-E4D8D5316043}"/>
              </a:ext>
            </a:extLst>
          </p:cNvPr>
          <p:cNvSpPr txBox="1"/>
          <p:nvPr/>
        </p:nvSpPr>
        <p:spPr>
          <a:xfrm>
            <a:off x="3542861" y="241127"/>
            <a:ext cx="5597319"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Thứ</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ngày</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tháng</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năm</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p>
        </p:txBody>
      </p:sp>
      <p:pic>
        <p:nvPicPr>
          <p:cNvPr id="6" name="Picture 5">
            <a:extLst>
              <a:ext uri="{FF2B5EF4-FFF2-40B4-BE49-F238E27FC236}">
                <a16:creationId xmlns:a16="http://schemas.microsoft.com/office/drawing/2014/main" id="{6A89C546-03ED-CE49-0328-CA8F4918E903}"/>
              </a:ext>
            </a:extLst>
          </p:cNvPr>
          <p:cNvPicPr>
            <a:picLocks noChangeAspect="1"/>
          </p:cNvPicPr>
          <p:nvPr/>
        </p:nvPicPr>
        <p:blipFill>
          <a:blip r:embed="rId3"/>
          <a:stretch>
            <a:fillRect/>
          </a:stretch>
        </p:blipFill>
        <p:spPr>
          <a:xfrm>
            <a:off x="4533897" y="1189039"/>
            <a:ext cx="3078747" cy="1176630"/>
          </a:xfrm>
          <a:prstGeom prst="rect">
            <a:avLst/>
          </a:prstGeom>
        </p:spPr>
      </p:pic>
      <p:pic>
        <p:nvPicPr>
          <p:cNvPr id="7" name="Picture 6">
            <a:extLst>
              <a:ext uri="{FF2B5EF4-FFF2-40B4-BE49-F238E27FC236}">
                <a16:creationId xmlns:a16="http://schemas.microsoft.com/office/drawing/2014/main" id="{EDEA678E-E0BA-AB97-C6E2-EEF91852DFE5}"/>
              </a:ext>
            </a:extLst>
          </p:cNvPr>
          <p:cNvPicPr>
            <a:picLocks noChangeAspect="1"/>
          </p:cNvPicPr>
          <p:nvPr/>
        </p:nvPicPr>
        <p:blipFill>
          <a:blip r:embed="rId4"/>
          <a:stretch>
            <a:fillRect/>
          </a:stretch>
        </p:blipFill>
        <p:spPr>
          <a:xfrm>
            <a:off x="2088512" y="2023677"/>
            <a:ext cx="8333954" cy="2853175"/>
          </a:xfrm>
          <a:prstGeom prst="rect">
            <a:avLst/>
          </a:prstGeom>
        </p:spPr>
      </p:pic>
    </p:spTree>
    <p:extLst>
      <p:ext uri="{BB962C8B-B14F-4D97-AF65-F5344CB8AC3E}">
        <p14:creationId xmlns:p14="http://schemas.microsoft.com/office/powerpoint/2010/main" val="265246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1CADB-DE33-04E4-C021-D1E8069E9AB7}"/>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7FF499D1-6CA7-813D-4A86-8EC2A22864E4}"/>
              </a:ext>
            </a:extLst>
          </p:cNvPr>
          <p:cNvSpPr>
            <a:spLocks noGrp="1"/>
          </p:cNvSpPr>
          <p:nvPr>
            <p:ph idx="1"/>
          </p:nvPr>
        </p:nvSpPr>
        <p:spPr/>
        <p:txBody>
          <a:bodyPr/>
          <a:lstStyle/>
          <a:p>
            <a:endParaRPr lang="en-VN" dirty="0"/>
          </a:p>
        </p:txBody>
      </p:sp>
      <p:pic>
        <p:nvPicPr>
          <p:cNvPr id="4" name="Picture 3">
            <a:extLst>
              <a:ext uri="{FF2B5EF4-FFF2-40B4-BE49-F238E27FC236}">
                <a16:creationId xmlns:a16="http://schemas.microsoft.com/office/drawing/2014/main" id="{0F1B0DAB-9DDC-53CB-8EE3-CE1DFB7FCA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0946" y="631403"/>
            <a:ext cx="7998645" cy="5962405"/>
          </a:xfrm>
          <a:prstGeom prst="rect">
            <a:avLst/>
          </a:prstGeom>
        </p:spPr>
      </p:pic>
    </p:spTree>
    <p:extLst>
      <p:ext uri="{BB962C8B-B14F-4D97-AF65-F5344CB8AC3E}">
        <p14:creationId xmlns:p14="http://schemas.microsoft.com/office/powerpoint/2010/main" val="18642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D300B-F546-98B3-42AC-E81976554CD8}"/>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8510CCC2-B4AF-8746-68BC-671F3319464E}"/>
              </a:ext>
            </a:extLst>
          </p:cNvPr>
          <p:cNvSpPr>
            <a:spLocks noGrp="1"/>
          </p:cNvSpPr>
          <p:nvPr>
            <p:ph idx="1"/>
          </p:nvPr>
        </p:nvSpPr>
        <p:spPr/>
        <p:txBody>
          <a:bodyPr/>
          <a:lstStyle/>
          <a:p>
            <a:endParaRPr lang="en-VN"/>
          </a:p>
        </p:txBody>
      </p:sp>
      <p:sp>
        <p:nvSpPr>
          <p:cNvPr id="4" name="Rectangle: Rounded Corners 14">
            <a:extLst>
              <a:ext uri="{FF2B5EF4-FFF2-40B4-BE49-F238E27FC236}">
                <a16:creationId xmlns:a16="http://schemas.microsoft.com/office/drawing/2014/main" id="{BDDBBA9F-A170-0ED2-B7C0-99916799D358}"/>
              </a:ext>
            </a:extLst>
          </p:cNvPr>
          <p:cNvSpPr/>
          <p:nvPr/>
        </p:nvSpPr>
        <p:spPr>
          <a:xfrm>
            <a:off x="554804" y="113016"/>
            <a:ext cx="11209106" cy="1109609"/>
          </a:xfrm>
          <a:prstGeom prst="roundRect">
            <a:avLst/>
          </a:prstGeom>
          <a:solidFill>
            <a:srgbClr val="002060"/>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i="0" dirty="0">
                <a:solidFill>
                  <a:schemeClr val="bg1"/>
                </a:solidFill>
                <a:effectLst/>
                <a:latin typeface="Calibri" panose="020F0502020204030204" pitchFamily="34" charset="0"/>
                <a:cs typeface="Calibri" panose="020F0502020204030204" pitchFamily="34" charset="0"/>
              </a:rPr>
              <a:t>Em cùng bạn thảo luận về ảnh hưởng của việc sử dụng dụng cụ mất an toàn trong các tình huống ở Hình 7.</a:t>
            </a:r>
            <a:endParaRPr lang="en-US" sz="3200" b="1" dirty="0">
              <a:solidFill>
                <a:schemeClr val="bg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88FDC51-59B4-5EFB-570D-C51464F802B0}"/>
              </a:ext>
            </a:extLst>
          </p:cNvPr>
          <p:cNvPicPr>
            <a:picLocks noChangeAspect="1"/>
          </p:cNvPicPr>
          <p:nvPr/>
        </p:nvPicPr>
        <p:blipFill>
          <a:blip r:embed="rId2"/>
          <a:stretch>
            <a:fillRect/>
          </a:stretch>
        </p:blipFill>
        <p:spPr>
          <a:xfrm>
            <a:off x="561707" y="1422489"/>
            <a:ext cx="5453894" cy="3796784"/>
          </a:xfrm>
          <a:prstGeom prst="rect">
            <a:avLst/>
          </a:prstGeom>
        </p:spPr>
      </p:pic>
      <p:pic>
        <p:nvPicPr>
          <p:cNvPr id="6" name="Picture 5">
            <a:extLst>
              <a:ext uri="{FF2B5EF4-FFF2-40B4-BE49-F238E27FC236}">
                <a16:creationId xmlns:a16="http://schemas.microsoft.com/office/drawing/2014/main" id="{0F75C520-B962-74E1-8A35-59904940FE1E}"/>
              </a:ext>
            </a:extLst>
          </p:cNvPr>
          <p:cNvPicPr>
            <a:picLocks noChangeAspect="1"/>
          </p:cNvPicPr>
          <p:nvPr/>
        </p:nvPicPr>
        <p:blipFill>
          <a:blip r:embed="rId3"/>
          <a:stretch>
            <a:fillRect/>
          </a:stretch>
        </p:blipFill>
        <p:spPr>
          <a:xfrm>
            <a:off x="6211906" y="1355547"/>
            <a:ext cx="5139158" cy="3874000"/>
          </a:xfrm>
          <a:prstGeom prst="rect">
            <a:avLst/>
          </a:prstGeom>
        </p:spPr>
      </p:pic>
      <p:pic>
        <p:nvPicPr>
          <p:cNvPr id="7" name="Picture 6">
            <a:extLst>
              <a:ext uri="{FF2B5EF4-FFF2-40B4-BE49-F238E27FC236}">
                <a16:creationId xmlns:a16="http://schemas.microsoft.com/office/drawing/2014/main" id="{DE87C155-0F15-13DE-D6F9-603C5E7D45E2}"/>
              </a:ext>
            </a:extLst>
          </p:cNvPr>
          <p:cNvPicPr>
            <a:picLocks noChangeAspect="1"/>
          </p:cNvPicPr>
          <p:nvPr/>
        </p:nvPicPr>
        <p:blipFill>
          <a:blip r:embed="rId4"/>
          <a:stretch>
            <a:fillRect/>
          </a:stretch>
        </p:blipFill>
        <p:spPr>
          <a:xfrm>
            <a:off x="4001033" y="4711203"/>
            <a:ext cx="3830257" cy="2146797"/>
          </a:xfrm>
          <a:prstGeom prst="rect">
            <a:avLst/>
          </a:prstGeom>
        </p:spPr>
      </p:pic>
    </p:spTree>
    <p:extLst>
      <p:ext uri="{BB962C8B-B14F-4D97-AF65-F5344CB8AC3E}">
        <p14:creationId xmlns:p14="http://schemas.microsoft.com/office/powerpoint/2010/main" val="190307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D300B-F546-98B3-42AC-E81976554CD8}"/>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8510CCC2-B4AF-8746-68BC-671F3319464E}"/>
              </a:ext>
            </a:extLst>
          </p:cNvPr>
          <p:cNvSpPr>
            <a:spLocks noGrp="1"/>
          </p:cNvSpPr>
          <p:nvPr>
            <p:ph idx="1"/>
          </p:nvPr>
        </p:nvSpPr>
        <p:spPr/>
        <p:txBody>
          <a:bodyPr/>
          <a:lstStyle/>
          <a:p>
            <a:endParaRPr lang="en-VN"/>
          </a:p>
        </p:txBody>
      </p:sp>
      <p:sp>
        <p:nvSpPr>
          <p:cNvPr id="4" name="Cloud 3">
            <a:extLst>
              <a:ext uri="{FF2B5EF4-FFF2-40B4-BE49-F238E27FC236}">
                <a16:creationId xmlns:a16="http://schemas.microsoft.com/office/drawing/2014/main" id="{8E6A7522-F292-3FE0-8626-74DCD8BF5C40}"/>
              </a:ext>
            </a:extLst>
          </p:cNvPr>
          <p:cNvSpPr/>
          <p:nvPr/>
        </p:nvSpPr>
        <p:spPr>
          <a:xfrm>
            <a:off x="3884360" y="940390"/>
            <a:ext cx="3994341" cy="2136199"/>
          </a:xfrm>
          <a:prstGeom prst="cloud">
            <a:avLst/>
          </a:prstGeom>
          <a:solidFill>
            <a:srgbClr val="CCFF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CÙNG CHIA SẺ</a:t>
            </a:r>
          </a:p>
        </p:txBody>
      </p:sp>
      <p:pic>
        <p:nvPicPr>
          <p:cNvPr id="5" name="Picture 2" descr="Cute cartoon thai student namaste greeting in the school uniform. Free Vector">
            <a:extLst>
              <a:ext uri="{FF2B5EF4-FFF2-40B4-BE49-F238E27FC236}">
                <a16:creationId xmlns:a16="http://schemas.microsoft.com/office/drawing/2014/main" id="{61D8483D-EA35-6AE3-556E-9F40D84B760C}"/>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3109548" y="2054906"/>
            <a:ext cx="2600325" cy="39814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te cartoon thai student namaste greeting in the school uniform. Free Vector">
            <a:extLst>
              <a:ext uri="{FF2B5EF4-FFF2-40B4-BE49-F238E27FC236}">
                <a16:creationId xmlns:a16="http://schemas.microsoft.com/office/drawing/2014/main" id="{F1E48090-F254-7BF9-A5DF-F84DB8FD33E8}"/>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5659229" y="2268023"/>
            <a:ext cx="2540135" cy="39814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F6311ED-A11A-F2B2-7B8C-CE7059438493}"/>
              </a:ext>
            </a:extLst>
          </p:cNvPr>
          <p:cNvSpPr txBox="1"/>
          <p:nvPr/>
        </p:nvSpPr>
        <p:spPr>
          <a:xfrm>
            <a:off x="3572291" y="4917046"/>
            <a:ext cx="5474925" cy="1225868"/>
          </a:xfrm>
          <a:prstGeom prst="roundRect">
            <a:avLst/>
          </a:prstGeom>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Các</a:t>
            </a:r>
            <a:r>
              <a:rPr kumimoji="0" lang="en-US" sz="3600" b="1" i="0" u="none" strike="noStrike" kern="1200" cap="none" spc="0" normalizeH="0" baseline="0" noProof="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nhóm khác</a:t>
            </a:r>
            <a:endPar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Lắng</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nghe</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góp</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ý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bổ</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sung</a:t>
            </a:r>
          </a:p>
        </p:txBody>
      </p:sp>
    </p:spTree>
    <p:extLst>
      <p:ext uri="{BB962C8B-B14F-4D97-AF65-F5344CB8AC3E}">
        <p14:creationId xmlns:p14="http://schemas.microsoft.com/office/powerpoint/2010/main" val="181233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D300B-F546-98B3-42AC-E81976554CD8}"/>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8510CCC2-B4AF-8746-68BC-671F3319464E}"/>
              </a:ext>
            </a:extLst>
          </p:cNvPr>
          <p:cNvSpPr>
            <a:spLocks noGrp="1"/>
          </p:cNvSpPr>
          <p:nvPr>
            <p:ph idx="1"/>
          </p:nvPr>
        </p:nvSpPr>
        <p:spPr/>
        <p:txBody>
          <a:bodyPr/>
          <a:lstStyle/>
          <a:p>
            <a:endParaRPr lang="en-VN"/>
          </a:p>
        </p:txBody>
      </p:sp>
      <p:grpSp>
        <p:nvGrpSpPr>
          <p:cNvPr id="4" name="组合 2">
            <a:extLst>
              <a:ext uri="{FF2B5EF4-FFF2-40B4-BE49-F238E27FC236}">
                <a16:creationId xmlns:a16="http://schemas.microsoft.com/office/drawing/2014/main" id="{DB5C31C3-394B-BFB9-EB25-F4AD4D5B5B37}"/>
              </a:ext>
            </a:extLst>
          </p:cNvPr>
          <p:cNvGrpSpPr/>
          <p:nvPr/>
        </p:nvGrpSpPr>
        <p:grpSpPr>
          <a:xfrm>
            <a:off x="0" y="0"/>
            <a:ext cx="12192000" cy="6858000"/>
            <a:chOff x="0" y="0"/>
            <a:chExt cx="19200" cy="10800"/>
          </a:xfrm>
        </p:grpSpPr>
        <p:pic>
          <p:nvPicPr>
            <p:cNvPr id="5" name="图片 117" descr="组 1">
              <a:extLst>
                <a:ext uri="{FF2B5EF4-FFF2-40B4-BE49-F238E27FC236}">
                  <a16:creationId xmlns:a16="http://schemas.microsoft.com/office/drawing/2014/main" id="{7257502B-4752-BF51-653E-6EDD94DB6E96}"/>
                </a:ext>
              </a:extLst>
            </p:cNvPr>
            <p:cNvPicPr>
              <a:picLocks noChangeAspect="1"/>
            </p:cNvPicPr>
            <p:nvPr/>
          </p:nvPicPr>
          <p:blipFill>
            <a:blip r:embed="rId2"/>
            <a:stretch>
              <a:fillRect/>
            </a:stretch>
          </p:blipFill>
          <p:spPr>
            <a:xfrm>
              <a:off x="144" y="0"/>
              <a:ext cx="18912" cy="10800"/>
            </a:xfrm>
            <a:prstGeom prst="rect">
              <a:avLst/>
            </a:prstGeom>
          </p:spPr>
        </p:pic>
        <p:pic>
          <p:nvPicPr>
            <p:cNvPr id="6" name="图片 1" descr="组 3">
              <a:extLst>
                <a:ext uri="{FF2B5EF4-FFF2-40B4-BE49-F238E27FC236}">
                  <a16:creationId xmlns:a16="http://schemas.microsoft.com/office/drawing/2014/main" id="{14B1923E-6DFB-65B4-9431-72DE130889BC}"/>
                </a:ext>
              </a:extLst>
            </p:cNvPr>
            <p:cNvPicPr>
              <a:picLocks noChangeAspect="1"/>
            </p:cNvPicPr>
            <p:nvPr/>
          </p:nvPicPr>
          <p:blipFill>
            <a:blip r:embed="rId3"/>
            <a:stretch>
              <a:fillRect/>
            </a:stretch>
          </p:blipFill>
          <p:spPr>
            <a:xfrm>
              <a:off x="0" y="0"/>
              <a:ext cx="19200" cy="10800"/>
            </a:xfrm>
            <a:prstGeom prst="rect">
              <a:avLst/>
            </a:prstGeom>
          </p:spPr>
        </p:pic>
        <p:pic>
          <p:nvPicPr>
            <p:cNvPr id="7" name="图片 4" descr="组 3">
              <a:extLst>
                <a:ext uri="{FF2B5EF4-FFF2-40B4-BE49-F238E27FC236}">
                  <a16:creationId xmlns:a16="http://schemas.microsoft.com/office/drawing/2014/main" id="{FE4E5EB9-2FC6-09A5-559A-475D2E8DD7FE}"/>
                </a:ext>
              </a:extLst>
            </p:cNvPr>
            <p:cNvPicPr>
              <a:picLocks noChangeAspect="1"/>
            </p:cNvPicPr>
            <p:nvPr/>
          </p:nvPicPr>
          <p:blipFill>
            <a:blip r:embed="rId4"/>
            <a:stretch>
              <a:fillRect/>
            </a:stretch>
          </p:blipFill>
          <p:spPr>
            <a:xfrm>
              <a:off x="158" y="642"/>
              <a:ext cx="18884" cy="9517"/>
            </a:xfrm>
            <a:prstGeom prst="rect">
              <a:avLst/>
            </a:prstGeom>
          </p:spPr>
        </p:pic>
      </p:grpSp>
      <p:pic>
        <p:nvPicPr>
          <p:cNvPr id="8" name="Picture 7">
            <a:extLst>
              <a:ext uri="{FF2B5EF4-FFF2-40B4-BE49-F238E27FC236}">
                <a16:creationId xmlns:a16="http://schemas.microsoft.com/office/drawing/2014/main" id="{6AC35C4A-5322-C746-D78C-273ECB61A013}"/>
              </a:ext>
            </a:extLst>
          </p:cNvPr>
          <p:cNvPicPr>
            <a:picLocks noChangeAspect="1"/>
          </p:cNvPicPr>
          <p:nvPr/>
        </p:nvPicPr>
        <p:blipFill>
          <a:blip r:embed="rId5"/>
          <a:stretch>
            <a:fillRect/>
          </a:stretch>
        </p:blipFill>
        <p:spPr>
          <a:xfrm>
            <a:off x="689760" y="2283538"/>
            <a:ext cx="5094591" cy="1754993"/>
          </a:xfrm>
          <a:prstGeom prst="rect">
            <a:avLst/>
          </a:prstGeom>
        </p:spPr>
      </p:pic>
      <p:sp>
        <p:nvSpPr>
          <p:cNvPr id="9" name="圆角矩形 7">
            <a:extLst>
              <a:ext uri="{FF2B5EF4-FFF2-40B4-BE49-F238E27FC236}">
                <a16:creationId xmlns:a16="http://schemas.microsoft.com/office/drawing/2014/main" id="{08F9C046-F551-3CFD-657C-35AC1BDF5D6E}"/>
              </a:ext>
            </a:extLst>
          </p:cNvPr>
          <p:cNvSpPr/>
          <p:nvPr/>
        </p:nvSpPr>
        <p:spPr>
          <a:xfrm>
            <a:off x="5804899" y="1818527"/>
            <a:ext cx="5948737" cy="2969230"/>
          </a:xfrm>
          <a:prstGeom prst="roundRect">
            <a:avLst>
              <a:gd name="adj" fmla="val 44118"/>
            </a:avLst>
          </a:prstGeom>
          <a:solidFill>
            <a:srgbClr val="2D8EA8"/>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altLang="zh-CN" sz="3200" b="1" dirty="0">
                <a:solidFill>
                  <a:prstClr val="white"/>
                </a:solidFill>
                <a:latin typeface="Calibri" panose="020F0502020204030204" pitchFamily="34" charset="0"/>
                <a:cs typeface="Calibri" panose="020F0502020204030204" pitchFamily="34" charset="0"/>
                <a:sym typeface="+mn-ea"/>
              </a:rPr>
              <a:t>Kéo cắt miếng gỗ hoặc nhựa thì làm hư kéo nhưng khi cố gắng cắt có thể làm tay của người sử dụng bị trầy xước, chảy máu.</a:t>
            </a:r>
            <a:endParaRPr kumimoji="0" lang="zh-CN" alt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spTree>
    <p:extLst>
      <p:ext uri="{BB962C8B-B14F-4D97-AF65-F5344CB8AC3E}">
        <p14:creationId xmlns:p14="http://schemas.microsoft.com/office/powerpoint/2010/main" val="66250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D300B-F546-98B3-42AC-E81976554CD8}"/>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8510CCC2-B4AF-8746-68BC-671F3319464E}"/>
              </a:ext>
            </a:extLst>
          </p:cNvPr>
          <p:cNvSpPr>
            <a:spLocks noGrp="1"/>
          </p:cNvSpPr>
          <p:nvPr>
            <p:ph idx="1"/>
          </p:nvPr>
        </p:nvSpPr>
        <p:spPr/>
        <p:txBody>
          <a:bodyPr/>
          <a:lstStyle/>
          <a:p>
            <a:endParaRPr lang="en-VN"/>
          </a:p>
        </p:txBody>
      </p:sp>
      <p:grpSp>
        <p:nvGrpSpPr>
          <p:cNvPr id="4" name="组合 2">
            <a:extLst>
              <a:ext uri="{FF2B5EF4-FFF2-40B4-BE49-F238E27FC236}">
                <a16:creationId xmlns:a16="http://schemas.microsoft.com/office/drawing/2014/main" id="{4CA7ABAA-9917-B4FD-952C-96933D64C2FB}"/>
              </a:ext>
            </a:extLst>
          </p:cNvPr>
          <p:cNvGrpSpPr/>
          <p:nvPr/>
        </p:nvGrpSpPr>
        <p:grpSpPr>
          <a:xfrm>
            <a:off x="0" y="0"/>
            <a:ext cx="12192000" cy="6858000"/>
            <a:chOff x="0" y="0"/>
            <a:chExt cx="19200" cy="10800"/>
          </a:xfrm>
        </p:grpSpPr>
        <p:pic>
          <p:nvPicPr>
            <p:cNvPr id="5" name="图片 117" descr="组 1">
              <a:extLst>
                <a:ext uri="{FF2B5EF4-FFF2-40B4-BE49-F238E27FC236}">
                  <a16:creationId xmlns:a16="http://schemas.microsoft.com/office/drawing/2014/main" id="{B732FDD9-D411-7675-43EE-706E840F322F}"/>
                </a:ext>
              </a:extLst>
            </p:cNvPr>
            <p:cNvPicPr>
              <a:picLocks noChangeAspect="1"/>
            </p:cNvPicPr>
            <p:nvPr/>
          </p:nvPicPr>
          <p:blipFill>
            <a:blip r:embed="rId2"/>
            <a:stretch>
              <a:fillRect/>
            </a:stretch>
          </p:blipFill>
          <p:spPr>
            <a:xfrm>
              <a:off x="144" y="0"/>
              <a:ext cx="18912" cy="10800"/>
            </a:xfrm>
            <a:prstGeom prst="rect">
              <a:avLst/>
            </a:prstGeom>
          </p:spPr>
        </p:pic>
        <p:pic>
          <p:nvPicPr>
            <p:cNvPr id="6" name="图片 1" descr="组 3">
              <a:extLst>
                <a:ext uri="{FF2B5EF4-FFF2-40B4-BE49-F238E27FC236}">
                  <a16:creationId xmlns:a16="http://schemas.microsoft.com/office/drawing/2014/main" id="{78C0D157-B9C3-8A79-ABC7-FD03D5DC9220}"/>
                </a:ext>
              </a:extLst>
            </p:cNvPr>
            <p:cNvPicPr>
              <a:picLocks noChangeAspect="1"/>
            </p:cNvPicPr>
            <p:nvPr/>
          </p:nvPicPr>
          <p:blipFill>
            <a:blip r:embed="rId3"/>
            <a:stretch>
              <a:fillRect/>
            </a:stretch>
          </p:blipFill>
          <p:spPr>
            <a:xfrm>
              <a:off x="0" y="0"/>
              <a:ext cx="19200" cy="10800"/>
            </a:xfrm>
            <a:prstGeom prst="rect">
              <a:avLst/>
            </a:prstGeom>
          </p:spPr>
        </p:pic>
        <p:pic>
          <p:nvPicPr>
            <p:cNvPr id="7" name="图片 4" descr="组 3">
              <a:extLst>
                <a:ext uri="{FF2B5EF4-FFF2-40B4-BE49-F238E27FC236}">
                  <a16:creationId xmlns:a16="http://schemas.microsoft.com/office/drawing/2014/main" id="{65346A0F-4548-C8D0-E2F8-8DAE3E040C69}"/>
                </a:ext>
              </a:extLst>
            </p:cNvPr>
            <p:cNvPicPr>
              <a:picLocks noChangeAspect="1"/>
            </p:cNvPicPr>
            <p:nvPr/>
          </p:nvPicPr>
          <p:blipFill>
            <a:blip r:embed="rId4"/>
            <a:stretch>
              <a:fillRect/>
            </a:stretch>
          </p:blipFill>
          <p:spPr>
            <a:xfrm>
              <a:off x="158" y="642"/>
              <a:ext cx="18884" cy="9517"/>
            </a:xfrm>
            <a:prstGeom prst="rect">
              <a:avLst/>
            </a:prstGeom>
          </p:spPr>
        </p:pic>
      </p:grpSp>
      <p:sp>
        <p:nvSpPr>
          <p:cNvPr id="8" name="圆角矩形 7">
            <a:extLst>
              <a:ext uri="{FF2B5EF4-FFF2-40B4-BE49-F238E27FC236}">
                <a16:creationId xmlns:a16="http://schemas.microsoft.com/office/drawing/2014/main" id="{561F750A-04C4-47FA-910C-5FC5674AFE95}"/>
              </a:ext>
            </a:extLst>
          </p:cNvPr>
          <p:cNvSpPr/>
          <p:nvPr/>
        </p:nvSpPr>
        <p:spPr>
          <a:xfrm>
            <a:off x="6493267" y="1957069"/>
            <a:ext cx="5157627" cy="2306705"/>
          </a:xfrm>
          <a:prstGeom prst="roundRect">
            <a:avLst>
              <a:gd name="adj" fmla="val 50000"/>
            </a:avLst>
          </a:prstGeom>
          <a:solidFill>
            <a:srgbClr val="2D8EA8"/>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altLang="zh-CN" sz="3200" b="1" dirty="0">
                <a:solidFill>
                  <a:prstClr val="white"/>
                </a:solidFill>
                <a:latin typeface="Calibri" panose="020F0502020204030204" pitchFamily="34" charset="0"/>
                <a:cs typeface="Calibri" panose="020F0502020204030204" pitchFamily="34" charset="0"/>
                <a:sym typeface="+mn-ea"/>
              </a:rPr>
              <a:t>C</a:t>
            </a:r>
            <a:r>
              <a:rPr lang="vi-VN" altLang="zh-CN" sz="3200" b="1" dirty="0">
                <a:solidFill>
                  <a:prstClr val="white"/>
                </a:solidFill>
                <a:latin typeface="Calibri" panose="020F0502020204030204" pitchFamily="34" charset="0"/>
                <a:cs typeface="Calibri" panose="020F0502020204030204" pitchFamily="34" charset="0"/>
                <a:sym typeface="+mn-ea"/>
              </a:rPr>
              <a:t>họn dụng cụ quá to so với tay cầm nên không thể cắt được</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dễ</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gây</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bị</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thương</a:t>
            </a:r>
            <a:r>
              <a:rPr lang="en-US" altLang="zh-CN" sz="3200" b="1" dirty="0">
                <a:solidFill>
                  <a:prstClr val="white"/>
                </a:solidFill>
                <a:latin typeface="Calibri" panose="020F0502020204030204" pitchFamily="34" charset="0"/>
                <a:cs typeface="Calibri" panose="020F0502020204030204" pitchFamily="34" charset="0"/>
                <a:sym typeface="+mn-ea"/>
              </a:rPr>
              <a:t>.</a:t>
            </a:r>
            <a:endParaRPr kumimoji="0" lang="zh-CN" alt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pic>
        <p:nvPicPr>
          <p:cNvPr id="9" name="Picture 8">
            <a:extLst>
              <a:ext uri="{FF2B5EF4-FFF2-40B4-BE49-F238E27FC236}">
                <a16:creationId xmlns:a16="http://schemas.microsoft.com/office/drawing/2014/main" id="{73444228-50C6-0D6C-98F3-F09E81025615}"/>
              </a:ext>
            </a:extLst>
          </p:cNvPr>
          <p:cNvPicPr>
            <a:picLocks noChangeAspect="1"/>
          </p:cNvPicPr>
          <p:nvPr/>
        </p:nvPicPr>
        <p:blipFill>
          <a:blip r:embed="rId5"/>
          <a:stretch>
            <a:fillRect/>
          </a:stretch>
        </p:blipFill>
        <p:spPr>
          <a:xfrm>
            <a:off x="752421" y="2126161"/>
            <a:ext cx="5591175" cy="2009775"/>
          </a:xfrm>
          <a:prstGeom prst="rect">
            <a:avLst/>
          </a:prstGeom>
        </p:spPr>
      </p:pic>
    </p:spTree>
    <p:extLst>
      <p:ext uri="{BB962C8B-B14F-4D97-AF65-F5344CB8AC3E}">
        <p14:creationId xmlns:p14="http://schemas.microsoft.com/office/powerpoint/2010/main" val="921178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572</Words>
  <Application>Microsoft Macintosh PowerPoint</Application>
  <PresentationFormat>Widescreen</PresentationFormat>
  <Paragraphs>60</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 Nam Binh</dc:creator>
  <cp:lastModifiedBy>Le Nam Binh</cp:lastModifiedBy>
  <cp:revision>3</cp:revision>
  <dcterms:created xsi:type="dcterms:W3CDTF">2023-07-18T16:18:05Z</dcterms:created>
  <dcterms:modified xsi:type="dcterms:W3CDTF">2023-07-18T16:34:58Z</dcterms:modified>
</cp:coreProperties>
</file>