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7" r:id="rId1"/>
    <p:sldMasterId id="2147483890" r:id="rId2"/>
  </p:sldMasterIdLst>
  <p:notesMasterIdLst>
    <p:notesMasterId r:id="rId21"/>
  </p:notesMasterIdLst>
  <p:sldIdLst>
    <p:sldId id="350" r:id="rId3"/>
    <p:sldId id="329" r:id="rId4"/>
    <p:sldId id="368" r:id="rId5"/>
    <p:sldId id="358" r:id="rId6"/>
    <p:sldId id="359" r:id="rId7"/>
    <p:sldId id="362" r:id="rId8"/>
    <p:sldId id="360" r:id="rId9"/>
    <p:sldId id="369" r:id="rId10"/>
    <p:sldId id="370" r:id="rId11"/>
    <p:sldId id="361" r:id="rId12"/>
    <p:sldId id="373" r:id="rId13"/>
    <p:sldId id="367" r:id="rId14"/>
    <p:sldId id="366" r:id="rId15"/>
    <p:sldId id="363" r:id="rId16"/>
    <p:sldId id="371" r:id="rId17"/>
    <p:sldId id="364" r:id="rId18"/>
    <p:sldId id="365" r:id="rId19"/>
    <p:sldId id="372" r:id="rId20"/>
  </p:sldIdLst>
  <p:sldSz cx="12192000" cy="6858000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6FF99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6DDB6-C8FD-4832-A15D-669932543650}" type="datetimeFigureOut">
              <a:rPr lang="en-US" smtClean="0"/>
              <a:pPr/>
              <a:t>8/30/2021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49277F-8A7F-4040-897D-9158C8906A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825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1673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1614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43037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2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3" y="5037663"/>
            <a:ext cx="897467" cy="279400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8" y="5037663"/>
            <a:ext cx="5214635" cy="279400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2" y="5037663"/>
            <a:ext cx="551166" cy="279400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401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50620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4705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98A5301E-AB93-4945-A0AA-2215B6872DB2}"/>
              </a:ext>
            </a:extLst>
          </p:cNvPr>
          <p:cNvSpPr>
            <a:spLocks noChangeAspect="1"/>
          </p:cNvSpPr>
          <p:nvPr userDrawn="1"/>
        </p:nvSpPr>
        <p:spPr>
          <a:xfrm>
            <a:off x="1871401" y="2602132"/>
            <a:ext cx="1801369" cy="18013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2FF1D57-3E5F-584B-94C2-629CD166831B}"/>
              </a:ext>
            </a:extLst>
          </p:cNvPr>
          <p:cNvSpPr>
            <a:spLocks noChangeAspect="1"/>
          </p:cNvSpPr>
          <p:nvPr userDrawn="1"/>
        </p:nvSpPr>
        <p:spPr>
          <a:xfrm>
            <a:off x="5194631" y="2602132"/>
            <a:ext cx="1801369" cy="180136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0A619F7-99B1-EB46-8946-F77C733C4D86}"/>
              </a:ext>
            </a:extLst>
          </p:cNvPr>
          <p:cNvSpPr>
            <a:spLocks noChangeAspect="1"/>
          </p:cNvSpPr>
          <p:nvPr userDrawn="1"/>
        </p:nvSpPr>
        <p:spPr>
          <a:xfrm>
            <a:off x="8519230" y="2602132"/>
            <a:ext cx="1801369" cy="18013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4" y="982132"/>
            <a:ext cx="9601196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4804495"/>
            <a:ext cx="2952000" cy="110913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2FC6D4A-DA65-4AB4-A214-ABFCCC77CE2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20000" y="4804495"/>
            <a:ext cx="2952000" cy="110913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4EDB116-654D-48D8-BED5-DCA5C06DA37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944597" y="4804495"/>
            <a:ext cx="2952000" cy="110913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E6232E7-9350-493B-BFD0-883015EB07CE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191441" y="2922172"/>
            <a:ext cx="1161289" cy="1161288"/>
          </a:xfrm>
          <a:prstGeom prst="ellipse">
            <a:avLst/>
          </a:prstGeom>
          <a:noFill/>
        </p:spPr>
        <p:txBody>
          <a:bodyPr anchor="ctr"/>
          <a:lstStyle>
            <a:lvl1pPr marL="0" indent="0" algn="ctr">
              <a:buNone/>
              <a:defRPr sz="1400" i="1">
                <a:solidFill>
                  <a:schemeClr val="bg1"/>
                </a:solidFill>
              </a:defRPr>
            </a:lvl1pPr>
          </a:lstStyle>
          <a:p>
            <a:r>
              <a:rPr lang="en-ZA" dirty="0"/>
              <a:t>Insert Icon or Picture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13A6892-C6C0-404F-96AD-993154ED8C7C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5514673" y="2922172"/>
            <a:ext cx="1161289" cy="1161288"/>
          </a:xfrm>
          <a:prstGeom prst="ellipse">
            <a:avLst/>
          </a:prstGeom>
          <a:solidFill>
            <a:schemeClr val="accent2"/>
          </a:solidFill>
        </p:spPr>
        <p:txBody>
          <a:bodyPr anchor="ctr"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 sz="1400" i="1">
                <a:solidFill>
                  <a:schemeClr val="bg1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/>
            </a:pPr>
            <a:r>
              <a:rPr lang="en-ZA" dirty="0"/>
              <a:t>Insert Icon or Picture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70281C28-F044-4622-B651-CE20C022E72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838001" y="2920902"/>
            <a:ext cx="1163828" cy="1163828"/>
          </a:xfrm>
          <a:prstGeom prst="ellipse">
            <a:avLst/>
          </a:prstGeom>
          <a:noFill/>
        </p:spPr>
        <p:txBody>
          <a:bodyPr anchor="ctr"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 sz="1400" b="0" i="1">
                <a:solidFill>
                  <a:schemeClr val="bg1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/>
            </a:pPr>
            <a:r>
              <a:rPr lang="en-ZA" dirty="0"/>
              <a:t>Insert Icon or Picture</a:t>
            </a:r>
          </a:p>
        </p:txBody>
      </p:sp>
    </p:spTree>
    <p:extLst>
      <p:ext uri="{BB962C8B-B14F-4D97-AF65-F5344CB8AC3E}">
        <p14:creationId xmlns:p14="http://schemas.microsoft.com/office/powerpoint/2010/main" val="37382193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>
            <a:cxnSpLocks/>
          </p:cNvCxnSpPr>
          <p:nvPr/>
        </p:nvCxnSpPr>
        <p:spPr>
          <a:xfrm>
            <a:off x="3498693" y="2421466"/>
            <a:ext cx="740731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8695" y="982132"/>
            <a:ext cx="7397902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98695" y="2560320"/>
            <a:ext cx="3580380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6217" y="2560320"/>
            <a:ext cx="3580380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9C4F6082-2952-43DC-9B9C-74C88B262CE9}"/>
              </a:ext>
            </a:extLst>
          </p:cNvPr>
          <p:cNvSpPr/>
          <p:nvPr userDrawn="1"/>
        </p:nvSpPr>
        <p:spPr>
          <a:xfrm rot="5400000">
            <a:off x="388784" y="2483417"/>
            <a:ext cx="3220061" cy="3373452"/>
          </a:xfrm>
          <a:prstGeom prst="parallelogram">
            <a:avLst>
              <a:gd name="adj" fmla="val 12608"/>
            </a:avLst>
          </a:prstGeom>
          <a:gradFill>
            <a:gsLst>
              <a:gs pos="11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  <a:effectLst>
            <a:softEdge rad="317500"/>
          </a:effectLst>
          <a:scene3d>
            <a:camera prst="orthographicFront"/>
            <a:lightRig rig="threePt" dir="t">
              <a:rot lat="0" lon="0" rev="204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7618976-780E-4131-85CD-66F013F5ACDE}"/>
              </a:ext>
            </a:extLst>
          </p:cNvPr>
          <p:cNvSpPr/>
          <p:nvPr userDrawn="1"/>
        </p:nvSpPr>
        <p:spPr>
          <a:xfrm rot="-120000">
            <a:off x="211382" y="1442831"/>
            <a:ext cx="3220060" cy="3910358"/>
          </a:xfrm>
          <a:prstGeom prst="roundRect">
            <a:avLst>
              <a:gd name="adj" fmla="val 454"/>
            </a:avLst>
          </a:prstGeom>
          <a:blipFill dpi="0" rotWithShape="1"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4000"/>
                      </a14:imgEffect>
                      <a14:imgEffect>
                        <a14:saturation sat="0"/>
                      </a14:imgEffect>
                      <a14:imgEffect>
                        <a14:brightnessContrast bright="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20000" sy="20000" flip="xy" algn="tl"/>
          </a:blipFill>
          <a:ln>
            <a:noFill/>
          </a:ln>
          <a:effectLst/>
          <a:scene3d>
            <a:camera prst="orthographicFront"/>
            <a:lightRig rig="threePt" dir="t">
              <a:rot lat="0" lon="0" rev="20400000"/>
            </a:lightRig>
          </a:scene3d>
          <a:sp3d>
            <a:bevelT w="12700" h="63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2" name="Picture Placeholder 17">
            <a:extLst>
              <a:ext uri="{FF2B5EF4-FFF2-40B4-BE49-F238E27FC236}">
                <a16:creationId xmlns:a16="http://schemas.microsoft.com/office/drawing/2014/main" id="{01E4A9BC-C863-435A-8A18-508AE86DCBB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-120000" flipH="1">
            <a:off x="422103" y="1691853"/>
            <a:ext cx="2736000" cy="3367314"/>
          </a:xfrm>
          <a:solidFill>
            <a:schemeClr val="tx1">
              <a:lumMod val="75000"/>
              <a:lumOff val="25000"/>
            </a:schemeClr>
          </a:solidFill>
          <a:effectLst>
            <a:innerShdw blurRad="25400" dist="12700" dir="13500000">
              <a:prstClr val="black">
                <a:alpha val="16000"/>
              </a:prstClr>
            </a:innerShdw>
          </a:effectLst>
        </p:spPr>
        <p:txBody>
          <a:bodyPr lIns="180000" rIns="180000" anchor="ctr"/>
          <a:lstStyle>
            <a:lvl1pPr marL="0" indent="0" algn="ctr">
              <a:buNone/>
              <a:defRPr sz="16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Photo or Drag &amp; Drop your Photo</a:t>
            </a:r>
          </a:p>
        </p:txBody>
      </p:sp>
    </p:spTree>
    <p:extLst>
      <p:ext uri="{BB962C8B-B14F-4D97-AF65-F5344CB8AC3E}">
        <p14:creationId xmlns:p14="http://schemas.microsoft.com/office/powerpoint/2010/main" val="9400009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4F82F76-1F28-4871-AA44-ADE3B29E465F}"/>
              </a:ext>
            </a:extLst>
          </p:cNvPr>
          <p:cNvSpPr/>
          <p:nvPr userDrawn="1"/>
        </p:nvSpPr>
        <p:spPr>
          <a:xfrm>
            <a:off x="1066801" y="1009666"/>
            <a:ext cx="7056969" cy="4847145"/>
          </a:xfrm>
          <a:prstGeom prst="rect">
            <a:avLst/>
          </a:prstGeom>
          <a:solidFill>
            <a:schemeClr val="bg1"/>
          </a:solidFill>
          <a:ln w="82550" cmpd="thickThin">
            <a:solidFill>
              <a:schemeClr val="bg1">
                <a:lumMod val="6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216899" y="982133"/>
            <a:ext cx="2679698" cy="1412725"/>
          </a:xfrm>
        </p:spPr>
        <p:txBody>
          <a:bodyPr anchor="t"/>
          <a:lstStyle>
            <a:lvl1pPr algn="r">
              <a:defRPr/>
            </a:lvl1pPr>
          </a:lstStyle>
          <a:p>
            <a:r>
              <a:rPr lang="en-US" dirty="0"/>
              <a:t>Click to 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87D12F9-00B3-48A4-8EFB-78ACCA9F99D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82054" y="1318687"/>
            <a:ext cx="2338492" cy="288198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i="1"/>
            </a:lvl1pPr>
          </a:lstStyle>
          <a:p>
            <a:r>
              <a:rPr lang="en-ZA" dirty="0"/>
              <a:t>Pictures of buildings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242B44F9-2E79-4910-8D1A-CE37EF05242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74223" y="3128437"/>
            <a:ext cx="3974629" cy="24246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 sz="1200" i="1"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/>
            </a:pPr>
            <a:r>
              <a:rPr lang="en-ZA" dirty="0"/>
              <a:t> Pictures of jobs</a:t>
            </a:r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68412D06-1A64-446B-8E3E-026437ADFB5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600452" y="1318687"/>
            <a:ext cx="1748400" cy="1680173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 sz="1200" i="1"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/>
            </a:pPr>
            <a:r>
              <a:rPr lang="en-ZA" dirty="0"/>
              <a:t>Pictures of transportation</a:t>
            </a:r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id="{3152ED43-82C8-44B9-8B8E-2C0C9CEB1F1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374222" y="1318687"/>
            <a:ext cx="2093028" cy="1680173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i="1"/>
            </a:lvl1pPr>
          </a:lstStyle>
          <a:p>
            <a:r>
              <a:rPr lang="en-ZA" dirty="0"/>
              <a:t>Pictures of clothing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0BCC3DC8-BDE4-4B07-A8CA-0321A36435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2054" y="4333876"/>
            <a:ext cx="2338492" cy="121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 sz="1200" i="1"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None/>
              <a:tabLst/>
              <a:defRPr/>
            </a:pPr>
            <a:r>
              <a:rPr lang="en-US" dirty="0"/>
              <a:t>Pictures of other items that capture the era</a:t>
            </a:r>
            <a:endParaRPr lang="en-ZA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2E769B50-B286-4700-AFD4-EFDA8F2FBA0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16899" y="2507047"/>
            <a:ext cx="2679698" cy="3349763"/>
          </a:xfrm>
        </p:spPr>
        <p:txBody>
          <a:bodyPr/>
          <a:lstStyle>
            <a:lvl1pPr marL="0" indent="0" algn="r">
              <a:buNone/>
              <a:defRPr/>
            </a:lvl1pPr>
            <a:lvl2pPr marL="457200" indent="0" algn="r">
              <a:buNone/>
              <a:defRPr/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en-US" dirty="0" err="1"/>
              <a:t>Subheader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831739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3CE66FB-7564-43B1-9A0A-6594394A243B}"/>
              </a:ext>
            </a:extLst>
          </p:cNvPr>
          <p:cNvSpPr/>
          <p:nvPr userDrawn="1"/>
        </p:nvSpPr>
        <p:spPr>
          <a:xfrm>
            <a:off x="476252" y="476250"/>
            <a:ext cx="11239500" cy="59245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335E96D-A567-4898-B2BA-3B8C2F40BA6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52000" y="567000"/>
            <a:ext cx="11088000" cy="5724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ZA" dirty="0"/>
              <a:t>Insert an iconic picture from the era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4" y="692939"/>
            <a:ext cx="9601196" cy="75141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7" name="Picture 6" descr="HD-PanelContent-GrommetsCombined.png">
            <a:extLst>
              <a:ext uri="{FF2B5EF4-FFF2-40B4-BE49-F238E27FC236}">
                <a16:creationId xmlns:a16="http://schemas.microsoft.com/office/drawing/2014/main" id="{EE5D561D-B993-4D57-A306-77777AD909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662" y="631069"/>
            <a:ext cx="240482" cy="238041"/>
          </a:xfrm>
          <a:prstGeom prst="ellipse">
            <a:avLst/>
          </a:prstGeom>
          <a:effectLst>
            <a:outerShdw blurRad="127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HD-PanelContent-GrommetsCombined.png">
            <a:extLst>
              <a:ext uri="{FF2B5EF4-FFF2-40B4-BE49-F238E27FC236}">
                <a16:creationId xmlns:a16="http://schemas.microsoft.com/office/drawing/2014/main" id="{56E46F13-579D-42C5-8CB9-411911275F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22859" y="631069"/>
            <a:ext cx="240482" cy="238041"/>
          </a:xfrm>
          <a:prstGeom prst="ellipse">
            <a:avLst/>
          </a:prstGeom>
          <a:effectLst>
            <a:outerShdw blurRad="127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HD-PanelContent-GrommetsCombined.png">
            <a:extLst>
              <a:ext uri="{FF2B5EF4-FFF2-40B4-BE49-F238E27FC236}">
                <a16:creationId xmlns:a16="http://schemas.microsoft.com/office/drawing/2014/main" id="{E055F617-AE0E-412B-BD58-B6C6F1E57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662" y="5996030"/>
            <a:ext cx="240482" cy="238041"/>
          </a:xfrm>
          <a:prstGeom prst="ellipse">
            <a:avLst/>
          </a:prstGeom>
          <a:effectLst>
            <a:outerShdw blurRad="127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HD-PanelContent-GrommetsCombined.png">
            <a:extLst>
              <a:ext uri="{FF2B5EF4-FFF2-40B4-BE49-F238E27FC236}">
                <a16:creationId xmlns:a16="http://schemas.microsoft.com/office/drawing/2014/main" id="{E6A3ABD2-1E11-490E-83ED-21CCB18789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22859" y="5996030"/>
            <a:ext cx="240482" cy="238041"/>
          </a:xfrm>
          <a:prstGeom prst="ellipse">
            <a:avLst/>
          </a:prstGeom>
          <a:effectLst>
            <a:outerShdw blurRad="12700" dir="2700000" sx="102000" sy="102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94737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R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>
            <a:cxnSpLocks/>
          </p:cNvCxnSpPr>
          <p:nvPr/>
        </p:nvCxnSpPr>
        <p:spPr>
          <a:xfrm>
            <a:off x="1295403" y="2421466"/>
            <a:ext cx="3580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95403" y="982132"/>
            <a:ext cx="3580380" cy="130386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3" y="2560320"/>
            <a:ext cx="3580380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9C4F6082-2952-43DC-9B9C-74C88B262CE9}"/>
              </a:ext>
            </a:extLst>
          </p:cNvPr>
          <p:cNvSpPr/>
          <p:nvPr userDrawn="1"/>
        </p:nvSpPr>
        <p:spPr>
          <a:xfrm rot="5400000">
            <a:off x="6801682" y="1316977"/>
            <a:ext cx="4037344" cy="5975390"/>
          </a:xfrm>
          <a:prstGeom prst="parallelogram">
            <a:avLst>
              <a:gd name="adj" fmla="val 12608"/>
            </a:avLst>
          </a:prstGeom>
          <a:gradFill>
            <a:gsLst>
              <a:gs pos="11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  <a:effectLst>
            <a:softEdge rad="317500"/>
          </a:effectLst>
          <a:scene3d>
            <a:camera prst="orthographicFront"/>
            <a:lightRig rig="threePt" dir="t">
              <a:rot lat="0" lon="0" rev="204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7618976-780E-4131-85CD-66F013F5ACDE}"/>
              </a:ext>
            </a:extLst>
          </p:cNvPr>
          <p:cNvSpPr/>
          <p:nvPr userDrawn="1"/>
        </p:nvSpPr>
        <p:spPr>
          <a:xfrm rot="-120000">
            <a:off x="5372112" y="869569"/>
            <a:ext cx="5703691" cy="4902845"/>
          </a:xfrm>
          <a:prstGeom prst="roundRect">
            <a:avLst>
              <a:gd name="adj" fmla="val 454"/>
            </a:avLst>
          </a:prstGeom>
          <a:blipFill dpi="0" rotWithShape="1"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4000"/>
                      </a14:imgEffect>
                      <a14:imgEffect>
                        <a14:saturation sat="0"/>
                      </a14:imgEffect>
                      <a14:imgEffect>
                        <a14:brightnessContrast bright="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20000" sy="20000" flip="xy" algn="tl"/>
          </a:blipFill>
          <a:ln>
            <a:noFill/>
          </a:ln>
          <a:effectLst/>
          <a:scene3d>
            <a:camera prst="orthographicFront"/>
            <a:lightRig rig="threePt" dir="t">
              <a:rot lat="0" lon="0" rev="20400000"/>
            </a:lightRig>
          </a:scene3d>
          <a:sp3d>
            <a:bevelT w="12700" h="63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2" name="Picture Placeholder 17">
            <a:extLst>
              <a:ext uri="{FF2B5EF4-FFF2-40B4-BE49-F238E27FC236}">
                <a16:creationId xmlns:a16="http://schemas.microsoft.com/office/drawing/2014/main" id="{01E4A9BC-C863-435A-8A18-508AE86DCBB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-120000" flipH="1">
            <a:off x="5584030" y="1077709"/>
            <a:ext cx="5279854" cy="4486565"/>
          </a:xfrm>
          <a:solidFill>
            <a:schemeClr val="tx1">
              <a:lumMod val="75000"/>
              <a:lumOff val="25000"/>
            </a:schemeClr>
          </a:solidFill>
          <a:effectLst>
            <a:innerShdw blurRad="25400" dist="12700" dir="13500000">
              <a:prstClr val="black">
                <a:alpha val="16000"/>
              </a:prstClr>
            </a:innerShdw>
          </a:effectLst>
        </p:spPr>
        <p:txBody>
          <a:bodyPr lIns="180000" rIns="180000" anchor="ctr"/>
          <a:lstStyle>
            <a:lvl1pPr marL="0" indent="0" algn="ctr">
              <a:buNone/>
              <a:defRPr sz="16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Photo or Drag &amp; Drop your Photo</a:t>
            </a:r>
          </a:p>
        </p:txBody>
      </p:sp>
    </p:spTree>
    <p:extLst>
      <p:ext uri="{BB962C8B-B14F-4D97-AF65-F5344CB8AC3E}">
        <p14:creationId xmlns:p14="http://schemas.microsoft.com/office/powerpoint/2010/main" val="1065302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+ Content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Content-GrommetsCombined.png">
            <a:extLst>
              <a:ext uri="{FF2B5EF4-FFF2-40B4-BE49-F238E27FC236}">
                <a16:creationId xmlns:a16="http://schemas.microsoft.com/office/drawing/2014/main" id="{7BD0150C-9F76-4D95-80BF-675693B48F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cxnSp>
        <p:nvCxnSpPr>
          <p:cNvPr id="7" name="Straight Connector 6"/>
          <p:cNvCxnSpPr>
            <a:cxnSpLocks/>
          </p:cNvCxnSpPr>
          <p:nvPr/>
        </p:nvCxnSpPr>
        <p:spPr>
          <a:xfrm>
            <a:off x="1295402" y="2421466"/>
            <a:ext cx="466966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95403" y="982132"/>
            <a:ext cx="4669664" cy="1303867"/>
          </a:xfr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556932"/>
            <a:ext cx="4669666" cy="331893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8FEA8B0-7C15-481C-885B-E54C78BC32E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26936" y="982132"/>
            <a:ext cx="4669666" cy="412658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DCEB7F9-6056-41AE-93D6-C5D4C94C8F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21043309">
            <a:off x="8122162" y="5338536"/>
            <a:ext cx="2746356" cy="425315"/>
          </a:xfrm>
        </p:spPr>
        <p:txBody>
          <a:bodyPr/>
          <a:lstStyle>
            <a:lvl1pPr marL="0" indent="0" algn="r">
              <a:buNone/>
              <a:defRPr i="0">
                <a:latin typeface="Lucida Handwriting" panose="03010101010101010101" pitchFamily="66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Generation XYZ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53768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90693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79709"/>
            <a:ext cx="9601196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2" y="3073155"/>
            <a:ext cx="9601196" cy="520392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4" y="2937688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202A890-9091-4399-80AF-8AF212A1ED4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1295401" y="3864480"/>
            <a:ext cx="2952000" cy="1109133"/>
          </a:xfrm>
          <a:ln w="44450" cap="sq" cmpd="thinThick">
            <a:solidFill>
              <a:schemeClr val="accent1"/>
            </a:solidFill>
            <a:miter lim="800000"/>
          </a:ln>
        </p:spPr>
        <p:txBody>
          <a:bodyPr anchor="ctr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1661F6C-2BB1-41AF-BF4C-144E940F7B2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620000" y="3864480"/>
            <a:ext cx="2952000" cy="1109133"/>
          </a:xfrm>
          <a:ln w="44450" cap="sq" cmpd="thinThick">
            <a:solidFill>
              <a:schemeClr val="accent3"/>
            </a:solidFill>
            <a:miter lim="800000"/>
          </a:ln>
        </p:spPr>
        <p:txBody>
          <a:bodyPr anchor="ctr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AFB258B-8362-4F6C-94EF-7C1F32CEBF2D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944597" y="3864480"/>
            <a:ext cx="2952000" cy="1109133"/>
          </a:xfrm>
          <a:ln w="44450" cap="sq" cmpd="thinThick">
            <a:solidFill>
              <a:schemeClr val="accent2"/>
            </a:solidFill>
            <a:miter lim="800000"/>
          </a:ln>
        </p:spPr>
        <p:txBody>
          <a:bodyPr anchor="ctr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</a:lstStyle>
          <a:p>
            <a:pPr lvl="0"/>
            <a:r>
              <a:rPr lang="en-US" dirty="0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20982804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8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4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59160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27806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30739"/>
            <a:ext cx="4718304" cy="476250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3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1" y="3116262"/>
            <a:ext cx="4718304" cy="2632605"/>
          </a:xfrm>
        </p:spPr>
        <p:txBody>
          <a:bodyPr anchor="t">
            <a:normAutofit/>
          </a:bodyPr>
          <a:lstStyle>
            <a:lvl1pPr>
              <a:buClr>
                <a:schemeClr val="accent3"/>
              </a:buClr>
              <a:defRPr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530739"/>
            <a:ext cx="4718304" cy="476250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116262"/>
            <a:ext cx="4718304" cy="2632605"/>
          </a:xfrm>
        </p:spPr>
        <p:txBody>
          <a:bodyPr anchor="t">
            <a:norm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2526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+ R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>
            <a:cxnSpLocks/>
          </p:cNvCxnSpPr>
          <p:nvPr/>
        </p:nvCxnSpPr>
        <p:spPr>
          <a:xfrm>
            <a:off x="1295403" y="2421466"/>
            <a:ext cx="3580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95403" y="982132"/>
            <a:ext cx="3580380" cy="130386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9C4F6082-2952-43DC-9B9C-74C88B262CE9}"/>
              </a:ext>
            </a:extLst>
          </p:cNvPr>
          <p:cNvSpPr/>
          <p:nvPr userDrawn="1"/>
        </p:nvSpPr>
        <p:spPr>
          <a:xfrm rot="5400000">
            <a:off x="6801682" y="1316977"/>
            <a:ext cx="4037344" cy="5975390"/>
          </a:xfrm>
          <a:prstGeom prst="parallelogram">
            <a:avLst>
              <a:gd name="adj" fmla="val 12608"/>
            </a:avLst>
          </a:prstGeom>
          <a:gradFill>
            <a:gsLst>
              <a:gs pos="11000">
                <a:schemeClr val="tx1">
                  <a:alpha val="0"/>
                </a:schemeClr>
              </a:gs>
              <a:gs pos="100000">
                <a:schemeClr val="tx1"/>
              </a:gs>
            </a:gsLst>
            <a:lin ang="5400000" scaled="1"/>
          </a:gradFill>
          <a:ln>
            <a:noFill/>
          </a:ln>
          <a:effectLst>
            <a:softEdge rad="317500"/>
          </a:effectLst>
          <a:scene3d>
            <a:camera prst="orthographicFront"/>
            <a:lightRig rig="threePt" dir="t">
              <a:rot lat="0" lon="0" rev="204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7618976-780E-4131-85CD-66F013F5ACDE}"/>
              </a:ext>
            </a:extLst>
          </p:cNvPr>
          <p:cNvSpPr/>
          <p:nvPr userDrawn="1"/>
        </p:nvSpPr>
        <p:spPr>
          <a:xfrm rot="-120000">
            <a:off x="5372112" y="869569"/>
            <a:ext cx="5703691" cy="4902845"/>
          </a:xfrm>
          <a:prstGeom prst="roundRect">
            <a:avLst>
              <a:gd name="adj" fmla="val 454"/>
            </a:avLst>
          </a:prstGeom>
          <a:blipFill dpi="0" rotWithShape="1"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4000"/>
                      </a14:imgEffect>
                      <a14:imgEffect>
                        <a14:saturation sat="0"/>
                      </a14:imgEffect>
                      <a14:imgEffect>
                        <a14:brightnessContrast bright="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20000" sy="20000" flip="xy" algn="tl"/>
          </a:blipFill>
          <a:ln>
            <a:noFill/>
          </a:ln>
          <a:effectLst/>
          <a:scene3d>
            <a:camera prst="orthographicFront"/>
            <a:lightRig rig="threePt" dir="t">
              <a:rot lat="0" lon="0" rev="20400000"/>
            </a:lightRig>
          </a:scene3d>
          <a:sp3d>
            <a:bevelT w="12700" h="63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2" name="Picture Placeholder 17">
            <a:extLst>
              <a:ext uri="{FF2B5EF4-FFF2-40B4-BE49-F238E27FC236}">
                <a16:creationId xmlns:a16="http://schemas.microsoft.com/office/drawing/2014/main" id="{01E4A9BC-C863-435A-8A18-508AE86DCBB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-120000" flipH="1">
            <a:off x="5584030" y="1077709"/>
            <a:ext cx="5279854" cy="4486565"/>
          </a:xfrm>
          <a:solidFill>
            <a:schemeClr val="tx1">
              <a:lumMod val="75000"/>
              <a:lumOff val="25000"/>
            </a:schemeClr>
          </a:solidFill>
          <a:effectLst>
            <a:innerShdw blurRad="25400" dist="12700" dir="13500000">
              <a:prstClr val="black">
                <a:alpha val="16000"/>
              </a:prstClr>
            </a:innerShdw>
          </a:effectLst>
        </p:spPr>
        <p:txBody>
          <a:bodyPr lIns="180000" rIns="180000" anchor="ctr"/>
          <a:lstStyle>
            <a:lvl1pPr marL="0" indent="0" algn="ctr">
              <a:buNone/>
              <a:defRPr sz="16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Photo or Drag &amp; Drop your Photo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809CB875-1032-49F8-A74E-BD0BA58F97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5401" y="2556934"/>
            <a:ext cx="3580380" cy="331205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488880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+ R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>
            <a:cxnSpLocks/>
          </p:cNvCxnSpPr>
          <p:nvPr/>
        </p:nvCxnSpPr>
        <p:spPr>
          <a:xfrm>
            <a:off x="1295403" y="2421466"/>
            <a:ext cx="3580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95403" y="982132"/>
            <a:ext cx="3580380" cy="130386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88295" y="895548"/>
            <a:ext cx="5871324" cy="49749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79CAAA9-085A-46C2-A892-DE935E67C3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5401" y="2556934"/>
            <a:ext cx="3580380" cy="331205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46115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70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0374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4597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4214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8256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0614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5948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5442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7657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9467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4160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4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2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1"/>
            <a:ext cx="1600201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6CE7D5-CF57-46EF-B807-FDD0502418D4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8/30/2021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2" y="5969001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3" y="5969001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5822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2" r:id="rId2"/>
    <p:sldLayoutId id="2147483893" r:id="rId3"/>
    <p:sldLayoutId id="2147483894" r:id="rId4"/>
    <p:sldLayoutId id="2147483895" r:id="rId5"/>
    <p:sldLayoutId id="2147483896" r:id="rId6"/>
    <p:sldLayoutId id="2147483897" r:id="rId7"/>
    <p:sldLayoutId id="2147483898" r:id="rId8"/>
    <p:sldLayoutId id="2147483899" r:id="rId9"/>
    <p:sldLayoutId id="2147483900" r:id="rId10"/>
    <p:sldLayoutId id="2147483901" r:id="rId11"/>
    <p:sldLayoutId id="2147483902" r:id="rId12"/>
    <p:sldLayoutId id="2147483903" r:id="rId13"/>
    <p:sldLayoutId id="2147483904" r:id="rId14"/>
    <p:sldLayoutId id="2147483905" r:id="rId15"/>
    <p:sldLayoutId id="2147483906" r:id="rId16"/>
  </p:sldLayoutIdLst>
  <p:txStyles>
    <p:titleStyle>
      <a:lvl1pPr algn="ctr" defTabSz="457200" rtl="0" eaLnBrk="1" latinLnBrk="0" hangingPunct="1">
        <a:spcBef>
          <a:spcPct val="0"/>
        </a:spcBef>
        <a:buNone/>
        <a:defRPr sz="4400" b="0" i="0" u="none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2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1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4.png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/>
          </p:cNvSpPr>
          <p:nvPr/>
        </p:nvSpPr>
        <p:spPr bwMode="auto">
          <a:xfrm>
            <a:off x="994831" y="5029200"/>
            <a:ext cx="10215033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Bùi Phương Thảo</a:t>
            </a:r>
            <a:endParaRPr lang="en-US" sz="2800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Tiểu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Liệt</a:t>
            </a:r>
            <a:endParaRPr lang="en-US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2" name="TextBox 9"/>
          <p:cNvSpPr txBox="1">
            <a:spLocks noChangeArrowheads="1"/>
          </p:cNvSpPr>
          <p:nvPr/>
        </p:nvSpPr>
        <p:spPr bwMode="auto">
          <a:xfrm>
            <a:off x="304798" y="2782728"/>
            <a:ext cx="115951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MÔN TIN HỌC – LỚP 5A3</a:t>
            </a:r>
            <a:endParaRPr lang="en-US" sz="2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98969" y="1066800"/>
            <a:ext cx="12602635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NHIỆT LIỆT CHÀO MỪNG </a:t>
            </a:r>
          </a:p>
          <a:p>
            <a:pPr algn="ctr"/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CÁC THẦY CÔ 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giáo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VỀ DỰ GIỜ TIẾT CHUYÊN ĐỀ </a:t>
            </a: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6753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13030" y="377885"/>
            <a:ext cx="9435616" cy="584775"/>
            <a:chOff x="1746677" y="1938740"/>
            <a:chExt cx="9435615" cy="584775"/>
          </a:xfrm>
        </p:grpSpPr>
        <p:pic>
          <p:nvPicPr>
            <p:cNvPr id="6" name="Picture 2" descr="F:\1-原创素材\1_mm1102\PPT\PPT_014\materaials\flower_5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6677" y="2075766"/>
              <a:ext cx="353396" cy="3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 Box 11"/>
            <p:cNvSpPr txBox="1">
              <a:spLocks noChangeArrowheads="1"/>
            </p:cNvSpPr>
            <p:nvPr/>
          </p:nvSpPr>
          <p:spPr bwMode="auto">
            <a:xfrm>
              <a:off x="2102640" y="1938740"/>
              <a:ext cx="9079652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u="sng" dirty="0">
                  <a:solidFill>
                    <a:srgbClr val="002060"/>
                  </a:solidFill>
                  <a:latin typeface="Times New Roman" pitchFamily="18" charset="0"/>
                </a:rPr>
                <a:t>2</a:t>
              </a:r>
              <a:r>
                <a:rPr kumimoji="0" lang="en-US" sz="3200" b="1" i="0" u="sng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: </a:t>
              </a:r>
              <a:r>
                <a:rPr kumimoji="0" lang="en-US" sz="3200" b="1" i="0" strike="noStrike" kern="1200" cap="none" spc="0" normalizeH="0" baseline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Cách</a:t>
              </a:r>
              <a:r>
                <a:rPr kumimoji="0" lang="en-US" sz="3200" b="1" i="0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 </a:t>
              </a:r>
              <a:r>
                <a:rPr kumimoji="0" lang="en-US" sz="3200" b="1" i="0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viết</a:t>
              </a:r>
              <a:r>
                <a:rPr kumimoji="0" lang="en-US" sz="3200" b="1" i="0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 </a:t>
              </a:r>
              <a:r>
                <a:rPr kumimoji="0" lang="en-US" sz="3200" b="1" i="0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một</a:t>
              </a:r>
              <a:r>
                <a:rPr kumimoji="0" lang="en-US" sz="3200" b="1" i="0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 </a:t>
              </a:r>
              <a:r>
                <a:rPr kumimoji="0" lang="en-US" sz="3200" b="1" i="0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thủ</a:t>
              </a:r>
              <a:r>
                <a:rPr kumimoji="0" lang="en-US" sz="3200" b="1" i="0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 </a:t>
              </a:r>
              <a:r>
                <a:rPr kumimoji="0" lang="en-US" sz="3200" b="1" i="0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tục</a:t>
              </a:r>
              <a:r>
                <a:rPr kumimoji="0" lang="en-US" sz="3200" b="1" i="0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 </a:t>
              </a:r>
              <a:r>
                <a:rPr kumimoji="0" lang="en-US" sz="3200" b="1" i="0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trong</a:t>
              </a:r>
              <a:r>
                <a:rPr kumimoji="0" lang="en-US" sz="3200" b="1" i="0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 Logo</a:t>
              </a:r>
              <a:endParaRPr kumimoji="0" lang="en-US" sz="3200" b="1" i="0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</p:grp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1493608" y="1991846"/>
            <a:ext cx="74979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742950" indent="-7429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 dirty="0" err="1" smtClean="0">
                <a:sym typeface="Wingdings" panose="05000000000000000000" pitchFamily="2" charset="2"/>
              </a:rPr>
              <a:t>Bước</a:t>
            </a:r>
            <a:r>
              <a:rPr lang="en-US" altLang="en-US" sz="2800" b="1" dirty="0" smtClean="0">
                <a:sym typeface="Wingdings" panose="05000000000000000000" pitchFamily="2" charset="2"/>
              </a:rPr>
              <a:t> 1: </a:t>
            </a:r>
            <a:r>
              <a:rPr lang="en-US" altLang="en-US" sz="2800" dirty="0" err="1" smtClean="0">
                <a:sym typeface="Wingdings" panose="05000000000000000000" pitchFamily="2" charset="2"/>
              </a:rPr>
              <a:t>Nháy</a:t>
            </a:r>
            <a:r>
              <a:rPr lang="en-US" altLang="en-US" sz="2800" dirty="0" smtClean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chuột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trong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ngăn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gõ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lệnh</a:t>
            </a:r>
            <a:r>
              <a:rPr lang="en-US" altLang="en-US" sz="2800" dirty="0">
                <a:sym typeface="Wingdings" panose="05000000000000000000" pitchFamily="2" charset="2"/>
              </a:rPr>
              <a:t>.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1485816" y="3109782"/>
            <a:ext cx="973636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altLang="en-US" sz="2800" b="1" dirty="0" err="1" smtClean="0">
                <a:sym typeface="Wingdings" panose="05000000000000000000" pitchFamily="2" charset="2"/>
              </a:rPr>
              <a:t>Bước</a:t>
            </a:r>
            <a:r>
              <a:rPr lang="en-US" altLang="en-US" sz="2800" b="1" dirty="0" smtClean="0">
                <a:sym typeface="Wingdings" panose="05000000000000000000" pitchFamily="2" charset="2"/>
              </a:rPr>
              <a:t> 3: </a:t>
            </a:r>
            <a:r>
              <a:rPr lang="en-US" altLang="en-US" sz="2800" dirty="0" err="1">
                <a:sym typeface="Wingdings" panose="05000000000000000000" pitchFamily="2" charset="2"/>
              </a:rPr>
              <a:t>Đặt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con </a:t>
            </a:r>
            <a:r>
              <a:rPr lang="en-US" altLang="en-US" sz="2800" dirty="0" err="1">
                <a:solidFill>
                  <a:srgbClr val="FF0000"/>
                </a:solidFill>
                <a:sym typeface="Wingdings" panose="05000000000000000000" pitchFamily="2" charset="2"/>
              </a:rPr>
              <a:t>trỏ</a:t>
            </a:r>
            <a:r>
              <a:rPr lang="en-US" alt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altLang="en-US" sz="28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soạn</a:t>
            </a:r>
            <a:r>
              <a:rPr lang="en-US" altLang="en-US" sz="2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altLang="en-US" sz="28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thảo</a:t>
            </a:r>
            <a:r>
              <a:rPr lang="en-US" altLang="en-US" sz="2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vào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cuối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phần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tên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thủ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 smtClean="0">
                <a:sym typeface="Wingdings" panose="05000000000000000000" pitchFamily="2" charset="2"/>
              </a:rPr>
              <a:t>tục</a:t>
            </a:r>
            <a:endParaRPr lang="en-US" altLang="en-US" sz="4000" dirty="0">
              <a:sym typeface="Wingdings" panose="05000000000000000000" pitchFamily="2" charset="2"/>
            </a:endParaRPr>
          </a:p>
          <a:p>
            <a:pPr algn="just" eaLnBrk="1" hangingPunct="1"/>
            <a:r>
              <a:rPr lang="en-US" altLang="en-US" sz="2800" dirty="0" err="1">
                <a:sym typeface="Wingdings" panose="05000000000000000000" pitchFamily="2" charset="2"/>
              </a:rPr>
              <a:t>và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nhấn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Enter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để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chèn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vào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một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dòng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trống</a:t>
            </a:r>
            <a:r>
              <a:rPr lang="en-US" altLang="en-US" sz="2800" dirty="0">
                <a:sym typeface="Wingdings" panose="05000000000000000000" pitchFamily="2" charset="2"/>
              </a:rPr>
              <a:t>.</a:t>
            </a:r>
            <a:endParaRPr lang="pt-BR" altLang="en-US" sz="2800" dirty="0">
              <a:sym typeface="Wingdings" panose="05000000000000000000" pitchFamily="2" charset="2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1507463" y="4140567"/>
            <a:ext cx="88534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altLang="en-US" sz="2800" b="1" dirty="0" err="1">
                <a:sym typeface="Wingdings" panose="05000000000000000000" pitchFamily="2" charset="2"/>
              </a:rPr>
              <a:t>Bước</a:t>
            </a:r>
            <a:r>
              <a:rPr lang="en-US" altLang="en-US" sz="2800" b="1" dirty="0">
                <a:sym typeface="Wingdings" panose="05000000000000000000" pitchFamily="2" charset="2"/>
              </a:rPr>
              <a:t> </a:t>
            </a:r>
            <a:r>
              <a:rPr lang="en-US" altLang="en-US" sz="2800" b="1" dirty="0" smtClean="0">
                <a:sym typeface="Wingdings" panose="05000000000000000000" pitchFamily="2" charset="2"/>
              </a:rPr>
              <a:t>4: </a:t>
            </a:r>
            <a:r>
              <a:rPr lang="en-US" altLang="en-US" sz="2800" dirty="0" err="1">
                <a:sym typeface="Wingdings" panose="05000000000000000000" pitchFamily="2" charset="2"/>
              </a:rPr>
              <a:t>Gõ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tiếp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các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 smtClean="0">
                <a:sym typeface="Wingdings" panose="05000000000000000000" pitchFamily="2" charset="2"/>
              </a:rPr>
              <a:t>dòng</a:t>
            </a:r>
            <a:r>
              <a:rPr lang="en-US" altLang="en-US" sz="2800" dirty="0" smtClean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lệnh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trong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thân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thủ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tục</a:t>
            </a:r>
            <a:r>
              <a:rPr lang="en-US" altLang="en-US" sz="2800" dirty="0">
                <a:sym typeface="Wingdings" panose="05000000000000000000" pitchFamily="2" charset="2"/>
              </a:rPr>
              <a:t>.</a:t>
            </a:r>
            <a:endParaRPr lang="pt-BR" altLang="en-US" sz="2800" dirty="0">
              <a:sym typeface="Wingdings" panose="05000000000000000000" pitchFamily="2" charset="2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1541656" y="4800600"/>
            <a:ext cx="8624888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altLang="en-US" sz="2800" b="1" dirty="0" err="1">
                <a:sym typeface="Wingdings" panose="05000000000000000000" pitchFamily="2" charset="2"/>
              </a:rPr>
              <a:t>Bước</a:t>
            </a:r>
            <a:r>
              <a:rPr lang="en-US" altLang="en-US" sz="2800" b="1" dirty="0">
                <a:sym typeface="Wingdings" panose="05000000000000000000" pitchFamily="2" charset="2"/>
              </a:rPr>
              <a:t> </a:t>
            </a:r>
            <a:r>
              <a:rPr lang="en-US" altLang="en-US" sz="2800" b="1" dirty="0" smtClean="0">
                <a:sym typeface="Wingdings" panose="05000000000000000000" pitchFamily="2" charset="2"/>
              </a:rPr>
              <a:t>5: </a:t>
            </a:r>
            <a:r>
              <a:rPr lang="en-US" altLang="en-US" sz="2800" dirty="0" err="1">
                <a:sym typeface="Wingdings" panose="05000000000000000000" pitchFamily="2" charset="2"/>
              </a:rPr>
              <a:t>Đóng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cửa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sổ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biên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soạn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Editor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và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ghi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thủ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tục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vào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</a:p>
          <a:p>
            <a:pPr algn="just" eaLnBrk="1" hangingPunct="1"/>
            <a:r>
              <a:rPr lang="en-US" altLang="en-US" sz="2800" dirty="0" err="1">
                <a:sym typeface="Wingdings" panose="05000000000000000000" pitchFamily="2" charset="2"/>
              </a:rPr>
              <a:t>bộ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nhớ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bằng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cách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chọn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File/Save and Exit.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485816" y="2515066"/>
            <a:ext cx="76803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 dirty="0" err="1" smtClean="0">
                <a:sym typeface="Wingdings" panose="05000000000000000000" pitchFamily="2" charset="2"/>
              </a:rPr>
              <a:t>Bước</a:t>
            </a:r>
            <a:r>
              <a:rPr lang="en-US" altLang="en-US" sz="2800" b="1" dirty="0" smtClean="0">
                <a:sym typeface="Wingdings" panose="05000000000000000000" pitchFamily="2" charset="2"/>
              </a:rPr>
              <a:t> 2: </a:t>
            </a:r>
            <a:r>
              <a:rPr lang="en-US" altLang="en-US" sz="2800" dirty="0" err="1">
                <a:sym typeface="Wingdings" panose="05000000000000000000" pitchFamily="2" charset="2"/>
              </a:rPr>
              <a:t>Gõ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lệnh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edit “</a:t>
            </a:r>
            <a:r>
              <a:rPr lang="en-US" altLang="en-US" sz="2800" dirty="0" err="1">
                <a:solidFill>
                  <a:srgbClr val="FF0000"/>
                </a:solidFill>
                <a:sym typeface="Wingdings" panose="05000000000000000000" pitchFamily="2" charset="2"/>
              </a:rPr>
              <a:t>Tênthủtục</a:t>
            </a:r>
            <a:r>
              <a:rPr lang="en-US" alt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rồi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nhấn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Enter.</a:t>
            </a:r>
          </a:p>
          <a:p>
            <a:pPr eaLnBrk="1" hangingPunct="1"/>
            <a:endParaRPr lang="en-US" altLang="en-US" sz="2800" dirty="0"/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1541656" y="1073496"/>
            <a:ext cx="39671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2800" b="1" i="1" dirty="0">
                <a:solidFill>
                  <a:srgbClr val="0070C0"/>
                </a:solidFill>
              </a:rPr>
              <a:t>Các bước</a:t>
            </a:r>
            <a:r>
              <a:rPr lang="pt-BR" altLang="en-US" dirty="0">
                <a:solidFill>
                  <a:srgbClr val="0070C0"/>
                </a:solidFill>
              </a:rPr>
              <a:t>  </a:t>
            </a:r>
            <a:r>
              <a:rPr lang="pt-BR" altLang="en-US" sz="2800" b="1" i="1" dirty="0">
                <a:solidFill>
                  <a:srgbClr val="0070C0"/>
                </a:solidFill>
              </a:rPr>
              <a:t>để viết thủ </a:t>
            </a:r>
            <a:r>
              <a:rPr lang="pt-BR" altLang="en-US" sz="2800" b="1" i="1" dirty="0" smtClean="0">
                <a:solidFill>
                  <a:srgbClr val="0070C0"/>
                </a:solidFill>
              </a:rPr>
              <a:t>tục:</a:t>
            </a:r>
            <a:endParaRPr lang="pt-BR" altLang="en-US" sz="2800" b="1" i="1" dirty="0">
              <a:solidFill>
                <a:srgbClr val="0070C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8402" y="585135"/>
            <a:ext cx="2975030" cy="242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798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13030" y="377885"/>
            <a:ext cx="9435616" cy="584775"/>
            <a:chOff x="1746677" y="1938740"/>
            <a:chExt cx="9435615" cy="584775"/>
          </a:xfrm>
        </p:grpSpPr>
        <p:pic>
          <p:nvPicPr>
            <p:cNvPr id="6" name="Picture 2" descr="F:\1-原创素材\1_mm1102\PPT\PPT_014\materaials\flower_5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6677" y="2075766"/>
              <a:ext cx="353396" cy="3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 Box 11"/>
            <p:cNvSpPr txBox="1">
              <a:spLocks noChangeArrowheads="1"/>
            </p:cNvSpPr>
            <p:nvPr/>
          </p:nvSpPr>
          <p:spPr bwMode="auto">
            <a:xfrm>
              <a:off x="2102640" y="1938740"/>
              <a:ext cx="9079652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u="sng" dirty="0">
                  <a:solidFill>
                    <a:srgbClr val="002060"/>
                  </a:solidFill>
                  <a:latin typeface="Times New Roman" pitchFamily="18" charset="0"/>
                </a:rPr>
                <a:t>2</a:t>
              </a:r>
              <a:r>
                <a:rPr kumimoji="0" lang="en-US" sz="3200" b="1" i="0" u="sng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: </a:t>
              </a:r>
              <a:r>
                <a:rPr kumimoji="0" lang="en-US" sz="3200" b="1" i="0" strike="noStrike" kern="1200" cap="none" spc="0" normalizeH="0" baseline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Cách</a:t>
              </a:r>
              <a:r>
                <a:rPr kumimoji="0" lang="en-US" sz="3200" b="1" i="0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 </a:t>
              </a:r>
              <a:r>
                <a:rPr kumimoji="0" lang="en-US" sz="3200" b="1" i="0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viết</a:t>
              </a:r>
              <a:r>
                <a:rPr kumimoji="0" lang="en-US" sz="3200" b="1" i="0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 </a:t>
              </a:r>
              <a:r>
                <a:rPr kumimoji="0" lang="en-US" sz="3200" b="1" i="0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một</a:t>
              </a:r>
              <a:r>
                <a:rPr kumimoji="0" lang="en-US" sz="3200" b="1" i="0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 </a:t>
              </a:r>
              <a:r>
                <a:rPr kumimoji="0" lang="en-US" sz="3200" b="1" i="0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thủ</a:t>
              </a:r>
              <a:r>
                <a:rPr kumimoji="0" lang="en-US" sz="3200" b="1" i="0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 </a:t>
              </a:r>
              <a:r>
                <a:rPr kumimoji="0" lang="en-US" sz="3200" b="1" i="0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tục</a:t>
              </a:r>
              <a:r>
                <a:rPr kumimoji="0" lang="en-US" sz="3200" b="1" i="0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 </a:t>
              </a:r>
              <a:r>
                <a:rPr kumimoji="0" lang="en-US" sz="3200" b="1" i="0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trong</a:t>
              </a:r>
              <a:r>
                <a:rPr kumimoji="0" lang="en-US" sz="3200" b="1" i="0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 Logo</a:t>
              </a:r>
              <a:endParaRPr kumimoji="0" lang="en-US" sz="3200" b="1" i="0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</p:grp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1493608" y="1991846"/>
            <a:ext cx="74979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742950" indent="-7429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 dirty="0" err="1" smtClean="0">
                <a:sym typeface="Wingdings" panose="05000000000000000000" pitchFamily="2" charset="2"/>
              </a:rPr>
              <a:t>Bước</a:t>
            </a:r>
            <a:r>
              <a:rPr lang="en-US" altLang="en-US" sz="2800" b="1" dirty="0" smtClean="0">
                <a:sym typeface="Wingdings" panose="05000000000000000000" pitchFamily="2" charset="2"/>
              </a:rPr>
              <a:t> 1: </a:t>
            </a:r>
            <a:r>
              <a:rPr lang="en-US" altLang="en-US" sz="2800" dirty="0" err="1" smtClean="0">
                <a:sym typeface="Wingdings" panose="05000000000000000000" pitchFamily="2" charset="2"/>
              </a:rPr>
              <a:t>Nháy</a:t>
            </a:r>
            <a:r>
              <a:rPr lang="en-US" altLang="en-US" sz="2800" dirty="0" smtClean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chuột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trong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ngăn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gõ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lệnh</a:t>
            </a:r>
            <a:r>
              <a:rPr lang="en-US" altLang="en-US" sz="2800" dirty="0">
                <a:sym typeface="Wingdings" panose="05000000000000000000" pitchFamily="2" charset="2"/>
              </a:rPr>
              <a:t>.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1485816" y="3109782"/>
            <a:ext cx="973636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altLang="en-US" sz="2800" b="1" dirty="0" err="1" smtClean="0">
                <a:sym typeface="Wingdings" panose="05000000000000000000" pitchFamily="2" charset="2"/>
              </a:rPr>
              <a:t>Bước</a:t>
            </a:r>
            <a:r>
              <a:rPr lang="en-US" altLang="en-US" sz="2800" b="1" dirty="0" smtClean="0">
                <a:sym typeface="Wingdings" panose="05000000000000000000" pitchFamily="2" charset="2"/>
              </a:rPr>
              <a:t> 3: </a:t>
            </a:r>
            <a:r>
              <a:rPr lang="en-US" altLang="en-US" sz="2800" dirty="0" err="1">
                <a:sym typeface="Wingdings" panose="05000000000000000000" pitchFamily="2" charset="2"/>
              </a:rPr>
              <a:t>Đặt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con </a:t>
            </a:r>
            <a:r>
              <a:rPr lang="en-US" altLang="en-US" sz="2800" dirty="0" err="1">
                <a:solidFill>
                  <a:srgbClr val="FF0000"/>
                </a:solidFill>
                <a:sym typeface="Wingdings" panose="05000000000000000000" pitchFamily="2" charset="2"/>
              </a:rPr>
              <a:t>trỏ</a:t>
            </a:r>
            <a:r>
              <a:rPr lang="en-US" alt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altLang="en-US" sz="28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soạn</a:t>
            </a:r>
            <a:r>
              <a:rPr lang="en-US" altLang="en-US" sz="2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altLang="en-US" sz="28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thảo</a:t>
            </a:r>
            <a:r>
              <a:rPr lang="en-US" altLang="en-US" sz="2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vào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cuối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phần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tên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thủ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 smtClean="0">
                <a:sym typeface="Wingdings" panose="05000000000000000000" pitchFamily="2" charset="2"/>
              </a:rPr>
              <a:t>tục</a:t>
            </a:r>
            <a:endParaRPr lang="en-US" altLang="en-US" sz="4000" dirty="0">
              <a:sym typeface="Wingdings" panose="05000000000000000000" pitchFamily="2" charset="2"/>
            </a:endParaRPr>
          </a:p>
          <a:p>
            <a:pPr algn="just" eaLnBrk="1" hangingPunct="1"/>
            <a:r>
              <a:rPr lang="en-US" altLang="en-US" sz="2800" dirty="0" err="1">
                <a:sym typeface="Wingdings" panose="05000000000000000000" pitchFamily="2" charset="2"/>
              </a:rPr>
              <a:t>và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nhấn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Enter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để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chèn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vào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một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dòng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trống</a:t>
            </a:r>
            <a:r>
              <a:rPr lang="en-US" altLang="en-US" sz="2800" dirty="0">
                <a:sym typeface="Wingdings" panose="05000000000000000000" pitchFamily="2" charset="2"/>
              </a:rPr>
              <a:t>.</a:t>
            </a:r>
            <a:endParaRPr lang="pt-BR" altLang="en-US" sz="2800" dirty="0">
              <a:sym typeface="Wingdings" panose="05000000000000000000" pitchFamily="2" charset="2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1507463" y="4140567"/>
            <a:ext cx="88534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altLang="en-US" sz="2800" b="1" dirty="0" err="1">
                <a:sym typeface="Wingdings" panose="05000000000000000000" pitchFamily="2" charset="2"/>
              </a:rPr>
              <a:t>Bước</a:t>
            </a:r>
            <a:r>
              <a:rPr lang="en-US" altLang="en-US" sz="2800" b="1" dirty="0">
                <a:sym typeface="Wingdings" panose="05000000000000000000" pitchFamily="2" charset="2"/>
              </a:rPr>
              <a:t> </a:t>
            </a:r>
            <a:r>
              <a:rPr lang="en-US" altLang="en-US" sz="2800" b="1" dirty="0" smtClean="0">
                <a:sym typeface="Wingdings" panose="05000000000000000000" pitchFamily="2" charset="2"/>
              </a:rPr>
              <a:t>4: </a:t>
            </a:r>
            <a:r>
              <a:rPr lang="en-US" altLang="en-US" sz="2800" dirty="0" err="1">
                <a:sym typeface="Wingdings" panose="05000000000000000000" pitchFamily="2" charset="2"/>
              </a:rPr>
              <a:t>Gõ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tiếp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các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 smtClean="0">
                <a:sym typeface="Wingdings" panose="05000000000000000000" pitchFamily="2" charset="2"/>
              </a:rPr>
              <a:t>dòng</a:t>
            </a:r>
            <a:r>
              <a:rPr lang="en-US" altLang="en-US" sz="2800" dirty="0" smtClean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lệnh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trong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thân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thủ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tục</a:t>
            </a:r>
            <a:r>
              <a:rPr lang="en-US" altLang="en-US" sz="2800" dirty="0">
                <a:sym typeface="Wingdings" panose="05000000000000000000" pitchFamily="2" charset="2"/>
              </a:rPr>
              <a:t>.</a:t>
            </a:r>
            <a:endParaRPr lang="pt-BR" altLang="en-US" sz="2800" dirty="0">
              <a:sym typeface="Wingdings" panose="05000000000000000000" pitchFamily="2" charset="2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1541656" y="4800600"/>
            <a:ext cx="8624888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altLang="en-US" sz="2800" b="1" dirty="0" err="1">
                <a:sym typeface="Wingdings" panose="05000000000000000000" pitchFamily="2" charset="2"/>
              </a:rPr>
              <a:t>Bước</a:t>
            </a:r>
            <a:r>
              <a:rPr lang="en-US" altLang="en-US" sz="2800" b="1" dirty="0">
                <a:sym typeface="Wingdings" panose="05000000000000000000" pitchFamily="2" charset="2"/>
              </a:rPr>
              <a:t> </a:t>
            </a:r>
            <a:r>
              <a:rPr lang="en-US" altLang="en-US" sz="2800" b="1" dirty="0" smtClean="0">
                <a:sym typeface="Wingdings" panose="05000000000000000000" pitchFamily="2" charset="2"/>
              </a:rPr>
              <a:t>5: </a:t>
            </a:r>
            <a:r>
              <a:rPr lang="en-US" altLang="en-US" sz="2800" dirty="0" err="1">
                <a:sym typeface="Wingdings" panose="05000000000000000000" pitchFamily="2" charset="2"/>
              </a:rPr>
              <a:t>Đóng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cửa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sổ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biên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soạn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Editor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và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ghi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thủ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tục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vào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</a:p>
          <a:p>
            <a:pPr algn="just" eaLnBrk="1" hangingPunct="1"/>
            <a:r>
              <a:rPr lang="en-US" altLang="en-US" sz="2800" dirty="0" err="1">
                <a:sym typeface="Wingdings" panose="05000000000000000000" pitchFamily="2" charset="2"/>
              </a:rPr>
              <a:t>bộ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nhớ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bằng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cách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chọn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File/Save and Exit.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485816" y="2515066"/>
            <a:ext cx="76803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b="1" dirty="0" err="1" smtClean="0">
                <a:sym typeface="Wingdings" panose="05000000000000000000" pitchFamily="2" charset="2"/>
              </a:rPr>
              <a:t>Bước</a:t>
            </a:r>
            <a:r>
              <a:rPr lang="en-US" altLang="en-US" sz="2800" b="1" dirty="0" smtClean="0">
                <a:sym typeface="Wingdings" panose="05000000000000000000" pitchFamily="2" charset="2"/>
              </a:rPr>
              <a:t> 2: </a:t>
            </a:r>
            <a:r>
              <a:rPr lang="en-US" altLang="en-US" sz="2800" dirty="0" err="1">
                <a:sym typeface="Wingdings" panose="05000000000000000000" pitchFamily="2" charset="2"/>
              </a:rPr>
              <a:t>Gõ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lệnh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edit “</a:t>
            </a:r>
            <a:r>
              <a:rPr lang="en-US" altLang="en-US" sz="2800" dirty="0" err="1">
                <a:solidFill>
                  <a:srgbClr val="FF0000"/>
                </a:solidFill>
                <a:sym typeface="Wingdings" panose="05000000000000000000" pitchFamily="2" charset="2"/>
              </a:rPr>
              <a:t>Tênthủtục</a:t>
            </a:r>
            <a:r>
              <a:rPr lang="en-US" alt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rồi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ym typeface="Wingdings" panose="05000000000000000000" pitchFamily="2" charset="2"/>
              </a:rPr>
              <a:t>nhấn</a:t>
            </a:r>
            <a:r>
              <a:rPr lang="en-US" altLang="en-US" sz="2800" dirty="0">
                <a:sym typeface="Wingdings" panose="05000000000000000000" pitchFamily="2" charset="2"/>
              </a:rPr>
              <a:t> </a:t>
            </a:r>
            <a:r>
              <a:rPr lang="en-US" altLang="en-US" sz="2800" dirty="0">
                <a:solidFill>
                  <a:srgbClr val="FF0000"/>
                </a:solidFill>
                <a:sym typeface="Wingdings" panose="05000000000000000000" pitchFamily="2" charset="2"/>
              </a:rPr>
              <a:t>Enter.</a:t>
            </a:r>
          </a:p>
          <a:p>
            <a:pPr eaLnBrk="1" hangingPunct="1"/>
            <a:endParaRPr lang="en-US" altLang="en-US" sz="2800" dirty="0"/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1541656" y="1073496"/>
            <a:ext cx="39671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2800" b="1" i="1" dirty="0">
                <a:solidFill>
                  <a:srgbClr val="0070C0"/>
                </a:solidFill>
              </a:rPr>
              <a:t>Các bước</a:t>
            </a:r>
            <a:r>
              <a:rPr lang="pt-BR" altLang="en-US" dirty="0">
                <a:solidFill>
                  <a:srgbClr val="0070C0"/>
                </a:solidFill>
              </a:rPr>
              <a:t>  </a:t>
            </a:r>
            <a:r>
              <a:rPr lang="pt-BR" altLang="en-US" sz="2800" b="1" i="1" dirty="0">
                <a:solidFill>
                  <a:srgbClr val="0070C0"/>
                </a:solidFill>
              </a:rPr>
              <a:t>để viết thủ </a:t>
            </a:r>
            <a:r>
              <a:rPr lang="pt-BR" altLang="en-US" sz="2800" b="1" i="1" dirty="0" smtClean="0">
                <a:solidFill>
                  <a:srgbClr val="0070C0"/>
                </a:solidFill>
              </a:rPr>
              <a:t>tục:</a:t>
            </a:r>
            <a:endParaRPr lang="pt-BR" altLang="en-US" sz="2800" b="1" i="1" dirty="0">
              <a:solidFill>
                <a:srgbClr val="0070C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8402" y="585135"/>
            <a:ext cx="2975030" cy="242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93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 descr="E:\素材\卡通\6c15d9f7fcf645b55bbd0c997ed8f306.png6c15d9f7fcf645b55bbd0c997ed8f306"/>
          <p:cNvPicPr>
            <a:picLocks noChangeAspect="1"/>
          </p:cNvPicPr>
          <p:nvPr/>
        </p:nvPicPr>
        <p:blipFill rotWithShape="1">
          <a:blip r:embed="rId2" cstate="print"/>
          <a:srcRect t="5566"/>
          <a:stretch/>
        </p:blipFill>
        <p:spPr>
          <a:xfrm>
            <a:off x="3429000" y="0"/>
            <a:ext cx="4922746" cy="25963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95800" y="1298172"/>
            <a:ext cx="39948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1796757" y="2895600"/>
            <a:ext cx="8788116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5400" dirty="0" err="1">
                <a:solidFill>
                  <a:srgbClr val="0000FF"/>
                </a:solidFill>
              </a:rPr>
              <a:t>Viết</a:t>
            </a:r>
            <a:r>
              <a:rPr lang="en-US" altLang="en-US" sz="5400" dirty="0">
                <a:solidFill>
                  <a:srgbClr val="0000FF"/>
                </a:solidFill>
              </a:rPr>
              <a:t> </a:t>
            </a:r>
            <a:r>
              <a:rPr lang="en-US" altLang="en-US" sz="5400" dirty="0" err="1">
                <a:solidFill>
                  <a:srgbClr val="0000FF"/>
                </a:solidFill>
              </a:rPr>
              <a:t>thủ</a:t>
            </a:r>
            <a:r>
              <a:rPr lang="en-US" altLang="en-US" sz="5400" dirty="0">
                <a:solidFill>
                  <a:srgbClr val="0000FF"/>
                </a:solidFill>
              </a:rPr>
              <a:t> </a:t>
            </a:r>
            <a:r>
              <a:rPr lang="en-US" altLang="en-US" sz="5400" dirty="0" err="1">
                <a:solidFill>
                  <a:srgbClr val="0000FF"/>
                </a:solidFill>
              </a:rPr>
              <a:t>tục</a:t>
            </a:r>
            <a:r>
              <a:rPr lang="en-US" altLang="en-US" sz="5400" dirty="0">
                <a:solidFill>
                  <a:srgbClr val="0000FF"/>
                </a:solidFill>
              </a:rPr>
              <a:t> </a:t>
            </a:r>
            <a:r>
              <a:rPr lang="en-US" altLang="en-US" sz="5400" dirty="0" err="1">
                <a:solidFill>
                  <a:srgbClr val="0000FF"/>
                </a:solidFill>
              </a:rPr>
              <a:t>vẽ</a:t>
            </a:r>
            <a:r>
              <a:rPr lang="en-US" altLang="en-US" sz="5400" dirty="0">
                <a:solidFill>
                  <a:srgbClr val="0000FF"/>
                </a:solidFill>
              </a:rPr>
              <a:t> </a:t>
            </a:r>
            <a:r>
              <a:rPr lang="en-US" altLang="en-US" sz="5400" dirty="0" err="1" smtClean="0">
                <a:solidFill>
                  <a:srgbClr val="0000FF"/>
                </a:solidFill>
              </a:rPr>
              <a:t>hình</a:t>
            </a:r>
            <a:r>
              <a:rPr lang="en-US" altLang="en-US" sz="5400" dirty="0" smtClean="0">
                <a:solidFill>
                  <a:srgbClr val="0000FF"/>
                </a:solidFill>
              </a:rPr>
              <a:t> </a:t>
            </a:r>
            <a:r>
              <a:rPr lang="en-US" altLang="en-US" sz="5400" dirty="0" err="1" smtClean="0">
                <a:solidFill>
                  <a:srgbClr val="0000FF"/>
                </a:solidFill>
              </a:rPr>
              <a:t>vuông</a:t>
            </a:r>
            <a:r>
              <a:rPr lang="en-US" altLang="en-US" sz="5400" dirty="0" smtClean="0">
                <a:solidFill>
                  <a:srgbClr val="0000FF"/>
                </a:solidFill>
              </a:rPr>
              <a:t> </a:t>
            </a:r>
            <a:r>
              <a:rPr lang="en-US" altLang="en-US" sz="5400" dirty="0" err="1" smtClean="0">
                <a:solidFill>
                  <a:srgbClr val="0000FF"/>
                </a:solidFill>
              </a:rPr>
              <a:t>với</a:t>
            </a:r>
            <a:endParaRPr lang="en-US" altLang="en-US" sz="5400" dirty="0" smtClean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5400" dirty="0" smtClean="0">
                <a:solidFill>
                  <a:srgbClr val="0000FF"/>
                </a:solidFill>
              </a:rPr>
              <a:t> </a:t>
            </a:r>
            <a:r>
              <a:rPr lang="en-US" altLang="en-US" sz="5400" dirty="0" err="1" smtClean="0">
                <a:solidFill>
                  <a:srgbClr val="0000FF"/>
                </a:solidFill>
              </a:rPr>
              <a:t>độ</a:t>
            </a:r>
            <a:r>
              <a:rPr lang="en-US" altLang="en-US" sz="5400" dirty="0" smtClean="0">
                <a:solidFill>
                  <a:srgbClr val="0000FF"/>
                </a:solidFill>
              </a:rPr>
              <a:t> </a:t>
            </a:r>
            <a:r>
              <a:rPr lang="en-US" altLang="en-US" sz="5400" dirty="0" err="1" smtClean="0">
                <a:solidFill>
                  <a:srgbClr val="0000FF"/>
                </a:solidFill>
              </a:rPr>
              <a:t>dài</a:t>
            </a:r>
            <a:r>
              <a:rPr lang="en-US" altLang="en-US" sz="5400" dirty="0" smtClean="0">
                <a:solidFill>
                  <a:srgbClr val="0000FF"/>
                </a:solidFill>
              </a:rPr>
              <a:t> </a:t>
            </a:r>
            <a:r>
              <a:rPr lang="en-US" altLang="en-US" sz="5400" dirty="0" err="1" smtClean="0">
                <a:solidFill>
                  <a:srgbClr val="0000FF"/>
                </a:solidFill>
              </a:rPr>
              <a:t>cạnh</a:t>
            </a:r>
            <a:r>
              <a:rPr lang="en-US" altLang="en-US" sz="5400" dirty="0" smtClean="0">
                <a:solidFill>
                  <a:srgbClr val="0000FF"/>
                </a:solidFill>
              </a:rPr>
              <a:t> </a:t>
            </a:r>
            <a:r>
              <a:rPr lang="en-US" altLang="en-US" sz="5400" dirty="0" err="1" smtClean="0">
                <a:solidFill>
                  <a:srgbClr val="0000FF"/>
                </a:solidFill>
              </a:rPr>
              <a:t>bất</a:t>
            </a:r>
            <a:r>
              <a:rPr lang="en-US" altLang="en-US" sz="5400" dirty="0" smtClean="0">
                <a:solidFill>
                  <a:srgbClr val="0000FF"/>
                </a:solidFill>
              </a:rPr>
              <a:t> </a:t>
            </a:r>
            <a:r>
              <a:rPr lang="en-US" altLang="en-US" sz="5400" dirty="0" err="1" smtClean="0">
                <a:solidFill>
                  <a:srgbClr val="0000FF"/>
                </a:solidFill>
              </a:rPr>
              <a:t>kì</a:t>
            </a:r>
            <a:r>
              <a:rPr lang="en-US" altLang="en-US" sz="5400" dirty="0">
                <a:solidFill>
                  <a:srgbClr val="0000FF"/>
                </a:solidFill>
              </a:rPr>
              <a:t>.</a:t>
            </a:r>
            <a:endParaRPr lang="en-US" altLang="en-US" sz="5400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35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95600" y="1371600"/>
            <a:ext cx="54102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CỦNG CỐ</a:t>
            </a:r>
            <a:endParaRPr lang="en-US" sz="7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2558074"/>
            <a:ext cx="36576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29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19200" y="1066800"/>
            <a:ext cx="92964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600" b="1" u="sng" dirty="0" err="1">
                <a:solidFill>
                  <a:srgbClr val="FF33CC"/>
                </a:solidFill>
              </a:rPr>
              <a:t>Câu</a:t>
            </a:r>
            <a:r>
              <a:rPr lang="en-US" altLang="en-US" sz="3600" b="1" u="sng" dirty="0">
                <a:solidFill>
                  <a:srgbClr val="FF33CC"/>
                </a:solidFill>
              </a:rPr>
              <a:t> 1</a:t>
            </a:r>
            <a:r>
              <a:rPr lang="en-US" altLang="en-US" sz="3600" dirty="0">
                <a:solidFill>
                  <a:srgbClr val="FF33CC"/>
                </a:solidFill>
              </a:rPr>
              <a:t>: </a:t>
            </a:r>
            <a:r>
              <a:rPr lang="en-US" altLang="en-US" sz="3600" b="1" dirty="0" err="1">
                <a:solidFill>
                  <a:srgbClr val="FF33CC"/>
                </a:solidFill>
              </a:rPr>
              <a:t>Một</a:t>
            </a:r>
            <a:r>
              <a:rPr lang="en-US" altLang="en-US" sz="3600" b="1" dirty="0">
                <a:solidFill>
                  <a:srgbClr val="FF33CC"/>
                </a:solidFill>
              </a:rPr>
              <a:t> </a:t>
            </a:r>
            <a:r>
              <a:rPr lang="en-US" altLang="en-US" sz="3600" b="1" dirty="0" err="1">
                <a:solidFill>
                  <a:srgbClr val="FF33CC"/>
                </a:solidFill>
              </a:rPr>
              <a:t>thủ</a:t>
            </a:r>
            <a:r>
              <a:rPr lang="en-US" altLang="en-US" sz="3600" b="1" dirty="0">
                <a:solidFill>
                  <a:srgbClr val="FF33CC"/>
                </a:solidFill>
              </a:rPr>
              <a:t> </a:t>
            </a:r>
            <a:r>
              <a:rPr lang="en-US" altLang="en-US" sz="3600" b="1" dirty="0" err="1">
                <a:solidFill>
                  <a:srgbClr val="FF33CC"/>
                </a:solidFill>
              </a:rPr>
              <a:t>tục</a:t>
            </a:r>
            <a:r>
              <a:rPr lang="en-US" altLang="en-US" sz="3600" b="1" dirty="0">
                <a:solidFill>
                  <a:srgbClr val="FF33CC"/>
                </a:solidFill>
              </a:rPr>
              <a:t> </a:t>
            </a:r>
            <a:r>
              <a:rPr lang="en-US" altLang="en-US" sz="3600" b="1" dirty="0" err="1">
                <a:solidFill>
                  <a:srgbClr val="FF33CC"/>
                </a:solidFill>
              </a:rPr>
              <a:t>trong</a:t>
            </a:r>
            <a:r>
              <a:rPr lang="en-US" altLang="en-US" sz="3600" b="1" dirty="0">
                <a:solidFill>
                  <a:srgbClr val="FF33CC"/>
                </a:solidFill>
              </a:rPr>
              <a:t> Logo </a:t>
            </a:r>
            <a:r>
              <a:rPr lang="en-US" altLang="en-US" sz="3600" b="1" dirty="0" err="1">
                <a:solidFill>
                  <a:srgbClr val="FF33CC"/>
                </a:solidFill>
              </a:rPr>
              <a:t>có</a:t>
            </a:r>
            <a:r>
              <a:rPr lang="en-US" altLang="en-US" sz="3600" b="1" dirty="0">
                <a:solidFill>
                  <a:srgbClr val="FF33CC"/>
                </a:solidFill>
              </a:rPr>
              <a:t> </a:t>
            </a:r>
            <a:r>
              <a:rPr lang="en-US" altLang="en-US" sz="3600" b="1" dirty="0" err="1">
                <a:solidFill>
                  <a:srgbClr val="FF33CC"/>
                </a:solidFill>
              </a:rPr>
              <a:t>mấy</a:t>
            </a:r>
            <a:r>
              <a:rPr lang="en-US" altLang="en-US" sz="3600" b="1" dirty="0">
                <a:solidFill>
                  <a:srgbClr val="FF33CC"/>
                </a:solidFill>
              </a:rPr>
              <a:t> </a:t>
            </a:r>
            <a:r>
              <a:rPr lang="en-US" altLang="en-US" sz="3600" b="1" dirty="0" err="1">
                <a:solidFill>
                  <a:srgbClr val="FF33CC"/>
                </a:solidFill>
              </a:rPr>
              <a:t>phần</a:t>
            </a:r>
            <a:r>
              <a:rPr lang="en-US" altLang="en-US" sz="3600" b="1" dirty="0">
                <a:solidFill>
                  <a:srgbClr val="FF33CC"/>
                </a:solidFill>
              </a:rPr>
              <a:t>?</a:t>
            </a:r>
          </a:p>
          <a:p>
            <a:pPr eaLnBrk="1" hangingPunct="1"/>
            <a:endParaRPr lang="en-US" altLang="en-US" sz="3600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538537" y="2133600"/>
            <a:ext cx="2438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002060"/>
                </a:solidFill>
              </a:rPr>
              <a:t>a. Hai phần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462337" y="2743200"/>
            <a:ext cx="2286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002060"/>
                </a:solidFill>
              </a:rPr>
              <a:t> b. Ba phần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538537" y="3429000"/>
            <a:ext cx="3200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 dirty="0">
                <a:solidFill>
                  <a:srgbClr val="002060"/>
                </a:solidFill>
              </a:rPr>
              <a:t>c. </a:t>
            </a:r>
            <a:r>
              <a:rPr lang="en-US" altLang="en-US" sz="3200" dirty="0" err="1">
                <a:solidFill>
                  <a:srgbClr val="002060"/>
                </a:solidFill>
              </a:rPr>
              <a:t>Bốn</a:t>
            </a:r>
            <a:r>
              <a:rPr lang="en-US" altLang="en-US" sz="3200" dirty="0">
                <a:solidFill>
                  <a:srgbClr val="002060"/>
                </a:solidFill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</a:rPr>
              <a:t>phần</a:t>
            </a:r>
            <a:endParaRPr lang="en-US" altLang="en-US" sz="3200" dirty="0">
              <a:solidFill>
                <a:srgbClr val="00206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429000" y="2819400"/>
            <a:ext cx="609600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endParaRPr lang="vi-VN" altLang="en-US">
              <a:solidFill>
                <a:srgbClr val="002060"/>
              </a:solidFill>
              <a:latin typeface="Constantia" panose="02030602050306030303" pitchFamily="18" charset="0"/>
            </a:endParaRPr>
          </a:p>
        </p:txBody>
      </p:sp>
      <p:sp>
        <p:nvSpPr>
          <p:cNvPr id="22" name="AutoShape 86"/>
          <p:cNvSpPr>
            <a:spLocks noChangeArrowheads="1"/>
          </p:cNvSpPr>
          <p:nvPr/>
        </p:nvSpPr>
        <p:spPr bwMode="auto">
          <a:xfrm>
            <a:off x="9296400" y="5715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2000" b="1">
                <a:solidFill>
                  <a:srgbClr val="0033CC"/>
                </a:solidFill>
              </a:rPr>
              <a:t>Hết giờ</a:t>
            </a:r>
          </a:p>
        </p:txBody>
      </p:sp>
      <p:sp>
        <p:nvSpPr>
          <p:cNvPr id="23" name="AutoShape 86"/>
          <p:cNvSpPr>
            <a:spLocks noChangeArrowheads="1"/>
          </p:cNvSpPr>
          <p:nvPr/>
        </p:nvSpPr>
        <p:spPr bwMode="auto">
          <a:xfrm>
            <a:off x="9296400" y="5715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0033CC"/>
                </a:solidFill>
              </a:rPr>
              <a:t>1</a:t>
            </a:r>
          </a:p>
        </p:txBody>
      </p:sp>
      <p:sp>
        <p:nvSpPr>
          <p:cNvPr id="24" name="AutoShape 86"/>
          <p:cNvSpPr>
            <a:spLocks noChangeArrowheads="1"/>
          </p:cNvSpPr>
          <p:nvPr/>
        </p:nvSpPr>
        <p:spPr bwMode="auto">
          <a:xfrm>
            <a:off x="9296400" y="5715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0033CC"/>
                </a:solidFill>
              </a:rPr>
              <a:t>2</a:t>
            </a:r>
          </a:p>
        </p:txBody>
      </p:sp>
      <p:sp>
        <p:nvSpPr>
          <p:cNvPr id="25" name="AutoShape 86"/>
          <p:cNvSpPr>
            <a:spLocks noChangeArrowheads="1"/>
          </p:cNvSpPr>
          <p:nvPr/>
        </p:nvSpPr>
        <p:spPr bwMode="auto">
          <a:xfrm>
            <a:off x="9296400" y="5715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0033CC"/>
                </a:solidFill>
              </a:rPr>
              <a:t>3</a:t>
            </a:r>
          </a:p>
        </p:txBody>
      </p:sp>
      <p:sp>
        <p:nvSpPr>
          <p:cNvPr id="26" name="AutoShape 86"/>
          <p:cNvSpPr>
            <a:spLocks noChangeArrowheads="1"/>
          </p:cNvSpPr>
          <p:nvPr/>
        </p:nvSpPr>
        <p:spPr bwMode="auto">
          <a:xfrm>
            <a:off x="9296400" y="5715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0033CC"/>
                </a:solidFill>
              </a:rPr>
              <a:t>4</a:t>
            </a:r>
          </a:p>
        </p:txBody>
      </p:sp>
      <p:sp>
        <p:nvSpPr>
          <p:cNvPr id="27" name="AutoShape 86"/>
          <p:cNvSpPr>
            <a:spLocks noChangeArrowheads="1"/>
          </p:cNvSpPr>
          <p:nvPr/>
        </p:nvSpPr>
        <p:spPr bwMode="auto">
          <a:xfrm>
            <a:off x="9296400" y="5715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0033CC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682793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 animBg="1"/>
      <p:bldP spid="22" grpId="0" animBg="1"/>
      <p:bldP spid="22" grpId="1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19200" y="1066800"/>
            <a:ext cx="92964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600" b="1" u="sng" dirty="0" err="1">
                <a:solidFill>
                  <a:srgbClr val="FF33CC"/>
                </a:solidFill>
              </a:rPr>
              <a:t>Câu</a:t>
            </a:r>
            <a:r>
              <a:rPr lang="en-US" altLang="en-US" sz="3600" b="1" u="sng" dirty="0">
                <a:solidFill>
                  <a:srgbClr val="FF33CC"/>
                </a:solidFill>
              </a:rPr>
              <a:t> </a:t>
            </a:r>
            <a:r>
              <a:rPr lang="en-US" altLang="en-US" sz="3600" b="1" u="sng" dirty="0" smtClean="0">
                <a:solidFill>
                  <a:srgbClr val="FF33CC"/>
                </a:solidFill>
              </a:rPr>
              <a:t>2</a:t>
            </a:r>
            <a:r>
              <a:rPr lang="en-US" altLang="en-US" sz="3600" dirty="0" smtClean="0">
                <a:solidFill>
                  <a:srgbClr val="FF33CC"/>
                </a:solidFill>
              </a:rPr>
              <a:t>: </a:t>
            </a:r>
            <a:r>
              <a:rPr lang="en-US" altLang="en-US" sz="3600" b="1" dirty="0" err="1" smtClean="0">
                <a:solidFill>
                  <a:srgbClr val="FF33CC"/>
                </a:solidFill>
              </a:rPr>
              <a:t>Để</a:t>
            </a:r>
            <a:r>
              <a:rPr lang="en-US" altLang="en-US" sz="3600" b="1" dirty="0" smtClean="0">
                <a:solidFill>
                  <a:srgbClr val="FF33CC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FF33CC"/>
                </a:solidFill>
              </a:rPr>
              <a:t>mở</a:t>
            </a:r>
            <a:r>
              <a:rPr lang="en-US" altLang="en-US" sz="3600" b="1" dirty="0" smtClean="0">
                <a:solidFill>
                  <a:srgbClr val="FF33CC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FF33CC"/>
                </a:solidFill>
              </a:rPr>
              <a:t>cửa</a:t>
            </a:r>
            <a:r>
              <a:rPr lang="en-US" altLang="en-US" sz="3600" b="1" dirty="0" smtClean="0">
                <a:solidFill>
                  <a:srgbClr val="FF33CC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FF33CC"/>
                </a:solidFill>
              </a:rPr>
              <a:t>sổ</a:t>
            </a:r>
            <a:r>
              <a:rPr lang="en-US" altLang="en-US" sz="3600" b="1" dirty="0" smtClean="0">
                <a:solidFill>
                  <a:srgbClr val="FF33CC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FF33CC"/>
                </a:solidFill>
              </a:rPr>
              <a:t>soạn</a:t>
            </a:r>
            <a:r>
              <a:rPr lang="en-US" altLang="en-US" sz="3600" b="1" dirty="0" smtClean="0">
                <a:solidFill>
                  <a:srgbClr val="FF33CC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FF33CC"/>
                </a:solidFill>
              </a:rPr>
              <a:t>thảo</a:t>
            </a:r>
            <a:r>
              <a:rPr lang="en-US" altLang="en-US" sz="3600" b="1" dirty="0" smtClean="0">
                <a:solidFill>
                  <a:srgbClr val="FF33CC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FF33CC"/>
                </a:solidFill>
              </a:rPr>
              <a:t>thủ</a:t>
            </a:r>
            <a:r>
              <a:rPr lang="en-US" altLang="en-US" sz="3600" b="1" dirty="0" smtClean="0">
                <a:solidFill>
                  <a:srgbClr val="FF33CC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FF33CC"/>
                </a:solidFill>
              </a:rPr>
              <a:t>tục</a:t>
            </a:r>
            <a:r>
              <a:rPr lang="en-US" altLang="en-US" sz="3600" b="1" dirty="0" smtClean="0">
                <a:solidFill>
                  <a:srgbClr val="FF33CC"/>
                </a:solidFill>
              </a:rPr>
              <a:t>, ta </a:t>
            </a:r>
            <a:r>
              <a:rPr lang="en-US" altLang="en-US" sz="3600" b="1" dirty="0" err="1" smtClean="0">
                <a:solidFill>
                  <a:srgbClr val="FF33CC"/>
                </a:solidFill>
              </a:rPr>
              <a:t>dùng</a:t>
            </a:r>
            <a:r>
              <a:rPr lang="en-US" altLang="en-US" sz="3600" b="1" dirty="0" smtClean="0">
                <a:solidFill>
                  <a:srgbClr val="FF33CC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FF33CC"/>
                </a:solidFill>
              </a:rPr>
              <a:t>câu</a:t>
            </a:r>
            <a:r>
              <a:rPr lang="en-US" altLang="en-US" sz="3600" b="1" dirty="0" smtClean="0">
                <a:solidFill>
                  <a:srgbClr val="FF33CC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FF33CC"/>
                </a:solidFill>
              </a:rPr>
              <a:t>lệnh</a:t>
            </a:r>
            <a:r>
              <a:rPr lang="en-US" altLang="en-US" sz="3600" b="1" dirty="0" smtClean="0">
                <a:solidFill>
                  <a:srgbClr val="FF33CC"/>
                </a:solidFill>
              </a:rPr>
              <a:t>?</a:t>
            </a:r>
            <a:endParaRPr lang="en-US" altLang="en-US" sz="3600" b="1" dirty="0">
              <a:solidFill>
                <a:srgbClr val="FF33CC"/>
              </a:solidFill>
            </a:endParaRPr>
          </a:p>
          <a:p>
            <a:pPr eaLnBrk="1" hangingPunct="1"/>
            <a:endParaRPr lang="en-US" altLang="en-US" sz="3600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538536" y="2773362"/>
            <a:ext cx="52244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 dirty="0">
                <a:solidFill>
                  <a:srgbClr val="002060"/>
                </a:solidFill>
              </a:rPr>
              <a:t>a. </a:t>
            </a:r>
            <a:r>
              <a:rPr lang="en-US" altLang="en-US" sz="3200" dirty="0" smtClean="0">
                <a:solidFill>
                  <a:srgbClr val="002060"/>
                </a:solidFill>
              </a:rPr>
              <a:t>Exit “&lt;</a:t>
            </a:r>
            <a:r>
              <a:rPr lang="en-US" altLang="en-US" sz="3200" dirty="0" err="1" smtClean="0">
                <a:solidFill>
                  <a:srgbClr val="002060"/>
                </a:solidFill>
              </a:rPr>
              <a:t>tên</a:t>
            </a:r>
            <a:r>
              <a:rPr lang="en-US" altLang="en-US" sz="3200" dirty="0" smtClean="0">
                <a:solidFill>
                  <a:srgbClr val="002060"/>
                </a:solidFill>
              </a:rPr>
              <a:t> </a:t>
            </a:r>
            <a:r>
              <a:rPr lang="en-US" altLang="en-US" sz="3200" dirty="0" err="1" smtClean="0">
                <a:solidFill>
                  <a:srgbClr val="002060"/>
                </a:solidFill>
              </a:rPr>
              <a:t>thủ</a:t>
            </a:r>
            <a:r>
              <a:rPr lang="en-US" altLang="en-US" sz="3200" dirty="0" smtClean="0">
                <a:solidFill>
                  <a:srgbClr val="002060"/>
                </a:solidFill>
              </a:rPr>
              <a:t> </a:t>
            </a:r>
            <a:r>
              <a:rPr lang="en-US" altLang="en-US" sz="3200" dirty="0" err="1" smtClean="0">
                <a:solidFill>
                  <a:srgbClr val="002060"/>
                </a:solidFill>
              </a:rPr>
              <a:t>tục</a:t>
            </a:r>
            <a:r>
              <a:rPr lang="en-US" altLang="en-US" sz="3200" dirty="0" smtClean="0">
                <a:solidFill>
                  <a:srgbClr val="002060"/>
                </a:solidFill>
              </a:rPr>
              <a:t>&gt;</a:t>
            </a:r>
            <a:endParaRPr lang="en-US" altLang="en-US" sz="32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462336" y="3382962"/>
            <a:ext cx="43100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 dirty="0">
                <a:solidFill>
                  <a:srgbClr val="002060"/>
                </a:solidFill>
              </a:rPr>
              <a:t> b. </a:t>
            </a:r>
            <a:r>
              <a:rPr lang="en-US" altLang="en-US" sz="3200" dirty="0" smtClean="0">
                <a:solidFill>
                  <a:srgbClr val="002060"/>
                </a:solidFill>
              </a:rPr>
              <a:t>To “&lt;</a:t>
            </a:r>
            <a:r>
              <a:rPr lang="en-US" altLang="en-US" sz="3200" dirty="0" err="1" smtClean="0">
                <a:solidFill>
                  <a:srgbClr val="002060"/>
                </a:solidFill>
              </a:rPr>
              <a:t>tên</a:t>
            </a:r>
            <a:r>
              <a:rPr lang="en-US" altLang="en-US" sz="3200" dirty="0" smtClean="0">
                <a:solidFill>
                  <a:srgbClr val="002060"/>
                </a:solidFill>
              </a:rPr>
              <a:t> </a:t>
            </a:r>
            <a:r>
              <a:rPr lang="en-US" altLang="en-US" sz="3200" dirty="0" err="1" smtClean="0">
                <a:solidFill>
                  <a:srgbClr val="002060"/>
                </a:solidFill>
              </a:rPr>
              <a:t>thủ</a:t>
            </a:r>
            <a:r>
              <a:rPr lang="en-US" altLang="en-US" sz="3200" dirty="0" smtClean="0">
                <a:solidFill>
                  <a:srgbClr val="002060"/>
                </a:solidFill>
              </a:rPr>
              <a:t> </a:t>
            </a:r>
            <a:r>
              <a:rPr lang="en-US" altLang="en-US" sz="3200" dirty="0" err="1" smtClean="0">
                <a:solidFill>
                  <a:srgbClr val="002060"/>
                </a:solidFill>
              </a:rPr>
              <a:t>tục</a:t>
            </a:r>
            <a:r>
              <a:rPr lang="en-US" altLang="en-US" sz="3200" dirty="0" smtClean="0">
                <a:solidFill>
                  <a:srgbClr val="002060"/>
                </a:solidFill>
              </a:rPr>
              <a:t>&gt;</a:t>
            </a:r>
            <a:endParaRPr lang="en-US" altLang="en-US" sz="32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538536" y="4068762"/>
            <a:ext cx="46148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 dirty="0">
                <a:solidFill>
                  <a:srgbClr val="002060"/>
                </a:solidFill>
              </a:rPr>
              <a:t>c. </a:t>
            </a:r>
            <a:r>
              <a:rPr lang="en-US" altLang="en-US" sz="3200" dirty="0" smtClean="0">
                <a:solidFill>
                  <a:srgbClr val="002060"/>
                </a:solidFill>
              </a:rPr>
              <a:t>Edit “&lt;</a:t>
            </a:r>
            <a:r>
              <a:rPr lang="en-US" altLang="en-US" sz="3200" dirty="0" err="1" smtClean="0">
                <a:solidFill>
                  <a:srgbClr val="002060"/>
                </a:solidFill>
              </a:rPr>
              <a:t>tên</a:t>
            </a:r>
            <a:r>
              <a:rPr lang="en-US" altLang="en-US" sz="3200" dirty="0" smtClean="0">
                <a:solidFill>
                  <a:srgbClr val="002060"/>
                </a:solidFill>
              </a:rPr>
              <a:t> </a:t>
            </a:r>
            <a:r>
              <a:rPr lang="en-US" altLang="en-US" sz="3200" dirty="0" err="1" smtClean="0">
                <a:solidFill>
                  <a:srgbClr val="002060"/>
                </a:solidFill>
              </a:rPr>
              <a:t>thủ</a:t>
            </a:r>
            <a:r>
              <a:rPr lang="en-US" altLang="en-US" sz="3200" dirty="0" smtClean="0">
                <a:solidFill>
                  <a:srgbClr val="002060"/>
                </a:solidFill>
              </a:rPr>
              <a:t> </a:t>
            </a:r>
            <a:r>
              <a:rPr lang="en-US" altLang="en-US" sz="3200" dirty="0" err="1" smtClean="0">
                <a:solidFill>
                  <a:srgbClr val="002060"/>
                </a:solidFill>
              </a:rPr>
              <a:t>tục</a:t>
            </a:r>
            <a:r>
              <a:rPr lang="en-US" altLang="en-US" sz="3200" dirty="0">
                <a:solidFill>
                  <a:srgbClr val="002060"/>
                </a:solidFill>
              </a:rPr>
              <a:t>&gt;</a:t>
            </a:r>
          </a:p>
        </p:txBody>
      </p:sp>
      <p:sp>
        <p:nvSpPr>
          <p:cNvPr id="7" name="Oval 6"/>
          <p:cNvSpPr/>
          <p:nvPr/>
        </p:nvSpPr>
        <p:spPr>
          <a:xfrm>
            <a:off x="3352800" y="4244397"/>
            <a:ext cx="609600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endParaRPr lang="vi-VN" altLang="en-US">
              <a:solidFill>
                <a:srgbClr val="002060"/>
              </a:solidFill>
              <a:latin typeface="Constantia" panose="02030602050306030303" pitchFamily="18" charset="0"/>
            </a:endParaRPr>
          </a:p>
        </p:txBody>
      </p:sp>
      <p:sp>
        <p:nvSpPr>
          <p:cNvPr id="22" name="AutoShape 86"/>
          <p:cNvSpPr>
            <a:spLocks noChangeArrowheads="1"/>
          </p:cNvSpPr>
          <p:nvPr/>
        </p:nvSpPr>
        <p:spPr bwMode="auto">
          <a:xfrm>
            <a:off x="9296400" y="5715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2000" b="1">
                <a:solidFill>
                  <a:srgbClr val="0033CC"/>
                </a:solidFill>
              </a:rPr>
              <a:t>Hết giờ</a:t>
            </a:r>
          </a:p>
        </p:txBody>
      </p:sp>
      <p:sp>
        <p:nvSpPr>
          <p:cNvPr id="23" name="AutoShape 86"/>
          <p:cNvSpPr>
            <a:spLocks noChangeArrowheads="1"/>
          </p:cNvSpPr>
          <p:nvPr/>
        </p:nvSpPr>
        <p:spPr bwMode="auto">
          <a:xfrm>
            <a:off x="9296400" y="5715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0033CC"/>
                </a:solidFill>
              </a:rPr>
              <a:t>1</a:t>
            </a:r>
          </a:p>
        </p:txBody>
      </p:sp>
      <p:sp>
        <p:nvSpPr>
          <p:cNvPr id="24" name="AutoShape 86"/>
          <p:cNvSpPr>
            <a:spLocks noChangeArrowheads="1"/>
          </p:cNvSpPr>
          <p:nvPr/>
        </p:nvSpPr>
        <p:spPr bwMode="auto">
          <a:xfrm>
            <a:off x="9296400" y="5715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0033CC"/>
                </a:solidFill>
              </a:rPr>
              <a:t>2</a:t>
            </a:r>
          </a:p>
        </p:txBody>
      </p:sp>
      <p:sp>
        <p:nvSpPr>
          <p:cNvPr id="25" name="AutoShape 86"/>
          <p:cNvSpPr>
            <a:spLocks noChangeArrowheads="1"/>
          </p:cNvSpPr>
          <p:nvPr/>
        </p:nvSpPr>
        <p:spPr bwMode="auto">
          <a:xfrm>
            <a:off x="9296400" y="5715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0033CC"/>
                </a:solidFill>
              </a:rPr>
              <a:t>3</a:t>
            </a:r>
          </a:p>
        </p:txBody>
      </p:sp>
      <p:sp>
        <p:nvSpPr>
          <p:cNvPr id="26" name="AutoShape 86"/>
          <p:cNvSpPr>
            <a:spLocks noChangeArrowheads="1"/>
          </p:cNvSpPr>
          <p:nvPr/>
        </p:nvSpPr>
        <p:spPr bwMode="auto">
          <a:xfrm>
            <a:off x="9296400" y="5715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0033CC"/>
                </a:solidFill>
              </a:rPr>
              <a:t>4</a:t>
            </a:r>
          </a:p>
        </p:txBody>
      </p:sp>
      <p:sp>
        <p:nvSpPr>
          <p:cNvPr id="27" name="AutoShape 86"/>
          <p:cNvSpPr>
            <a:spLocks noChangeArrowheads="1"/>
          </p:cNvSpPr>
          <p:nvPr/>
        </p:nvSpPr>
        <p:spPr bwMode="auto">
          <a:xfrm>
            <a:off x="9296400" y="5715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0033CC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372278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 animBg="1"/>
      <p:bldP spid="22" grpId="0" animBg="1"/>
      <p:bldP spid="22" grpId="1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371600" y="1056482"/>
            <a:ext cx="96774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600" b="1" u="sng" dirty="0" err="1">
                <a:solidFill>
                  <a:srgbClr val="FF33CC"/>
                </a:solidFill>
              </a:rPr>
              <a:t>Câu</a:t>
            </a:r>
            <a:r>
              <a:rPr lang="en-US" altLang="en-US" sz="3600" b="1" u="sng" dirty="0">
                <a:solidFill>
                  <a:srgbClr val="FF33CC"/>
                </a:solidFill>
              </a:rPr>
              <a:t> </a:t>
            </a:r>
            <a:r>
              <a:rPr lang="en-US" altLang="en-US" sz="3600" b="1" u="sng" dirty="0" smtClean="0">
                <a:solidFill>
                  <a:srgbClr val="FF33CC"/>
                </a:solidFill>
              </a:rPr>
              <a:t>3</a:t>
            </a:r>
            <a:r>
              <a:rPr lang="en-US" altLang="en-US" sz="3600" b="1" dirty="0" smtClean="0">
                <a:solidFill>
                  <a:srgbClr val="FF33CC"/>
                </a:solidFill>
              </a:rPr>
              <a:t>: </a:t>
            </a:r>
            <a:r>
              <a:rPr lang="en-US" altLang="en-US" sz="3600" b="1" dirty="0" err="1">
                <a:solidFill>
                  <a:srgbClr val="FF33CC"/>
                </a:solidFill>
              </a:rPr>
              <a:t>Những</a:t>
            </a:r>
            <a:r>
              <a:rPr lang="en-US" altLang="en-US" sz="3600" b="1" dirty="0">
                <a:solidFill>
                  <a:srgbClr val="FF33CC"/>
                </a:solidFill>
              </a:rPr>
              <a:t> </a:t>
            </a:r>
            <a:r>
              <a:rPr lang="en-US" altLang="en-US" sz="3600" b="1" dirty="0" err="1">
                <a:solidFill>
                  <a:srgbClr val="FF33CC"/>
                </a:solidFill>
              </a:rPr>
              <a:t>từ</a:t>
            </a:r>
            <a:r>
              <a:rPr lang="en-US" altLang="en-US" sz="3600" b="1" dirty="0">
                <a:solidFill>
                  <a:srgbClr val="FF33CC"/>
                </a:solidFill>
              </a:rPr>
              <a:t> </a:t>
            </a:r>
            <a:r>
              <a:rPr lang="en-US" altLang="en-US" sz="3600" b="1" dirty="0" err="1">
                <a:solidFill>
                  <a:srgbClr val="FF33CC"/>
                </a:solidFill>
              </a:rPr>
              <a:t>nào</a:t>
            </a:r>
            <a:r>
              <a:rPr lang="en-US" altLang="en-US" sz="3600" b="1" dirty="0">
                <a:solidFill>
                  <a:srgbClr val="FF33CC"/>
                </a:solidFill>
              </a:rPr>
              <a:t> </a:t>
            </a:r>
            <a:r>
              <a:rPr lang="en-US" altLang="en-US" sz="3600" b="1" dirty="0" err="1">
                <a:solidFill>
                  <a:srgbClr val="FF33CC"/>
                </a:solidFill>
              </a:rPr>
              <a:t>sau</a:t>
            </a:r>
            <a:r>
              <a:rPr lang="en-US" altLang="en-US" sz="3600" b="1" dirty="0">
                <a:solidFill>
                  <a:srgbClr val="FF33CC"/>
                </a:solidFill>
              </a:rPr>
              <a:t> </a:t>
            </a:r>
            <a:r>
              <a:rPr lang="en-US" altLang="en-US" sz="3600" b="1" dirty="0" err="1">
                <a:solidFill>
                  <a:srgbClr val="FF33CC"/>
                </a:solidFill>
              </a:rPr>
              <a:t>đây</a:t>
            </a:r>
            <a:r>
              <a:rPr lang="en-US" altLang="en-US" sz="3600" b="1" dirty="0">
                <a:solidFill>
                  <a:srgbClr val="FF33CC"/>
                </a:solidFill>
              </a:rPr>
              <a:t> </a:t>
            </a:r>
            <a:r>
              <a:rPr lang="en-US" altLang="en-US" sz="3600" b="1" dirty="0" err="1">
                <a:solidFill>
                  <a:srgbClr val="FF33CC"/>
                </a:solidFill>
              </a:rPr>
              <a:t>xuất</a:t>
            </a:r>
            <a:r>
              <a:rPr lang="en-US" altLang="en-US" sz="3600" b="1" dirty="0">
                <a:solidFill>
                  <a:srgbClr val="FF33CC"/>
                </a:solidFill>
              </a:rPr>
              <a:t> </a:t>
            </a:r>
            <a:r>
              <a:rPr lang="en-US" altLang="en-US" sz="3600" b="1" dirty="0" err="1">
                <a:solidFill>
                  <a:srgbClr val="FF33CC"/>
                </a:solidFill>
              </a:rPr>
              <a:t>hiện</a:t>
            </a:r>
            <a:r>
              <a:rPr lang="en-US" altLang="en-US" sz="3600" b="1" dirty="0">
                <a:solidFill>
                  <a:srgbClr val="FF33CC"/>
                </a:solidFill>
              </a:rPr>
              <a:t> </a:t>
            </a:r>
            <a:r>
              <a:rPr lang="en-US" altLang="en-US" sz="3600" b="1" dirty="0" err="1">
                <a:solidFill>
                  <a:srgbClr val="FF33CC"/>
                </a:solidFill>
              </a:rPr>
              <a:t>trong</a:t>
            </a:r>
            <a:r>
              <a:rPr lang="en-US" altLang="en-US" sz="3600" b="1" dirty="0">
                <a:solidFill>
                  <a:srgbClr val="FF33CC"/>
                </a:solidFill>
              </a:rPr>
              <a:t> </a:t>
            </a:r>
            <a:r>
              <a:rPr lang="en-US" altLang="en-US" sz="3600" b="1" dirty="0" err="1">
                <a:solidFill>
                  <a:srgbClr val="FF33CC"/>
                </a:solidFill>
              </a:rPr>
              <a:t>mọi</a:t>
            </a:r>
            <a:r>
              <a:rPr lang="en-US" altLang="en-US" sz="3600" b="1" dirty="0">
                <a:solidFill>
                  <a:srgbClr val="FF33CC"/>
                </a:solidFill>
              </a:rPr>
              <a:t> </a:t>
            </a:r>
            <a:r>
              <a:rPr lang="en-US" altLang="en-US" sz="3600" b="1" dirty="0" err="1">
                <a:solidFill>
                  <a:srgbClr val="FF33CC"/>
                </a:solidFill>
              </a:rPr>
              <a:t>thủ</a:t>
            </a:r>
            <a:r>
              <a:rPr lang="en-US" altLang="en-US" sz="3600" b="1" dirty="0">
                <a:solidFill>
                  <a:srgbClr val="FF33CC"/>
                </a:solidFill>
              </a:rPr>
              <a:t> </a:t>
            </a:r>
            <a:r>
              <a:rPr lang="en-US" altLang="en-US" sz="3600" b="1" dirty="0" err="1">
                <a:solidFill>
                  <a:srgbClr val="FF33CC"/>
                </a:solidFill>
              </a:rPr>
              <a:t>tục</a:t>
            </a:r>
            <a:r>
              <a:rPr lang="en-US" altLang="en-US" sz="3600" b="1" dirty="0">
                <a:solidFill>
                  <a:srgbClr val="FF33CC"/>
                </a:solidFill>
              </a:rPr>
              <a:t>?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552825" y="2620962"/>
            <a:ext cx="3429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 dirty="0">
                <a:solidFill>
                  <a:srgbClr val="002060"/>
                </a:solidFill>
              </a:rPr>
              <a:t>a. To </a:t>
            </a:r>
            <a:r>
              <a:rPr lang="en-US" altLang="en-US" sz="3200" dirty="0" err="1">
                <a:solidFill>
                  <a:srgbClr val="002060"/>
                </a:solidFill>
              </a:rPr>
              <a:t>và</a:t>
            </a:r>
            <a:r>
              <a:rPr lang="en-US" altLang="en-US" sz="3200" dirty="0">
                <a:solidFill>
                  <a:srgbClr val="002060"/>
                </a:solidFill>
              </a:rPr>
              <a:t> End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552825" y="3306762"/>
            <a:ext cx="3429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 dirty="0">
                <a:solidFill>
                  <a:srgbClr val="002060"/>
                </a:solidFill>
              </a:rPr>
              <a:t>b. To </a:t>
            </a:r>
            <a:r>
              <a:rPr lang="en-US" altLang="en-US" sz="3200" dirty="0" err="1">
                <a:solidFill>
                  <a:srgbClr val="002060"/>
                </a:solidFill>
              </a:rPr>
              <a:t>và</a:t>
            </a:r>
            <a:r>
              <a:rPr lang="en-US" altLang="en-US" sz="3200" dirty="0">
                <a:solidFill>
                  <a:srgbClr val="002060"/>
                </a:solidFill>
              </a:rPr>
              <a:t> </a:t>
            </a:r>
            <a:r>
              <a:rPr lang="en-US" altLang="en-US" sz="3200" dirty="0" err="1">
                <a:solidFill>
                  <a:srgbClr val="002060"/>
                </a:solidFill>
              </a:rPr>
              <a:t>Tamgiac</a:t>
            </a:r>
            <a:endParaRPr lang="en-US" altLang="en-US" sz="3200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3629025" y="3992562"/>
            <a:ext cx="3429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 dirty="0">
                <a:solidFill>
                  <a:srgbClr val="002060"/>
                </a:solidFill>
              </a:rPr>
              <a:t>c. FD 100</a:t>
            </a:r>
          </a:p>
        </p:txBody>
      </p:sp>
      <p:sp>
        <p:nvSpPr>
          <p:cNvPr id="20" name="Oval 19"/>
          <p:cNvSpPr/>
          <p:nvPr/>
        </p:nvSpPr>
        <p:spPr>
          <a:xfrm>
            <a:off x="3429000" y="2711450"/>
            <a:ext cx="609600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endParaRPr lang="vi-VN" altLang="en-US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  <p:sp>
        <p:nvSpPr>
          <p:cNvPr id="22" name="AutoShape 86"/>
          <p:cNvSpPr>
            <a:spLocks noChangeArrowheads="1"/>
          </p:cNvSpPr>
          <p:nvPr/>
        </p:nvSpPr>
        <p:spPr bwMode="auto">
          <a:xfrm>
            <a:off x="9296400" y="5715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2000" b="1">
                <a:solidFill>
                  <a:srgbClr val="0033CC"/>
                </a:solidFill>
              </a:rPr>
              <a:t>Hết giờ</a:t>
            </a:r>
          </a:p>
        </p:txBody>
      </p:sp>
      <p:sp>
        <p:nvSpPr>
          <p:cNvPr id="23" name="AutoShape 86"/>
          <p:cNvSpPr>
            <a:spLocks noChangeArrowheads="1"/>
          </p:cNvSpPr>
          <p:nvPr/>
        </p:nvSpPr>
        <p:spPr bwMode="auto">
          <a:xfrm>
            <a:off x="9296400" y="5715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0033CC"/>
                </a:solidFill>
              </a:rPr>
              <a:t>1</a:t>
            </a:r>
          </a:p>
        </p:txBody>
      </p:sp>
      <p:sp>
        <p:nvSpPr>
          <p:cNvPr id="24" name="AutoShape 86"/>
          <p:cNvSpPr>
            <a:spLocks noChangeArrowheads="1"/>
          </p:cNvSpPr>
          <p:nvPr/>
        </p:nvSpPr>
        <p:spPr bwMode="auto">
          <a:xfrm>
            <a:off x="9296400" y="5715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0033CC"/>
                </a:solidFill>
              </a:rPr>
              <a:t>2</a:t>
            </a:r>
          </a:p>
        </p:txBody>
      </p:sp>
      <p:sp>
        <p:nvSpPr>
          <p:cNvPr id="25" name="AutoShape 86"/>
          <p:cNvSpPr>
            <a:spLocks noChangeArrowheads="1"/>
          </p:cNvSpPr>
          <p:nvPr/>
        </p:nvSpPr>
        <p:spPr bwMode="auto">
          <a:xfrm>
            <a:off x="9296400" y="5715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0033CC"/>
                </a:solidFill>
              </a:rPr>
              <a:t>3</a:t>
            </a:r>
          </a:p>
        </p:txBody>
      </p:sp>
      <p:sp>
        <p:nvSpPr>
          <p:cNvPr id="26" name="AutoShape 86"/>
          <p:cNvSpPr>
            <a:spLocks noChangeArrowheads="1"/>
          </p:cNvSpPr>
          <p:nvPr/>
        </p:nvSpPr>
        <p:spPr bwMode="auto">
          <a:xfrm>
            <a:off x="9296400" y="5715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0033CC"/>
                </a:solidFill>
              </a:rPr>
              <a:t>4</a:t>
            </a:r>
          </a:p>
        </p:txBody>
      </p:sp>
      <p:sp>
        <p:nvSpPr>
          <p:cNvPr id="27" name="AutoShape 86"/>
          <p:cNvSpPr>
            <a:spLocks noChangeArrowheads="1"/>
          </p:cNvSpPr>
          <p:nvPr/>
        </p:nvSpPr>
        <p:spPr bwMode="auto">
          <a:xfrm>
            <a:off x="9296400" y="5715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0033CC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79962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 animBg="1"/>
      <p:bldP spid="22" grpId="0" animBg="1"/>
      <p:bldP spid="22" grpId="1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066800" y="990600"/>
            <a:ext cx="9525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4000" b="1" u="sng" dirty="0" err="1">
                <a:solidFill>
                  <a:srgbClr val="FF33CC"/>
                </a:solidFill>
              </a:rPr>
              <a:t>Câu</a:t>
            </a:r>
            <a:r>
              <a:rPr lang="en-US" altLang="en-US" sz="4000" b="1" u="sng" dirty="0">
                <a:solidFill>
                  <a:srgbClr val="FF33CC"/>
                </a:solidFill>
              </a:rPr>
              <a:t> </a:t>
            </a:r>
            <a:r>
              <a:rPr lang="en-US" altLang="en-US" sz="4000" b="1" u="sng" dirty="0" smtClean="0">
                <a:solidFill>
                  <a:srgbClr val="FF33CC"/>
                </a:solidFill>
              </a:rPr>
              <a:t>4</a:t>
            </a:r>
            <a:r>
              <a:rPr lang="en-US" altLang="en-US" sz="4000" b="1" dirty="0" smtClean="0">
                <a:solidFill>
                  <a:srgbClr val="FF33CC"/>
                </a:solidFill>
              </a:rPr>
              <a:t>: </a:t>
            </a:r>
            <a:r>
              <a:rPr lang="en-US" altLang="en-US" sz="4000" b="1" dirty="0" err="1">
                <a:solidFill>
                  <a:srgbClr val="FF33CC"/>
                </a:solidFill>
              </a:rPr>
              <a:t>Các</a:t>
            </a:r>
            <a:r>
              <a:rPr lang="en-US" altLang="en-US" sz="4000" b="1" dirty="0">
                <a:solidFill>
                  <a:srgbClr val="FF33CC"/>
                </a:solidFill>
              </a:rPr>
              <a:t> </a:t>
            </a:r>
            <a:r>
              <a:rPr lang="en-US" altLang="en-US" sz="4000" b="1" dirty="0" err="1">
                <a:solidFill>
                  <a:srgbClr val="FF33CC"/>
                </a:solidFill>
              </a:rPr>
              <a:t>quy</a:t>
            </a:r>
            <a:r>
              <a:rPr lang="en-US" altLang="en-US" sz="4000" b="1" dirty="0">
                <a:solidFill>
                  <a:srgbClr val="FF33CC"/>
                </a:solidFill>
              </a:rPr>
              <a:t> </a:t>
            </a:r>
            <a:r>
              <a:rPr lang="en-US" altLang="en-US" sz="4000" b="1" dirty="0" err="1">
                <a:solidFill>
                  <a:srgbClr val="FF33CC"/>
                </a:solidFill>
              </a:rPr>
              <a:t>ước</a:t>
            </a:r>
            <a:r>
              <a:rPr lang="en-US" altLang="en-US" sz="4000" b="1" dirty="0">
                <a:solidFill>
                  <a:srgbClr val="FF33CC"/>
                </a:solidFill>
              </a:rPr>
              <a:t> </a:t>
            </a:r>
            <a:r>
              <a:rPr lang="en-US" altLang="en-US" sz="4000" b="1" dirty="0" err="1">
                <a:solidFill>
                  <a:srgbClr val="FF33CC"/>
                </a:solidFill>
              </a:rPr>
              <a:t>khi</a:t>
            </a:r>
            <a:r>
              <a:rPr lang="en-US" altLang="en-US" sz="4000" b="1" dirty="0">
                <a:solidFill>
                  <a:srgbClr val="FF33CC"/>
                </a:solidFill>
              </a:rPr>
              <a:t> </a:t>
            </a:r>
            <a:r>
              <a:rPr lang="en-US" altLang="en-US" sz="4000" b="1" dirty="0" err="1">
                <a:solidFill>
                  <a:srgbClr val="FF33CC"/>
                </a:solidFill>
              </a:rPr>
              <a:t>đặt</a:t>
            </a:r>
            <a:r>
              <a:rPr lang="en-US" altLang="en-US" sz="4000" b="1" dirty="0">
                <a:solidFill>
                  <a:srgbClr val="FF33CC"/>
                </a:solidFill>
              </a:rPr>
              <a:t> </a:t>
            </a:r>
            <a:r>
              <a:rPr lang="en-US" altLang="en-US" sz="4000" b="1" dirty="0" err="1">
                <a:solidFill>
                  <a:srgbClr val="FF33CC"/>
                </a:solidFill>
              </a:rPr>
              <a:t>tên</a:t>
            </a:r>
            <a:r>
              <a:rPr lang="en-US" altLang="en-US" sz="4000" b="1" dirty="0">
                <a:solidFill>
                  <a:srgbClr val="FF33CC"/>
                </a:solidFill>
              </a:rPr>
              <a:t> </a:t>
            </a:r>
            <a:r>
              <a:rPr lang="en-US" altLang="en-US" sz="4000" b="1" dirty="0" err="1">
                <a:solidFill>
                  <a:srgbClr val="FF33CC"/>
                </a:solidFill>
              </a:rPr>
              <a:t>thủ</a:t>
            </a:r>
            <a:r>
              <a:rPr lang="en-US" altLang="en-US" sz="4000" b="1" dirty="0">
                <a:solidFill>
                  <a:srgbClr val="FF33CC"/>
                </a:solidFill>
              </a:rPr>
              <a:t> </a:t>
            </a:r>
            <a:r>
              <a:rPr lang="en-US" altLang="en-US" sz="4000" b="1" dirty="0" err="1" smtClean="0">
                <a:solidFill>
                  <a:srgbClr val="FF33CC"/>
                </a:solidFill>
              </a:rPr>
              <a:t>tục</a:t>
            </a:r>
            <a:r>
              <a:rPr lang="en-US" altLang="en-US" sz="4000" b="1" dirty="0" smtClean="0">
                <a:solidFill>
                  <a:srgbClr val="FF33CC"/>
                </a:solidFill>
              </a:rPr>
              <a:t> </a:t>
            </a:r>
            <a:r>
              <a:rPr lang="en-US" altLang="en-US" sz="4000" b="1" dirty="0" err="1" smtClean="0">
                <a:solidFill>
                  <a:srgbClr val="FF33CC"/>
                </a:solidFill>
              </a:rPr>
              <a:t>là</a:t>
            </a:r>
            <a:r>
              <a:rPr lang="en-US" altLang="en-US" sz="4000" b="1" dirty="0" smtClean="0">
                <a:solidFill>
                  <a:srgbClr val="FF33CC"/>
                </a:solidFill>
              </a:rPr>
              <a:t>:</a:t>
            </a:r>
            <a:endParaRPr lang="en-US" altLang="en-US" sz="4000" b="1" dirty="0">
              <a:solidFill>
                <a:srgbClr val="FF33CC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286000" y="1971969"/>
            <a:ext cx="9906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600" dirty="0">
                <a:solidFill>
                  <a:srgbClr val="002060"/>
                </a:solidFill>
              </a:rPr>
              <a:t>a. </a:t>
            </a:r>
            <a:r>
              <a:rPr lang="en-US" altLang="en-US" sz="3600" dirty="0" err="1" smtClean="0">
                <a:solidFill>
                  <a:srgbClr val="002060"/>
                </a:solidFill>
              </a:rPr>
              <a:t>Chữ</a:t>
            </a:r>
            <a:r>
              <a:rPr lang="en-US" altLang="en-US" sz="3600" dirty="0" smtClean="0">
                <a:solidFill>
                  <a:srgbClr val="002060"/>
                </a:solidFill>
              </a:rPr>
              <a:t> </a:t>
            </a:r>
            <a:r>
              <a:rPr lang="en-US" altLang="en-US" sz="3600" dirty="0" err="1" smtClean="0">
                <a:solidFill>
                  <a:srgbClr val="002060"/>
                </a:solidFill>
              </a:rPr>
              <a:t>Tiếng</a:t>
            </a:r>
            <a:r>
              <a:rPr lang="en-US" altLang="en-US" sz="3600" dirty="0" smtClean="0">
                <a:solidFill>
                  <a:srgbClr val="002060"/>
                </a:solidFill>
              </a:rPr>
              <a:t> </a:t>
            </a:r>
            <a:r>
              <a:rPr lang="en-US" altLang="en-US" sz="3600" dirty="0" err="1" smtClean="0">
                <a:solidFill>
                  <a:srgbClr val="002060"/>
                </a:solidFill>
              </a:rPr>
              <a:t>Việt</a:t>
            </a:r>
            <a:r>
              <a:rPr lang="en-US" altLang="en-US" sz="3600" dirty="0" smtClean="0">
                <a:solidFill>
                  <a:srgbClr val="002060"/>
                </a:solidFill>
              </a:rPr>
              <a:t> </a:t>
            </a:r>
            <a:r>
              <a:rPr lang="en-US" altLang="en-US" sz="3600" dirty="0" err="1" smtClean="0">
                <a:solidFill>
                  <a:srgbClr val="002060"/>
                </a:solidFill>
              </a:rPr>
              <a:t>không</a:t>
            </a:r>
            <a:r>
              <a:rPr lang="en-US" altLang="en-US" sz="3600" dirty="0" smtClean="0">
                <a:solidFill>
                  <a:srgbClr val="002060"/>
                </a:solidFill>
              </a:rPr>
              <a:t> </a:t>
            </a:r>
            <a:r>
              <a:rPr lang="en-US" altLang="en-US" sz="3600" dirty="0" err="1" smtClean="0">
                <a:solidFill>
                  <a:srgbClr val="002060"/>
                </a:solidFill>
              </a:rPr>
              <a:t>dấu</a:t>
            </a:r>
            <a:r>
              <a:rPr lang="en-US" altLang="en-US" sz="3600" dirty="0" smtClean="0">
                <a:solidFill>
                  <a:srgbClr val="002060"/>
                </a:solidFill>
              </a:rPr>
              <a:t>, </a:t>
            </a:r>
            <a:r>
              <a:rPr lang="en-US" altLang="en-US" sz="3600" dirty="0" err="1" smtClean="0">
                <a:solidFill>
                  <a:srgbClr val="002060"/>
                </a:solidFill>
              </a:rPr>
              <a:t>không</a:t>
            </a:r>
            <a:r>
              <a:rPr lang="en-US" altLang="en-US" sz="3600" dirty="0" smtClean="0">
                <a:solidFill>
                  <a:srgbClr val="002060"/>
                </a:solidFill>
              </a:rPr>
              <a:t> </a:t>
            </a:r>
            <a:r>
              <a:rPr lang="en-US" altLang="en-US" sz="3600" dirty="0" err="1" smtClean="0">
                <a:solidFill>
                  <a:srgbClr val="002060"/>
                </a:solidFill>
              </a:rPr>
              <a:t>có</a:t>
            </a:r>
            <a:r>
              <a:rPr lang="en-US" altLang="en-US" sz="3600" dirty="0" smtClean="0">
                <a:solidFill>
                  <a:srgbClr val="002060"/>
                </a:solidFill>
              </a:rPr>
              <a:t> </a:t>
            </a:r>
            <a:r>
              <a:rPr lang="en-US" altLang="en-US" sz="3600" dirty="0" err="1" smtClean="0">
                <a:solidFill>
                  <a:srgbClr val="002060"/>
                </a:solidFill>
              </a:rPr>
              <a:t>dấu</a:t>
            </a:r>
            <a:r>
              <a:rPr lang="en-US" altLang="en-US" sz="3600" dirty="0" smtClean="0">
                <a:solidFill>
                  <a:srgbClr val="002060"/>
                </a:solidFill>
              </a:rPr>
              <a:t> </a:t>
            </a:r>
            <a:r>
              <a:rPr lang="en-US" altLang="en-US" sz="3600" dirty="0" err="1" smtClean="0">
                <a:solidFill>
                  <a:srgbClr val="002060"/>
                </a:solidFill>
              </a:rPr>
              <a:t>cách</a:t>
            </a:r>
            <a:endParaRPr lang="en-US" altLang="en-US" sz="36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286000" y="2658490"/>
            <a:ext cx="50514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600" dirty="0">
                <a:solidFill>
                  <a:srgbClr val="002060"/>
                </a:solidFill>
              </a:rPr>
              <a:t>b. </a:t>
            </a:r>
            <a:r>
              <a:rPr lang="en-US" altLang="en-US" sz="3600" dirty="0" err="1">
                <a:solidFill>
                  <a:srgbClr val="002060"/>
                </a:solidFill>
              </a:rPr>
              <a:t>Có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ít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nhất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một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chữ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cái</a:t>
            </a:r>
            <a:endParaRPr lang="en-US" altLang="en-US" sz="36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347912" y="3321050"/>
            <a:ext cx="44497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600" dirty="0">
                <a:solidFill>
                  <a:srgbClr val="002060"/>
                </a:solidFill>
              </a:rPr>
              <a:t>c. </a:t>
            </a:r>
            <a:r>
              <a:rPr lang="en-US" altLang="en-US" sz="3600" dirty="0" err="1">
                <a:solidFill>
                  <a:srgbClr val="002060"/>
                </a:solidFill>
              </a:rPr>
              <a:t>Cả</a:t>
            </a:r>
            <a:r>
              <a:rPr lang="en-US" altLang="en-US" sz="3600" dirty="0">
                <a:solidFill>
                  <a:srgbClr val="002060"/>
                </a:solidFill>
              </a:rPr>
              <a:t> a </a:t>
            </a:r>
            <a:r>
              <a:rPr lang="en-US" altLang="en-US" sz="3600" dirty="0" err="1">
                <a:solidFill>
                  <a:srgbClr val="002060"/>
                </a:solidFill>
              </a:rPr>
              <a:t>và</a:t>
            </a:r>
            <a:r>
              <a:rPr lang="en-US" altLang="en-US" sz="3600" dirty="0">
                <a:solidFill>
                  <a:srgbClr val="002060"/>
                </a:solidFill>
              </a:rPr>
              <a:t> b </a:t>
            </a:r>
            <a:r>
              <a:rPr lang="en-US" altLang="en-US" sz="3600" dirty="0" err="1" smtClean="0">
                <a:solidFill>
                  <a:srgbClr val="002060"/>
                </a:solidFill>
              </a:rPr>
              <a:t>đều</a:t>
            </a:r>
            <a:r>
              <a:rPr lang="en-US" altLang="en-US" sz="3600" dirty="0" smtClean="0">
                <a:solidFill>
                  <a:srgbClr val="002060"/>
                </a:solidFill>
              </a:rPr>
              <a:t> </a:t>
            </a:r>
            <a:r>
              <a:rPr lang="en-US" altLang="en-US" sz="3600" dirty="0" err="1" smtClean="0">
                <a:solidFill>
                  <a:srgbClr val="002060"/>
                </a:solidFill>
              </a:rPr>
              <a:t>đúng</a:t>
            </a:r>
            <a:endParaRPr lang="en-US" altLang="en-US" sz="3600" dirty="0">
              <a:solidFill>
                <a:srgbClr val="00206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2209800" y="3487738"/>
            <a:ext cx="663575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endParaRPr lang="vi-VN" altLang="en-US">
              <a:solidFill>
                <a:srgbClr val="002060"/>
              </a:solidFill>
              <a:latin typeface="Constantia" panose="02030602050306030303" pitchFamily="18" charset="0"/>
            </a:endParaRPr>
          </a:p>
        </p:txBody>
      </p:sp>
      <p:sp>
        <p:nvSpPr>
          <p:cNvPr id="22" name="AutoShape 86"/>
          <p:cNvSpPr>
            <a:spLocks noChangeArrowheads="1"/>
          </p:cNvSpPr>
          <p:nvPr/>
        </p:nvSpPr>
        <p:spPr bwMode="auto">
          <a:xfrm>
            <a:off x="9296400" y="5715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2000" b="1">
                <a:solidFill>
                  <a:srgbClr val="0033CC"/>
                </a:solidFill>
              </a:rPr>
              <a:t>Hết giờ</a:t>
            </a:r>
          </a:p>
        </p:txBody>
      </p:sp>
      <p:sp>
        <p:nvSpPr>
          <p:cNvPr id="23" name="AutoShape 86"/>
          <p:cNvSpPr>
            <a:spLocks noChangeArrowheads="1"/>
          </p:cNvSpPr>
          <p:nvPr/>
        </p:nvSpPr>
        <p:spPr bwMode="auto">
          <a:xfrm>
            <a:off x="9296400" y="5715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0033CC"/>
                </a:solidFill>
              </a:rPr>
              <a:t>1</a:t>
            </a:r>
          </a:p>
        </p:txBody>
      </p:sp>
      <p:sp>
        <p:nvSpPr>
          <p:cNvPr id="24" name="AutoShape 86"/>
          <p:cNvSpPr>
            <a:spLocks noChangeArrowheads="1"/>
          </p:cNvSpPr>
          <p:nvPr/>
        </p:nvSpPr>
        <p:spPr bwMode="auto">
          <a:xfrm>
            <a:off x="9296400" y="5715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0033CC"/>
                </a:solidFill>
              </a:rPr>
              <a:t>2</a:t>
            </a:r>
          </a:p>
        </p:txBody>
      </p:sp>
      <p:sp>
        <p:nvSpPr>
          <p:cNvPr id="25" name="AutoShape 86"/>
          <p:cNvSpPr>
            <a:spLocks noChangeArrowheads="1"/>
          </p:cNvSpPr>
          <p:nvPr/>
        </p:nvSpPr>
        <p:spPr bwMode="auto">
          <a:xfrm>
            <a:off x="9296400" y="5715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0033CC"/>
                </a:solidFill>
              </a:rPr>
              <a:t>3</a:t>
            </a:r>
          </a:p>
        </p:txBody>
      </p:sp>
      <p:sp>
        <p:nvSpPr>
          <p:cNvPr id="26" name="AutoShape 86"/>
          <p:cNvSpPr>
            <a:spLocks noChangeArrowheads="1"/>
          </p:cNvSpPr>
          <p:nvPr/>
        </p:nvSpPr>
        <p:spPr bwMode="auto">
          <a:xfrm>
            <a:off x="9296400" y="5715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0033CC"/>
                </a:solidFill>
              </a:rPr>
              <a:t>4</a:t>
            </a:r>
          </a:p>
        </p:txBody>
      </p:sp>
      <p:sp>
        <p:nvSpPr>
          <p:cNvPr id="27" name="AutoShape 86"/>
          <p:cNvSpPr>
            <a:spLocks noChangeArrowheads="1"/>
          </p:cNvSpPr>
          <p:nvPr/>
        </p:nvSpPr>
        <p:spPr bwMode="auto">
          <a:xfrm>
            <a:off x="9296400" y="5715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0033CC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663380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 animBg="1"/>
      <p:bldP spid="22" grpId="0" animBg="1"/>
      <p:bldP spid="22" grpId="1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685800" y="864899"/>
            <a:ext cx="11963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4000" b="1" u="sng" dirty="0" err="1">
                <a:solidFill>
                  <a:srgbClr val="FF33CC"/>
                </a:solidFill>
              </a:rPr>
              <a:t>Câu</a:t>
            </a:r>
            <a:r>
              <a:rPr lang="en-US" altLang="en-US" sz="4000" b="1" u="sng" dirty="0">
                <a:solidFill>
                  <a:srgbClr val="FF33CC"/>
                </a:solidFill>
              </a:rPr>
              <a:t> 5</a:t>
            </a:r>
            <a:r>
              <a:rPr lang="en-US" altLang="en-US" sz="4000" b="1" dirty="0" smtClean="0">
                <a:solidFill>
                  <a:srgbClr val="FF33CC"/>
                </a:solidFill>
              </a:rPr>
              <a:t>: </a:t>
            </a:r>
            <a:r>
              <a:rPr lang="en-US" altLang="en-US" sz="4000" b="1" dirty="0" err="1" smtClean="0">
                <a:solidFill>
                  <a:srgbClr val="FF33CC"/>
                </a:solidFill>
              </a:rPr>
              <a:t>Để</a:t>
            </a:r>
            <a:r>
              <a:rPr lang="en-US" altLang="en-US" sz="4000" b="1" dirty="0" smtClean="0">
                <a:solidFill>
                  <a:srgbClr val="FF33CC"/>
                </a:solidFill>
              </a:rPr>
              <a:t> </a:t>
            </a:r>
            <a:r>
              <a:rPr lang="en-US" altLang="en-US" sz="4000" b="1" dirty="0" err="1" smtClean="0">
                <a:solidFill>
                  <a:srgbClr val="FF33CC"/>
                </a:solidFill>
              </a:rPr>
              <a:t>sử</a:t>
            </a:r>
            <a:r>
              <a:rPr lang="en-US" altLang="en-US" sz="4000" b="1" dirty="0" smtClean="0">
                <a:solidFill>
                  <a:srgbClr val="FF33CC"/>
                </a:solidFill>
              </a:rPr>
              <a:t> </a:t>
            </a:r>
            <a:r>
              <a:rPr lang="en-US" altLang="en-US" sz="4000" b="1" dirty="0" err="1" smtClean="0">
                <a:solidFill>
                  <a:srgbClr val="FF33CC"/>
                </a:solidFill>
              </a:rPr>
              <a:t>dụng</a:t>
            </a:r>
            <a:r>
              <a:rPr lang="en-US" altLang="en-US" sz="4000" b="1" dirty="0" smtClean="0">
                <a:solidFill>
                  <a:srgbClr val="FF33CC"/>
                </a:solidFill>
              </a:rPr>
              <a:t> </a:t>
            </a:r>
            <a:r>
              <a:rPr lang="en-US" altLang="en-US" sz="4000" b="1" dirty="0" err="1" smtClean="0">
                <a:solidFill>
                  <a:srgbClr val="FF33CC"/>
                </a:solidFill>
              </a:rPr>
              <a:t>thủ</a:t>
            </a:r>
            <a:r>
              <a:rPr lang="en-US" altLang="en-US" sz="4000" b="1" dirty="0" smtClean="0">
                <a:solidFill>
                  <a:srgbClr val="FF33CC"/>
                </a:solidFill>
              </a:rPr>
              <a:t> </a:t>
            </a:r>
            <a:r>
              <a:rPr lang="en-US" altLang="en-US" sz="4000" b="1" dirty="0" err="1" smtClean="0">
                <a:solidFill>
                  <a:srgbClr val="FF33CC"/>
                </a:solidFill>
              </a:rPr>
              <a:t>tục</a:t>
            </a:r>
            <a:r>
              <a:rPr lang="en-US" altLang="en-US" sz="4000" b="1" dirty="0" smtClean="0">
                <a:solidFill>
                  <a:srgbClr val="FF33CC"/>
                </a:solidFill>
              </a:rPr>
              <a:t> </a:t>
            </a:r>
            <a:r>
              <a:rPr lang="en-US" altLang="en-US" sz="4000" b="1" dirty="0" err="1" smtClean="0">
                <a:solidFill>
                  <a:srgbClr val="FF33CC"/>
                </a:solidFill>
              </a:rPr>
              <a:t>đã</a:t>
            </a:r>
            <a:r>
              <a:rPr lang="en-US" altLang="en-US" sz="4000" b="1" dirty="0" smtClean="0">
                <a:solidFill>
                  <a:srgbClr val="FF33CC"/>
                </a:solidFill>
              </a:rPr>
              <a:t> </a:t>
            </a:r>
            <a:r>
              <a:rPr lang="en-US" altLang="en-US" sz="4000" b="1" dirty="0" err="1" smtClean="0">
                <a:solidFill>
                  <a:srgbClr val="FF33CC"/>
                </a:solidFill>
              </a:rPr>
              <a:t>viết</a:t>
            </a:r>
            <a:r>
              <a:rPr lang="en-US" altLang="en-US" sz="4000" b="1" dirty="0" smtClean="0">
                <a:solidFill>
                  <a:srgbClr val="FF33CC"/>
                </a:solidFill>
              </a:rPr>
              <a:t>, </a:t>
            </a:r>
            <a:r>
              <a:rPr lang="en-US" altLang="en-US" sz="4000" b="1" dirty="0" err="1" smtClean="0">
                <a:solidFill>
                  <a:srgbClr val="FF33CC"/>
                </a:solidFill>
              </a:rPr>
              <a:t>em</a:t>
            </a:r>
            <a:r>
              <a:rPr lang="en-US" altLang="en-US" sz="4000" b="1" dirty="0" smtClean="0">
                <a:solidFill>
                  <a:srgbClr val="FF33CC"/>
                </a:solidFill>
              </a:rPr>
              <a:t> </a:t>
            </a:r>
            <a:r>
              <a:rPr lang="en-US" altLang="en-US" sz="4000" b="1" dirty="0" err="1" smtClean="0">
                <a:solidFill>
                  <a:srgbClr val="FF33CC"/>
                </a:solidFill>
              </a:rPr>
              <a:t>thực</a:t>
            </a:r>
            <a:r>
              <a:rPr lang="en-US" altLang="en-US" sz="4000" b="1" dirty="0" smtClean="0">
                <a:solidFill>
                  <a:srgbClr val="FF33CC"/>
                </a:solidFill>
              </a:rPr>
              <a:t> </a:t>
            </a:r>
            <a:r>
              <a:rPr lang="en-US" altLang="en-US" sz="4000" b="1" dirty="0" err="1" smtClean="0">
                <a:solidFill>
                  <a:srgbClr val="FF33CC"/>
                </a:solidFill>
              </a:rPr>
              <a:t>hiện</a:t>
            </a:r>
            <a:r>
              <a:rPr lang="en-US" altLang="en-US" sz="4000" b="1" dirty="0" smtClean="0">
                <a:solidFill>
                  <a:srgbClr val="FF33CC"/>
                </a:solidFill>
              </a:rPr>
              <a:t>:</a:t>
            </a:r>
            <a:endParaRPr lang="en-US" altLang="en-US" sz="4000" b="1" dirty="0">
              <a:solidFill>
                <a:srgbClr val="FF33CC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286000" y="1971969"/>
            <a:ext cx="9906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600" dirty="0">
                <a:solidFill>
                  <a:srgbClr val="002060"/>
                </a:solidFill>
              </a:rPr>
              <a:t>a. </a:t>
            </a:r>
            <a:r>
              <a:rPr lang="en-US" altLang="en-US" sz="3600" dirty="0" err="1" smtClean="0">
                <a:solidFill>
                  <a:srgbClr val="002060"/>
                </a:solidFill>
              </a:rPr>
              <a:t>Gõ</a:t>
            </a:r>
            <a:r>
              <a:rPr lang="en-US" altLang="en-US" sz="3600" dirty="0" smtClean="0">
                <a:solidFill>
                  <a:srgbClr val="002060"/>
                </a:solidFill>
              </a:rPr>
              <a:t> </a:t>
            </a:r>
            <a:r>
              <a:rPr lang="en-US" altLang="en-US" sz="3600" dirty="0" err="1" smtClean="0">
                <a:solidFill>
                  <a:srgbClr val="002060"/>
                </a:solidFill>
              </a:rPr>
              <a:t>tên</a:t>
            </a:r>
            <a:r>
              <a:rPr lang="en-US" altLang="en-US" sz="3600" dirty="0" smtClean="0">
                <a:solidFill>
                  <a:srgbClr val="002060"/>
                </a:solidFill>
              </a:rPr>
              <a:t> </a:t>
            </a:r>
            <a:r>
              <a:rPr lang="en-US" altLang="en-US" sz="3600" dirty="0" err="1" smtClean="0">
                <a:solidFill>
                  <a:srgbClr val="002060"/>
                </a:solidFill>
              </a:rPr>
              <a:t>thủ</a:t>
            </a:r>
            <a:r>
              <a:rPr lang="en-US" altLang="en-US" sz="3600" dirty="0" smtClean="0">
                <a:solidFill>
                  <a:srgbClr val="002060"/>
                </a:solidFill>
              </a:rPr>
              <a:t> </a:t>
            </a:r>
            <a:r>
              <a:rPr lang="en-US" altLang="en-US" sz="3600" dirty="0" err="1" smtClean="0">
                <a:solidFill>
                  <a:srgbClr val="002060"/>
                </a:solidFill>
              </a:rPr>
              <a:t>tục</a:t>
            </a:r>
            <a:r>
              <a:rPr lang="en-US" altLang="en-US" sz="3600" dirty="0" smtClean="0">
                <a:solidFill>
                  <a:srgbClr val="002060"/>
                </a:solidFill>
              </a:rPr>
              <a:t> </a:t>
            </a:r>
            <a:r>
              <a:rPr lang="en-US" altLang="en-US" sz="3600" dirty="0" err="1" smtClean="0">
                <a:solidFill>
                  <a:srgbClr val="002060"/>
                </a:solidFill>
              </a:rPr>
              <a:t>trong</a:t>
            </a:r>
            <a:r>
              <a:rPr lang="en-US" altLang="en-US" sz="3600" dirty="0" smtClean="0">
                <a:solidFill>
                  <a:srgbClr val="002060"/>
                </a:solidFill>
              </a:rPr>
              <a:t> </a:t>
            </a:r>
            <a:r>
              <a:rPr lang="en-US" altLang="en-US" sz="3600" dirty="0" err="1" smtClean="0">
                <a:solidFill>
                  <a:srgbClr val="002060"/>
                </a:solidFill>
              </a:rPr>
              <a:t>ngăn</a:t>
            </a:r>
            <a:r>
              <a:rPr lang="en-US" altLang="en-US" sz="3600" dirty="0" smtClean="0">
                <a:solidFill>
                  <a:srgbClr val="002060"/>
                </a:solidFill>
              </a:rPr>
              <a:t> </a:t>
            </a:r>
            <a:r>
              <a:rPr lang="en-US" altLang="en-US" sz="3600" dirty="0" err="1" smtClean="0">
                <a:solidFill>
                  <a:srgbClr val="002060"/>
                </a:solidFill>
              </a:rPr>
              <a:t>gõ</a:t>
            </a:r>
            <a:r>
              <a:rPr lang="en-US" altLang="en-US" sz="3600" dirty="0" smtClean="0">
                <a:solidFill>
                  <a:srgbClr val="002060"/>
                </a:solidFill>
              </a:rPr>
              <a:t> </a:t>
            </a:r>
            <a:r>
              <a:rPr lang="en-US" altLang="en-US" sz="3600" dirty="0" err="1" smtClean="0">
                <a:solidFill>
                  <a:srgbClr val="002060"/>
                </a:solidFill>
              </a:rPr>
              <a:t>lệnh</a:t>
            </a:r>
            <a:r>
              <a:rPr lang="en-US" altLang="en-US" sz="3600" dirty="0" smtClean="0">
                <a:solidFill>
                  <a:srgbClr val="002060"/>
                </a:solidFill>
              </a:rPr>
              <a:t>.</a:t>
            </a:r>
            <a:endParaRPr lang="en-US" altLang="en-US" sz="36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286000" y="2658490"/>
            <a:ext cx="50514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600" dirty="0">
                <a:solidFill>
                  <a:srgbClr val="002060"/>
                </a:solidFill>
              </a:rPr>
              <a:t>b. </a:t>
            </a:r>
            <a:r>
              <a:rPr lang="en-US" altLang="en-US" sz="3600" dirty="0" err="1" smtClean="0">
                <a:solidFill>
                  <a:srgbClr val="002060"/>
                </a:solidFill>
              </a:rPr>
              <a:t>Gõ</a:t>
            </a:r>
            <a:r>
              <a:rPr lang="en-US" altLang="en-US" sz="3600" dirty="0" smtClean="0">
                <a:solidFill>
                  <a:srgbClr val="002060"/>
                </a:solidFill>
              </a:rPr>
              <a:t> </a:t>
            </a:r>
            <a:r>
              <a:rPr lang="en-US" altLang="en-US" sz="3600" dirty="0" err="1" smtClean="0">
                <a:solidFill>
                  <a:srgbClr val="002060"/>
                </a:solidFill>
              </a:rPr>
              <a:t>lệnh</a:t>
            </a:r>
            <a:r>
              <a:rPr lang="en-US" altLang="en-US" sz="3600" dirty="0" smtClean="0">
                <a:solidFill>
                  <a:srgbClr val="002060"/>
                </a:solidFill>
              </a:rPr>
              <a:t> Repeat.</a:t>
            </a:r>
            <a:endParaRPr lang="en-US" altLang="en-US" sz="36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347912" y="3321050"/>
            <a:ext cx="75580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600" dirty="0">
                <a:solidFill>
                  <a:srgbClr val="002060"/>
                </a:solidFill>
              </a:rPr>
              <a:t>c. </a:t>
            </a:r>
            <a:r>
              <a:rPr lang="en-US" altLang="en-US" sz="3600" dirty="0" err="1" smtClean="0">
                <a:solidFill>
                  <a:srgbClr val="002060"/>
                </a:solidFill>
              </a:rPr>
              <a:t>Gõ</a:t>
            </a:r>
            <a:r>
              <a:rPr lang="en-US" altLang="en-US" sz="3600" dirty="0" smtClean="0">
                <a:solidFill>
                  <a:srgbClr val="002060"/>
                </a:solidFill>
              </a:rPr>
              <a:t> </a:t>
            </a:r>
            <a:r>
              <a:rPr lang="en-US" altLang="en-US" sz="3600" dirty="0" err="1" smtClean="0">
                <a:solidFill>
                  <a:srgbClr val="002060"/>
                </a:solidFill>
              </a:rPr>
              <a:t>lệnh</a:t>
            </a:r>
            <a:r>
              <a:rPr lang="en-US" altLang="en-US" sz="3600" dirty="0" smtClean="0">
                <a:solidFill>
                  <a:srgbClr val="002060"/>
                </a:solidFill>
              </a:rPr>
              <a:t> Edit “&lt;</a:t>
            </a:r>
            <a:r>
              <a:rPr lang="en-US" altLang="en-US" sz="3600" dirty="0" err="1" smtClean="0">
                <a:solidFill>
                  <a:srgbClr val="002060"/>
                </a:solidFill>
              </a:rPr>
              <a:t>tên</a:t>
            </a:r>
            <a:r>
              <a:rPr lang="en-US" altLang="en-US" sz="3600" dirty="0" smtClean="0">
                <a:solidFill>
                  <a:srgbClr val="002060"/>
                </a:solidFill>
              </a:rPr>
              <a:t> </a:t>
            </a:r>
            <a:r>
              <a:rPr lang="en-US" altLang="en-US" sz="3600" dirty="0" err="1" smtClean="0">
                <a:solidFill>
                  <a:srgbClr val="002060"/>
                </a:solidFill>
              </a:rPr>
              <a:t>thủ</a:t>
            </a:r>
            <a:r>
              <a:rPr lang="en-US" altLang="en-US" sz="3600" dirty="0" smtClean="0">
                <a:solidFill>
                  <a:srgbClr val="002060"/>
                </a:solidFill>
              </a:rPr>
              <a:t> </a:t>
            </a:r>
            <a:r>
              <a:rPr lang="en-US" altLang="en-US" sz="3600" dirty="0" err="1" smtClean="0">
                <a:solidFill>
                  <a:srgbClr val="002060"/>
                </a:solidFill>
              </a:rPr>
              <a:t>tục</a:t>
            </a:r>
            <a:r>
              <a:rPr lang="en-US" altLang="en-US" sz="3600" dirty="0" smtClean="0">
                <a:solidFill>
                  <a:srgbClr val="002060"/>
                </a:solidFill>
              </a:rPr>
              <a:t>&gt;</a:t>
            </a:r>
            <a:endParaRPr lang="en-US" altLang="en-US" sz="3600" dirty="0">
              <a:solidFill>
                <a:srgbClr val="00206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1981200" y="2057400"/>
            <a:ext cx="803276" cy="57499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endParaRPr lang="vi-VN" altLang="en-US">
              <a:solidFill>
                <a:srgbClr val="002060"/>
              </a:solidFill>
              <a:latin typeface="Constantia" panose="02030602050306030303" pitchFamily="18" charset="0"/>
            </a:endParaRPr>
          </a:p>
        </p:txBody>
      </p:sp>
      <p:sp>
        <p:nvSpPr>
          <p:cNvPr id="22" name="AutoShape 86"/>
          <p:cNvSpPr>
            <a:spLocks noChangeArrowheads="1"/>
          </p:cNvSpPr>
          <p:nvPr/>
        </p:nvSpPr>
        <p:spPr bwMode="auto">
          <a:xfrm>
            <a:off x="9296400" y="5715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2000" b="1">
                <a:solidFill>
                  <a:srgbClr val="0033CC"/>
                </a:solidFill>
              </a:rPr>
              <a:t>Hết giờ</a:t>
            </a:r>
          </a:p>
        </p:txBody>
      </p:sp>
      <p:sp>
        <p:nvSpPr>
          <p:cNvPr id="23" name="AutoShape 86"/>
          <p:cNvSpPr>
            <a:spLocks noChangeArrowheads="1"/>
          </p:cNvSpPr>
          <p:nvPr/>
        </p:nvSpPr>
        <p:spPr bwMode="auto">
          <a:xfrm>
            <a:off x="9296400" y="5715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0033CC"/>
                </a:solidFill>
              </a:rPr>
              <a:t>1</a:t>
            </a:r>
          </a:p>
        </p:txBody>
      </p:sp>
      <p:sp>
        <p:nvSpPr>
          <p:cNvPr id="24" name="AutoShape 86"/>
          <p:cNvSpPr>
            <a:spLocks noChangeArrowheads="1"/>
          </p:cNvSpPr>
          <p:nvPr/>
        </p:nvSpPr>
        <p:spPr bwMode="auto">
          <a:xfrm>
            <a:off x="9296400" y="5715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0033CC"/>
                </a:solidFill>
              </a:rPr>
              <a:t>2</a:t>
            </a:r>
          </a:p>
        </p:txBody>
      </p:sp>
      <p:sp>
        <p:nvSpPr>
          <p:cNvPr id="25" name="AutoShape 86"/>
          <p:cNvSpPr>
            <a:spLocks noChangeArrowheads="1"/>
          </p:cNvSpPr>
          <p:nvPr/>
        </p:nvSpPr>
        <p:spPr bwMode="auto">
          <a:xfrm>
            <a:off x="9296400" y="5715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0033CC"/>
                </a:solidFill>
              </a:rPr>
              <a:t>3</a:t>
            </a:r>
          </a:p>
        </p:txBody>
      </p:sp>
      <p:sp>
        <p:nvSpPr>
          <p:cNvPr id="26" name="AutoShape 86"/>
          <p:cNvSpPr>
            <a:spLocks noChangeArrowheads="1"/>
          </p:cNvSpPr>
          <p:nvPr/>
        </p:nvSpPr>
        <p:spPr bwMode="auto">
          <a:xfrm>
            <a:off x="9296400" y="5715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0033CC"/>
                </a:solidFill>
              </a:rPr>
              <a:t>4</a:t>
            </a:r>
          </a:p>
        </p:txBody>
      </p:sp>
      <p:sp>
        <p:nvSpPr>
          <p:cNvPr id="27" name="AutoShape 86"/>
          <p:cNvSpPr>
            <a:spLocks noChangeArrowheads="1"/>
          </p:cNvSpPr>
          <p:nvPr/>
        </p:nvSpPr>
        <p:spPr bwMode="auto">
          <a:xfrm>
            <a:off x="9296400" y="5715000"/>
            <a:ext cx="1143000" cy="9144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FC4254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0033CC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804125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4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9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54" presetClass="exit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 animBg="1"/>
      <p:bldP spid="22" grpId="0" animBg="1"/>
      <p:bldP spid="22" grpId="1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148" y="2768575"/>
            <a:ext cx="3105583" cy="2924583"/>
          </a:xfrm>
          <a:prstGeom prst="rect">
            <a:avLst/>
          </a:prstGeom>
        </p:spPr>
      </p:pic>
      <p:pic>
        <p:nvPicPr>
          <p:cNvPr id="12" name="Picture 5" descr="F:\1-原创素材\1_mm1102\PPT\PPT_014\materaials\flower_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468" y="565686"/>
            <a:ext cx="353396" cy="353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F:\1-原创素材\1_mm1102\PPT\PPT_014\materaials\flower_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3636" y="565686"/>
            <a:ext cx="353396" cy="353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F:\1-原创素材\1_mm1102\PPT\PPT_014\materaials\flower_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3636" y="5986772"/>
            <a:ext cx="353396" cy="353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F:\1-原创素材\1_mm1102\PPT\PPT_014\materaials\flower_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468" y="5984573"/>
            <a:ext cx="353396" cy="353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1285008" y="1069438"/>
            <a:ext cx="10048628" cy="1699137"/>
          </a:xfrm>
          <a:prstGeom prst="rect">
            <a:avLst/>
          </a:prstGeom>
        </p:spPr>
        <p:txBody>
          <a:bodyPr/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2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1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 typeface="Wingdings 2" panose="05020102010507070707" pitchFamily="18" charset="2"/>
              <a:buNone/>
            </a:pPr>
            <a:r>
              <a:rPr lang="en-US" alt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Sử</a:t>
            </a:r>
            <a:r>
              <a:rPr lang="en-US" altLang="en-US" sz="36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dụng</a:t>
            </a:r>
            <a:r>
              <a:rPr lang="en-US" altLang="en-US" sz="36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36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lệnh</a:t>
            </a:r>
            <a:r>
              <a:rPr lang="en-US" altLang="en-US" sz="36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36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sẵn</a:t>
            </a:r>
            <a:r>
              <a:rPr lang="en-US" altLang="en-US" sz="36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en-US" sz="36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en-US" sz="36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en-US" sz="36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dòng</a:t>
            </a:r>
            <a:r>
              <a:rPr lang="en-US" altLang="en-US" sz="36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lệnh</a:t>
            </a:r>
            <a:r>
              <a:rPr lang="en-US" altLang="en-US" sz="36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vẽ</a:t>
            </a:r>
            <a:r>
              <a:rPr lang="en-US" altLang="en-US" sz="36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</a:p>
          <a:p>
            <a:pPr marL="609600" indent="-609600">
              <a:buFont typeface="Wingdings 2" panose="05020102010507070707" pitchFamily="18" charset="2"/>
              <a:buNone/>
            </a:pPr>
            <a:r>
              <a:rPr lang="en-US" altLang="en-US" sz="36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5 </a:t>
            </a:r>
            <a:r>
              <a:rPr lang="en-US" alt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en-US" sz="36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vuông</a:t>
            </a:r>
            <a:r>
              <a:rPr lang="en-US" altLang="en-US" sz="36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en-US" sz="36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mẫu</a:t>
            </a:r>
            <a:r>
              <a:rPr lang="en-US" altLang="en-US" sz="36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sau</a:t>
            </a:r>
            <a:r>
              <a:rPr lang="en-US" altLang="en-US" sz="36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:</a:t>
            </a:r>
          </a:p>
          <a:p>
            <a:pPr marL="609600" indent="-609600">
              <a:buFont typeface="Wingdings 2" panose="05020102010507070707" pitchFamily="18" charset="2"/>
              <a:buNone/>
            </a:pPr>
            <a:endParaRPr lang="en-US" altLang="en-US" sz="4000" dirty="0" smtClean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6416" y="3097424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280410" y="3031566"/>
            <a:ext cx="70151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Repeat 5 [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eapeat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[FD 100 RT 90] RT 360/5]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280410" y="3027965"/>
            <a:ext cx="70151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Repeat 5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eapeat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[FD 100 RT 90]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 360/5]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ight Brace 6"/>
          <p:cNvSpPr/>
          <p:nvPr/>
        </p:nvSpPr>
        <p:spPr>
          <a:xfrm rot="5400000">
            <a:off x="7527208" y="1933623"/>
            <a:ext cx="386238" cy="3635766"/>
          </a:xfrm>
          <a:prstGeom prst="rightBrace">
            <a:avLst>
              <a:gd name="adj1" fmla="val 0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8" name="TextBox 7"/>
          <p:cNvSpPr txBox="1"/>
          <p:nvPr/>
        </p:nvSpPr>
        <p:spPr>
          <a:xfrm>
            <a:off x="6798316" y="3944625"/>
            <a:ext cx="18902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endParaRPr lang="en-US" sz="2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97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1.85185E-6 L -0.29349 0.0078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74" y="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" grpId="0"/>
      <p:bldP spid="29" grpId="0"/>
      <p:bldP spid="7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mo dau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3137" r="7416"/>
          <a:stretch/>
        </p:blipFill>
        <p:spPr>
          <a:xfrm>
            <a:off x="1295404" y="0"/>
            <a:ext cx="9677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62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981702" y="838200"/>
            <a:ext cx="9435616" cy="584775"/>
            <a:chOff x="1746677" y="1938740"/>
            <a:chExt cx="9435615" cy="584775"/>
          </a:xfrm>
        </p:grpSpPr>
        <p:pic>
          <p:nvPicPr>
            <p:cNvPr id="6" name="Picture 2" descr="F:\1-原创素材\1_mm1102\PPT\PPT_014\materaials\flower_5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6677" y="2075766"/>
              <a:ext cx="353396" cy="3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 Box 11"/>
            <p:cNvSpPr txBox="1">
              <a:spLocks noChangeArrowheads="1"/>
            </p:cNvSpPr>
            <p:nvPr/>
          </p:nvSpPr>
          <p:spPr bwMode="auto">
            <a:xfrm>
              <a:off x="2102640" y="1938740"/>
              <a:ext cx="9079652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u="sng" noProof="0" dirty="0">
                  <a:solidFill>
                    <a:srgbClr val="002060"/>
                  </a:solidFill>
                  <a:latin typeface="Times New Roman" pitchFamily="18" charset="0"/>
                </a:rPr>
                <a:t>1</a:t>
              </a:r>
              <a:r>
                <a:rPr kumimoji="0" lang="en-US" sz="3200" b="1" i="0" u="sng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: </a:t>
              </a:r>
              <a:r>
                <a:rPr kumimoji="0" lang="en-US" sz="3200" b="1" i="0" strike="noStrike" kern="1200" cap="none" spc="0" normalizeH="0" baseline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Thủ</a:t>
              </a:r>
              <a:r>
                <a:rPr kumimoji="0" lang="en-US" sz="3200" b="1" i="0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 </a:t>
              </a:r>
              <a:r>
                <a:rPr kumimoji="0" lang="en-US" sz="3200" b="1" i="0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tục</a:t>
              </a:r>
              <a:r>
                <a:rPr kumimoji="0" lang="en-US" sz="3200" b="1" i="0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 </a:t>
              </a:r>
              <a:r>
                <a:rPr kumimoji="0" lang="en-US" sz="3200" b="1" i="0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trong</a:t>
              </a:r>
              <a:r>
                <a:rPr kumimoji="0" lang="en-US" sz="3200" b="1" i="0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itchFamily="18" charset="0"/>
                </a:rPr>
                <a:t> Logo</a:t>
              </a:r>
              <a:endParaRPr kumimoji="0" lang="en-US" sz="3200" b="1" i="0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</p:grp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981702" y="1663906"/>
            <a:ext cx="108569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Dưới</a:t>
            </a:r>
            <a:r>
              <a:rPr kumimoji="0" lang="en-US" sz="3200" b="1" i="1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3200" b="1" i="1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đây</a:t>
            </a:r>
            <a:r>
              <a:rPr kumimoji="0" lang="en-US" sz="3200" b="1" i="1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3200" b="1" i="1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là</a:t>
            </a:r>
            <a:r>
              <a:rPr kumimoji="0" lang="en-US" sz="3200" b="1" i="1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3200" b="1" i="1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hai</a:t>
            </a:r>
            <a:r>
              <a:rPr kumimoji="0" lang="en-US" sz="3200" b="1" i="1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3200" b="1" i="1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thủ</a:t>
            </a:r>
            <a:r>
              <a:rPr kumimoji="0" lang="en-US" sz="3200" b="1" i="1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3200" b="1" i="1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tục</a:t>
            </a:r>
            <a:r>
              <a:rPr kumimoji="0" lang="en-US" sz="3200" b="1" i="1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3200" b="1" i="1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vẽ</a:t>
            </a:r>
            <a:r>
              <a:rPr kumimoji="0" lang="en-US" sz="3200" b="1" i="1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3200" b="1" i="1" strike="noStrike" kern="120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</a:rPr>
              <a:t>hình</a:t>
            </a:r>
            <a:r>
              <a:rPr kumimoji="0" lang="en-US" sz="3200" b="1" i="1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3200" b="1" i="1" strike="noStrike" kern="120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</a:rPr>
              <a:t>vuông</a:t>
            </a:r>
            <a:r>
              <a:rPr kumimoji="0" lang="en-US" sz="3200" b="1" i="1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3200" b="1" i="1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và</a:t>
            </a:r>
            <a:r>
              <a:rPr kumimoji="0" lang="en-US" sz="3200" b="1" i="1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lang="en-US" sz="3200" b="1" i="1" noProof="0" dirty="0" err="1" smtClean="0">
                <a:solidFill>
                  <a:srgbClr val="0070C0"/>
                </a:solidFill>
                <a:latin typeface="Times New Roman" pitchFamily="18" charset="0"/>
              </a:rPr>
              <a:t>hình</a:t>
            </a:r>
            <a:r>
              <a:rPr lang="en-US" sz="3200" b="1" i="1" noProof="0" dirty="0" smtClean="0">
                <a:solidFill>
                  <a:srgbClr val="0070C0"/>
                </a:solidFill>
                <a:latin typeface="Times New Roman" pitchFamily="18" charset="0"/>
              </a:rPr>
              <a:t> t</a:t>
            </a:r>
            <a:r>
              <a:rPr lang="en-US" sz="3200" b="1" i="1" dirty="0" smtClean="0">
                <a:solidFill>
                  <a:srgbClr val="0070C0"/>
                </a:solidFill>
                <a:latin typeface="Times New Roman" pitchFamily="18" charset="0"/>
              </a:rPr>
              <a:t>am </a:t>
            </a:r>
            <a:r>
              <a:rPr lang="en-US" sz="3200" b="1" i="1" dirty="0" err="1" smtClean="0">
                <a:solidFill>
                  <a:srgbClr val="0070C0"/>
                </a:solidFill>
                <a:latin typeface="Times New Roman" pitchFamily="18" charset="0"/>
              </a:rPr>
              <a:t>giác</a:t>
            </a:r>
            <a:r>
              <a:rPr lang="en-US" sz="3200" b="1" i="1" dirty="0" smtClean="0">
                <a:solidFill>
                  <a:srgbClr val="0070C0"/>
                </a:solidFill>
                <a:latin typeface="Times New Roman" pitchFamily="18" charset="0"/>
              </a:rPr>
              <a:t>:</a:t>
            </a:r>
            <a:endParaRPr kumimoji="0" lang="en-US" sz="3200" b="1" i="1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00462" y="3020291"/>
            <a:ext cx="4372042" cy="22272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dirty="0"/>
              <a:t>To </a:t>
            </a:r>
            <a:r>
              <a:rPr lang="en-US" altLang="en-US" sz="2800" dirty="0" err="1" smtClean="0">
                <a:solidFill>
                  <a:srgbClr val="0070C0"/>
                </a:solidFill>
              </a:rPr>
              <a:t>hinhvuong</a:t>
            </a:r>
            <a:endParaRPr lang="en-US" altLang="en-US" sz="2800" dirty="0">
              <a:solidFill>
                <a:srgbClr val="0070C0"/>
              </a:solidFill>
            </a:endParaRPr>
          </a:p>
          <a:p>
            <a:pPr eaLnBrk="1" hangingPunct="1"/>
            <a:r>
              <a:rPr lang="en-US" altLang="en-US" sz="2800" dirty="0"/>
              <a:t>    FD 100 RT </a:t>
            </a:r>
            <a:r>
              <a:rPr lang="en-US" altLang="en-US" sz="2800" dirty="0" smtClean="0"/>
              <a:t>90</a:t>
            </a:r>
            <a:endParaRPr lang="en-US" altLang="en-US" sz="2800" dirty="0"/>
          </a:p>
          <a:p>
            <a:pPr eaLnBrk="1" hangingPunct="1"/>
            <a:r>
              <a:rPr lang="en-US" altLang="en-US" sz="2800" dirty="0"/>
              <a:t>    FD 100 RT </a:t>
            </a:r>
            <a:r>
              <a:rPr lang="en-US" altLang="en-US" sz="2800" dirty="0" smtClean="0"/>
              <a:t>90</a:t>
            </a:r>
            <a:endParaRPr lang="en-US" altLang="en-US" sz="2800" dirty="0"/>
          </a:p>
          <a:p>
            <a:pPr eaLnBrk="1" hangingPunct="1"/>
            <a:r>
              <a:rPr lang="en-US" altLang="en-US" sz="2800" dirty="0"/>
              <a:t>    FD 100 RT </a:t>
            </a:r>
            <a:r>
              <a:rPr lang="en-US" altLang="en-US" sz="2800" dirty="0" smtClean="0"/>
              <a:t>90</a:t>
            </a:r>
            <a:endParaRPr lang="en-US" altLang="en-US" sz="2800" dirty="0"/>
          </a:p>
          <a:p>
            <a:pPr eaLnBrk="1" hangingPunct="1"/>
            <a:r>
              <a:rPr lang="en-US" altLang="en-US" sz="2800" dirty="0"/>
              <a:t>End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0" y="3048000"/>
            <a:ext cx="4800600" cy="13849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800" dirty="0"/>
              <a:t>To </a:t>
            </a:r>
            <a:r>
              <a:rPr lang="en-US" altLang="en-US" sz="2800" dirty="0" err="1" smtClean="0">
                <a:solidFill>
                  <a:srgbClr val="0070C0"/>
                </a:solidFill>
              </a:rPr>
              <a:t>tamgiac</a:t>
            </a:r>
            <a:endParaRPr lang="en-US" altLang="en-US" sz="2800" dirty="0">
              <a:solidFill>
                <a:srgbClr val="0070C0"/>
              </a:solidFill>
            </a:endParaRPr>
          </a:p>
          <a:p>
            <a:pPr eaLnBrk="1" hangingPunct="1"/>
            <a:r>
              <a:rPr lang="en-US" altLang="en-US" sz="2800" dirty="0"/>
              <a:t>    </a:t>
            </a:r>
            <a:r>
              <a:rPr lang="en-US" altLang="en-US" sz="2800" dirty="0" smtClean="0"/>
              <a:t>Repeat 3 [FD 100 RT 120]</a:t>
            </a:r>
            <a:endParaRPr lang="en-US" altLang="en-US" sz="2800" dirty="0"/>
          </a:p>
          <a:p>
            <a:pPr eaLnBrk="1" hangingPunct="1"/>
            <a:r>
              <a:rPr lang="en-US" altLang="en-US" sz="2800" dirty="0"/>
              <a:t>End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1362807" y="5410200"/>
            <a:ext cx="100187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Nêu</a:t>
            </a:r>
            <a:r>
              <a:rPr kumimoji="0" lang="en-US" sz="3200" b="1" i="1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3200" b="1" i="1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điểm</a:t>
            </a:r>
            <a:r>
              <a:rPr kumimoji="0" lang="en-US" sz="3200" b="1" i="1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3200" b="1" i="1" strike="noStrike" kern="120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</a:rPr>
              <a:t>giống</a:t>
            </a:r>
            <a:r>
              <a:rPr kumimoji="0" lang="en-US" sz="3200" b="1" i="1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3200" b="1" i="1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và</a:t>
            </a:r>
            <a:r>
              <a:rPr kumimoji="0" lang="en-US" sz="3200" b="1" i="1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3200" b="1" i="1" strike="noStrike" kern="120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</a:rPr>
              <a:t>khác</a:t>
            </a:r>
            <a:r>
              <a:rPr kumimoji="0" lang="en-US" sz="3200" b="1" i="1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3200" b="1" i="1" strike="noStrike" kern="120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</a:rPr>
              <a:t>nhau</a:t>
            </a:r>
            <a:r>
              <a:rPr kumimoji="0" lang="en-US" sz="3200" b="1" i="1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3200" b="1" i="1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trong</a:t>
            </a:r>
            <a:r>
              <a:rPr kumimoji="0" lang="en-US" sz="3200" b="1" i="1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3200" b="1" i="1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hai</a:t>
            </a:r>
            <a:r>
              <a:rPr kumimoji="0" lang="en-US" sz="3200" b="1" i="1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3200" b="1" i="1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thủ</a:t>
            </a:r>
            <a:r>
              <a:rPr kumimoji="0" lang="en-US" sz="3200" b="1" i="1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3200" b="1" i="1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tục</a:t>
            </a:r>
            <a:r>
              <a:rPr kumimoji="0" lang="en-US" sz="3200" b="1" i="1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 </a:t>
            </a:r>
            <a:r>
              <a:rPr kumimoji="0" lang="en-US" sz="3200" b="1" i="1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trên</a:t>
            </a:r>
            <a:r>
              <a:rPr kumimoji="0" lang="en-US" sz="3200" b="1" i="1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</a:rPr>
              <a:t>?</a:t>
            </a:r>
            <a:endParaRPr kumimoji="0" lang="en-US" sz="3200" b="1" i="1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362807" y="5181600"/>
            <a:ext cx="61839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362807" y="3505200"/>
            <a:ext cx="46599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096000" y="3505200"/>
            <a:ext cx="46599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172200" y="4343400"/>
            <a:ext cx="533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1828800" y="3505200"/>
            <a:ext cx="1600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6553200" y="3505200"/>
            <a:ext cx="13716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ight Brace 18"/>
          <p:cNvSpPr/>
          <p:nvPr/>
        </p:nvSpPr>
        <p:spPr>
          <a:xfrm>
            <a:off x="3886200" y="3505200"/>
            <a:ext cx="250682" cy="1219200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Brace 19"/>
          <p:cNvSpPr/>
          <p:nvPr/>
        </p:nvSpPr>
        <p:spPr>
          <a:xfrm>
            <a:off x="10363200" y="3493568"/>
            <a:ext cx="152400" cy="493857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7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020" name="Group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827913"/>
              </p:ext>
            </p:extLst>
          </p:nvPr>
        </p:nvGraphicFramePr>
        <p:xfrm>
          <a:off x="1066800" y="609600"/>
          <a:ext cx="9906000" cy="5334001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2248702829"/>
                    </a:ext>
                  </a:extLst>
                </a:gridCol>
                <a:gridCol w="2816225">
                  <a:extLst>
                    <a:ext uri="{9D8B030D-6E8A-4147-A177-3AD203B41FA5}">
                      <a16:colId xmlns:a16="http://schemas.microsoft.com/office/drawing/2014/main" val="3782102762"/>
                    </a:ext>
                  </a:extLst>
                </a:gridCol>
                <a:gridCol w="3175000">
                  <a:extLst>
                    <a:ext uri="{9D8B030D-6E8A-4147-A177-3AD203B41FA5}">
                      <a16:colId xmlns:a16="http://schemas.microsoft.com/office/drawing/2014/main" val="435780386"/>
                    </a:ext>
                  </a:extLst>
                </a:gridCol>
                <a:gridCol w="3228975">
                  <a:extLst>
                    <a:ext uri="{9D8B030D-6E8A-4147-A177-3AD203B41FA5}">
                      <a16:colId xmlns:a16="http://schemas.microsoft.com/office/drawing/2014/main" val="2622647082"/>
                    </a:ext>
                  </a:extLst>
                </a:gridCol>
              </a:tblGrid>
              <a:tr h="9445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pt-BR" altLang="en-US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  <a:cs typeface="Times New Roman" panose="02020603050405020304" pitchFamily="18" charset="0"/>
                        </a:rPr>
                        <a:t>TT</a:t>
                      </a:r>
                      <a:endParaRPr kumimoji="0" lang="pt-BR" alt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pt-BR" altLang="en-US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  <a:cs typeface="Times New Roman" panose="02020603050405020304" pitchFamily="18" charset="0"/>
                        </a:rPr>
                        <a:t>C©u lÖnh</a:t>
                      </a:r>
                      <a:endParaRPr kumimoji="0" lang="pt-BR" alt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pt-BR" altLang="en-US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</a:t>
                      </a:r>
                      <a:r>
                        <a:rPr kumimoji="0" lang="pt-BR" altLang="en-US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  <a:cs typeface="Times New Roman" panose="02020603050405020304" pitchFamily="18" charset="0"/>
                        </a:rPr>
                        <a:t> nghÜa c©u lÖnh</a:t>
                      </a:r>
                      <a:endParaRPr kumimoji="0" lang="pt-BR" alt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pt-BR" altLang="en-US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  <a:cs typeface="Times New Roman" panose="02020603050405020304" pitchFamily="18" charset="0"/>
                        </a:rPr>
                        <a:t>C¸ch gäi trùc quan, dÔ hiÓu, dÔ nhí</a:t>
                      </a:r>
                      <a:endParaRPr kumimoji="0" lang="pt-BR" alt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60585"/>
                  </a:ext>
                </a:extLst>
              </a:tr>
              <a:tr h="2032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pt-BR" alt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pt-BR" alt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en-US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.VnTime" panose="020B7200000000000000" pitchFamily="34" charset="0"/>
                        </a:rPr>
                        <a:t>To </a:t>
                      </a:r>
                      <a:r>
                        <a:rPr kumimoji="0" lang="en-US" altLang="en-US" sz="2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.VnTime" panose="020B7200000000000000" pitchFamily="34" charset="0"/>
                        </a:rPr>
                        <a:t>hinhvuong</a:t>
                      </a:r>
                      <a:endParaRPr kumimoji="0" lang="pt-BR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pt-BR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.VnTime" panose="020B7200000000000000" pitchFamily="34" charset="0"/>
                          <a:ea typeface="Times New Roman" panose="02020603050405020304" pitchFamily="18" charset="0"/>
                          <a:cs typeface=".VnTime" panose="020B7200000000000000" pitchFamily="34" charset="0"/>
                        </a:rPr>
                        <a:t>to</a:t>
                      </a:r>
                      <a:r>
                        <a:rPr kumimoji="0" lang="pt-BR" altLang="en-US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.VnTime" panose="020B7200000000000000" pitchFamily="34" charset="0"/>
                          <a:ea typeface="Times New Roman" panose="02020603050405020304" pitchFamily="18" charset="0"/>
                          <a:cs typeface=".VnTime" panose="020B7200000000000000" pitchFamily="34" charset="0"/>
                        </a:rPr>
                        <a:t> </a:t>
                      </a:r>
                      <a:r>
                        <a:rPr kumimoji="0" lang="pt-BR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  <a:ea typeface="Times New Roman" panose="02020603050405020304" pitchFamily="18" charset="0"/>
                          <a:cs typeface=".VnTime" panose="020B7200000000000000" pitchFamily="34" charset="0"/>
                        </a:rPr>
                        <a:t>lµ tõ </a:t>
                      </a:r>
                      <a:r>
                        <a:rPr kumimoji="0" lang="pt-BR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.VnTime" panose="020B7200000000000000" pitchFamily="34" charset="0"/>
                          <a:ea typeface="Times New Roman" panose="02020603050405020304" pitchFamily="18" charset="0"/>
                          <a:cs typeface=".VnTime" panose="020B7200000000000000" pitchFamily="34" charset="0"/>
                        </a:rPr>
                        <a:t>b¾t ®Çu</a:t>
                      </a:r>
                      <a:r>
                        <a:rPr kumimoji="0" lang="pt-BR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  <a:ea typeface="Times New Roman" panose="02020603050405020304" pitchFamily="18" charset="0"/>
                          <a:cs typeface=".VnTime" panose="020B7200000000000000" pitchFamily="34" charset="0"/>
                        </a:rPr>
                        <a:t> cña mäi thñ tôc. </a:t>
                      </a:r>
                      <a:endParaRPr kumimoji="0" lang="en-US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.VnTime" panose="020B7200000000000000" pitchFamily="34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pt-BR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  <a:ea typeface="Times New Roman" panose="02020603050405020304" pitchFamily="18" charset="0"/>
                          <a:cs typeface=".VnTime" panose="020B7200000000000000" pitchFamily="34" charset="0"/>
                        </a:rPr>
                        <a:t>Sau </a:t>
                      </a:r>
                      <a:r>
                        <a:rPr kumimoji="0" lang="pt-BR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.VnTime" panose="020B7200000000000000" pitchFamily="34" charset="0"/>
                          <a:ea typeface="Times New Roman" panose="02020603050405020304" pitchFamily="18" charset="0"/>
                          <a:cs typeface=".VnTime" panose="020B7200000000000000" pitchFamily="34" charset="0"/>
                        </a:rPr>
                        <a:t>to</a:t>
                      </a:r>
                      <a:r>
                        <a:rPr kumimoji="0" lang="pt-BR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  <a:ea typeface="Times New Roman" panose="02020603050405020304" pitchFamily="18" charset="0"/>
                          <a:cs typeface=".VnTime" panose="020B7200000000000000" pitchFamily="34" charset="0"/>
                        </a:rPr>
                        <a:t> lµ </a:t>
                      </a:r>
                      <a:r>
                        <a:rPr kumimoji="0" lang="pt-BR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.VnTime" panose="020B7200000000000000" pitchFamily="34" charset="0"/>
                          <a:ea typeface="Times New Roman" panose="02020603050405020304" pitchFamily="18" charset="0"/>
                          <a:cs typeface=".VnTime" panose="020B7200000000000000" pitchFamily="34" charset="0"/>
                        </a:rPr>
                        <a:t>tªn thñ tôc</a:t>
                      </a:r>
                      <a:r>
                        <a:rPr kumimoji="0" lang="pt-BR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  <a:ea typeface="Times New Roman" panose="02020603050405020304" pitchFamily="18" charset="0"/>
                          <a:cs typeface=".VnTime" panose="020B7200000000000000" pitchFamily="34" charset="0"/>
                        </a:rPr>
                        <a:t> (</a:t>
                      </a:r>
                      <a:r>
                        <a:rPr kumimoji="0" lang="en-US" altLang="en-US" sz="2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.VnTime" panose="020B7200000000000000" pitchFamily="34" charset="0"/>
                          <a:ea typeface="Times New Roman" panose="02020603050405020304" pitchFamily="18" charset="0"/>
                          <a:cs typeface=".VnTime" panose="020B7200000000000000" pitchFamily="34" charset="0"/>
                        </a:rPr>
                        <a:t>hinhvuong</a:t>
                      </a:r>
                      <a:r>
                        <a:rPr kumimoji="0" lang="pt-BR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  <a:ea typeface="Times New Roman" panose="02020603050405020304" pitchFamily="18" charset="0"/>
                          <a:cs typeface=".VnTime" panose="020B7200000000000000" pitchFamily="34" charset="0"/>
                        </a:rPr>
                        <a:t>) </a:t>
                      </a:r>
                      <a:r>
                        <a:rPr kumimoji="0" lang="pt-BR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.VnTime" panose="020B7200000000000000" pitchFamily="34" charset="0"/>
                          <a:ea typeface="Times New Roman" panose="02020603050405020304" pitchFamily="18" charset="0"/>
                          <a:cs typeface=".VnTime" panose="020B7200000000000000" pitchFamily="34" charset="0"/>
                        </a:rPr>
                        <a:t>do em tù ®Æt.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pt-BR" alt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.VnTime" panose="020B7200000000000000" pitchFamily="34" charset="0"/>
                        </a:rPr>
                        <a:t>Đ</a:t>
                      </a:r>
                      <a:r>
                        <a:rPr kumimoji="0" lang="pt-BR" alt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.VnTime" panose="020B7200000000000000" pitchFamily="34" charset="0"/>
                          <a:ea typeface="Times New Roman" panose="02020603050405020304" pitchFamily="18" charset="0"/>
                          <a:cs typeface=".VnTime" panose="020B7200000000000000" pitchFamily="34" charset="0"/>
                        </a:rPr>
                        <a:t>Çu thñ tôc</a:t>
                      </a:r>
                      <a:endParaRPr kumimoji="0" lang="pt-BR" alt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.VnTime" panose="020B7200000000000000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6761874"/>
                  </a:ext>
                </a:extLst>
              </a:tr>
              <a:tr h="14128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pt-BR" alt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pt-BR" alt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indent="200025"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20002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en-US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.VnTime" panose="020B7200000000000000" pitchFamily="34" charset="0"/>
                        </a:rPr>
                        <a:t>FD 100 RT 90</a:t>
                      </a:r>
                    </a:p>
                    <a:p>
                      <a:pPr marL="0" marR="0" lvl="0" indent="20002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en-US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.VnTime" panose="020B7200000000000000" pitchFamily="34" charset="0"/>
                        </a:rPr>
                        <a:t>FD 100 RT 90</a:t>
                      </a:r>
                    </a:p>
                    <a:p>
                      <a:pPr marL="0" marR="0" lvl="0" indent="200025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en-US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.VnTime" panose="020B7200000000000000" pitchFamily="34" charset="0"/>
                        </a:rPr>
                        <a:t>FD 100 RT 90</a:t>
                      </a:r>
                      <a:endParaRPr kumimoji="0" lang="pt-BR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pt-BR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  <a:cs typeface="Times New Roman" panose="02020603050405020304" pitchFamily="18" charset="0"/>
                        </a:rPr>
                        <a:t>C¸c c©u lÖnh, c¸c thao t¸c bªn trong thñ tôc</a:t>
                      </a:r>
                      <a:endParaRPr kumimoji="0" lang="pt-BR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pt-BR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.VnTime" panose="020B7200000000000000" pitchFamily="34" charset="0"/>
                          <a:ea typeface="Times New Roman" panose="02020603050405020304" pitchFamily="18" charset="0"/>
                          <a:cs typeface=".VnTime" panose="020B7200000000000000" pitchFamily="34" charset="0"/>
                        </a:rPr>
                        <a:t>Th©n thñ tôc</a:t>
                      </a:r>
                      <a:endParaRPr kumimoji="0" lang="pt-BR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.VnTime" panose="020B7200000000000000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5592123"/>
                  </a:ext>
                </a:extLst>
              </a:tr>
              <a:tr h="9445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pt-BR" alt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pt-BR" alt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.VnTime" panose="020B7200000000000000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.VnTime" panose="020B7200000000000000" pitchFamily="34" charset="0"/>
                        </a:rPr>
                        <a:t>End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FF"/>
                        </a:solidFill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.VnTime" panose="020B7200000000000000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pt-BR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.VnTime" panose="020B7200000000000000" pitchFamily="34" charset="0"/>
                          <a:ea typeface="Times New Roman" panose="02020603050405020304" pitchFamily="18" charset="0"/>
                          <a:cs typeface=".VnTime" panose="020B7200000000000000" pitchFamily="34" charset="0"/>
                        </a:rPr>
                        <a:t>End</a:t>
                      </a:r>
                      <a:r>
                        <a:rPr kumimoji="0" lang="pt-BR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  <a:ea typeface="Times New Roman" panose="02020603050405020304" pitchFamily="18" charset="0"/>
                          <a:cs typeface=".VnTime" panose="020B7200000000000000" pitchFamily="34" charset="0"/>
                        </a:rPr>
                        <a:t> lµ tõ </a:t>
                      </a:r>
                      <a:r>
                        <a:rPr kumimoji="0" lang="pt-BR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.VnTime" panose="020B7200000000000000" pitchFamily="34" charset="0"/>
                          <a:ea typeface="Times New Roman" panose="02020603050405020304" pitchFamily="18" charset="0"/>
                          <a:cs typeface=".VnTime" panose="020B7200000000000000" pitchFamily="34" charset="0"/>
                        </a:rPr>
                        <a:t>kÕt thóc</a:t>
                      </a:r>
                      <a:r>
                        <a:rPr kumimoji="0" lang="pt-BR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.VnTime" panose="020B7200000000000000" pitchFamily="34" charset="0"/>
                          <a:ea typeface="Times New Roman" panose="02020603050405020304" pitchFamily="18" charset="0"/>
                          <a:cs typeface=".VnTime" panose="020B7200000000000000" pitchFamily="34" charset="0"/>
                        </a:rPr>
                        <a:t> cña mäi thñ tôc.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buNone/>
                        <a:tabLst/>
                      </a:pPr>
                      <a:r>
                        <a:rPr kumimoji="0" lang="pt-BR" alt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Kết thúc thủ tục</a:t>
                      </a:r>
                      <a:endParaRPr kumimoji="0" lang="pt-BR" alt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8400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1741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2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1"/>
          <p:cNvSpPr txBox="1">
            <a:spLocks noChangeArrowheads="1"/>
          </p:cNvSpPr>
          <p:nvPr/>
        </p:nvSpPr>
        <p:spPr bwMode="auto">
          <a:xfrm>
            <a:off x="2133599" y="838200"/>
            <a:ext cx="755594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Một</a:t>
            </a:r>
            <a:r>
              <a:rPr kumimoji="0" lang="en-US" sz="4000" b="1" i="0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4000" b="1" i="0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thủ</a:t>
            </a:r>
            <a:r>
              <a:rPr kumimoji="0" lang="en-US" sz="4000" b="1" i="0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4000" b="1" i="0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tục</a:t>
            </a:r>
            <a:r>
              <a:rPr kumimoji="0" lang="en-US" sz="4000" b="1" i="0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4000" b="1" i="0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gồm</a:t>
            </a:r>
            <a:r>
              <a:rPr kumimoji="0" lang="en-US" sz="4000" b="1" i="0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4000" b="1" i="0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có</a:t>
            </a:r>
            <a:r>
              <a:rPr kumimoji="0" lang="en-US" sz="4000" b="1" i="0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3 </a:t>
            </a:r>
            <a:r>
              <a:rPr kumimoji="0" lang="en-US" sz="4000" b="1" i="0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phần</a:t>
            </a:r>
            <a:r>
              <a:rPr kumimoji="0" lang="en-US" sz="4000" b="1" i="0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:</a:t>
            </a:r>
            <a:endParaRPr kumimoji="0" lang="en-US" sz="4000" b="1" i="0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2924397"/>
              </p:ext>
            </p:extLst>
          </p:nvPr>
        </p:nvGraphicFramePr>
        <p:xfrm>
          <a:off x="1161491" y="1981200"/>
          <a:ext cx="10192309" cy="3429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904416">
                  <a:extLst>
                    <a:ext uri="{9D8B030D-6E8A-4147-A177-3AD203B41FA5}">
                      <a16:colId xmlns:a16="http://schemas.microsoft.com/office/drawing/2014/main" val="4247914802"/>
                    </a:ext>
                  </a:extLst>
                </a:gridCol>
                <a:gridCol w="3287893">
                  <a:extLst>
                    <a:ext uri="{9D8B030D-6E8A-4147-A177-3AD203B41FA5}">
                      <a16:colId xmlns:a16="http://schemas.microsoft.com/office/drawing/2014/main" val="1148527469"/>
                    </a:ext>
                  </a:extLst>
                </a:gridCol>
              </a:tblGrid>
              <a:tr h="1143000"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</a:t>
                      </a:r>
                      <a:r>
                        <a:rPr lang="en-US" sz="3600" b="1" baseline="0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baseline="0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 action="ppaction://hlinksldjump"/>
                        </a:rPr>
                        <a:t>&lt;</a:t>
                      </a:r>
                      <a:r>
                        <a:rPr lang="en-US" sz="3600" b="1" baseline="0" dirty="0" err="1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 action="ppaction://hlinksldjump"/>
                        </a:rPr>
                        <a:t>Tên</a:t>
                      </a:r>
                      <a:r>
                        <a:rPr lang="en-US" sz="3600" b="1" baseline="0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 action="ppaction://hlinksldjump"/>
                        </a:rPr>
                        <a:t> </a:t>
                      </a:r>
                      <a:r>
                        <a:rPr lang="en-US" sz="3600" b="1" baseline="0" dirty="0" err="1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 action="ppaction://hlinksldjump"/>
                        </a:rPr>
                        <a:t>thủ</a:t>
                      </a:r>
                      <a:r>
                        <a:rPr lang="en-US" sz="3600" b="1" baseline="0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 action="ppaction://hlinksldjump"/>
                        </a:rPr>
                        <a:t> </a:t>
                      </a:r>
                      <a:r>
                        <a:rPr lang="en-US" sz="3600" b="1" baseline="0" dirty="0" err="1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 action="ppaction://hlinksldjump"/>
                        </a:rPr>
                        <a:t>tục</a:t>
                      </a:r>
                      <a:r>
                        <a:rPr lang="en-US" sz="3600" b="1" baseline="0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 action="ppaction://hlinksldjump"/>
                        </a:rPr>
                        <a:t>&gt;</a:t>
                      </a:r>
                      <a:endParaRPr lang="en-US" sz="36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Đầu</a:t>
                      </a:r>
                      <a:r>
                        <a:rPr lang="en-US" sz="3600" b="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0" baseline="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thủ</a:t>
                      </a:r>
                      <a:r>
                        <a:rPr lang="en-US" sz="3600" b="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0" baseline="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tục</a:t>
                      </a:r>
                      <a:endParaRPr lang="en-US" sz="36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4430954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en-US" sz="3600" b="1" dirty="0" err="1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3600" b="1" baseline="0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baseline="0" dirty="0" err="1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3600" b="1" baseline="0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baseline="0" dirty="0" err="1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lệnh</a:t>
                      </a:r>
                      <a:r>
                        <a:rPr lang="en-US" sz="3600" b="1" baseline="0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baseline="0" dirty="0" err="1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3600" b="1" baseline="0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baseline="0" dirty="0" err="1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3600" b="1" baseline="0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baseline="0" dirty="0" err="1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thủ</a:t>
                      </a:r>
                      <a:r>
                        <a:rPr lang="en-US" sz="3600" b="1" baseline="0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1" baseline="0" dirty="0" err="1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tục</a:t>
                      </a:r>
                      <a:r>
                        <a:rPr lang="en-US" sz="3600" b="1" baseline="0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en-US" sz="36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3600" b="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0" baseline="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thủ</a:t>
                      </a:r>
                      <a:r>
                        <a:rPr lang="en-US" sz="3600" b="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0" baseline="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tục</a:t>
                      </a:r>
                      <a:endParaRPr lang="en-US" sz="36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8567101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</a:t>
                      </a:r>
                      <a:endParaRPr lang="en-US" sz="3600" b="1" dirty="0">
                        <a:solidFill>
                          <a:srgbClr val="0000FF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3600" b="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0" baseline="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thúc</a:t>
                      </a:r>
                      <a:r>
                        <a:rPr lang="en-US" sz="3600" b="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0" baseline="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thủ</a:t>
                      </a:r>
                      <a:r>
                        <a:rPr lang="en-US" sz="3600" b="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="0" baseline="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tục</a:t>
                      </a:r>
                      <a:endParaRPr lang="en-US" sz="36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506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788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219200" y="990600"/>
            <a:ext cx="8060049" cy="584775"/>
            <a:chOff x="1279894" y="2619288"/>
            <a:chExt cx="8060048" cy="584775"/>
          </a:xfrm>
        </p:grpSpPr>
        <p:pic>
          <p:nvPicPr>
            <p:cNvPr id="3" name="Picture 3" descr="F:\1-原创素材\1_mm1102\PPT\PPT_014\materaials\flower_1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9894" y="2630471"/>
              <a:ext cx="504106" cy="504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 Box 11"/>
            <p:cNvSpPr txBox="1">
              <a:spLocks noChangeArrowheads="1"/>
            </p:cNvSpPr>
            <p:nvPr/>
          </p:nvSpPr>
          <p:spPr bwMode="auto">
            <a:xfrm>
              <a:off x="1784000" y="2619288"/>
              <a:ext cx="7555942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sng" strike="noStrike" kern="120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Chú</a:t>
              </a:r>
              <a:r>
                <a:rPr kumimoji="0" lang="en-US" sz="3200" b="1" i="0" u="sng" strike="noStrike" kern="1200" cap="none" spc="0" normalizeH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 ý:</a:t>
              </a:r>
              <a:endParaRPr kumimoji="0" lang="en-US" sz="3200" b="1" i="0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914400" y="1981200"/>
            <a:ext cx="11049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alt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alt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alt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alt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altLang="en-US" sz="32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endParaRPr lang="en-US" altLang="en-US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17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2438400"/>
            <a:ext cx="11049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54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en-US" sz="5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5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5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altLang="en-US" sz="5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altLang="en-US" sz="5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5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5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5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en-US" sz="5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976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00"/>
            <a:ext cx="2667000" cy="2667000"/>
          </a:xfrm>
          <a:prstGeom prst="rect">
            <a:avLst/>
          </a:prstGeom>
        </p:spPr>
      </p:pic>
      <p:pic>
        <p:nvPicPr>
          <p:cNvPr id="3" name="ChiecBungDoiBeat-Beat-684718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96600" y="5562600"/>
            <a:ext cx="55245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20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5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164670998"/>
</p:tagLst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ganic">
  <a:themeElements>
    <a:clrScheme name="Custom 162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CBAF62"/>
      </a:accent1>
      <a:accent2>
        <a:srgbClr val="4096B0"/>
      </a:accent2>
      <a:accent3>
        <a:srgbClr val="803348"/>
      </a:accent3>
      <a:accent4>
        <a:srgbClr val="8E684C"/>
      </a:accent4>
      <a:accent5>
        <a:srgbClr val="AB946B"/>
      </a:accent5>
      <a:accent6>
        <a:srgbClr val="803348"/>
      </a:accent6>
      <a:hlink>
        <a:srgbClr val="86724D"/>
      </a:hlink>
      <a:folHlink>
        <a:srgbClr val="CBAF62"/>
      </a:folHlink>
    </a:clrScheme>
    <a:fontScheme name="Custom 169">
      <a:majorFont>
        <a:latin typeface="Rockwell"/>
        <a:ea typeface=""/>
        <a:cs typeface=""/>
      </a:majorFont>
      <a:minorFont>
        <a:latin typeface="Trebuchet MS"/>
        <a:ea typeface=""/>
        <a:cs typeface="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gital Time Capsule SB - v5" id="{7D52FEA8-CE0D-4B98-8CCA-0CCE0FF5E9C1}" vid="{9ABB75D2-37B2-4B8B-B0A6-3CCF3185D65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5989</TotalTime>
  <Words>757</Words>
  <Application>Microsoft Office PowerPoint</Application>
  <PresentationFormat>Widescreen</PresentationFormat>
  <Paragraphs>124</Paragraphs>
  <Slides>18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31" baseType="lpstr">
      <vt:lpstr>.VnTime</vt:lpstr>
      <vt:lpstr>Arial</vt:lpstr>
      <vt:lpstr>Calibri</vt:lpstr>
      <vt:lpstr>Calibri Light</vt:lpstr>
      <vt:lpstr>Constantia</vt:lpstr>
      <vt:lpstr>Lucida Handwriting</vt:lpstr>
      <vt:lpstr>Rockwell</vt:lpstr>
      <vt:lpstr>Times New Roman</vt:lpstr>
      <vt:lpstr>Trebuchet MS</vt:lpstr>
      <vt:lpstr>Wingdings</vt:lpstr>
      <vt:lpstr>Wingdings 2</vt:lpstr>
      <vt:lpstr>1_Office Theme</vt:lpstr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NGOẠI KHÓA NGÀY BÁC HỒ GỬI THƯ LẦN CUỐI CHO NGÀNH GIÁO DỤC</dc:title>
  <dc:creator>Đoàn Hữu Tiếng 0399072086</dc:creator>
  <cp:lastModifiedBy>ThienIT</cp:lastModifiedBy>
  <cp:revision>514</cp:revision>
  <dcterms:created xsi:type="dcterms:W3CDTF">2014-10-11T13:38:36Z</dcterms:created>
  <dcterms:modified xsi:type="dcterms:W3CDTF">2021-08-30T06:43:06Z</dcterms:modified>
</cp:coreProperties>
</file>