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5" r:id="rId4"/>
    <p:sldId id="264" r:id="rId5"/>
    <p:sldId id="263" r:id="rId6"/>
    <p:sldId id="262" r:id="rId7"/>
    <p:sldId id="261" r:id="rId8"/>
    <p:sldId id="259" r:id="rId9"/>
    <p:sldId id="260" r:id="rId10"/>
    <p:sldId id="258" r:id="rId11"/>
    <p:sldId id="257" r:id="rId12"/>
    <p:sldId id="267" r:id="rId13"/>
    <p:sldId id="273" r:id="rId14"/>
    <p:sldId id="272" r:id="rId15"/>
    <p:sldId id="271" r:id="rId16"/>
    <p:sldId id="268" r:id="rId17"/>
    <p:sldId id="270" r:id="rId18"/>
    <p:sldId id="269" r:id="rId19"/>
  </p:sldIdLst>
  <p:sldSz cx="12192000" cy="6858000"/>
  <p:notesSz cx="6858000" cy="9144000"/>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276"/>
  </p:normalViewPr>
  <p:slideViewPr>
    <p:cSldViewPr snapToGrid="0">
      <p:cViewPr varScale="1">
        <p:scale>
          <a:sx n="121" d="100"/>
          <a:sy n="121" d="100"/>
        </p:scale>
        <p:origin x="20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AA14-567D-BC51-70B9-391FE3330F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FE276D60-5F91-F6FE-4196-25A52F2960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CB4AE034-AFF3-63DB-87CD-75E06C50CB26}"/>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CDDDD2EE-39DB-88DF-FA6F-FADF9B2BE8E1}"/>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53988E21-9248-3825-BF01-164AB746D106}"/>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415279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734A-068E-85AF-4138-165389F49300}"/>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967D0F41-DE63-B3C1-83D5-85241BDF88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24539B8F-77A3-3DA2-F6FC-15F2295CFE33}"/>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B120D856-92D9-08E1-3DD1-84DF7FB0642C}"/>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7F6FF26D-D0D5-04B6-B593-34935E1CB0F5}"/>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3061690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E258-B4BB-1FC3-88CD-3FC716FEFB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34EC5A9E-FB45-CA30-6B31-D4783FF997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426411-D05E-595E-10BA-B5EBC35FA52F}"/>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95A3386F-9680-DAF0-D70A-D376DCEA0F7B}"/>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33D3FDA4-A629-63F5-5E11-711C5425465E}"/>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3154706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4BF2-EF9B-D4F0-CB79-9D3AB42AAA9F}"/>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4F439B8B-196C-ADA1-7671-D6E397D08D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823A1815-7506-A476-C4D1-BADA396E37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4AFDFFD1-C0D5-EF39-62EE-D033DF2E5DD5}"/>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6" name="Footer Placeholder 5">
            <a:extLst>
              <a:ext uri="{FF2B5EF4-FFF2-40B4-BE49-F238E27FC236}">
                <a16:creationId xmlns:a16="http://schemas.microsoft.com/office/drawing/2014/main" id="{515E5CEE-8038-DE79-AA2C-94F137BD876F}"/>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CE288569-15AB-D59F-D5E4-0B157DE3265F}"/>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220856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4A72-5859-EFAE-C3E0-1EEB5E94844F}"/>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77F80EEB-7813-3C1D-E0D4-5A36D19C42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1A5AF3-3E5D-3099-34D6-CD21D47084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18EBC292-FFBF-4B6D-6BC9-A1EF64CCC6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422C-C2E2-4630-A667-37834E685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6CE10945-DB00-D8F1-F549-F542E3DA8E66}"/>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8" name="Footer Placeholder 7">
            <a:extLst>
              <a:ext uri="{FF2B5EF4-FFF2-40B4-BE49-F238E27FC236}">
                <a16:creationId xmlns:a16="http://schemas.microsoft.com/office/drawing/2014/main" id="{5A97D911-68D4-56FC-6693-14800ECFC1C6}"/>
              </a:ext>
            </a:extLst>
          </p:cNvPr>
          <p:cNvSpPr>
            <a:spLocks noGrp="1"/>
          </p:cNvSpPr>
          <p:nvPr>
            <p:ph type="ftr" sz="quarter" idx="11"/>
          </p:nvPr>
        </p:nvSpPr>
        <p:spPr/>
        <p:txBody>
          <a:bodyPr/>
          <a:lstStyle/>
          <a:p>
            <a:endParaRPr lang="en-VN"/>
          </a:p>
        </p:txBody>
      </p:sp>
      <p:sp>
        <p:nvSpPr>
          <p:cNvPr id="9" name="Slide Number Placeholder 8">
            <a:extLst>
              <a:ext uri="{FF2B5EF4-FFF2-40B4-BE49-F238E27FC236}">
                <a16:creationId xmlns:a16="http://schemas.microsoft.com/office/drawing/2014/main" id="{3981E9B3-4341-0F09-3474-54137C1DE10A}"/>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3697254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2812-6861-780B-099F-BB90E6E1EAF4}"/>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01D24C41-58DF-EB31-74B7-1A2F1C8EB9EE}"/>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4" name="Footer Placeholder 3">
            <a:extLst>
              <a:ext uri="{FF2B5EF4-FFF2-40B4-BE49-F238E27FC236}">
                <a16:creationId xmlns:a16="http://schemas.microsoft.com/office/drawing/2014/main" id="{8761C8BA-A8E3-8739-C868-0AF2CF96BFE1}"/>
              </a:ext>
            </a:extLst>
          </p:cNvPr>
          <p:cNvSpPr>
            <a:spLocks noGrp="1"/>
          </p:cNvSpPr>
          <p:nvPr>
            <p:ph type="ftr" sz="quarter" idx="11"/>
          </p:nvPr>
        </p:nvSpPr>
        <p:spPr/>
        <p:txBody>
          <a:bodyPr/>
          <a:lstStyle/>
          <a:p>
            <a:endParaRPr lang="en-VN"/>
          </a:p>
        </p:txBody>
      </p:sp>
      <p:sp>
        <p:nvSpPr>
          <p:cNvPr id="5" name="Slide Number Placeholder 4">
            <a:extLst>
              <a:ext uri="{FF2B5EF4-FFF2-40B4-BE49-F238E27FC236}">
                <a16:creationId xmlns:a16="http://schemas.microsoft.com/office/drawing/2014/main" id="{1773590D-C918-9400-C970-9B62CDC1B5A4}"/>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377486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20432A-C780-2329-0996-6AEEC218E729}"/>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3" name="Footer Placeholder 2">
            <a:extLst>
              <a:ext uri="{FF2B5EF4-FFF2-40B4-BE49-F238E27FC236}">
                <a16:creationId xmlns:a16="http://schemas.microsoft.com/office/drawing/2014/main" id="{9F66F6CA-CEA3-D0E5-0226-948177FEC949}"/>
              </a:ext>
            </a:extLst>
          </p:cNvPr>
          <p:cNvSpPr>
            <a:spLocks noGrp="1"/>
          </p:cNvSpPr>
          <p:nvPr>
            <p:ph type="ftr" sz="quarter" idx="11"/>
          </p:nvPr>
        </p:nvSpPr>
        <p:spPr/>
        <p:txBody>
          <a:bodyPr/>
          <a:lstStyle/>
          <a:p>
            <a:endParaRPr lang="en-VN"/>
          </a:p>
        </p:txBody>
      </p:sp>
      <p:sp>
        <p:nvSpPr>
          <p:cNvPr id="4" name="Slide Number Placeholder 3">
            <a:extLst>
              <a:ext uri="{FF2B5EF4-FFF2-40B4-BE49-F238E27FC236}">
                <a16:creationId xmlns:a16="http://schemas.microsoft.com/office/drawing/2014/main" id="{F4C71EB5-DE25-C0B6-7803-9906FAA0BF0B}"/>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173845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0A7AD-B730-86DC-3546-8D81A43F91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E94E083B-0AD2-1FD5-065B-5CF5D5119A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0BCE8AC4-90AB-CA78-1E46-9F6AE11D67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DF4365-E176-F94D-833D-9768163FB539}"/>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6" name="Footer Placeholder 5">
            <a:extLst>
              <a:ext uri="{FF2B5EF4-FFF2-40B4-BE49-F238E27FC236}">
                <a16:creationId xmlns:a16="http://schemas.microsoft.com/office/drawing/2014/main" id="{A992E53B-DDE1-3AC0-B211-DDF7A36FF067}"/>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A3D8A53E-E8B9-47E1-5D80-AAC610D54D36}"/>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113005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80A1E-93E3-FEF5-F67B-B21BEB21F9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294010A2-37F9-2B24-76A2-D5FC7FE046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94A392C9-D305-04F6-51EE-FAC995E0B1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F66305-7300-BF1B-A4DF-01CF096BEF35}"/>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6" name="Footer Placeholder 5">
            <a:extLst>
              <a:ext uri="{FF2B5EF4-FFF2-40B4-BE49-F238E27FC236}">
                <a16:creationId xmlns:a16="http://schemas.microsoft.com/office/drawing/2014/main" id="{CA43D985-64E8-4E41-421F-7D4BF114AE1D}"/>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3D27CAC8-0ED1-0548-BA36-EBEC0C16C9AC}"/>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69789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4A6C-0C1C-30D7-509F-A26180D0BBD4}"/>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FDC3419B-519B-976D-49BF-74971EE761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AFDAF3D1-F080-98A2-8881-DC7EE1E2F1D0}"/>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45557040-2526-9348-3450-D07E622B8B2A}"/>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2012024E-0003-AB35-62C8-719F94CE924C}"/>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180463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EB33DF-CAAB-EB89-8F14-F390A278CE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4974EE8F-128E-54F3-1F2B-43C28ED228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8BA9611-AEE8-6CD7-0005-F733D11892CC}"/>
              </a:ext>
            </a:extLst>
          </p:cNvPr>
          <p:cNvSpPr>
            <a:spLocks noGrp="1"/>
          </p:cNvSpPr>
          <p:nvPr>
            <p:ph type="dt" sz="half" idx="10"/>
          </p:nvPr>
        </p:nvSpPr>
        <p:spPr/>
        <p:txBody>
          <a:body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DA03BD07-91BD-98E9-75B3-4BA440AF22CB}"/>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46C9737E-C75C-C53A-32E7-C0A37B92F6BB}"/>
              </a:ext>
            </a:extLst>
          </p:cNvPr>
          <p:cNvSpPr>
            <a:spLocks noGrp="1"/>
          </p:cNvSpPr>
          <p:nvPr>
            <p:ph type="sldNum" sz="quarter" idx="12"/>
          </p:nvPr>
        </p:nvSpPr>
        <p:spPr/>
        <p:txBody>
          <a:bodyPr/>
          <a:lstStyle/>
          <a:p>
            <a:fld id="{1B24B3C7-8002-624D-A73F-4924A9DABDB8}" type="slidenum">
              <a:rPr lang="en-VN" smtClean="0"/>
              <a:t>‹#›</a:t>
            </a:fld>
            <a:endParaRPr lang="en-VN"/>
          </a:p>
        </p:txBody>
      </p:sp>
    </p:spTree>
    <p:extLst>
      <p:ext uri="{BB962C8B-B14F-4D97-AF65-F5344CB8AC3E}">
        <p14:creationId xmlns:p14="http://schemas.microsoft.com/office/powerpoint/2010/main" val="21898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C19166-405E-4834-789F-3C771FD9C3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C8E7F572-C497-6B5D-D7CC-F8949EAEDC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1EF7EFE5-5924-8C32-17D1-A4DA2E7AB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780CE3-3564-104F-BDFD-F69D11C5BBE6}" type="datetimeFigureOut">
              <a:rPr lang="en-VN" smtClean="0"/>
              <a:t>18/07/2023</a:t>
            </a:fld>
            <a:endParaRPr lang="en-VN"/>
          </a:p>
        </p:txBody>
      </p:sp>
      <p:sp>
        <p:nvSpPr>
          <p:cNvPr id="5" name="Footer Placeholder 4">
            <a:extLst>
              <a:ext uri="{FF2B5EF4-FFF2-40B4-BE49-F238E27FC236}">
                <a16:creationId xmlns:a16="http://schemas.microsoft.com/office/drawing/2014/main" id="{AEDEC354-D5EB-C570-DFE4-221201AF7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VN"/>
          </a:p>
        </p:txBody>
      </p:sp>
      <p:sp>
        <p:nvSpPr>
          <p:cNvPr id="6" name="Slide Number Placeholder 5">
            <a:extLst>
              <a:ext uri="{FF2B5EF4-FFF2-40B4-BE49-F238E27FC236}">
                <a16:creationId xmlns:a16="http://schemas.microsoft.com/office/drawing/2014/main" id="{A78B29E1-5F5A-6F3A-B47B-07E2F4D730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4B3C7-8002-624D-A73F-4924A9DABDB8}" type="slidenum">
              <a:rPr lang="en-VN" smtClean="0"/>
              <a:t>‹#›</a:t>
            </a:fld>
            <a:endParaRPr lang="en-VN"/>
          </a:p>
        </p:txBody>
      </p:sp>
    </p:spTree>
    <p:extLst>
      <p:ext uri="{BB962C8B-B14F-4D97-AF65-F5344CB8AC3E}">
        <p14:creationId xmlns:p14="http://schemas.microsoft.com/office/powerpoint/2010/main" val="384296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grpSp>
        <p:nvGrpSpPr>
          <p:cNvPr id="4" name="Group 3">
            <a:extLst>
              <a:ext uri="{FF2B5EF4-FFF2-40B4-BE49-F238E27FC236}">
                <a16:creationId xmlns:a16="http://schemas.microsoft.com/office/drawing/2014/main" id="{42F44728-6C2A-EE28-AB60-5E956A1D4E8E}"/>
              </a:ext>
            </a:extLst>
          </p:cNvPr>
          <p:cNvGrpSpPr/>
          <p:nvPr/>
        </p:nvGrpSpPr>
        <p:grpSpPr>
          <a:xfrm>
            <a:off x="1971094" y="249381"/>
            <a:ext cx="8021781" cy="3960669"/>
            <a:chOff x="1971094" y="249381"/>
            <a:chExt cx="8021781" cy="3179619"/>
          </a:xfrm>
        </p:grpSpPr>
        <p:sp>
          <p:nvSpPr>
            <p:cNvPr id="5" name="TextBox 4">
              <a:extLst>
                <a:ext uri="{FF2B5EF4-FFF2-40B4-BE49-F238E27FC236}">
                  <a16:creationId xmlns:a16="http://schemas.microsoft.com/office/drawing/2014/main" id="{49A55AF4-227B-4F60-D605-285ACE3E3D81}"/>
                </a:ext>
              </a:extLst>
            </p:cNvPr>
            <p:cNvSpPr txBox="1"/>
            <p:nvPr/>
          </p:nvSpPr>
          <p:spPr>
            <a:xfrm>
              <a:off x="2416414" y="876746"/>
              <a:ext cx="125128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Lê </a:t>
              </a:r>
              <a:r>
                <a:rPr kumimoji="0" lang="en-SG"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Thị</a:t>
              </a:r>
              <a:r>
                <a:rPr kumimoji="0" lang="en-SG"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SG"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Oanh</a:t>
              </a:r>
              <a:endParaRPr kumimoji="0" lang="en-SG"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Rounded Corners 7">
              <a:extLst>
                <a:ext uri="{FF2B5EF4-FFF2-40B4-BE49-F238E27FC236}">
                  <a16:creationId xmlns:a16="http://schemas.microsoft.com/office/drawing/2014/main" id="{668C9E4B-CD7C-38A4-5F6A-4893F7411078}"/>
                </a:ext>
              </a:extLst>
            </p:cNvPr>
            <p:cNvSpPr/>
            <p:nvPr/>
          </p:nvSpPr>
          <p:spPr>
            <a:xfrm>
              <a:off x="1971094" y="249381"/>
              <a:ext cx="8021781" cy="3179619"/>
            </a:xfrm>
            <a:prstGeom prst="roundRect">
              <a:avLst/>
            </a:prstGeom>
            <a:solidFill>
              <a:schemeClr val="bg1"/>
            </a:solidFill>
            <a:ln>
              <a:noFill/>
            </a:ln>
            <a:effectLst>
              <a:glow rad="228600">
                <a:schemeClr val="bg1">
                  <a:lumMod val="95000"/>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 name="TextBox 6">
            <a:extLst>
              <a:ext uri="{FF2B5EF4-FFF2-40B4-BE49-F238E27FC236}">
                <a16:creationId xmlns:a16="http://schemas.microsoft.com/office/drawing/2014/main" id="{42F8472E-1304-A5A3-B990-0A9E23D589A1}"/>
              </a:ext>
            </a:extLst>
          </p:cNvPr>
          <p:cNvSpPr txBox="1"/>
          <p:nvPr/>
        </p:nvSpPr>
        <p:spPr>
          <a:xfrm>
            <a:off x="2199124" y="290946"/>
            <a:ext cx="767639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Thứ</a:t>
            </a:r>
            <a:r>
              <a:rPr kumimoji="0" lang="en-US" sz="36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36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ngày</a:t>
            </a:r>
            <a:r>
              <a:rPr kumimoji="0" lang="en-US" sz="36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36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tháng</a:t>
            </a:r>
            <a:r>
              <a:rPr kumimoji="0" lang="en-US" sz="36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3600" b="1" i="1"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năm</a:t>
            </a:r>
            <a:r>
              <a:rPr kumimoji="0" lang="en-US" sz="36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p>
        </p:txBody>
      </p:sp>
      <p:pic>
        <p:nvPicPr>
          <p:cNvPr id="8" name="Picture 7">
            <a:extLst>
              <a:ext uri="{FF2B5EF4-FFF2-40B4-BE49-F238E27FC236}">
                <a16:creationId xmlns:a16="http://schemas.microsoft.com/office/drawing/2014/main" id="{E65907C5-5900-F9BA-E1AC-AABECCC80493}"/>
              </a:ext>
            </a:extLst>
          </p:cNvPr>
          <p:cNvPicPr>
            <a:picLocks noChangeAspect="1"/>
          </p:cNvPicPr>
          <p:nvPr/>
        </p:nvPicPr>
        <p:blipFill>
          <a:blip r:embed="rId2"/>
          <a:stretch>
            <a:fillRect/>
          </a:stretch>
        </p:blipFill>
        <p:spPr>
          <a:xfrm>
            <a:off x="4774954" y="1045435"/>
            <a:ext cx="2737341" cy="652329"/>
          </a:xfrm>
          <a:prstGeom prst="rect">
            <a:avLst/>
          </a:prstGeom>
        </p:spPr>
      </p:pic>
      <p:pic>
        <p:nvPicPr>
          <p:cNvPr id="9" name="Picture 8">
            <a:extLst>
              <a:ext uri="{FF2B5EF4-FFF2-40B4-BE49-F238E27FC236}">
                <a16:creationId xmlns:a16="http://schemas.microsoft.com/office/drawing/2014/main" id="{FBFC2E65-874D-4C85-AB1B-03A288450496}"/>
              </a:ext>
            </a:extLst>
          </p:cNvPr>
          <p:cNvPicPr>
            <a:picLocks noChangeAspect="1"/>
          </p:cNvPicPr>
          <p:nvPr/>
        </p:nvPicPr>
        <p:blipFill>
          <a:blip r:embed="rId3"/>
          <a:stretch>
            <a:fillRect/>
          </a:stretch>
        </p:blipFill>
        <p:spPr>
          <a:xfrm>
            <a:off x="2510848" y="1617650"/>
            <a:ext cx="7456054" cy="1755800"/>
          </a:xfrm>
          <a:prstGeom prst="rect">
            <a:avLst/>
          </a:prstGeom>
        </p:spPr>
      </p:pic>
      <p:pic>
        <p:nvPicPr>
          <p:cNvPr id="10" name="Picture 9">
            <a:extLst>
              <a:ext uri="{FF2B5EF4-FFF2-40B4-BE49-F238E27FC236}">
                <a16:creationId xmlns:a16="http://schemas.microsoft.com/office/drawing/2014/main" id="{E521E8C4-4507-107F-75D2-46C6D245603D}"/>
              </a:ext>
            </a:extLst>
          </p:cNvPr>
          <p:cNvPicPr>
            <a:picLocks noChangeAspect="1"/>
          </p:cNvPicPr>
          <p:nvPr/>
        </p:nvPicPr>
        <p:blipFill>
          <a:blip r:embed="rId4"/>
          <a:stretch>
            <a:fillRect/>
          </a:stretch>
        </p:blipFill>
        <p:spPr>
          <a:xfrm>
            <a:off x="5406692" y="3304001"/>
            <a:ext cx="1816765" cy="707197"/>
          </a:xfrm>
          <a:prstGeom prst="rect">
            <a:avLst/>
          </a:prstGeom>
        </p:spPr>
      </p:pic>
    </p:spTree>
    <p:extLst>
      <p:ext uri="{BB962C8B-B14F-4D97-AF65-F5344CB8AC3E}">
        <p14:creationId xmlns:p14="http://schemas.microsoft.com/office/powerpoint/2010/main" val="127375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Picture 3">
            <a:extLst>
              <a:ext uri="{FF2B5EF4-FFF2-40B4-BE49-F238E27FC236}">
                <a16:creationId xmlns:a16="http://schemas.microsoft.com/office/drawing/2014/main" id="{5CB70F5C-4A04-1A59-64F4-1D13734CAD21}"/>
              </a:ext>
            </a:extLst>
          </p:cNvPr>
          <p:cNvPicPr>
            <a:picLocks noChangeAspect="1"/>
          </p:cNvPicPr>
          <p:nvPr/>
        </p:nvPicPr>
        <p:blipFill>
          <a:blip r:embed="rId2"/>
          <a:stretch>
            <a:fillRect/>
          </a:stretch>
        </p:blipFill>
        <p:spPr>
          <a:xfrm>
            <a:off x="8832268" y="-226660"/>
            <a:ext cx="1652159" cy="1658256"/>
          </a:xfrm>
          <a:prstGeom prst="rect">
            <a:avLst/>
          </a:prstGeom>
        </p:spPr>
      </p:pic>
      <p:pic>
        <p:nvPicPr>
          <p:cNvPr id="5" name="图片 2">
            <a:extLst>
              <a:ext uri="{FF2B5EF4-FFF2-40B4-BE49-F238E27FC236}">
                <a16:creationId xmlns:a16="http://schemas.microsoft.com/office/drawing/2014/main" id="{687ADE76-427C-CCED-849F-6D8EE5475C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905817" y="-537984"/>
            <a:ext cx="2551471" cy="2551471"/>
          </a:xfrm>
          <a:prstGeom prst="rect">
            <a:avLst/>
          </a:prstGeom>
        </p:spPr>
      </p:pic>
      <p:pic>
        <p:nvPicPr>
          <p:cNvPr id="6" name="图片 3">
            <a:extLst>
              <a:ext uri="{FF2B5EF4-FFF2-40B4-BE49-F238E27FC236}">
                <a16:creationId xmlns:a16="http://schemas.microsoft.com/office/drawing/2014/main" id="{C0C1B69D-1AED-16E1-E475-1635EF35D4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0" y="3721804"/>
            <a:ext cx="4718742" cy="3932284"/>
          </a:xfrm>
          <a:prstGeom prst="rect">
            <a:avLst/>
          </a:prstGeom>
        </p:spPr>
      </p:pic>
      <p:grpSp>
        <p:nvGrpSpPr>
          <p:cNvPr id="7" name="Group 6">
            <a:extLst>
              <a:ext uri="{FF2B5EF4-FFF2-40B4-BE49-F238E27FC236}">
                <a16:creationId xmlns:a16="http://schemas.microsoft.com/office/drawing/2014/main" id="{F0A5FC26-9D84-1306-24E8-D47FC9777B58}"/>
              </a:ext>
            </a:extLst>
          </p:cNvPr>
          <p:cNvGrpSpPr/>
          <p:nvPr/>
        </p:nvGrpSpPr>
        <p:grpSpPr>
          <a:xfrm>
            <a:off x="1703242" y="1420857"/>
            <a:ext cx="9223681" cy="1865268"/>
            <a:chOff x="1703242" y="1420857"/>
            <a:chExt cx="9223681" cy="1865268"/>
          </a:xfrm>
        </p:grpSpPr>
        <p:sp>
          <p:nvSpPr>
            <p:cNvPr id="8" name="矩形: 圆角 12">
              <a:extLst>
                <a:ext uri="{FF2B5EF4-FFF2-40B4-BE49-F238E27FC236}">
                  <a16:creationId xmlns:a16="http://schemas.microsoft.com/office/drawing/2014/main" id="{8E6CCED3-045D-F93C-2009-8FA41FEFD202}"/>
                </a:ext>
              </a:extLst>
            </p:cNvPr>
            <p:cNvSpPr/>
            <p:nvPr/>
          </p:nvSpPr>
          <p:spPr>
            <a:xfrm>
              <a:off x="1703242" y="1420857"/>
              <a:ext cx="9223681" cy="1865268"/>
            </a:xfrm>
            <a:prstGeom prst="roundRect">
              <a:avLst/>
            </a:prstGeom>
            <a:solidFill>
              <a:schemeClr val="bg1">
                <a:lumMod val="95000"/>
              </a:schemeClr>
            </a:solidFill>
            <a:ln w="38100" cap="rnd">
              <a:solidFill>
                <a:srgbClr val="592829"/>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 name="矩形 17">
              <a:extLst>
                <a:ext uri="{FF2B5EF4-FFF2-40B4-BE49-F238E27FC236}">
                  <a16:creationId xmlns:a16="http://schemas.microsoft.com/office/drawing/2014/main" id="{A98BF4D0-4620-8714-6A4E-A4E676F9225B}"/>
                </a:ext>
              </a:extLst>
            </p:cNvPr>
            <p:cNvSpPr/>
            <p:nvPr/>
          </p:nvSpPr>
          <p:spPr>
            <a:xfrm>
              <a:off x="2479833" y="1928535"/>
              <a:ext cx="1844234"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ea"/>
                <a:sym typeface="+mn-lt"/>
              </a:endParaRPr>
            </a:p>
          </p:txBody>
        </p:sp>
        <p:grpSp>
          <p:nvGrpSpPr>
            <p:cNvPr id="10" name="Group 9">
              <a:extLst>
                <a:ext uri="{FF2B5EF4-FFF2-40B4-BE49-F238E27FC236}">
                  <a16:creationId xmlns:a16="http://schemas.microsoft.com/office/drawing/2014/main" id="{2DCF2878-E47F-49CE-8D95-4DBF65E3771F}"/>
                </a:ext>
              </a:extLst>
            </p:cNvPr>
            <p:cNvGrpSpPr/>
            <p:nvPr/>
          </p:nvGrpSpPr>
          <p:grpSpPr>
            <a:xfrm>
              <a:off x="1838328" y="1640581"/>
              <a:ext cx="8705847" cy="1234825"/>
              <a:chOff x="1885953" y="1297681"/>
              <a:chExt cx="8705847" cy="1234825"/>
            </a:xfrm>
          </p:grpSpPr>
          <p:pic>
            <p:nvPicPr>
              <p:cNvPr id="11" name="图片 16">
                <a:extLst>
                  <a:ext uri="{FF2B5EF4-FFF2-40B4-BE49-F238E27FC236}">
                    <a16:creationId xmlns:a16="http://schemas.microsoft.com/office/drawing/2014/main" id="{360631FB-A738-2F1F-3BA1-C106AB8C4F3D}"/>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85953" y="1388701"/>
                <a:ext cx="546753" cy="593429"/>
              </a:xfrm>
              <a:prstGeom prst="rect">
                <a:avLst/>
              </a:prstGeom>
            </p:spPr>
          </p:pic>
          <p:sp>
            <p:nvSpPr>
              <p:cNvPr id="12" name="TextBox 11">
                <a:extLst>
                  <a:ext uri="{FF2B5EF4-FFF2-40B4-BE49-F238E27FC236}">
                    <a16:creationId xmlns:a16="http://schemas.microsoft.com/office/drawing/2014/main" id="{561D7D51-9AEA-0104-179D-0D5AA7212DB3}"/>
                  </a:ext>
                </a:extLst>
              </p:cNvPr>
              <p:cNvSpPr txBox="1"/>
              <p:nvPr/>
            </p:nvSpPr>
            <p:spPr>
              <a:xfrm>
                <a:off x="2233180" y="1297681"/>
                <a:ext cx="8358620" cy="1234825"/>
              </a:xfrm>
              <a:prstGeom prst="rect">
                <a:avLst/>
              </a:prstGeom>
              <a:noFill/>
            </p:spPr>
            <p:txBody>
              <a:bodyPr wrap="square" rtlCol="0">
                <a:spAutoFit/>
              </a:bodyPr>
              <a:lstStyle/>
              <a:p>
                <a:pPr marL="0" marR="0" indent="228600" algn="just">
                  <a:lnSpc>
                    <a:spcPct val="120000"/>
                  </a:lnSpc>
                  <a:spcBef>
                    <a:spcPts val="0"/>
                  </a:spcBef>
                  <a:spcAft>
                    <a:spcPts val="0"/>
                  </a:spcAft>
                </a:pPr>
                <a:r>
                  <a:rPr lang="nl-NL" sz="3200" b="1" dirty="0">
                    <a:effectLst/>
                    <a:ea typeface="Times New Roman" panose="02020603050405020304" pitchFamily="18" charset="0"/>
                  </a:rPr>
                  <a:t>Biết cách trưng bày, giới thiệu sản phẩm, đảm bảo yêu cầu về kĩ thuật, thẩm mĩ.</a:t>
                </a:r>
                <a:endParaRPr lang="en-US" sz="3200" b="1" dirty="0">
                  <a:effectLst/>
                  <a:ea typeface="Times New Roman" panose="02020603050405020304" pitchFamily="18" charset="0"/>
                </a:endParaRPr>
              </a:p>
            </p:txBody>
          </p:sp>
        </p:grpSp>
      </p:grpSp>
      <p:pic>
        <p:nvPicPr>
          <p:cNvPr id="13" name="Picture 12">
            <a:extLst>
              <a:ext uri="{FF2B5EF4-FFF2-40B4-BE49-F238E27FC236}">
                <a16:creationId xmlns:a16="http://schemas.microsoft.com/office/drawing/2014/main" id="{C9B75D52-EA35-46D6-DD16-08FFFD762741}"/>
              </a:ext>
            </a:extLst>
          </p:cNvPr>
          <p:cNvPicPr>
            <a:picLocks noChangeAspect="1"/>
          </p:cNvPicPr>
          <p:nvPr/>
        </p:nvPicPr>
        <p:blipFill>
          <a:blip r:embed="rId6"/>
          <a:stretch>
            <a:fillRect/>
          </a:stretch>
        </p:blipFill>
        <p:spPr>
          <a:xfrm>
            <a:off x="3312902" y="90615"/>
            <a:ext cx="6328196" cy="1457070"/>
          </a:xfrm>
          <a:prstGeom prst="rect">
            <a:avLst/>
          </a:prstGeom>
        </p:spPr>
      </p:pic>
    </p:spTree>
    <p:extLst>
      <p:ext uri="{BB962C8B-B14F-4D97-AF65-F5344CB8AC3E}">
        <p14:creationId xmlns:p14="http://schemas.microsoft.com/office/powerpoint/2010/main" val="29318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grpSp>
        <p:nvGrpSpPr>
          <p:cNvPr id="14" name="Group 13">
            <a:extLst>
              <a:ext uri="{FF2B5EF4-FFF2-40B4-BE49-F238E27FC236}">
                <a16:creationId xmlns:a16="http://schemas.microsoft.com/office/drawing/2014/main" id="{13069DC3-A9FF-5A8F-210C-D9AB65378417}"/>
              </a:ext>
            </a:extLst>
          </p:cNvPr>
          <p:cNvGrpSpPr/>
          <p:nvPr/>
        </p:nvGrpSpPr>
        <p:grpSpPr>
          <a:xfrm>
            <a:off x="1995461" y="1585635"/>
            <a:ext cx="8647256" cy="4412220"/>
            <a:chOff x="2774373" y="1805452"/>
            <a:chExt cx="7042076" cy="4412220"/>
          </a:xfrm>
        </p:grpSpPr>
        <p:sp>
          <p:nvSpPr>
            <p:cNvPr id="15" name="TextBox 14">
              <a:extLst>
                <a:ext uri="{FF2B5EF4-FFF2-40B4-BE49-F238E27FC236}">
                  <a16:creationId xmlns:a16="http://schemas.microsoft.com/office/drawing/2014/main" id="{5AD88045-5595-FC96-853B-0A8E923565FA}"/>
                </a:ext>
              </a:extLst>
            </p:cNvPr>
            <p:cNvSpPr txBox="1"/>
            <p:nvPr/>
          </p:nvSpPr>
          <p:spPr>
            <a:xfrm>
              <a:off x="2774373" y="1878022"/>
              <a:ext cx="7042076" cy="4339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800" b="0" i="0" u="none" strike="noStrike" kern="1200" cap="none" spc="0" normalizeH="0" baseline="0" noProof="0" dirty="0" err="1">
                  <a:ln w="390525">
                    <a:solidFill>
                      <a:prstClr val="white"/>
                    </a:solidFill>
                  </a:ln>
                  <a:solidFill>
                    <a:prstClr val="black"/>
                  </a:solidFill>
                  <a:effectLst/>
                  <a:uLnTx/>
                  <a:uFillTx/>
                  <a:latin typeface="SVN-Poky's" panose="020B0606040200020203" pitchFamily="34" charset="0"/>
                  <a:ea typeface="+mn-ea"/>
                  <a:cs typeface="+mn-cs"/>
                </a:rPr>
                <a:t>Khởi</a:t>
              </a:r>
              <a:r>
                <a:rPr kumimoji="0" lang="en-US" sz="13800" b="0" i="0" u="none" strike="noStrike" kern="1200" cap="none" spc="0" normalizeH="0" baseline="0" noProof="0" dirty="0">
                  <a:ln w="390525">
                    <a:solidFill>
                      <a:prstClr val="white"/>
                    </a:solidFill>
                  </a:ln>
                  <a:solidFill>
                    <a:prstClr val="black"/>
                  </a:solidFill>
                  <a:effectLst/>
                  <a:uLnTx/>
                  <a:uFillTx/>
                  <a:latin typeface="SVN-Poky's" panose="020B0606040200020203" pitchFamily="34" charset="0"/>
                  <a:ea typeface="+mn-ea"/>
                  <a:cs typeface="+mn-cs"/>
                </a:rPr>
                <a:t> </a:t>
              </a:r>
              <a:r>
                <a:rPr kumimoji="0" lang="en-US" sz="13800" b="0" i="0" u="none" strike="noStrike" kern="1200" cap="none" spc="0" normalizeH="0" baseline="0" noProof="0" dirty="0" err="1">
                  <a:ln w="390525">
                    <a:solidFill>
                      <a:prstClr val="white"/>
                    </a:solidFill>
                  </a:ln>
                  <a:solidFill>
                    <a:prstClr val="black"/>
                  </a:solidFill>
                  <a:effectLst/>
                  <a:uLnTx/>
                  <a:uFillTx/>
                  <a:latin typeface="SVN-Poky's" panose="020B0606040200020203" pitchFamily="34" charset="0"/>
                  <a:ea typeface="+mn-ea"/>
                  <a:cs typeface="+mn-cs"/>
                </a:rPr>
                <a:t>động</a:t>
              </a:r>
              <a:r>
                <a:rPr kumimoji="0" lang="en-US" sz="13800" b="0" i="0" u="none" strike="noStrike" kern="1200" cap="none" spc="0" normalizeH="0" baseline="0" noProof="0" dirty="0">
                  <a:ln w="390525">
                    <a:solidFill>
                      <a:prstClr val="white"/>
                    </a:solidFill>
                  </a:ln>
                  <a:solidFill>
                    <a:prstClr val="black"/>
                  </a:solidFill>
                  <a:effectLst/>
                  <a:uLnTx/>
                  <a:uFillTx/>
                  <a:latin typeface="SVN-Poky's" panose="020B0606040200020203" pitchFamily="34" charset="0"/>
                  <a:ea typeface="+mn-ea"/>
                  <a:cs typeface="+mn-cs"/>
                </a:rPr>
                <a:t> </a:t>
              </a:r>
            </a:p>
          </p:txBody>
        </p:sp>
        <p:sp>
          <p:nvSpPr>
            <p:cNvPr id="16" name="TextBox 15">
              <a:extLst>
                <a:ext uri="{FF2B5EF4-FFF2-40B4-BE49-F238E27FC236}">
                  <a16:creationId xmlns:a16="http://schemas.microsoft.com/office/drawing/2014/main" id="{062E1A24-02D4-0E27-47E6-6969949A3FFF}"/>
                </a:ext>
              </a:extLst>
            </p:cNvPr>
            <p:cNvSpPr txBox="1"/>
            <p:nvPr/>
          </p:nvSpPr>
          <p:spPr>
            <a:xfrm>
              <a:off x="2774373" y="1805452"/>
              <a:ext cx="7042076" cy="4339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800" b="0" i="0" u="none" strike="noStrike" kern="1200" cap="none" spc="0" normalizeH="0" baseline="0" noProof="0" dirty="0" err="1">
                  <a:ln w="19050">
                    <a:solidFill>
                      <a:prstClr val="black"/>
                    </a:solidFill>
                  </a:ln>
                  <a:solidFill>
                    <a:srgbClr val="00FF00"/>
                  </a:solidFill>
                  <a:effectLst/>
                  <a:uLnTx/>
                  <a:uFillTx/>
                  <a:latin typeface="SVN-Poky's" panose="020B0606040200020203" pitchFamily="34" charset="0"/>
                  <a:ea typeface="+mn-ea"/>
                  <a:cs typeface="+mn-cs"/>
                </a:rPr>
                <a:t>K</a:t>
              </a:r>
              <a:r>
                <a:rPr kumimoji="0" lang="en-US" sz="13800" b="0" i="0" u="none" strike="noStrike" kern="1200" cap="none" spc="0" normalizeH="0" baseline="0" noProof="0" dirty="0" err="1">
                  <a:ln w="19050">
                    <a:solidFill>
                      <a:prstClr val="black"/>
                    </a:solidFill>
                  </a:ln>
                  <a:solidFill>
                    <a:srgbClr val="FF99FF"/>
                  </a:solidFill>
                  <a:effectLst/>
                  <a:uLnTx/>
                  <a:uFillTx/>
                  <a:latin typeface="SVN-Poky's" panose="020B0606040200020203" pitchFamily="34" charset="0"/>
                  <a:ea typeface="+mn-ea"/>
                  <a:cs typeface="+mn-cs"/>
                </a:rPr>
                <a:t>h</a:t>
              </a:r>
              <a:r>
                <a:rPr kumimoji="0" lang="en-US" sz="13800" b="0" i="0" u="none" strike="noStrike" kern="1200" cap="none" spc="0" normalizeH="0" baseline="0" noProof="0" dirty="0" err="1">
                  <a:ln w="19050">
                    <a:solidFill>
                      <a:prstClr val="black"/>
                    </a:solidFill>
                  </a:ln>
                  <a:solidFill>
                    <a:srgbClr val="66CCFF"/>
                  </a:solidFill>
                  <a:effectLst/>
                  <a:uLnTx/>
                  <a:uFillTx/>
                  <a:latin typeface="SVN-Poky's" panose="020B0606040200020203" pitchFamily="34" charset="0"/>
                  <a:ea typeface="+mn-ea"/>
                  <a:cs typeface="+mn-cs"/>
                </a:rPr>
                <a:t>ở</a:t>
              </a:r>
              <a:r>
                <a:rPr kumimoji="0" lang="en-US" sz="13800" b="0" i="0" u="none" strike="noStrike" kern="1200" cap="none" spc="0" normalizeH="0" baseline="0" noProof="0" dirty="0" err="1">
                  <a:ln w="19050">
                    <a:solidFill>
                      <a:prstClr val="black"/>
                    </a:solidFill>
                  </a:ln>
                  <a:solidFill>
                    <a:srgbClr val="FFFF66"/>
                  </a:solidFill>
                  <a:effectLst/>
                  <a:uLnTx/>
                  <a:uFillTx/>
                  <a:latin typeface="SVN-Poky's" panose="020B0606040200020203" pitchFamily="34" charset="0"/>
                  <a:ea typeface="+mn-ea"/>
                  <a:cs typeface="+mn-cs"/>
                </a:rPr>
                <a:t>i</a:t>
              </a:r>
              <a:r>
                <a:rPr kumimoji="0" lang="en-US" sz="13800" b="0" i="0" u="none" strike="noStrike" kern="1200" cap="none" spc="0" normalizeH="0" baseline="0" noProof="0" dirty="0">
                  <a:ln w="19050">
                    <a:solidFill>
                      <a:prstClr val="black"/>
                    </a:solidFill>
                  </a:ln>
                  <a:solidFill>
                    <a:srgbClr val="FFFF66"/>
                  </a:solidFill>
                  <a:effectLst/>
                  <a:uLnTx/>
                  <a:uFillTx/>
                  <a:latin typeface="SVN-Poky's" panose="020B0606040200020203" pitchFamily="34" charset="0"/>
                  <a:ea typeface="+mn-ea"/>
                  <a:cs typeface="+mn-cs"/>
                </a:rPr>
                <a:t> </a:t>
              </a:r>
              <a:r>
                <a:rPr kumimoji="0" lang="en-US" sz="13800" b="0" i="0" u="none" strike="noStrike" kern="1200" cap="none" spc="0" normalizeH="0" baseline="0" noProof="0" dirty="0" err="1">
                  <a:ln w="19050">
                    <a:solidFill>
                      <a:prstClr val="black"/>
                    </a:solidFill>
                  </a:ln>
                  <a:solidFill>
                    <a:srgbClr val="00FF00"/>
                  </a:solidFill>
                  <a:effectLst/>
                  <a:uLnTx/>
                  <a:uFillTx/>
                  <a:latin typeface="SVN-Poky's" panose="020B0606040200020203" pitchFamily="34" charset="0"/>
                  <a:ea typeface="+mn-ea"/>
                  <a:cs typeface="+mn-cs"/>
                </a:rPr>
                <a:t>đ</a:t>
              </a:r>
              <a:r>
                <a:rPr kumimoji="0" lang="en-US" sz="13800" b="0" i="0" u="none" strike="noStrike" kern="1200" cap="none" spc="0" normalizeH="0" baseline="0" noProof="0" dirty="0" err="1">
                  <a:ln w="19050">
                    <a:solidFill>
                      <a:prstClr val="black"/>
                    </a:solidFill>
                  </a:ln>
                  <a:solidFill>
                    <a:srgbClr val="FF99FF"/>
                  </a:solidFill>
                  <a:effectLst/>
                  <a:uLnTx/>
                  <a:uFillTx/>
                  <a:latin typeface="SVN-Poky's" panose="020B0606040200020203" pitchFamily="34" charset="0"/>
                  <a:ea typeface="+mn-ea"/>
                  <a:cs typeface="+mn-cs"/>
                </a:rPr>
                <a:t>ộ</a:t>
              </a:r>
              <a:r>
                <a:rPr kumimoji="0" lang="en-US" sz="13800" b="0" i="0" u="none" strike="noStrike" kern="1200" cap="none" spc="0" normalizeH="0" baseline="0" noProof="0" dirty="0" err="1">
                  <a:ln w="19050">
                    <a:solidFill>
                      <a:prstClr val="black"/>
                    </a:solidFill>
                  </a:ln>
                  <a:solidFill>
                    <a:srgbClr val="66CCFF"/>
                  </a:solidFill>
                  <a:effectLst/>
                  <a:uLnTx/>
                  <a:uFillTx/>
                  <a:latin typeface="SVN-Poky's" panose="020B0606040200020203" pitchFamily="34" charset="0"/>
                  <a:ea typeface="+mn-ea"/>
                  <a:cs typeface="+mn-cs"/>
                </a:rPr>
                <a:t>n</a:t>
              </a:r>
              <a:r>
                <a:rPr kumimoji="0" lang="en-US" sz="13800" b="0" i="0" u="none" strike="noStrike" kern="1200" cap="none" spc="0" normalizeH="0" baseline="0" noProof="0" dirty="0" err="1">
                  <a:ln w="19050">
                    <a:solidFill>
                      <a:prstClr val="black"/>
                    </a:solidFill>
                  </a:ln>
                  <a:solidFill>
                    <a:srgbClr val="FFFF66"/>
                  </a:solidFill>
                  <a:effectLst/>
                  <a:uLnTx/>
                  <a:uFillTx/>
                  <a:latin typeface="SVN-Poky's" panose="020B0606040200020203" pitchFamily="34" charset="0"/>
                  <a:ea typeface="+mn-ea"/>
                  <a:cs typeface="+mn-cs"/>
                </a:rPr>
                <a:t>g</a:t>
              </a:r>
              <a:r>
                <a:rPr kumimoji="0" lang="en-US" sz="13800" b="0" i="0" u="none" strike="noStrike" kern="1200" cap="none" spc="0" normalizeH="0" baseline="0" noProof="0" dirty="0">
                  <a:ln w="19050">
                    <a:solidFill>
                      <a:prstClr val="black"/>
                    </a:solidFill>
                  </a:ln>
                  <a:solidFill>
                    <a:prstClr val="black"/>
                  </a:solidFill>
                  <a:effectLst/>
                  <a:uLnTx/>
                  <a:uFillTx/>
                  <a:latin typeface="SVN-Poky's" panose="020B0606040200020203" pitchFamily="34" charset="0"/>
                  <a:ea typeface="+mn-ea"/>
                  <a:cs typeface="+mn-cs"/>
                </a:rPr>
                <a:t> </a:t>
              </a:r>
            </a:p>
          </p:txBody>
        </p:sp>
      </p:grpSp>
    </p:spTree>
    <p:extLst>
      <p:ext uri="{BB962C8B-B14F-4D97-AF65-F5344CB8AC3E}">
        <p14:creationId xmlns:p14="http://schemas.microsoft.com/office/powerpoint/2010/main" val="98864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4"/>
                                        </p:tgtEl>
                                        <p:attrNameLst>
                                          <p:attrName>r</p:attrName>
                                        </p:attrNameLst>
                                      </p:cBhvr>
                                    </p:animRot>
                                    <p:animRot by="-240000">
                                      <p:cBhvr>
                                        <p:cTn id="7" dur="200" fill="hold">
                                          <p:stCondLst>
                                            <p:cond delay="200"/>
                                          </p:stCondLst>
                                        </p:cTn>
                                        <p:tgtEl>
                                          <p:spTgt spid="14"/>
                                        </p:tgtEl>
                                        <p:attrNameLst>
                                          <p:attrName>r</p:attrName>
                                        </p:attrNameLst>
                                      </p:cBhvr>
                                    </p:animRot>
                                    <p:animRot by="240000">
                                      <p:cBhvr>
                                        <p:cTn id="8" dur="200" fill="hold">
                                          <p:stCondLst>
                                            <p:cond delay="400"/>
                                          </p:stCondLst>
                                        </p:cTn>
                                        <p:tgtEl>
                                          <p:spTgt spid="14"/>
                                        </p:tgtEl>
                                        <p:attrNameLst>
                                          <p:attrName>r</p:attrName>
                                        </p:attrNameLst>
                                      </p:cBhvr>
                                    </p:animRot>
                                    <p:animRot by="-240000">
                                      <p:cBhvr>
                                        <p:cTn id="9" dur="200" fill="hold">
                                          <p:stCondLst>
                                            <p:cond delay="600"/>
                                          </p:stCondLst>
                                        </p:cTn>
                                        <p:tgtEl>
                                          <p:spTgt spid="14"/>
                                        </p:tgtEl>
                                        <p:attrNameLst>
                                          <p:attrName>r</p:attrName>
                                        </p:attrNameLst>
                                      </p:cBhvr>
                                    </p:animRot>
                                    <p:animRot by="120000">
                                      <p:cBhvr>
                                        <p:cTn id="10"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Picture 3">
            <a:extLst>
              <a:ext uri="{FF2B5EF4-FFF2-40B4-BE49-F238E27FC236}">
                <a16:creationId xmlns:a16="http://schemas.microsoft.com/office/drawing/2014/main" id="{5E6458F7-E0E8-3179-3216-CD4147C17B6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66825" y="-171449"/>
            <a:ext cx="10397641" cy="6648836"/>
          </a:xfrm>
          <a:prstGeom prst="rect">
            <a:avLst/>
          </a:prstGeom>
        </p:spPr>
      </p:pic>
      <p:pic>
        <p:nvPicPr>
          <p:cNvPr id="5" name="Picture 4">
            <a:extLst>
              <a:ext uri="{FF2B5EF4-FFF2-40B4-BE49-F238E27FC236}">
                <a16:creationId xmlns:a16="http://schemas.microsoft.com/office/drawing/2014/main" id="{71B0F21D-B549-F83D-6A8E-B2903DFCFE9D}"/>
              </a:ext>
            </a:extLst>
          </p:cNvPr>
          <p:cNvPicPr>
            <a:picLocks noChangeAspect="1"/>
          </p:cNvPicPr>
          <p:nvPr/>
        </p:nvPicPr>
        <p:blipFill>
          <a:blip r:embed="rId3"/>
          <a:stretch>
            <a:fillRect/>
          </a:stretch>
        </p:blipFill>
        <p:spPr>
          <a:xfrm>
            <a:off x="0" y="1256516"/>
            <a:ext cx="1652159" cy="1658256"/>
          </a:xfrm>
          <a:prstGeom prst="rect">
            <a:avLst/>
          </a:prstGeom>
        </p:spPr>
      </p:pic>
      <p:pic>
        <p:nvPicPr>
          <p:cNvPr id="6" name="Picture 5">
            <a:extLst>
              <a:ext uri="{FF2B5EF4-FFF2-40B4-BE49-F238E27FC236}">
                <a16:creationId xmlns:a16="http://schemas.microsoft.com/office/drawing/2014/main" id="{D59AA517-4FF4-3AC0-5758-E6BC6A5938F8}"/>
              </a:ext>
            </a:extLst>
          </p:cNvPr>
          <p:cNvPicPr>
            <a:picLocks noChangeAspect="1"/>
          </p:cNvPicPr>
          <p:nvPr/>
        </p:nvPicPr>
        <p:blipFill>
          <a:blip r:embed="rId3"/>
          <a:stretch>
            <a:fillRect/>
          </a:stretch>
        </p:blipFill>
        <p:spPr>
          <a:xfrm>
            <a:off x="1350814" y="427388"/>
            <a:ext cx="1652159" cy="1658256"/>
          </a:xfrm>
          <a:prstGeom prst="rect">
            <a:avLst/>
          </a:prstGeom>
        </p:spPr>
      </p:pic>
      <p:pic>
        <p:nvPicPr>
          <p:cNvPr id="7" name="Picture 6">
            <a:extLst>
              <a:ext uri="{FF2B5EF4-FFF2-40B4-BE49-F238E27FC236}">
                <a16:creationId xmlns:a16="http://schemas.microsoft.com/office/drawing/2014/main" id="{1FF540E1-D8DE-BA44-B434-451EA2E17A8C}"/>
              </a:ext>
            </a:extLst>
          </p:cNvPr>
          <p:cNvPicPr>
            <a:picLocks noChangeAspect="1"/>
          </p:cNvPicPr>
          <p:nvPr/>
        </p:nvPicPr>
        <p:blipFill>
          <a:blip r:embed="rId4"/>
          <a:stretch>
            <a:fillRect/>
          </a:stretch>
        </p:blipFill>
        <p:spPr>
          <a:xfrm>
            <a:off x="2128072" y="920804"/>
            <a:ext cx="4468755" cy="1682642"/>
          </a:xfrm>
          <a:prstGeom prst="rect">
            <a:avLst/>
          </a:prstGeom>
        </p:spPr>
      </p:pic>
      <p:sp>
        <p:nvSpPr>
          <p:cNvPr id="8" name="TextBox 7">
            <a:extLst>
              <a:ext uri="{FF2B5EF4-FFF2-40B4-BE49-F238E27FC236}">
                <a16:creationId xmlns:a16="http://schemas.microsoft.com/office/drawing/2014/main" id="{877F4A43-1768-27CE-509D-2D972957D8E8}"/>
              </a:ext>
            </a:extLst>
          </p:cNvPr>
          <p:cNvSpPr txBox="1"/>
          <p:nvPr/>
        </p:nvSpPr>
        <p:spPr>
          <a:xfrm>
            <a:off x="1914524" y="2314575"/>
            <a:ext cx="4276725" cy="4031873"/>
          </a:xfrm>
          <a:prstGeom prst="rect">
            <a:avLst/>
          </a:prstGeom>
          <a:noFill/>
        </p:spPr>
        <p:txBody>
          <a:bodyPr wrap="square" rtlCol="0">
            <a:spAutoFit/>
          </a:bodyPr>
          <a:lstStyle/>
          <a:p>
            <a:pPr marL="457200" indent="-457200">
              <a:buFont typeface="Arial" panose="020B0604020202020204" pitchFamily="34" charset="0"/>
              <a:buChar char="•"/>
            </a:pPr>
            <a:r>
              <a:rPr lang="en-US" sz="3200" b="1" dirty="0">
                <a:solidFill>
                  <a:srgbClr val="002060"/>
                </a:solidFill>
              </a:rPr>
              <a:t>Chia </a:t>
            </a:r>
            <a:r>
              <a:rPr lang="en-US" sz="3200" b="1" dirty="0" err="1">
                <a:solidFill>
                  <a:srgbClr val="002060"/>
                </a:solidFill>
              </a:rPr>
              <a:t>lớp</a:t>
            </a:r>
            <a:r>
              <a:rPr lang="en-US" sz="3200" b="1" dirty="0">
                <a:solidFill>
                  <a:srgbClr val="002060"/>
                </a:solidFill>
              </a:rPr>
              <a:t> </a:t>
            </a:r>
            <a:r>
              <a:rPr lang="en-US" sz="3200" b="1" dirty="0" err="1">
                <a:solidFill>
                  <a:srgbClr val="002060"/>
                </a:solidFill>
              </a:rPr>
              <a:t>thành</a:t>
            </a:r>
            <a:r>
              <a:rPr lang="en-US" sz="3200" b="1" dirty="0">
                <a:solidFill>
                  <a:srgbClr val="002060"/>
                </a:solidFill>
              </a:rPr>
              <a:t> </a:t>
            </a:r>
            <a:r>
              <a:rPr lang="en-US" sz="3200" b="1" dirty="0" err="1">
                <a:solidFill>
                  <a:srgbClr val="002060"/>
                </a:solidFill>
              </a:rPr>
              <a:t>các</a:t>
            </a:r>
            <a:r>
              <a:rPr lang="en-US" sz="3200" b="1" dirty="0">
                <a:solidFill>
                  <a:srgbClr val="002060"/>
                </a:solidFill>
              </a:rPr>
              <a:t> </a:t>
            </a:r>
            <a:r>
              <a:rPr lang="en-US" sz="3200" b="1" dirty="0" err="1">
                <a:solidFill>
                  <a:srgbClr val="002060"/>
                </a:solidFill>
              </a:rPr>
              <a:t>nhóm</a:t>
            </a:r>
            <a:endParaRPr lang="en-US" sz="3200" b="1" dirty="0">
              <a:solidFill>
                <a:srgbClr val="002060"/>
              </a:solidFill>
            </a:endParaRPr>
          </a:p>
          <a:p>
            <a:pPr marL="457200" indent="-457200">
              <a:buFont typeface="Arial" panose="020B0604020202020204" pitchFamily="34" charset="0"/>
              <a:buChar char="•"/>
            </a:pPr>
            <a:r>
              <a:rPr lang="en-US" sz="3200" b="1" dirty="0" err="1">
                <a:solidFill>
                  <a:srgbClr val="002060"/>
                </a:solidFill>
              </a:rPr>
              <a:t>Lên</a:t>
            </a:r>
            <a:r>
              <a:rPr lang="en-US" sz="3200" b="1" dirty="0">
                <a:solidFill>
                  <a:srgbClr val="002060"/>
                </a:solidFill>
              </a:rPr>
              <a:t> </a:t>
            </a:r>
            <a:r>
              <a:rPr lang="en-US" sz="3200" b="1" dirty="0" err="1">
                <a:solidFill>
                  <a:srgbClr val="002060"/>
                </a:solidFill>
              </a:rPr>
              <a:t>bảng</a:t>
            </a:r>
            <a:r>
              <a:rPr lang="en-US" sz="3200" b="1" dirty="0">
                <a:solidFill>
                  <a:srgbClr val="002060"/>
                </a:solidFill>
              </a:rPr>
              <a:t> </a:t>
            </a:r>
            <a:r>
              <a:rPr lang="en-US" sz="3200" b="1" dirty="0" err="1">
                <a:solidFill>
                  <a:srgbClr val="002060"/>
                </a:solidFill>
              </a:rPr>
              <a:t>sắp</a:t>
            </a:r>
            <a:r>
              <a:rPr lang="en-US" sz="3200" b="1" dirty="0">
                <a:solidFill>
                  <a:srgbClr val="002060"/>
                </a:solidFill>
              </a:rPr>
              <a:t> </a:t>
            </a:r>
            <a:r>
              <a:rPr lang="en-US" sz="3200" b="1" dirty="0" err="1">
                <a:solidFill>
                  <a:srgbClr val="002060"/>
                </a:solidFill>
              </a:rPr>
              <a:t>xếp</a:t>
            </a:r>
            <a:r>
              <a:rPr lang="en-US" sz="3200" b="1" dirty="0">
                <a:solidFill>
                  <a:srgbClr val="002060"/>
                </a:solidFill>
              </a:rPr>
              <a:t> </a:t>
            </a:r>
            <a:r>
              <a:rPr lang="en-US" sz="3200" b="1" dirty="0" err="1">
                <a:solidFill>
                  <a:srgbClr val="002060"/>
                </a:solidFill>
              </a:rPr>
              <a:t>lại</a:t>
            </a:r>
            <a:r>
              <a:rPr lang="en-US" sz="3200" b="1" dirty="0">
                <a:solidFill>
                  <a:srgbClr val="002060"/>
                </a:solidFill>
              </a:rPr>
              <a:t> </a:t>
            </a:r>
            <a:r>
              <a:rPr lang="en-US" sz="3200" b="1" dirty="0" err="1">
                <a:solidFill>
                  <a:srgbClr val="002060"/>
                </a:solidFill>
              </a:rPr>
              <a:t>cho</a:t>
            </a:r>
            <a:r>
              <a:rPr lang="en-US" sz="3200" b="1" dirty="0">
                <a:solidFill>
                  <a:srgbClr val="002060"/>
                </a:solidFill>
              </a:rPr>
              <a:t> </a:t>
            </a:r>
            <a:r>
              <a:rPr lang="en-US" sz="3200" b="1" dirty="0" err="1">
                <a:solidFill>
                  <a:srgbClr val="002060"/>
                </a:solidFill>
              </a:rPr>
              <a:t>đúng</a:t>
            </a:r>
            <a:r>
              <a:rPr lang="en-US" sz="3200" b="1" dirty="0">
                <a:solidFill>
                  <a:srgbClr val="002060"/>
                </a:solidFill>
              </a:rPr>
              <a:t> </a:t>
            </a:r>
            <a:r>
              <a:rPr lang="en-US" sz="3200" b="1" dirty="0" err="1">
                <a:solidFill>
                  <a:srgbClr val="002060"/>
                </a:solidFill>
              </a:rPr>
              <a:t>các</a:t>
            </a:r>
            <a:r>
              <a:rPr lang="en-US" sz="3200" b="1" dirty="0">
                <a:solidFill>
                  <a:srgbClr val="002060"/>
                </a:solidFill>
              </a:rPr>
              <a:t> </a:t>
            </a:r>
            <a:r>
              <a:rPr lang="en-US" sz="3200" b="1" dirty="0" err="1">
                <a:solidFill>
                  <a:srgbClr val="002060"/>
                </a:solidFill>
              </a:rPr>
              <a:t>bước</a:t>
            </a:r>
            <a:r>
              <a:rPr lang="en-US" sz="3200" b="1" dirty="0">
                <a:solidFill>
                  <a:srgbClr val="002060"/>
                </a:solidFill>
              </a:rPr>
              <a:t> </a:t>
            </a:r>
            <a:r>
              <a:rPr lang="en-US" sz="3200" b="1" dirty="0" err="1">
                <a:solidFill>
                  <a:srgbClr val="002060"/>
                </a:solidFill>
              </a:rPr>
              <a:t>làm</a:t>
            </a:r>
            <a:r>
              <a:rPr lang="en-US" sz="3200" b="1" dirty="0">
                <a:solidFill>
                  <a:srgbClr val="002060"/>
                </a:solidFill>
              </a:rPr>
              <a:t> </a:t>
            </a:r>
            <a:r>
              <a:rPr lang="en-US" sz="3200" b="1" dirty="0" err="1">
                <a:solidFill>
                  <a:srgbClr val="002060"/>
                </a:solidFill>
              </a:rPr>
              <a:t>thước</a:t>
            </a:r>
            <a:r>
              <a:rPr lang="en-US" sz="3200" b="1" dirty="0">
                <a:solidFill>
                  <a:srgbClr val="002060"/>
                </a:solidFill>
              </a:rPr>
              <a:t> </a:t>
            </a:r>
            <a:r>
              <a:rPr lang="en-US" sz="3200" b="1" dirty="0" err="1">
                <a:solidFill>
                  <a:srgbClr val="002060"/>
                </a:solidFill>
              </a:rPr>
              <a:t>kẻ</a:t>
            </a:r>
            <a:r>
              <a:rPr lang="en-US" sz="3200" b="1" dirty="0">
                <a:solidFill>
                  <a:srgbClr val="002060"/>
                </a:solidFill>
              </a:rPr>
              <a:t>. </a:t>
            </a:r>
          </a:p>
          <a:p>
            <a:pPr marL="457200" indent="-457200">
              <a:buFont typeface="Arial" panose="020B0604020202020204" pitchFamily="34" charset="0"/>
              <a:buChar char="•"/>
            </a:pPr>
            <a:r>
              <a:rPr lang="en-US" sz="3200" b="1" dirty="0" err="1">
                <a:solidFill>
                  <a:srgbClr val="002060"/>
                </a:solidFill>
              </a:rPr>
              <a:t>Nhóm</a:t>
            </a:r>
            <a:r>
              <a:rPr lang="en-US" sz="3200" b="1" dirty="0">
                <a:solidFill>
                  <a:srgbClr val="002060"/>
                </a:solidFill>
              </a:rPr>
              <a:t> </a:t>
            </a:r>
            <a:r>
              <a:rPr lang="en-US" sz="3200" b="1" dirty="0" err="1">
                <a:solidFill>
                  <a:srgbClr val="002060"/>
                </a:solidFill>
              </a:rPr>
              <a:t>nào</a:t>
            </a:r>
            <a:r>
              <a:rPr lang="en-US" sz="3200" b="1" dirty="0">
                <a:solidFill>
                  <a:srgbClr val="002060"/>
                </a:solidFill>
              </a:rPr>
              <a:t> </a:t>
            </a:r>
            <a:r>
              <a:rPr lang="en-US" sz="3200" b="1" dirty="0" err="1">
                <a:solidFill>
                  <a:srgbClr val="002060"/>
                </a:solidFill>
              </a:rPr>
              <a:t>sắp</a:t>
            </a:r>
            <a:r>
              <a:rPr lang="en-US" sz="3200" b="1" dirty="0">
                <a:solidFill>
                  <a:srgbClr val="002060"/>
                </a:solidFill>
              </a:rPr>
              <a:t> </a:t>
            </a:r>
            <a:r>
              <a:rPr lang="en-US" sz="3200" b="1" dirty="0" err="1">
                <a:solidFill>
                  <a:srgbClr val="002060"/>
                </a:solidFill>
              </a:rPr>
              <a:t>xếp</a:t>
            </a:r>
            <a:r>
              <a:rPr lang="en-US" sz="3200" b="1" dirty="0">
                <a:solidFill>
                  <a:srgbClr val="002060"/>
                </a:solidFill>
              </a:rPr>
              <a:t> </a:t>
            </a:r>
            <a:r>
              <a:rPr lang="en-US" sz="3200" b="1" dirty="0" err="1">
                <a:solidFill>
                  <a:srgbClr val="002060"/>
                </a:solidFill>
              </a:rPr>
              <a:t>nhanh</a:t>
            </a:r>
            <a:r>
              <a:rPr lang="en-US" sz="3200" b="1" dirty="0">
                <a:solidFill>
                  <a:srgbClr val="002060"/>
                </a:solidFill>
              </a:rPr>
              <a:t> </a:t>
            </a:r>
            <a:r>
              <a:rPr lang="en-US" sz="3200" b="1" dirty="0" err="1">
                <a:solidFill>
                  <a:srgbClr val="002060"/>
                </a:solidFill>
              </a:rPr>
              <a:t>và</a:t>
            </a:r>
            <a:r>
              <a:rPr lang="en-US" sz="3200" b="1" dirty="0">
                <a:solidFill>
                  <a:srgbClr val="002060"/>
                </a:solidFill>
              </a:rPr>
              <a:t> </a:t>
            </a:r>
            <a:r>
              <a:rPr lang="en-US" sz="3200" b="1" dirty="0" err="1">
                <a:solidFill>
                  <a:srgbClr val="002060"/>
                </a:solidFill>
              </a:rPr>
              <a:t>đúng</a:t>
            </a:r>
            <a:r>
              <a:rPr lang="en-US" sz="3200" b="1" dirty="0">
                <a:solidFill>
                  <a:srgbClr val="002060"/>
                </a:solidFill>
              </a:rPr>
              <a:t> </a:t>
            </a:r>
            <a:r>
              <a:rPr lang="en-US" sz="3200" b="1" dirty="0" err="1">
                <a:solidFill>
                  <a:srgbClr val="002060"/>
                </a:solidFill>
              </a:rPr>
              <a:t>nhất</a:t>
            </a:r>
            <a:r>
              <a:rPr lang="en-US" sz="3200" b="1" dirty="0">
                <a:solidFill>
                  <a:srgbClr val="002060"/>
                </a:solidFill>
              </a:rPr>
              <a:t> </a:t>
            </a:r>
            <a:r>
              <a:rPr lang="en-US" sz="3200" b="1" dirty="0" err="1">
                <a:solidFill>
                  <a:srgbClr val="002060"/>
                </a:solidFill>
              </a:rPr>
              <a:t>sẽ</a:t>
            </a:r>
            <a:r>
              <a:rPr lang="en-US" sz="3200" b="1" dirty="0">
                <a:solidFill>
                  <a:srgbClr val="002060"/>
                </a:solidFill>
              </a:rPr>
              <a:t> </a:t>
            </a:r>
            <a:r>
              <a:rPr lang="en-US" sz="3200" b="1" dirty="0" err="1">
                <a:solidFill>
                  <a:srgbClr val="002060"/>
                </a:solidFill>
              </a:rPr>
              <a:t>giành</a:t>
            </a:r>
            <a:r>
              <a:rPr lang="en-US" sz="3200" b="1" dirty="0">
                <a:solidFill>
                  <a:srgbClr val="002060"/>
                </a:solidFill>
              </a:rPr>
              <a:t> </a:t>
            </a:r>
            <a:r>
              <a:rPr lang="en-US" sz="3200" b="1" dirty="0" err="1">
                <a:solidFill>
                  <a:srgbClr val="002060"/>
                </a:solidFill>
              </a:rPr>
              <a:t>chiến</a:t>
            </a:r>
            <a:r>
              <a:rPr lang="en-US" sz="3200" b="1" dirty="0">
                <a:solidFill>
                  <a:srgbClr val="002060"/>
                </a:solidFill>
              </a:rPr>
              <a:t> </a:t>
            </a:r>
            <a:r>
              <a:rPr lang="en-US" sz="3200" b="1" dirty="0" err="1">
                <a:solidFill>
                  <a:srgbClr val="002060"/>
                </a:solidFill>
              </a:rPr>
              <a:t>thắng</a:t>
            </a:r>
            <a:r>
              <a:rPr lang="en-US" sz="3200" b="1" dirty="0">
                <a:solidFill>
                  <a:srgbClr val="002060"/>
                </a:solidFill>
              </a:rPr>
              <a:t> </a:t>
            </a:r>
          </a:p>
        </p:txBody>
      </p:sp>
    </p:spTree>
    <p:extLst>
      <p:ext uri="{BB962C8B-B14F-4D97-AF65-F5344CB8AC3E}">
        <p14:creationId xmlns:p14="http://schemas.microsoft.com/office/powerpoint/2010/main" val="312128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graphicFrame>
        <p:nvGraphicFramePr>
          <p:cNvPr id="4" name="Table 3">
            <a:extLst>
              <a:ext uri="{FF2B5EF4-FFF2-40B4-BE49-F238E27FC236}">
                <a16:creationId xmlns:a16="http://schemas.microsoft.com/office/drawing/2014/main" id="{5E1B8D1F-F13E-7C5D-0DDE-6B0D2124C54B}"/>
              </a:ext>
            </a:extLst>
          </p:cNvPr>
          <p:cNvGraphicFramePr>
            <a:graphicFrameLocks noGrp="1"/>
          </p:cNvGraphicFramePr>
          <p:nvPr/>
        </p:nvGraphicFramePr>
        <p:xfrm>
          <a:off x="838200" y="1825625"/>
          <a:ext cx="9439274" cy="3389664"/>
        </p:xfrm>
        <a:graphic>
          <a:graphicData uri="http://schemas.openxmlformats.org/drawingml/2006/table">
            <a:tbl>
              <a:tblPr firstRow="1" firstCol="1" bandRow="1">
                <a:tableStyleId>{5C22544A-7EE6-4342-B048-85BDC9FD1C3A}</a:tableStyleId>
              </a:tblPr>
              <a:tblGrid>
                <a:gridCol w="4718799">
                  <a:extLst>
                    <a:ext uri="{9D8B030D-6E8A-4147-A177-3AD203B41FA5}">
                      <a16:colId xmlns:a16="http://schemas.microsoft.com/office/drawing/2014/main" val="307507936"/>
                    </a:ext>
                  </a:extLst>
                </a:gridCol>
                <a:gridCol w="4720475">
                  <a:extLst>
                    <a:ext uri="{9D8B030D-6E8A-4147-A177-3AD203B41FA5}">
                      <a16:colId xmlns:a16="http://schemas.microsoft.com/office/drawing/2014/main" val="1329775072"/>
                    </a:ext>
                  </a:extLst>
                </a:gridCol>
              </a:tblGrid>
              <a:tr h="847416">
                <a:tc>
                  <a:txBody>
                    <a:bodyPr/>
                    <a:lstStyle/>
                    <a:p>
                      <a:pPr marL="0" marR="0" algn="ctr">
                        <a:lnSpc>
                          <a:spcPct val="120000"/>
                        </a:lnSpc>
                        <a:spcBef>
                          <a:spcPts val="0"/>
                        </a:spcBef>
                        <a:spcAft>
                          <a:spcPts val="0"/>
                        </a:spcAft>
                      </a:pPr>
                      <a:r>
                        <a:rPr lang="nl-NL" sz="3600" b="1" dirty="0">
                          <a:solidFill>
                            <a:srgbClr val="7030A0"/>
                          </a:solidFill>
                          <a:effectLst/>
                        </a:rPr>
                        <a:t>Bước 1</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20000"/>
                        </a:lnSpc>
                        <a:spcBef>
                          <a:spcPts val="0"/>
                        </a:spcBef>
                        <a:spcAft>
                          <a:spcPts val="0"/>
                        </a:spcAft>
                      </a:pPr>
                      <a:r>
                        <a:rPr lang="nl-NL" sz="3600" b="1" dirty="0">
                          <a:solidFill>
                            <a:srgbClr val="7030A0"/>
                          </a:solidFill>
                          <a:effectLst/>
                        </a:rPr>
                        <a:t>Chia vạch trên thước</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694887304"/>
                  </a:ext>
                </a:extLst>
              </a:tr>
              <a:tr h="847416">
                <a:tc>
                  <a:txBody>
                    <a:bodyPr/>
                    <a:lstStyle/>
                    <a:p>
                      <a:pPr marL="0" marR="0" algn="ctr">
                        <a:lnSpc>
                          <a:spcPct val="120000"/>
                        </a:lnSpc>
                        <a:spcBef>
                          <a:spcPts val="0"/>
                        </a:spcBef>
                        <a:spcAft>
                          <a:spcPts val="0"/>
                        </a:spcAft>
                      </a:pPr>
                      <a:r>
                        <a:rPr lang="nl-NL" sz="3600" b="1" dirty="0">
                          <a:solidFill>
                            <a:srgbClr val="7030A0"/>
                          </a:solidFill>
                          <a:effectLst/>
                        </a:rPr>
                        <a:t>Bước 2</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20000"/>
                        </a:lnSpc>
                        <a:spcBef>
                          <a:spcPts val="0"/>
                        </a:spcBef>
                        <a:spcAft>
                          <a:spcPts val="0"/>
                        </a:spcAft>
                      </a:pPr>
                      <a:r>
                        <a:rPr lang="nl-NL" sz="3600" b="1" dirty="0">
                          <a:solidFill>
                            <a:srgbClr val="7030A0"/>
                          </a:solidFill>
                          <a:effectLst/>
                        </a:rPr>
                        <a:t>Tạo hình của thước</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549447966"/>
                  </a:ext>
                </a:extLst>
              </a:tr>
              <a:tr h="847416">
                <a:tc>
                  <a:txBody>
                    <a:bodyPr/>
                    <a:lstStyle/>
                    <a:p>
                      <a:pPr marL="0" marR="0" algn="ctr">
                        <a:lnSpc>
                          <a:spcPct val="120000"/>
                        </a:lnSpc>
                        <a:spcBef>
                          <a:spcPts val="0"/>
                        </a:spcBef>
                        <a:spcAft>
                          <a:spcPts val="0"/>
                        </a:spcAft>
                      </a:pPr>
                      <a:r>
                        <a:rPr lang="nl-NL" sz="3600" b="1">
                          <a:solidFill>
                            <a:srgbClr val="7030A0"/>
                          </a:solidFill>
                          <a:effectLst/>
                        </a:rPr>
                        <a:t>Bước 3</a:t>
                      </a:r>
                      <a:endParaRPr lang="en-US" sz="3600" b="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20000"/>
                        </a:lnSpc>
                        <a:spcBef>
                          <a:spcPts val="0"/>
                        </a:spcBef>
                        <a:spcAft>
                          <a:spcPts val="0"/>
                        </a:spcAft>
                      </a:pPr>
                      <a:r>
                        <a:rPr lang="nl-NL" sz="3600" b="1" dirty="0">
                          <a:solidFill>
                            <a:srgbClr val="7030A0"/>
                          </a:solidFill>
                          <a:effectLst/>
                        </a:rPr>
                        <a:t>Hoàn thiện sản phẩm</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133779948"/>
                  </a:ext>
                </a:extLst>
              </a:tr>
              <a:tr h="847416">
                <a:tc>
                  <a:txBody>
                    <a:bodyPr/>
                    <a:lstStyle/>
                    <a:p>
                      <a:pPr marL="0" marR="0" algn="ctr">
                        <a:lnSpc>
                          <a:spcPct val="120000"/>
                        </a:lnSpc>
                        <a:spcBef>
                          <a:spcPts val="0"/>
                        </a:spcBef>
                        <a:spcAft>
                          <a:spcPts val="0"/>
                        </a:spcAft>
                      </a:pPr>
                      <a:r>
                        <a:rPr lang="nl-NL" sz="3600" b="1">
                          <a:solidFill>
                            <a:srgbClr val="7030A0"/>
                          </a:solidFill>
                          <a:effectLst/>
                        </a:rPr>
                        <a:t>Bước 4</a:t>
                      </a:r>
                      <a:endParaRPr lang="en-US" sz="3600" b="1">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20000"/>
                        </a:lnSpc>
                        <a:spcBef>
                          <a:spcPts val="0"/>
                        </a:spcBef>
                        <a:spcAft>
                          <a:spcPts val="0"/>
                        </a:spcAft>
                      </a:pPr>
                      <a:r>
                        <a:rPr lang="nl-NL" sz="3600" b="1" dirty="0">
                          <a:solidFill>
                            <a:srgbClr val="7030A0"/>
                          </a:solidFill>
                          <a:effectLst/>
                        </a:rPr>
                        <a:t>Tạo khung thước</a:t>
                      </a:r>
                      <a:endParaRPr lang="en-US" sz="36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552611283"/>
                  </a:ext>
                </a:extLst>
              </a:tr>
            </a:tbl>
          </a:graphicData>
        </a:graphic>
      </p:graphicFrame>
    </p:spTree>
    <p:extLst>
      <p:ext uri="{BB962C8B-B14F-4D97-AF65-F5344CB8AC3E}">
        <p14:creationId xmlns:p14="http://schemas.microsoft.com/office/powerpoint/2010/main" val="2172208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sp>
        <p:nvSpPr>
          <p:cNvPr id="4" name="Rectangle: Rounded Corners 5">
            <a:extLst>
              <a:ext uri="{FF2B5EF4-FFF2-40B4-BE49-F238E27FC236}">
                <a16:creationId xmlns:a16="http://schemas.microsoft.com/office/drawing/2014/main" id="{11BF8D6E-C3B4-1010-6105-7ADE190C8EE9}"/>
              </a:ext>
            </a:extLst>
          </p:cNvPr>
          <p:cNvSpPr/>
          <p:nvPr/>
        </p:nvSpPr>
        <p:spPr>
          <a:xfrm>
            <a:off x="4065271" y="200155"/>
            <a:ext cx="4440554" cy="942846"/>
          </a:xfrm>
          <a:custGeom>
            <a:avLst/>
            <a:gdLst>
              <a:gd name="connsiteX0" fmla="*/ 0 w 4440554"/>
              <a:gd name="connsiteY0" fmla="*/ 157144 h 942846"/>
              <a:gd name="connsiteX1" fmla="*/ 409527 w 4440554"/>
              <a:gd name="connsiteY1" fmla="*/ 0 h 942846"/>
              <a:gd name="connsiteX2" fmla="*/ 904465 w 4440554"/>
              <a:gd name="connsiteY2" fmla="*/ 0 h 942846"/>
              <a:gd name="connsiteX3" fmla="*/ 1435619 w 4440554"/>
              <a:gd name="connsiteY3" fmla="*/ 0 h 942846"/>
              <a:gd name="connsiteX4" fmla="*/ 2075416 w 4440554"/>
              <a:gd name="connsiteY4" fmla="*/ 0 h 942846"/>
              <a:gd name="connsiteX5" fmla="*/ 2715215 w 4440554"/>
              <a:gd name="connsiteY5" fmla="*/ 0 h 942846"/>
              <a:gd name="connsiteX6" fmla="*/ 3355013 w 4440554"/>
              <a:gd name="connsiteY6" fmla="*/ 0 h 942846"/>
              <a:gd name="connsiteX7" fmla="*/ 4031026 w 4440554"/>
              <a:gd name="connsiteY7" fmla="*/ 0 h 942846"/>
              <a:gd name="connsiteX8" fmla="*/ 4440554 w 4440554"/>
              <a:gd name="connsiteY8" fmla="*/ 157144 h 942846"/>
              <a:gd name="connsiteX9" fmla="*/ 4440554 w 4440554"/>
              <a:gd name="connsiteY9" fmla="*/ 366663 h 942846"/>
              <a:gd name="connsiteX10" fmla="*/ 4440554 w 4440554"/>
              <a:gd name="connsiteY10" fmla="*/ 569897 h 942846"/>
              <a:gd name="connsiteX11" fmla="*/ 4440554 w 4440554"/>
              <a:gd name="connsiteY11" fmla="*/ 785701 h 942846"/>
              <a:gd name="connsiteX12" fmla="*/ 4031026 w 4440554"/>
              <a:gd name="connsiteY12" fmla="*/ 942846 h 942846"/>
              <a:gd name="connsiteX13" fmla="*/ 3536088 w 4440554"/>
              <a:gd name="connsiteY13" fmla="*/ 942846 h 942846"/>
              <a:gd name="connsiteX14" fmla="*/ 3004934 w 4440554"/>
              <a:gd name="connsiteY14" fmla="*/ 942846 h 942846"/>
              <a:gd name="connsiteX15" fmla="*/ 2365137 w 4440554"/>
              <a:gd name="connsiteY15" fmla="*/ 942846 h 942846"/>
              <a:gd name="connsiteX16" fmla="*/ 1870198 w 4440554"/>
              <a:gd name="connsiteY16" fmla="*/ 942846 h 942846"/>
              <a:gd name="connsiteX17" fmla="*/ 1339045 w 4440554"/>
              <a:gd name="connsiteY17" fmla="*/ 942846 h 942846"/>
              <a:gd name="connsiteX18" fmla="*/ 409527 w 4440554"/>
              <a:gd name="connsiteY18" fmla="*/ 942846 h 942846"/>
              <a:gd name="connsiteX19" fmla="*/ 0 w 4440554"/>
              <a:gd name="connsiteY19" fmla="*/ 785701 h 942846"/>
              <a:gd name="connsiteX20" fmla="*/ 0 w 4440554"/>
              <a:gd name="connsiteY20" fmla="*/ 595039 h 942846"/>
              <a:gd name="connsiteX21" fmla="*/ 0 w 4440554"/>
              <a:gd name="connsiteY21" fmla="*/ 404377 h 942846"/>
              <a:gd name="connsiteX22" fmla="*/ 0 w 4440554"/>
              <a:gd name="connsiteY22" fmla="*/ 157144 h 942846"/>
              <a:gd name="connsiteX0" fmla="*/ 0 w 4440554"/>
              <a:gd name="connsiteY0" fmla="*/ 157144 h 942846"/>
              <a:gd name="connsiteX1" fmla="*/ 409527 w 4440554"/>
              <a:gd name="connsiteY1" fmla="*/ 0 h 942846"/>
              <a:gd name="connsiteX2" fmla="*/ 1013110 w 4440554"/>
              <a:gd name="connsiteY2" fmla="*/ 0 h 942846"/>
              <a:gd name="connsiteX3" fmla="*/ 1508048 w 4440554"/>
              <a:gd name="connsiteY3" fmla="*/ 0 h 942846"/>
              <a:gd name="connsiteX4" fmla="*/ 2147846 w 4440554"/>
              <a:gd name="connsiteY4" fmla="*/ 0 h 942846"/>
              <a:gd name="connsiteX5" fmla="*/ 2787645 w 4440554"/>
              <a:gd name="connsiteY5" fmla="*/ 0 h 942846"/>
              <a:gd name="connsiteX6" fmla="*/ 3318798 w 4440554"/>
              <a:gd name="connsiteY6" fmla="*/ 0 h 942846"/>
              <a:gd name="connsiteX7" fmla="*/ 4031026 w 4440554"/>
              <a:gd name="connsiteY7" fmla="*/ 0 h 942846"/>
              <a:gd name="connsiteX8" fmla="*/ 4440554 w 4440554"/>
              <a:gd name="connsiteY8" fmla="*/ 157144 h 942846"/>
              <a:gd name="connsiteX9" fmla="*/ 4440554 w 4440554"/>
              <a:gd name="connsiteY9" fmla="*/ 360377 h 942846"/>
              <a:gd name="connsiteX10" fmla="*/ 4440554 w 4440554"/>
              <a:gd name="connsiteY10" fmla="*/ 563611 h 942846"/>
              <a:gd name="connsiteX11" fmla="*/ 4440554 w 4440554"/>
              <a:gd name="connsiteY11" fmla="*/ 785701 h 942846"/>
              <a:gd name="connsiteX12" fmla="*/ 4031026 w 4440554"/>
              <a:gd name="connsiteY12" fmla="*/ 942846 h 942846"/>
              <a:gd name="connsiteX13" fmla="*/ 3391228 w 4440554"/>
              <a:gd name="connsiteY13" fmla="*/ 942846 h 942846"/>
              <a:gd name="connsiteX14" fmla="*/ 2896290 w 4440554"/>
              <a:gd name="connsiteY14" fmla="*/ 942846 h 942846"/>
              <a:gd name="connsiteX15" fmla="*/ 2328922 w 4440554"/>
              <a:gd name="connsiteY15" fmla="*/ 942846 h 942846"/>
              <a:gd name="connsiteX16" fmla="*/ 1689123 w 4440554"/>
              <a:gd name="connsiteY16" fmla="*/ 942846 h 942846"/>
              <a:gd name="connsiteX17" fmla="*/ 1371397 w 4440554"/>
              <a:gd name="connsiteY17" fmla="*/ 942846 h 942846"/>
              <a:gd name="connsiteX18" fmla="*/ 1013110 w 4440554"/>
              <a:gd name="connsiteY18" fmla="*/ 942846 h 942846"/>
              <a:gd name="connsiteX19" fmla="*/ 409527 w 4440554"/>
              <a:gd name="connsiteY19" fmla="*/ 942846 h 942846"/>
              <a:gd name="connsiteX20" fmla="*/ 0 w 4440554"/>
              <a:gd name="connsiteY20" fmla="*/ 785701 h 942846"/>
              <a:gd name="connsiteX21" fmla="*/ 0 w 4440554"/>
              <a:gd name="connsiteY21" fmla="*/ 576182 h 942846"/>
              <a:gd name="connsiteX22" fmla="*/ 0 w 4440554"/>
              <a:gd name="connsiteY22" fmla="*/ 360377 h 942846"/>
              <a:gd name="connsiteX23" fmla="*/ 0 w 4440554"/>
              <a:gd name="connsiteY23" fmla="*/ 157144 h 94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40554" h="942846" fill="none" extrusionOk="0">
                <a:moveTo>
                  <a:pt x="0" y="157144"/>
                </a:moveTo>
                <a:cubicBezTo>
                  <a:pt x="32401" y="57566"/>
                  <a:pt x="189738" y="-14311"/>
                  <a:pt x="409527" y="0"/>
                </a:cubicBezTo>
                <a:cubicBezTo>
                  <a:pt x="640852" y="-20584"/>
                  <a:pt x="721104" y="44279"/>
                  <a:pt x="904465" y="0"/>
                </a:cubicBezTo>
                <a:cubicBezTo>
                  <a:pt x="1048799" y="-15227"/>
                  <a:pt x="1249091" y="6442"/>
                  <a:pt x="1435619" y="0"/>
                </a:cubicBezTo>
                <a:cubicBezTo>
                  <a:pt x="1636437" y="33038"/>
                  <a:pt x="1923668" y="-4746"/>
                  <a:pt x="2075416" y="0"/>
                </a:cubicBezTo>
                <a:cubicBezTo>
                  <a:pt x="2244607" y="-26733"/>
                  <a:pt x="2561512" y="6014"/>
                  <a:pt x="2715215" y="0"/>
                </a:cubicBezTo>
                <a:cubicBezTo>
                  <a:pt x="2885650" y="-14830"/>
                  <a:pt x="3180156" y="46922"/>
                  <a:pt x="3355013" y="0"/>
                </a:cubicBezTo>
                <a:cubicBezTo>
                  <a:pt x="3511789" y="-42908"/>
                  <a:pt x="3811835" y="18851"/>
                  <a:pt x="4031026" y="0"/>
                </a:cubicBezTo>
                <a:cubicBezTo>
                  <a:pt x="4288750" y="4939"/>
                  <a:pt x="4415297" y="96532"/>
                  <a:pt x="4440554" y="157144"/>
                </a:cubicBezTo>
                <a:cubicBezTo>
                  <a:pt x="4508851" y="244188"/>
                  <a:pt x="4386032" y="282460"/>
                  <a:pt x="4440554" y="366663"/>
                </a:cubicBezTo>
                <a:cubicBezTo>
                  <a:pt x="4490723" y="441314"/>
                  <a:pt x="4387301" y="491537"/>
                  <a:pt x="4440554" y="569897"/>
                </a:cubicBezTo>
                <a:cubicBezTo>
                  <a:pt x="4458748" y="635976"/>
                  <a:pt x="4387352" y="702526"/>
                  <a:pt x="4440554" y="785701"/>
                </a:cubicBezTo>
                <a:cubicBezTo>
                  <a:pt x="4465400" y="908130"/>
                  <a:pt x="4234541" y="959342"/>
                  <a:pt x="4031026" y="942846"/>
                </a:cubicBezTo>
                <a:cubicBezTo>
                  <a:pt x="3949864" y="921704"/>
                  <a:pt x="3736604" y="936111"/>
                  <a:pt x="3536088" y="942846"/>
                </a:cubicBezTo>
                <a:cubicBezTo>
                  <a:pt x="3376723" y="952472"/>
                  <a:pt x="3162379" y="967031"/>
                  <a:pt x="3004934" y="942846"/>
                </a:cubicBezTo>
                <a:cubicBezTo>
                  <a:pt x="2856562" y="919362"/>
                  <a:pt x="2692525" y="922740"/>
                  <a:pt x="2365137" y="942846"/>
                </a:cubicBezTo>
                <a:cubicBezTo>
                  <a:pt x="2172919" y="945638"/>
                  <a:pt x="2080882" y="932998"/>
                  <a:pt x="1870198" y="942846"/>
                </a:cubicBezTo>
                <a:cubicBezTo>
                  <a:pt x="1655529" y="945934"/>
                  <a:pt x="1600644" y="931683"/>
                  <a:pt x="1339045" y="942846"/>
                </a:cubicBezTo>
                <a:cubicBezTo>
                  <a:pt x="1026053" y="945659"/>
                  <a:pt x="709261" y="942905"/>
                  <a:pt x="409527" y="942846"/>
                </a:cubicBezTo>
                <a:cubicBezTo>
                  <a:pt x="218050" y="932520"/>
                  <a:pt x="13930" y="900861"/>
                  <a:pt x="0" y="785701"/>
                </a:cubicBezTo>
                <a:cubicBezTo>
                  <a:pt x="-64513" y="698979"/>
                  <a:pt x="64980" y="668038"/>
                  <a:pt x="0" y="595039"/>
                </a:cubicBezTo>
                <a:cubicBezTo>
                  <a:pt x="-51521" y="524974"/>
                  <a:pt x="45750" y="469757"/>
                  <a:pt x="0" y="404377"/>
                </a:cubicBezTo>
                <a:cubicBezTo>
                  <a:pt x="-45995" y="329849"/>
                  <a:pt x="33718" y="240336"/>
                  <a:pt x="0" y="157144"/>
                </a:cubicBezTo>
                <a:close/>
              </a:path>
              <a:path w="4440554" h="942846" stroke="0" extrusionOk="0">
                <a:moveTo>
                  <a:pt x="0" y="157144"/>
                </a:moveTo>
                <a:cubicBezTo>
                  <a:pt x="40876" y="72334"/>
                  <a:pt x="199497" y="-17137"/>
                  <a:pt x="409527" y="0"/>
                </a:cubicBezTo>
                <a:cubicBezTo>
                  <a:pt x="564843" y="-16586"/>
                  <a:pt x="769803" y="26397"/>
                  <a:pt x="1013110" y="0"/>
                </a:cubicBezTo>
                <a:cubicBezTo>
                  <a:pt x="1288163" y="-19992"/>
                  <a:pt x="1327048" y="9645"/>
                  <a:pt x="1508048" y="0"/>
                </a:cubicBezTo>
                <a:cubicBezTo>
                  <a:pt x="1686628" y="-1189"/>
                  <a:pt x="1862870" y="3009"/>
                  <a:pt x="2147846" y="0"/>
                </a:cubicBezTo>
                <a:cubicBezTo>
                  <a:pt x="2442401" y="-15495"/>
                  <a:pt x="2603965" y="58357"/>
                  <a:pt x="2787645" y="0"/>
                </a:cubicBezTo>
                <a:cubicBezTo>
                  <a:pt x="2998867" y="-36393"/>
                  <a:pt x="3168243" y="-24821"/>
                  <a:pt x="3318798" y="0"/>
                </a:cubicBezTo>
                <a:cubicBezTo>
                  <a:pt x="3429680" y="16193"/>
                  <a:pt x="3914928" y="4244"/>
                  <a:pt x="4031026" y="0"/>
                </a:cubicBezTo>
                <a:cubicBezTo>
                  <a:pt x="4223239" y="12401"/>
                  <a:pt x="4451504" y="99699"/>
                  <a:pt x="4440554" y="157144"/>
                </a:cubicBezTo>
                <a:cubicBezTo>
                  <a:pt x="4434051" y="203196"/>
                  <a:pt x="4442873" y="296459"/>
                  <a:pt x="4440554" y="360377"/>
                </a:cubicBezTo>
                <a:cubicBezTo>
                  <a:pt x="4444108" y="411915"/>
                  <a:pt x="4397002" y="493482"/>
                  <a:pt x="4440554" y="563611"/>
                </a:cubicBezTo>
                <a:cubicBezTo>
                  <a:pt x="4477354" y="621469"/>
                  <a:pt x="4413598" y="697799"/>
                  <a:pt x="4440554" y="785701"/>
                </a:cubicBezTo>
                <a:cubicBezTo>
                  <a:pt x="4403822" y="887257"/>
                  <a:pt x="4270425" y="973882"/>
                  <a:pt x="4031026" y="942846"/>
                </a:cubicBezTo>
                <a:cubicBezTo>
                  <a:pt x="3756209" y="952290"/>
                  <a:pt x="3638611" y="913872"/>
                  <a:pt x="3391228" y="942846"/>
                </a:cubicBezTo>
                <a:cubicBezTo>
                  <a:pt x="3135437" y="971611"/>
                  <a:pt x="2987961" y="940842"/>
                  <a:pt x="2896290" y="942846"/>
                </a:cubicBezTo>
                <a:cubicBezTo>
                  <a:pt x="2843650" y="968104"/>
                  <a:pt x="2525499" y="986232"/>
                  <a:pt x="2328922" y="942846"/>
                </a:cubicBezTo>
                <a:cubicBezTo>
                  <a:pt x="2156376" y="912276"/>
                  <a:pt x="1999003" y="925159"/>
                  <a:pt x="1689123" y="942846"/>
                </a:cubicBezTo>
                <a:cubicBezTo>
                  <a:pt x="1536068" y="974282"/>
                  <a:pt x="1508627" y="919464"/>
                  <a:pt x="1371397" y="942846"/>
                </a:cubicBezTo>
                <a:cubicBezTo>
                  <a:pt x="1234167" y="966228"/>
                  <a:pt x="1095619" y="905236"/>
                  <a:pt x="1013110" y="942846"/>
                </a:cubicBezTo>
                <a:cubicBezTo>
                  <a:pt x="727376" y="920578"/>
                  <a:pt x="563442" y="898048"/>
                  <a:pt x="409527" y="942846"/>
                </a:cubicBezTo>
                <a:cubicBezTo>
                  <a:pt x="186174" y="930516"/>
                  <a:pt x="-10722" y="879881"/>
                  <a:pt x="0" y="785701"/>
                </a:cubicBezTo>
                <a:cubicBezTo>
                  <a:pt x="-33448" y="729143"/>
                  <a:pt x="38693" y="621699"/>
                  <a:pt x="0" y="576182"/>
                </a:cubicBezTo>
                <a:cubicBezTo>
                  <a:pt x="-17620" y="534801"/>
                  <a:pt x="48751" y="471643"/>
                  <a:pt x="0" y="360377"/>
                </a:cubicBezTo>
                <a:cubicBezTo>
                  <a:pt x="-40413" y="281754"/>
                  <a:pt x="9669" y="242604"/>
                  <a:pt x="0" y="157144"/>
                </a:cubicBezTo>
                <a:close/>
              </a:path>
              <a:path w="4440554" h="942846" fill="none" stroke="0" extrusionOk="0">
                <a:moveTo>
                  <a:pt x="0" y="157144"/>
                </a:moveTo>
                <a:cubicBezTo>
                  <a:pt x="46664" y="76571"/>
                  <a:pt x="201520" y="3425"/>
                  <a:pt x="409527" y="0"/>
                </a:cubicBezTo>
                <a:cubicBezTo>
                  <a:pt x="644911" y="-3230"/>
                  <a:pt x="729991" y="-22070"/>
                  <a:pt x="904465" y="0"/>
                </a:cubicBezTo>
                <a:cubicBezTo>
                  <a:pt x="1050908" y="-36731"/>
                  <a:pt x="1221486" y="-33745"/>
                  <a:pt x="1435619" y="0"/>
                </a:cubicBezTo>
                <a:cubicBezTo>
                  <a:pt x="1603987" y="-57667"/>
                  <a:pt x="1947290" y="19057"/>
                  <a:pt x="2075416" y="0"/>
                </a:cubicBezTo>
                <a:cubicBezTo>
                  <a:pt x="2210652" y="-37643"/>
                  <a:pt x="2552249" y="38737"/>
                  <a:pt x="2715215" y="0"/>
                </a:cubicBezTo>
                <a:cubicBezTo>
                  <a:pt x="2881639" y="12009"/>
                  <a:pt x="3148456" y="54135"/>
                  <a:pt x="3355013" y="0"/>
                </a:cubicBezTo>
                <a:cubicBezTo>
                  <a:pt x="3508629" y="-15244"/>
                  <a:pt x="3840165" y="56627"/>
                  <a:pt x="4031026" y="0"/>
                </a:cubicBezTo>
                <a:cubicBezTo>
                  <a:pt x="4282218" y="-2673"/>
                  <a:pt x="4410145" y="81578"/>
                  <a:pt x="4440554" y="157144"/>
                </a:cubicBezTo>
                <a:cubicBezTo>
                  <a:pt x="4492290" y="231733"/>
                  <a:pt x="4384779" y="247947"/>
                  <a:pt x="4440554" y="366663"/>
                </a:cubicBezTo>
                <a:cubicBezTo>
                  <a:pt x="4481378" y="446498"/>
                  <a:pt x="4416553" y="477161"/>
                  <a:pt x="4440554" y="569897"/>
                </a:cubicBezTo>
                <a:cubicBezTo>
                  <a:pt x="4482058" y="665404"/>
                  <a:pt x="4405770" y="689630"/>
                  <a:pt x="4440554" y="785701"/>
                </a:cubicBezTo>
                <a:cubicBezTo>
                  <a:pt x="4475126" y="845247"/>
                  <a:pt x="4243731" y="930658"/>
                  <a:pt x="4031026" y="942846"/>
                </a:cubicBezTo>
                <a:cubicBezTo>
                  <a:pt x="3948860" y="941934"/>
                  <a:pt x="3715924" y="911464"/>
                  <a:pt x="3536088" y="942846"/>
                </a:cubicBezTo>
                <a:cubicBezTo>
                  <a:pt x="3344133" y="1002813"/>
                  <a:pt x="3151409" y="944758"/>
                  <a:pt x="3004934" y="942846"/>
                </a:cubicBezTo>
                <a:cubicBezTo>
                  <a:pt x="2903501" y="953310"/>
                  <a:pt x="2659096" y="928354"/>
                  <a:pt x="2365137" y="942846"/>
                </a:cubicBezTo>
                <a:cubicBezTo>
                  <a:pt x="2239185" y="972769"/>
                  <a:pt x="2075394" y="926198"/>
                  <a:pt x="1870198" y="942846"/>
                </a:cubicBezTo>
                <a:cubicBezTo>
                  <a:pt x="1662669" y="927635"/>
                  <a:pt x="1581669" y="945823"/>
                  <a:pt x="1339045" y="942846"/>
                </a:cubicBezTo>
                <a:cubicBezTo>
                  <a:pt x="1076292" y="970918"/>
                  <a:pt x="830007" y="905917"/>
                  <a:pt x="409527" y="942846"/>
                </a:cubicBezTo>
                <a:cubicBezTo>
                  <a:pt x="187876" y="931283"/>
                  <a:pt x="21480" y="876151"/>
                  <a:pt x="0" y="785701"/>
                </a:cubicBezTo>
                <a:cubicBezTo>
                  <a:pt x="-55779" y="722695"/>
                  <a:pt x="68191" y="689383"/>
                  <a:pt x="0" y="595039"/>
                </a:cubicBezTo>
                <a:cubicBezTo>
                  <a:pt x="-61929" y="509708"/>
                  <a:pt x="46926" y="465699"/>
                  <a:pt x="0" y="404377"/>
                </a:cubicBezTo>
                <a:cubicBezTo>
                  <a:pt x="-37169" y="360773"/>
                  <a:pt x="51877" y="237603"/>
                  <a:pt x="0" y="157144"/>
                </a:cubicBezTo>
                <a:close/>
              </a:path>
            </a:pathLst>
          </a:custGeom>
          <a:ln w="38100">
            <a:solidFill>
              <a:srgbClr val="FF99FF"/>
            </a:solidFill>
            <a:extLst>
              <a:ext uri="{C807C97D-BFC1-408E-A445-0C87EB9F89A2}">
                <ask:lineSketchStyleProps xmlns:ask="http://schemas.microsoft.com/office/drawing/2018/sketchyshapes" sd="2322411588">
                  <a:custGeom>
                    <a:avLst/>
                    <a:gdLst>
                      <a:gd name="connsiteX0" fmla="*/ 0 w 4034444"/>
                      <a:gd name="connsiteY0" fmla="*/ 372074 h 2232401"/>
                      <a:gd name="connsiteX1" fmla="*/ 372074 w 4034444"/>
                      <a:gd name="connsiteY1" fmla="*/ 0 h 2232401"/>
                      <a:gd name="connsiteX2" fmla="*/ 821748 w 4034444"/>
                      <a:gd name="connsiteY2" fmla="*/ 0 h 2232401"/>
                      <a:gd name="connsiteX3" fmla="*/ 1304325 w 4034444"/>
                      <a:gd name="connsiteY3" fmla="*/ 0 h 2232401"/>
                      <a:gd name="connsiteX4" fmla="*/ 1885610 w 4034444"/>
                      <a:gd name="connsiteY4" fmla="*/ 0 h 2232401"/>
                      <a:gd name="connsiteX5" fmla="*/ 2466896 w 4034444"/>
                      <a:gd name="connsiteY5" fmla="*/ 0 h 2232401"/>
                      <a:gd name="connsiteX6" fmla="*/ 3048181 w 4034444"/>
                      <a:gd name="connsiteY6" fmla="*/ 0 h 2232401"/>
                      <a:gd name="connsiteX7" fmla="*/ 3662370 w 4034444"/>
                      <a:gd name="connsiteY7" fmla="*/ 0 h 2232401"/>
                      <a:gd name="connsiteX8" fmla="*/ 4034444 w 4034444"/>
                      <a:gd name="connsiteY8" fmla="*/ 372074 h 2232401"/>
                      <a:gd name="connsiteX9" fmla="*/ 4034444 w 4034444"/>
                      <a:gd name="connsiteY9" fmla="*/ 868158 h 2232401"/>
                      <a:gd name="connsiteX10" fmla="*/ 4034444 w 4034444"/>
                      <a:gd name="connsiteY10" fmla="*/ 1349360 h 2232401"/>
                      <a:gd name="connsiteX11" fmla="*/ 4034444 w 4034444"/>
                      <a:gd name="connsiteY11" fmla="*/ 1860327 h 2232401"/>
                      <a:gd name="connsiteX12" fmla="*/ 3662370 w 4034444"/>
                      <a:gd name="connsiteY12" fmla="*/ 2232401 h 2232401"/>
                      <a:gd name="connsiteX13" fmla="*/ 3212696 w 4034444"/>
                      <a:gd name="connsiteY13" fmla="*/ 2232401 h 2232401"/>
                      <a:gd name="connsiteX14" fmla="*/ 2730119 w 4034444"/>
                      <a:gd name="connsiteY14" fmla="*/ 2232401 h 2232401"/>
                      <a:gd name="connsiteX15" fmla="*/ 2148834 w 4034444"/>
                      <a:gd name="connsiteY15" fmla="*/ 2232401 h 2232401"/>
                      <a:gd name="connsiteX16" fmla="*/ 1699160 w 4034444"/>
                      <a:gd name="connsiteY16" fmla="*/ 2232401 h 2232401"/>
                      <a:gd name="connsiteX17" fmla="*/ 1216583 w 4034444"/>
                      <a:gd name="connsiteY17" fmla="*/ 2232401 h 2232401"/>
                      <a:gd name="connsiteX18" fmla="*/ 372074 w 4034444"/>
                      <a:gd name="connsiteY18" fmla="*/ 2232401 h 2232401"/>
                      <a:gd name="connsiteX19" fmla="*/ 0 w 4034444"/>
                      <a:gd name="connsiteY19" fmla="*/ 1860327 h 2232401"/>
                      <a:gd name="connsiteX20" fmla="*/ 0 w 4034444"/>
                      <a:gd name="connsiteY20" fmla="*/ 1408890 h 2232401"/>
                      <a:gd name="connsiteX21" fmla="*/ 0 w 4034444"/>
                      <a:gd name="connsiteY21" fmla="*/ 957454 h 2232401"/>
                      <a:gd name="connsiteX22" fmla="*/ 0 w 4034444"/>
                      <a:gd name="connsiteY22" fmla="*/ 372074 h 223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34444" h="2232401" fill="none" extrusionOk="0">
                        <a:moveTo>
                          <a:pt x="0" y="372074"/>
                        </a:moveTo>
                        <a:cubicBezTo>
                          <a:pt x="42811" y="158998"/>
                          <a:pt x="180252" y="12480"/>
                          <a:pt x="372074" y="0"/>
                        </a:cubicBezTo>
                        <a:cubicBezTo>
                          <a:pt x="558333" y="-51604"/>
                          <a:pt x="675964" y="27701"/>
                          <a:pt x="821748" y="0"/>
                        </a:cubicBezTo>
                        <a:cubicBezTo>
                          <a:pt x="967532" y="-27701"/>
                          <a:pt x="1137249" y="23964"/>
                          <a:pt x="1304325" y="0"/>
                        </a:cubicBezTo>
                        <a:cubicBezTo>
                          <a:pt x="1471401" y="-23964"/>
                          <a:pt x="1725035" y="65952"/>
                          <a:pt x="1885610" y="0"/>
                        </a:cubicBezTo>
                        <a:cubicBezTo>
                          <a:pt x="2046186" y="-65952"/>
                          <a:pt x="2324913" y="40051"/>
                          <a:pt x="2466896" y="0"/>
                        </a:cubicBezTo>
                        <a:cubicBezTo>
                          <a:pt x="2608879" y="-40051"/>
                          <a:pt x="2864326" y="32527"/>
                          <a:pt x="3048181" y="0"/>
                        </a:cubicBezTo>
                        <a:cubicBezTo>
                          <a:pt x="3232036" y="-32527"/>
                          <a:pt x="3487794" y="52198"/>
                          <a:pt x="3662370" y="0"/>
                        </a:cubicBezTo>
                        <a:cubicBezTo>
                          <a:pt x="3893835" y="2001"/>
                          <a:pt x="4017532" y="198616"/>
                          <a:pt x="4034444" y="372074"/>
                        </a:cubicBezTo>
                        <a:cubicBezTo>
                          <a:pt x="4085403" y="558269"/>
                          <a:pt x="3976016" y="652228"/>
                          <a:pt x="4034444" y="868158"/>
                        </a:cubicBezTo>
                        <a:cubicBezTo>
                          <a:pt x="4092872" y="1084088"/>
                          <a:pt x="3996058" y="1148147"/>
                          <a:pt x="4034444" y="1349360"/>
                        </a:cubicBezTo>
                        <a:cubicBezTo>
                          <a:pt x="4072830" y="1550573"/>
                          <a:pt x="3978660" y="1644702"/>
                          <a:pt x="4034444" y="1860327"/>
                        </a:cubicBezTo>
                        <a:cubicBezTo>
                          <a:pt x="4058980" y="2099769"/>
                          <a:pt x="3852076" y="2262460"/>
                          <a:pt x="3662370" y="2232401"/>
                        </a:cubicBezTo>
                        <a:cubicBezTo>
                          <a:pt x="3562854" y="2271757"/>
                          <a:pt x="3385979" y="2193476"/>
                          <a:pt x="3212696" y="2232401"/>
                        </a:cubicBezTo>
                        <a:cubicBezTo>
                          <a:pt x="3039413" y="2271326"/>
                          <a:pt x="2864552" y="2220347"/>
                          <a:pt x="2730119" y="2232401"/>
                        </a:cubicBezTo>
                        <a:cubicBezTo>
                          <a:pt x="2595686" y="2244455"/>
                          <a:pt x="2433422" y="2228637"/>
                          <a:pt x="2148834" y="2232401"/>
                        </a:cubicBezTo>
                        <a:cubicBezTo>
                          <a:pt x="1864246" y="2236165"/>
                          <a:pt x="1886872" y="2226320"/>
                          <a:pt x="1699160" y="2232401"/>
                        </a:cubicBezTo>
                        <a:cubicBezTo>
                          <a:pt x="1511448" y="2238482"/>
                          <a:pt x="1435274" y="2224427"/>
                          <a:pt x="1216583" y="2232401"/>
                        </a:cubicBezTo>
                        <a:cubicBezTo>
                          <a:pt x="997892" y="2240375"/>
                          <a:pt x="683241" y="2158789"/>
                          <a:pt x="372074" y="2232401"/>
                        </a:cubicBezTo>
                        <a:cubicBezTo>
                          <a:pt x="178710" y="2229767"/>
                          <a:pt x="17358" y="2119424"/>
                          <a:pt x="0" y="1860327"/>
                        </a:cubicBezTo>
                        <a:cubicBezTo>
                          <a:pt x="-53683" y="1716102"/>
                          <a:pt x="48335" y="1589281"/>
                          <a:pt x="0" y="1408890"/>
                        </a:cubicBezTo>
                        <a:cubicBezTo>
                          <a:pt x="-48335" y="1228499"/>
                          <a:pt x="48918" y="1098891"/>
                          <a:pt x="0" y="957454"/>
                        </a:cubicBezTo>
                        <a:cubicBezTo>
                          <a:pt x="-48918" y="816017"/>
                          <a:pt x="31988" y="556532"/>
                          <a:pt x="0" y="372074"/>
                        </a:cubicBezTo>
                        <a:close/>
                      </a:path>
                      <a:path w="4034444" h="2232401" stroke="0" extrusionOk="0">
                        <a:moveTo>
                          <a:pt x="0" y="372074"/>
                        </a:moveTo>
                        <a:cubicBezTo>
                          <a:pt x="-288" y="172533"/>
                          <a:pt x="192543" y="-15327"/>
                          <a:pt x="372074" y="0"/>
                        </a:cubicBezTo>
                        <a:cubicBezTo>
                          <a:pt x="502779" y="-65265"/>
                          <a:pt x="676346" y="33994"/>
                          <a:pt x="920457" y="0"/>
                        </a:cubicBezTo>
                        <a:cubicBezTo>
                          <a:pt x="1164568" y="-33994"/>
                          <a:pt x="1198593" y="5810"/>
                          <a:pt x="1370130" y="0"/>
                        </a:cubicBezTo>
                        <a:cubicBezTo>
                          <a:pt x="1541667" y="-5810"/>
                          <a:pt x="1690940" y="20591"/>
                          <a:pt x="1951416" y="0"/>
                        </a:cubicBezTo>
                        <a:cubicBezTo>
                          <a:pt x="2211892" y="-20591"/>
                          <a:pt x="2347500" y="60936"/>
                          <a:pt x="2532702" y="0"/>
                        </a:cubicBezTo>
                        <a:cubicBezTo>
                          <a:pt x="2717904" y="-60936"/>
                          <a:pt x="2896376" y="12455"/>
                          <a:pt x="3015278" y="0"/>
                        </a:cubicBezTo>
                        <a:cubicBezTo>
                          <a:pt x="3134180" y="-12455"/>
                          <a:pt x="3527306" y="49779"/>
                          <a:pt x="3662370" y="0"/>
                        </a:cubicBezTo>
                        <a:cubicBezTo>
                          <a:pt x="3849661" y="-562"/>
                          <a:pt x="4035948" y="206963"/>
                          <a:pt x="4034444" y="372074"/>
                        </a:cubicBezTo>
                        <a:cubicBezTo>
                          <a:pt x="4040274" y="491957"/>
                          <a:pt x="4031048" y="707730"/>
                          <a:pt x="4034444" y="853276"/>
                        </a:cubicBezTo>
                        <a:cubicBezTo>
                          <a:pt x="4037840" y="998822"/>
                          <a:pt x="4009124" y="1181239"/>
                          <a:pt x="4034444" y="1334478"/>
                        </a:cubicBezTo>
                        <a:cubicBezTo>
                          <a:pt x="4059764" y="1487717"/>
                          <a:pt x="4012912" y="1648436"/>
                          <a:pt x="4034444" y="1860327"/>
                        </a:cubicBezTo>
                        <a:cubicBezTo>
                          <a:pt x="4046888" y="2084308"/>
                          <a:pt x="3856480" y="2289468"/>
                          <a:pt x="3662370" y="2232401"/>
                        </a:cubicBezTo>
                        <a:cubicBezTo>
                          <a:pt x="3403911" y="2299249"/>
                          <a:pt x="3317126" y="2162977"/>
                          <a:pt x="3081084" y="2232401"/>
                        </a:cubicBezTo>
                        <a:cubicBezTo>
                          <a:pt x="2845042" y="2301825"/>
                          <a:pt x="2725706" y="2202462"/>
                          <a:pt x="2631411" y="2232401"/>
                        </a:cubicBezTo>
                        <a:cubicBezTo>
                          <a:pt x="2537116" y="2262340"/>
                          <a:pt x="2284732" y="2216552"/>
                          <a:pt x="2115931" y="2232401"/>
                        </a:cubicBezTo>
                        <a:cubicBezTo>
                          <a:pt x="1947130" y="2248250"/>
                          <a:pt x="1810887" y="2227577"/>
                          <a:pt x="1534645" y="2232401"/>
                        </a:cubicBezTo>
                        <a:cubicBezTo>
                          <a:pt x="1258403" y="2237225"/>
                          <a:pt x="1159796" y="2228388"/>
                          <a:pt x="920457" y="2232401"/>
                        </a:cubicBezTo>
                        <a:cubicBezTo>
                          <a:pt x="681118" y="2236414"/>
                          <a:pt x="511619" y="2188841"/>
                          <a:pt x="372074" y="2232401"/>
                        </a:cubicBezTo>
                        <a:cubicBezTo>
                          <a:pt x="158214" y="2199081"/>
                          <a:pt x="-1505" y="2036775"/>
                          <a:pt x="0" y="1860327"/>
                        </a:cubicBezTo>
                        <a:cubicBezTo>
                          <a:pt x="-40056" y="1720562"/>
                          <a:pt x="27455" y="1493761"/>
                          <a:pt x="0" y="1364243"/>
                        </a:cubicBezTo>
                        <a:cubicBezTo>
                          <a:pt x="-27455" y="1234725"/>
                          <a:pt x="41615" y="1064455"/>
                          <a:pt x="0" y="853276"/>
                        </a:cubicBezTo>
                        <a:cubicBezTo>
                          <a:pt x="-41615" y="642097"/>
                          <a:pt x="9495" y="569556"/>
                          <a:pt x="0" y="372074"/>
                        </a:cubicBezTo>
                        <a:close/>
                      </a:path>
                    </a:pathLst>
                  </a:cu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libri" panose="020F0502020204030204"/>
                <a:ea typeface="+mn-ea"/>
                <a:cs typeface="+mn-cs"/>
              </a:rPr>
              <a:t>Kiểm</a:t>
            </a:r>
            <a:r>
              <a:rPr kumimoji="0" lang="en-US" sz="48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800" b="1" i="0" u="none" strike="noStrike" kern="1200" cap="none" spc="0" normalizeH="0" noProof="0" dirty="0" err="1">
                <a:ln>
                  <a:noFill/>
                </a:ln>
                <a:solidFill>
                  <a:srgbClr val="FF0000"/>
                </a:solidFill>
                <a:effectLst/>
                <a:uLnTx/>
                <a:uFillTx/>
                <a:latin typeface="Calibri" panose="020F0502020204030204"/>
                <a:ea typeface="+mn-ea"/>
                <a:cs typeface="+mn-cs"/>
              </a:rPr>
              <a:t>tra</a:t>
            </a:r>
            <a:r>
              <a:rPr kumimoji="0" lang="en-US" sz="48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800" b="1" i="0" u="none" strike="noStrike" kern="1200" cap="none" spc="0" normalizeH="0" noProof="0" dirty="0" err="1">
                <a:ln>
                  <a:noFill/>
                </a:ln>
                <a:solidFill>
                  <a:srgbClr val="FF0000"/>
                </a:solidFill>
                <a:effectLst/>
                <a:uLnTx/>
                <a:uFillTx/>
                <a:latin typeface="Calibri" panose="020F0502020204030204"/>
                <a:ea typeface="+mn-ea"/>
                <a:cs typeface="+mn-cs"/>
              </a:rPr>
              <a:t>đáp</a:t>
            </a:r>
            <a:r>
              <a:rPr kumimoji="0" lang="en-US" sz="4800" b="1" i="0" u="none" strike="noStrike" kern="1200" cap="none" spc="0" normalizeH="0" noProof="0" dirty="0">
                <a:ln>
                  <a:noFill/>
                </a:ln>
                <a:solidFill>
                  <a:srgbClr val="FF0000"/>
                </a:solidFill>
                <a:effectLst/>
                <a:uLnTx/>
                <a:uFillTx/>
                <a:latin typeface="Calibri" panose="020F0502020204030204"/>
                <a:ea typeface="+mn-ea"/>
                <a:cs typeface="+mn-cs"/>
              </a:rPr>
              <a:t> </a:t>
            </a:r>
            <a:r>
              <a:rPr kumimoji="0" lang="en-US" sz="4800" b="1" i="0" u="none" strike="noStrike" kern="1200" cap="none" spc="0" normalizeH="0" noProof="0" dirty="0" err="1">
                <a:ln>
                  <a:noFill/>
                </a:ln>
                <a:solidFill>
                  <a:srgbClr val="FF0000"/>
                </a:solidFill>
                <a:effectLst/>
                <a:uLnTx/>
                <a:uFillTx/>
                <a:latin typeface="Calibri" panose="020F0502020204030204"/>
                <a:ea typeface="+mn-ea"/>
                <a:cs typeface="+mn-cs"/>
              </a:rPr>
              <a:t>án</a:t>
            </a:r>
            <a:endParaRPr kumimoji="0" lang="en-US" sz="4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CBBADB64-82AA-5244-6A71-F0D7D48FCD54}"/>
              </a:ext>
            </a:extLst>
          </p:cNvPr>
          <p:cNvGraphicFramePr>
            <a:graphicFrameLocks noGrp="1"/>
          </p:cNvGraphicFramePr>
          <p:nvPr>
            <p:extLst>
              <p:ext uri="{D42A27DB-BD31-4B8C-83A1-F6EECF244321}">
                <p14:modId xmlns:p14="http://schemas.microsoft.com/office/powerpoint/2010/main" val="624086485"/>
              </p:ext>
            </p:extLst>
          </p:nvPr>
        </p:nvGraphicFramePr>
        <p:xfrm>
          <a:off x="2533649" y="1514475"/>
          <a:ext cx="7629525" cy="2970564"/>
        </p:xfrm>
        <a:graphic>
          <a:graphicData uri="http://schemas.openxmlformats.org/drawingml/2006/table">
            <a:tbl>
              <a:tblPr firstRow="1" firstCol="1" bandRow="1">
                <a:tableStyleId>{00A15C55-8517-42AA-B614-E9B94910E393}</a:tableStyleId>
              </a:tblPr>
              <a:tblGrid>
                <a:gridCol w="2182465">
                  <a:extLst>
                    <a:ext uri="{9D8B030D-6E8A-4147-A177-3AD203B41FA5}">
                      <a16:colId xmlns:a16="http://schemas.microsoft.com/office/drawing/2014/main" val="564757755"/>
                    </a:ext>
                  </a:extLst>
                </a:gridCol>
                <a:gridCol w="5447060">
                  <a:extLst>
                    <a:ext uri="{9D8B030D-6E8A-4147-A177-3AD203B41FA5}">
                      <a16:colId xmlns:a16="http://schemas.microsoft.com/office/drawing/2014/main" val="94349971"/>
                    </a:ext>
                  </a:extLst>
                </a:gridCol>
              </a:tblGrid>
              <a:tr h="742641">
                <a:tc>
                  <a:txBody>
                    <a:bodyPr/>
                    <a:lstStyle/>
                    <a:p>
                      <a:pPr marL="0" marR="0" algn="just">
                        <a:lnSpc>
                          <a:spcPct val="120000"/>
                        </a:lnSpc>
                        <a:spcBef>
                          <a:spcPts val="0"/>
                        </a:spcBef>
                        <a:spcAft>
                          <a:spcPts val="0"/>
                        </a:spcAft>
                      </a:pPr>
                      <a:r>
                        <a:rPr lang="nl-NL" sz="3600" dirty="0">
                          <a:effectLst/>
                        </a:rPr>
                        <a:t>Bước 1</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20000"/>
                        </a:lnSpc>
                        <a:spcBef>
                          <a:spcPts val="0"/>
                        </a:spcBef>
                        <a:spcAft>
                          <a:spcPts val="0"/>
                        </a:spcAft>
                      </a:pPr>
                      <a:r>
                        <a:rPr lang="nl-NL" sz="3600" b="1" dirty="0">
                          <a:solidFill>
                            <a:srgbClr val="002060"/>
                          </a:solidFill>
                          <a:effectLst/>
                        </a:rPr>
                        <a:t>Tạo hình của thước</a:t>
                      </a:r>
                      <a:endParaRPr lang="en-US" sz="36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4260587712"/>
                  </a:ext>
                </a:extLst>
              </a:tr>
              <a:tr h="742641">
                <a:tc>
                  <a:txBody>
                    <a:bodyPr/>
                    <a:lstStyle/>
                    <a:p>
                      <a:pPr marL="0" marR="0" algn="just">
                        <a:lnSpc>
                          <a:spcPct val="120000"/>
                        </a:lnSpc>
                        <a:spcBef>
                          <a:spcPts val="0"/>
                        </a:spcBef>
                        <a:spcAft>
                          <a:spcPts val="0"/>
                        </a:spcAft>
                      </a:pPr>
                      <a:r>
                        <a:rPr lang="nl-NL" sz="3600">
                          <a:effectLst/>
                        </a:rPr>
                        <a:t>Bước 2</a:t>
                      </a:r>
                      <a:endParaRPr lang="en-US" sz="3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20000"/>
                        </a:lnSpc>
                        <a:spcBef>
                          <a:spcPts val="0"/>
                        </a:spcBef>
                        <a:spcAft>
                          <a:spcPts val="0"/>
                        </a:spcAft>
                      </a:pPr>
                      <a:r>
                        <a:rPr lang="nl-NL" sz="3600" b="1" dirty="0">
                          <a:solidFill>
                            <a:srgbClr val="002060"/>
                          </a:solidFill>
                          <a:effectLst/>
                        </a:rPr>
                        <a:t>Tạo khung thước</a:t>
                      </a:r>
                      <a:endParaRPr lang="en-US" sz="36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518434178"/>
                  </a:ext>
                </a:extLst>
              </a:tr>
              <a:tr h="742641">
                <a:tc>
                  <a:txBody>
                    <a:bodyPr/>
                    <a:lstStyle/>
                    <a:p>
                      <a:pPr marL="0" marR="0" algn="just">
                        <a:lnSpc>
                          <a:spcPct val="120000"/>
                        </a:lnSpc>
                        <a:spcBef>
                          <a:spcPts val="0"/>
                        </a:spcBef>
                        <a:spcAft>
                          <a:spcPts val="0"/>
                        </a:spcAft>
                      </a:pPr>
                      <a:r>
                        <a:rPr lang="nl-NL" sz="3600" dirty="0">
                          <a:effectLst/>
                        </a:rPr>
                        <a:t>Bước 3</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20000"/>
                        </a:lnSpc>
                        <a:spcBef>
                          <a:spcPts val="0"/>
                        </a:spcBef>
                        <a:spcAft>
                          <a:spcPts val="0"/>
                        </a:spcAft>
                      </a:pPr>
                      <a:r>
                        <a:rPr lang="nl-NL" sz="3600" b="1" dirty="0">
                          <a:solidFill>
                            <a:srgbClr val="002060"/>
                          </a:solidFill>
                          <a:effectLst/>
                        </a:rPr>
                        <a:t>Chia vạch trên thước</a:t>
                      </a:r>
                      <a:endParaRPr lang="en-US" sz="36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669980534"/>
                  </a:ext>
                </a:extLst>
              </a:tr>
              <a:tr h="742641">
                <a:tc>
                  <a:txBody>
                    <a:bodyPr/>
                    <a:lstStyle/>
                    <a:p>
                      <a:pPr marL="0" marR="0" algn="just">
                        <a:lnSpc>
                          <a:spcPct val="120000"/>
                        </a:lnSpc>
                        <a:spcBef>
                          <a:spcPts val="0"/>
                        </a:spcBef>
                        <a:spcAft>
                          <a:spcPts val="0"/>
                        </a:spcAft>
                      </a:pPr>
                      <a:r>
                        <a:rPr lang="nl-NL" sz="3600">
                          <a:effectLst/>
                        </a:rPr>
                        <a:t>Bước 4</a:t>
                      </a:r>
                      <a:endParaRPr lang="en-US" sz="3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20000"/>
                        </a:lnSpc>
                        <a:spcBef>
                          <a:spcPts val="0"/>
                        </a:spcBef>
                        <a:spcAft>
                          <a:spcPts val="0"/>
                        </a:spcAft>
                      </a:pPr>
                      <a:r>
                        <a:rPr lang="nl-NL" sz="3600" b="1" dirty="0">
                          <a:solidFill>
                            <a:srgbClr val="002060"/>
                          </a:solidFill>
                          <a:effectLst/>
                        </a:rPr>
                        <a:t>Hoàn thiện sản phẩm</a:t>
                      </a:r>
                      <a:endParaRPr lang="en-US" sz="36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2650548552"/>
                  </a:ext>
                </a:extLst>
              </a:tr>
            </a:tbl>
          </a:graphicData>
        </a:graphic>
      </p:graphicFrame>
    </p:spTree>
    <p:extLst>
      <p:ext uri="{BB962C8B-B14F-4D97-AF65-F5344CB8AC3E}">
        <p14:creationId xmlns:p14="http://schemas.microsoft.com/office/powerpoint/2010/main" val="298178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Picture 3">
            <a:extLst>
              <a:ext uri="{FF2B5EF4-FFF2-40B4-BE49-F238E27FC236}">
                <a16:creationId xmlns:a16="http://schemas.microsoft.com/office/drawing/2014/main" id="{D6635159-4E38-2CC2-E6C0-D7490ED7C6AC}"/>
              </a:ext>
            </a:extLst>
          </p:cNvPr>
          <p:cNvPicPr>
            <a:picLocks noChangeAspect="1"/>
          </p:cNvPicPr>
          <p:nvPr/>
        </p:nvPicPr>
        <p:blipFill>
          <a:blip r:embed="rId2"/>
          <a:stretch>
            <a:fillRect/>
          </a:stretch>
        </p:blipFill>
        <p:spPr>
          <a:xfrm>
            <a:off x="1860420" y="1918608"/>
            <a:ext cx="8852159" cy="2487384"/>
          </a:xfrm>
          <a:prstGeom prst="rect">
            <a:avLst/>
          </a:prstGeom>
        </p:spPr>
      </p:pic>
    </p:spTree>
    <p:extLst>
      <p:ext uri="{BB962C8B-B14F-4D97-AF65-F5344CB8AC3E}">
        <p14:creationId xmlns:p14="http://schemas.microsoft.com/office/powerpoint/2010/main" val="98975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图片 16" descr="51miz-E1021186-AC588185">
            <a:extLst>
              <a:ext uri="{FF2B5EF4-FFF2-40B4-BE49-F238E27FC236}">
                <a16:creationId xmlns:a16="http://schemas.microsoft.com/office/drawing/2014/main" id="{8E484737-44DA-DBF7-8691-1F2622B078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6609833" y="1579792"/>
            <a:ext cx="5876439" cy="5876439"/>
          </a:xfrm>
          <a:prstGeom prst="rect">
            <a:avLst/>
          </a:prstGeom>
        </p:spPr>
      </p:pic>
      <p:grpSp>
        <p:nvGrpSpPr>
          <p:cNvPr id="5" name="Group 4">
            <a:extLst>
              <a:ext uri="{FF2B5EF4-FFF2-40B4-BE49-F238E27FC236}">
                <a16:creationId xmlns:a16="http://schemas.microsoft.com/office/drawing/2014/main" id="{D1DF3AD0-F223-57F0-A13B-86D5938834A9}"/>
              </a:ext>
            </a:extLst>
          </p:cNvPr>
          <p:cNvGrpSpPr/>
          <p:nvPr/>
        </p:nvGrpSpPr>
        <p:grpSpPr>
          <a:xfrm>
            <a:off x="672089" y="1538832"/>
            <a:ext cx="7071266" cy="4775438"/>
            <a:chOff x="579214" y="1261450"/>
            <a:chExt cx="7071266" cy="4775438"/>
          </a:xfrm>
        </p:grpSpPr>
        <p:pic>
          <p:nvPicPr>
            <p:cNvPr id="6" name="图片 12">
              <a:extLst>
                <a:ext uri="{FF2B5EF4-FFF2-40B4-BE49-F238E27FC236}">
                  <a16:creationId xmlns:a16="http://schemas.microsoft.com/office/drawing/2014/main" id="{39DF355F-5E1D-70A5-F787-832F7BE5F8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79214" y="1261450"/>
              <a:ext cx="7071266" cy="4775438"/>
            </a:xfrm>
            <a:prstGeom prst="rect">
              <a:avLst/>
            </a:prstGeom>
          </p:spPr>
        </p:pic>
        <p:sp>
          <p:nvSpPr>
            <p:cNvPr id="7" name="TextBox 6">
              <a:extLst>
                <a:ext uri="{FF2B5EF4-FFF2-40B4-BE49-F238E27FC236}">
                  <a16:creationId xmlns:a16="http://schemas.microsoft.com/office/drawing/2014/main" id="{6558AB25-557F-90A7-5912-3AAC9B5E7F9C}"/>
                </a:ext>
              </a:extLst>
            </p:cNvPr>
            <p:cNvSpPr txBox="1"/>
            <p:nvPr/>
          </p:nvSpPr>
          <p:spPr>
            <a:xfrm>
              <a:off x="1410970" y="2356507"/>
              <a:ext cx="5135410" cy="2259080"/>
            </a:xfrm>
            <a:prstGeom prst="rect">
              <a:avLst/>
            </a:prstGeom>
            <a:noFill/>
          </p:spPr>
          <p:txBody>
            <a:bodyPr wrap="square" rtlCol="0">
              <a:spAutoFit/>
            </a:bodyPr>
            <a:lstStyle/>
            <a:p>
              <a:pPr marL="0" marR="0" algn="ctr">
                <a:lnSpc>
                  <a:spcPct val="120000"/>
                </a:lnSpc>
                <a:spcBef>
                  <a:spcPts val="0"/>
                </a:spcBef>
                <a:spcAft>
                  <a:spcPts val="0"/>
                </a:spcAft>
              </a:pPr>
              <a:r>
                <a:rPr lang="nl-NL" sz="4000" b="1" dirty="0">
                  <a:solidFill>
                    <a:srgbClr val="002060"/>
                  </a:solidFill>
                  <a:effectLst/>
                  <a:ea typeface="Times New Roman" panose="02020603050405020304" pitchFamily="18" charset="0"/>
                </a:rPr>
                <a:t> Các nhóm trưng bày sản phẩm theo nhóm như ở tiết 2</a:t>
              </a:r>
              <a:endParaRPr lang="en-US" sz="4000" b="1" dirty="0">
                <a:solidFill>
                  <a:srgbClr val="002060"/>
                </a:solidFill>
                <a:effectLst/>
                <a:ea typeface="Times New Roman" panose="02020603050405020304" pitchFamily="18" charset="0"/>
              </a:endParaRPr>
            </a:p>
          </p:txBody>
        </p:sp>
      </p:grpSp>
      <p:grpSp>
        <p:nvGrpSpPr>
          <p:cNvPr id="8" name="Group 7">
            <a:extLst>
              <a:ext uri="{FF2B5EF4-FFF2-40B4-BE49-F238E27FC236}">
                <a16:creationId xmlns:a16="http://schemas.microsoft.com/office/drawing/2014/main" id="{148981E9-DD96-ABEC-D6AA-27312B1E09D4}"/>
              </a:ext>
            </a:extLst>
          </p:cNvPr>
          <p:cNvGrpSpPr/>
          <p:nvPr/>
        </p:nvGrpSpPr>
        <p:grpSpPr>
          <a:xfrm>
            <a:off x="8583901" y="426008"/>
            <a:ext cx="1928301" cy="2806787"/>
            <a:chOff x="8132074" y="585665"/>
            <a:chExt cx="1928301" cy="2806787"/>
          </a:xfrm>
        </p:grpSpPr>
        <p:pic>
          <p:nvPicPr>
            <p:cNvPr id="9" name="图片 21" descr="51miz-E324246-63B9A8F8">
              <a:extLst>
                <a:ext uri="{FF2B5EF4-FFF2-40B4-BE49-F238E27FC236}">
                  <a16:creationId xmlns:a16="http://schemas.microsoft.com/office/drawing/2014/main" id="{A8ABCC2F-99D2-E755-4844-EF602A7E8D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745574" y="626975"/>
              <a:ext cx="725170" cy="1905635"/>
            </a:xfrm>
            <a:prstGeom prst="rect">
              <a:avLst/>
            </a:prstGeom>
          </p:spPr>
        </p:pic>
        <p:pic>
          <p:nvPicPr>
            <p:cNvPr id="10" name="图片 21" descr="51miz-E324246-63B9A8F8">
              <a:extLst>
                <a:ext uri="{FF2B5EF4-FFF2-40B4-BE49-F238E27FC236}">
                  <a16:creationId xmlns:a16="http://schemas.microsoft.com/office/drawing/2014/main" id="{D52E64DE-7B25-CB35-BFBC-9146F785D8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153615" y="996384"/>
              <a:ext cx="725170" cy="1905635"/>
            </a:xfrm>
            <a:prstGeom prst="rect">
              <a:avLst/>
            </a:prstGeom>
          </p:spPr>
        </p:pic>
        <p:pic>
          <p:nvPicPr>
            <p:cNvPr id="11" name="图片 21" descr="51miz-E324246-63B9A8F8">
              <a:extLst>
                <a:ext uri="{FF2B5EF4-FFF2-40B4-BE49-F238E27FC236}">
                  <a16:creationId xmlns:a16="http://schemas.microsoft.com/office/drawing/2014/main" id="{FCCC4A50-66EC-E4AE-3010-9EB2074EC3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9335205" y="1086768"/>
              <a:ext cx="725170" cy="1905635"/>
            </a:xfrm>
            <a:prstGeom prst="rect">
              <a:avLst/>
            </a:prstGeom>
          </p:spPr>
        </p:pic>
        <p:pic>
          <p:nvPicPr>
            <p:cNvPr id="12" name="图片 21" descr="51miz-E324246-63B9A8F8">
              <a:extLst>
                <a:ext uri="{FF2B5EF4-FFF2-40B4-BE49-F238E27FC236}">
                  <a16:creationId xmlns:a16="http://schemas.microsoft.com/office/drawing/2014/main" id="{14CC9ACE-619F-F9F8-064A-BA62B3C81C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724033" y="585665"/>
              <a:ext cx="725170" cy="1905635"/>
            </a:xfrm>
            <a:prstGeom prst="rect">
              <a:avLst/>
            </a:prstGeom>
          </p:spPr>
        </p:pic>
        <p:pic>
          <p:nvPicPr>
            <p:cNvPr id="13" name="图片 21" descr="51miz-E324246-63B9A8F8">
              <a:extLst>
                <a:ext uri="{FF2B5EF4-FFF2-40B4-BE49-F238E27FC236}">
                  <a16:creationId xmlns:a16="http://schemas.microsoft.com/office/drawing/2014/main" id="{187C689F-4C4E-B954-A5A6-B227D113AB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132074" y="955074"/>
              <a:ext cx="725170" cy="1905635"/>
            </a:xfrm>
            <a:prstGeom prst="rect">
              <a:avLst/>
            </a:prstGeom>
          </p:spPr>
        </p:pic>
        <p:pic>
          <p:nvPicPr>
            <p:cNvPr id="14" name="图片 21" descr="51miz-E324246-63B9A8F8">
              <a:extLst>
                <a:ext uri="{FF2B5EF4-FFF2-40B4-BE49-F238E27FC236}">
                  <a16:creationId xmlns:a16="http://schemas.microsoft.com/office/drawing/2014/main" id="{5FC7BD1C-CD68-E35D-567E-C460BBA838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574296" y="1298176"/>
              <a:ext cx="725170" cy="1905635"/>
            </a:xfrm>
            <a:prstGeom prst="rect">
              <a:avLst/>
            </a:prstGeom>
          </p:spPr>
        </p:pic>
        <p:pic>
          <p:nvPicPr>
            <p:cNvPr id="15" name="图片 21" descr="51miz-E324246-63B9A8F8">
              <a:extLst>
                <a:ext uri="{FF2B5EF4-FFF2-40B4-BE49-F238E27FC236}">
                  <a16:creationId xmlns:a16="http://schemas.microsoft.com/office/drawing/2014/main" id="{C8E607CF-D339-7A11-5589-6A1C85B9CD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9125662" y="1486817"/>
              <a:ext cx="725170" cy="1905635"/>
            </a:xfrm>
            <a:prstGeom prst="rect">
              <a:avLst/>
            </a:prstGeom>
          </p:spPr>
        </p:pic>
      </p:grpSp>
    </p:spTree>
    <p:extLst>
      <p:ext uri="{BB962C8B-B14F-4D97-AF65-F5344CB8AC3E}">
        <p14:creationId xmlns:p14="http://schemas.microsoft.com/office/powerpoint/2010/main" val="273444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Picture 3">
            <a:extLst>
              <a:ext uri="{FF2B5EF4-FFF2-40B4-BE49-F238E27FC236}">
                <a16:creationId xmlns:a16="http://schemas.microsoft.com/office/drawing/2014/main" id="{2C370620-4935-5C6E-72C0-6255325378BF}"/>
              </a:ext>
            </a:extLst>
          </p:cNvPr>
          <p:cNvPicPr>
            <a:picLocks noChangeAspect="1"/>
          </p:cNvPicPr>
          <p:nvPr/>
        </p:nvPicPr>
        <p:blipFill>
          <a:blip r:embed="rId2"/>
          <a:stretch>
            <a:fillRect/>
          </a:stretch>
        </p:blipFill>
        <p:spPr>
          <a:xfrm>
            <a:off x="1379096" y="610348"/>
            <a:ext cx="1652159" cy="1658256"/>
          </a:xfrm>
          <a:prstGeom prst="rect">
            <a:avLst/>
          </a:prstGeom>
        </p:spPr>
      </p:pic>
      <p:pic>
        <p:nvPicPr>
          <p:cNvPr id="5" name="Picture 4">
            <a:extLst>
              <a:ext uri="{FF2B5EF4-FFF2-40B4-BE49-F238E27FC236}">
                <a16:creationId xmlns:a16="http://schemas.microsoft.com/office/drawing/2014/main" id="{F5C15A2F-BB80-2ADC-DB3C-3138740F331D}"/>
              </a:ext>
            </a:extLst>
          </p:cNvPr>
          <p:cNvPicPr>
            <a:picLocks noChangeAspect="1"/>
          </p:cNvPicPr>
          <p:nvPr/>
        </p:nvPicPr>
        <p:blipFill>
          <a:blip r:embed="rId2"/>
          <a:stretch>
            <a:fillRect/>
          </a:stretch>
        </p:blipFill>
        <p:spPr>
          <a:xfrm>
            <a:off x="0" y="1439476"/>
            <a:ext cx="1652159" cy="1658256"/>
          </a:xfrm>
          <a:prstGeom prst="rect">
            <a:avLst/>
          </a:prstGeom>
        </p:spPr>
      </p:pic>
      <p:pic>
        <p:nvPicPr>
          <p:cNvPr id="6" name="Picture 5">
            <a:extLst>
              <a:ext uri="{FF2B5EF4-FFF2-40B4-BE49-F238E27FC236}">
                <a16:creationId xmlns:a16="http://schemas.microsoft.com/office/drawing/2014/main" id="{21DB69C0-FD4F-70B5-4584-A23093AB4FCE}"/>
              </a:ext>
            </a:extLst>
          </p:cNvPr>
          <p:cNvPicPr>
            <a:picLocks noChangeAspect="1"/>
          </p:cNvPicPr>
          <p:nvPr/>
        </p:nvPicPr>
        <p:blipFill>
          <a:blip r:embed="rId2"/>
          <a:stretch>
            <a:fillRect/>
          </a:stretch>
        </p:blipFill>
        <p:spPr>
          <a:xfrm>
            <a:off x="10280072" y="897830"/>
            <a:ext cx="1652159" cy="1658256"/>
          </a:xfrm>
          <a:prstGeom prst="rect">
            <a:avLst/>
          </a:prstGeom>
        </p:spPr>
      </p:pic>
      <p:grpSp>
        <p:nvGrpSpPr>
          <p:cNvPr id="7" name="Group 6">
            <a:extLst>
              <a:ext uri="{FF2B5EF4-FFF2-40B4-BE49-F238E27FC236}">
                <a16:creationId xmlns:a16="http://schemas.microsoft.com/office/drawing/2014/main" id="{6072A28A-B1C8-8AFA-D218-A523451C8EBC}"/>
              </a:ext>
            </a:extLst>
          </p:cNvPr>
          <p:cNvGrpSpPr/>
          <p:nvPr/>
        </p:nvGrpSpPr>
        <p:grpSpPr>
          <a:xfrm>
            <a:off x="1652159" y="-79614"/>
            <a:ext cx="9994620" cy="1536939"/>
            <a:chOff x="1853046" y="18878"/>
            <a:chExt cx="9994620" cy="1536939"/>
          </a:xfrm>
        </p:grpSpPr>
        <p:sp>
          <p:nvSpPr>
            <p:cNvPr id="8" name="Rectangle: Rounded Corners 4">
              <a:extLst>
                <a:ext uri="{FF2B5EF4-FFF2-40B4-BE49-F238E27FC236}">
                  <a16:creationId xmlns:a16="http://schemas.microsoft.com/office/drawing/2014/main" id="{E20B7D57-331C-F58D-85BB-1BB037BDFBBB}"/>
                </a:ext>
              </a:extLst>
            </p:cNvPr>
            <p:cNvSpPr/>
            <p:nvPr/>
          </p:nvSpPr>
          <p:spPr>
            <a:xfrm>
              <a:off x="1853046" y="334950"/>
              <a:ext cx="9060872" cy="1220867"/>
            </a:xfrm>
            <a:custGeom>
              <a:avLst/>
              <a:gdLst>
                <a:gd name="connsiteX0" fmla="*/ 0 w 9060872"/>
                <a:gd name="connsiteY0" fmla="*/ 203482 h 1220867"/>
                <a:gd name="connsiteX1" fmla="*/ 203482 w 9060872"/>
                <a:gd name="connsiteY1" fmla="*/ 0 h 1220867"/>
                <a:gd name="connsiteX2" fmla="*/ 8857390 w 9060872"/>
                <a:gd name="connsiteY2" fmla="*/ 0 h 1220867"/>
                <a:gd name="connsiteX3" fmla="*/ 9060872 w 9060872"/>
                <a:gd name="connsiteY3" fmla="*/ 203482 h 1220867"/>
                <a:gd name="connsiteX4" fmla="*/ 9060872 w 9060872"/>
                <a:gd name="connsiteY4" fmla="*/ 1017385 h 1220867"/>
                <a:gd name="connsiteX5" fmla="*/ 8857390 w 9060872"/>
                <a:gd name="connsiteY5" fmla="*/ 1220867 h 1220867"/>
                <a:gd name="connsiteX6" fmla="*/ 203482 w 9060872"/>
                <a:gd name="connsiteY6" fmla="*/ 1220867 h 1220867"/>
                <a:gd name="connsiteX7" fmla="*/ 0 w 9060872"/>
                <a:gd name="connsiteY7" fmla="*/ 1017385 h 1220867"/>
                <a:gd name="connsiteX8" fmla="*/ 0 w 9060872"/>
                <a:gd name="connsiteY8" fmla="*/ 203482 h 122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60872" h="1220867" fill="none" extrusionOk="0">
                  <a:moveTo>
                    <a:pt x="0" y="203482"/>
                  </a:moveTo>
                  <a:cubicBezTo>
                    <a:pt x="-17046" y="101540"/>
                    <a:pt x="95420" y="1232"/>
                    <a:pt x="203482" y="0"/>
                  </a:cubicBezTo>
                  <a:cubicBezTo>
                    <a:pt x="4383792" y="135331"/>
                    <a:pt x="6000188" y="4454"/>
                    <a:pt x="8857390" y="0"/>
                  </a:cubicBezTo>
                  <a:cubicBezTo>
                    <a:pt x="8984623" y="674"/>
                    <a:pt x="9075023" y="85652"/>
                    <a:pt x="9060872" y="203482"/>
                  </a:cubicBezTo>
                  <a:cubicBezTo>
                    <a:pt x="9035817" y="297848"/>
                    <a:pt x="8999786" y="807203"/>
                    <a:pt x="9060872" y="1017385"/>
                  </a:cubicBezTo>
                  <a:cubicBezTo>
                    <a:pt x="9072381" y="1126794"/>
                    <a:pt x="8967604" y="1228080"/>
                    <a:pt x="8857390" y="1220867"/>
                  </a:cubicBezTo>
                  <a:cubicBezTo>
                    <a:pt x="6462529" y="1059259"/>
                    <a:pt x="3677862" y="1304562"/>
                    <a:pt x="203482" y="1220867"/>
                  </a:cubicBezTo>
                  <a:cubicBezTo>
                    <a:pt x="83836" y="1224865"/>
                    <a:pt x="10275" y="1145499"/>
                    <a:pt x="0" y="1017385"/>
                  </a:cubicBezTo>
                  <a:cubicBezTo>
                    <a:pt x="-11321" y="932804"/>
                    <a:pt x="-26671" y="578857"/>
                    <a:pt x="0" y="203482"/>
                  </a:cubicBezTo>
                  <a:close/>
                </a:path>
                <a:path w="9060872" h="1220867" stroke="0" extrusionOk="0">
                  <a:moveTo>
                    <a:pt x="0" y="203482"/>
                  </a:moveTo>
                  <a:cubicBezTo>
                    <a:pt x="3239" y="85755"/>
                    <a:pt x="103060" y="249"/>
                    <a:pt x="203482" y="0"/>
                  </a:cubicBezTo>
                  <a:cubicBezTo>
                    <a:pt x="1974365" y="140082"/>
                    <a:pt x="7871497" y="49945"/>
                    <a:pt x="8857390" y="0"/>
                  </a:cubicBezTo>
                  <a:cubicBezTo>
                    <a:pt x="8969212" y="4409"/>
                    <a:pt x="9051884" y="72458"/>
                    <a:pt x="9060872" y="203482"/>
                  </a:cubicBezTo>
                  <a:cubicBezTo>
                    <a:pt x="9114625" y="457771"/>
                    <a:pt x="8992618" y="858656"/>
                    <a:pt x="9060872" y="1017385"/>
                  </a:cubicBezTo>
                  <a:cubicBezTo>
                    <a:pt x="9046529" y="1136892"/>
                    <a:pt x="8978008" y="1241584"/>
                    <a:pt x="8857390" y="1220867"/>
                  </a:cubicBezTo>
                  <a:cubicBezTo>
                    <a:pt x="4774637" y="1277876"/>
                    <a:pt x="2938980" y="1067580"/>
                    <a:pt x="203482" y="1220867"/>
                  </a:cubicBezTo>
                  <a:cubicBezTo>
                    <a:pt x="85355" y="1209145"/>
                    <a:pt x="4295" y="1121707"/>
                    <a:pt x="0" y="1017385"/>
                  </a:cubicBezTo>
                  <a:cubicBezTo>
                    <a:pt x="70767" y="742737"/>
                    <a:pt x="61039" y="355271"/>
                    <a:pt x="0" y="203482"/>
                  </a:cubicBezTo>
                  <a:close/>
                </a:path>
              </a:pathLst>
            </a:custGeom>
            <a:ln w="38100">
              <a:solidFill>
                <a:srgbClr val="FF3300"/>
              </a:solidFill>
              <a:extLst>
                <a:ext uri="{C807C97D-BFC1-408E-A445-0C87EB9F89A2}">
                  <ask:lineSketchStyleProps xmlns:ask="http://schemas.microsoft.com/office/drawing/2018/sketchyshapes" sd="71885442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rgbClr val="002060"/>
                  </a:solidFill>
                  <a:latin typeface="Calibri" panose="020F0502020204030204"/>
                </a:rPr>
                <a:t>C</a:t>
              </a:r>
              <a:r>
                <a:rPr kumimoji="0" lang="vi-VN" sz="3600" b="1" i="0" u="none" strike="noStrike" kern="1200" cap="none" spc="0" normalizeH="0" baseline="0" noProof="0" dirty="0">
                  <a:ln>
                    <a:noFill/>
                  </a:ln>
                  <a:solidFill>
                    <a:srgbClr val="002060"/>
                  </a:solidFill>
                  <a:effectLst/>
                  <a:uLnTx/>
                  <a:uFillTx/>
                  <a:latin typeface="Calibri" panose="020F0502020204030204"/>
                  <a:ea typeface="+mn-ea"/>
                  <a:cs typeface="+mn-cs"/>
                </a:rPr>
                <a:t>ùng bạn lập bảng và đánh giá sản phẩm theo mẫu gợi ý dưới đây</a:t>
              </a:r>
              <a:endParaRPr kumimoji="0" lang="en-US" sz="3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9" name="Picture 8" descr="Icon&#10;&#10;Description automatically generated">
              <a:extLst>
                <a:ext uri="{FF2B5EF4-FFF2-40B4-BE49-F238E27FC236}">
                  <a16:creationId xmlns:a16="http://schemas.microsoft.com/office/drawing/2014/main" id="{BC92DDC9-E0B8-FF7A-3C73-5B9AABFC94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53907" y="18878"/>
              <a:ext cx="993759" cy="993759"/>
            </a:xfrm>
            <a:prstGeom prst="rect">
              <a:avLst/>
            </a:prstGeom>
          </p:spPr>
        </p:pic>
      </p:grpSp>
      <p:pic>
        <p:nvPicPr>
          <p:cNvPr id="10" name="图片 3" descr="51miz-E997146-71E4A844">
            <a:extLst>
              <a:ext uri="{FF2B5EF4-FFF2-40B4-BE49-F238E27FC236}">
                <a16:creationId xmlns:a16="http://schemas.microsoft.com/office/drawing/2014/main" id="{7AF28D47-0F8E-82FE-EC61-40C7696839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73198" y="4914900"/>
            <a:ext cx="2915242" cy="2186342"/>
          </a:xfrm>
          <a:prstGeom prst="rect">
            <a:avLst/>
          </a:prstGeom>
        </p:spPr>
      </p:pic>
      <p:pic>
        <p:nvPicPr>
          <p:cNvPr id="11" name="Picture 10">
            <a:extLst>
              <a:ext uri="{FF2B5EF4-FFF2-40B4-BE49-F238E27FC236}">
                <a16:creationId xmlns:a16="http://schemas.microsoft.com/office/drawing/2014/main" id="{00F9F60D-DFEC-D627-35A0-60963F10A274}"/>
              </a:ext>
            </a:extLst>
          </p:cNvPr>
          <p:cNvPicPr>
            <a:picLocks noChangeAspect="1"/>
          </p:cNvPicPr>
          <p:nvPr/>
        </p:nvPicPr>
        <p:blipFill>
          <a:blip r:embed="rId5"/>
          <a:stretch>
            <a:fillRect/>
          </a:stretch>
        </p:blipFill>
        <p:spPr>
          <a:xfrm>
            <a:off x="2471737" y="1604962"/>
            <a:ext cx="8348663" cy="3694448"/>
          </a:xfrm>
          <a:prstGeom prst="rect">
            <a:avLst/>
          </a:prstGeom>
        </p:spPr>
      </p:pic>
      <p:pic>
        <p:nvPicPr>
          <p:cNvPr id="12" name="Picture 11">
            <a:extLst>
              <a:ext uri="{FF2B5EF4-FFF2-40B4-BE49-F238E27FC236}">
                <a16:creationId xmlns:a16="http://schemas.microsoft.com/office/drawing/2014/main" id="{88A965C3-254A-3B37-F96D-7A7A10FD9299}"/>
              </a:ext>
            </a:extLst>
          </p:cNvPr>
          <p:cNvPicPr>
            <a:picLocks noChangeAspect="1"/>
          </p:cNvPicPr>
          <p:nvPr/>
        </p:nvPicPr>
        <p:blipFill>
          <a:blip r:embed="rId6"/>
          <a:stretch>
            <a:fillRect/>
          </a:stretch>
        </p:blipFill>
        <p:spPr>
          <a:xfrm>
            <a:off x="140683" y="4462930"/>
            <a:ext cx="4812317" cy="2395070"/>
          </a:xfrm>
          <a:prstGeom prst="rect">
            <a:avLst/>
          </a:prstGeom>
        </p:spPr>
      </p:pic>
    </p:spTree>
    <p:extLst>
      <p:ext uri="{BB962C8B-B14F-4D97-AF65-F5344CB8AC3E}">
        <p14:creationId xmlns:p14="http://schemas.microsoft.com/office/powerpoint/2010/main" val="18640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pic>
        <p:nvPicPr>
          <p:cNvPr id="4" name="Picture 3" descr="Diagram&#10;&#10;Description automatically generated">
            <a:extLst>
              <a:ext uri="{FF2B5EF4-FFF2-40B4-BE49-F238E27FC236}">
                <a16:creationId xmlns:a16="http://schemas.microsoft.com/office/drawing/2014/main" id="{A059F6D5-ED81-7076-D817-349F0F53AF5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5001" y="3991273"/>
            <a:ext cx="2632500" cy="2743224"/>
          </a:xfrm>
          <a:prstGeom prst="rect">
            <a:avLst/>
          </a:prstGeom>
        </p:spPr>
      </p:pic>
      <p:sp>
        <p:nvSpPr>
          <p:cNvPr id="5" name="Double Wave 4">
            <a:extLst>
              <a:ext uri="{FF2B5EF4-FFF2-40B4-BE49-F238E27FC236}">
                <a16:creationId xmlns:a16="http://schemas.microsoft.com/office/drawing/2014/main" id="{0C5E5BB6-C1F3-9A89-D555-857F8594B4B3}"/>
              </a:ext>
            </a:extLst>
          </p:cNvPr>
          <p:cNvSpPr/>
          <p:nvPr/>
        </p:nvSpPr>
        <p:spPr>
          <a:xfrm>
            <a:off x="571500" y="76200"/>
            <a:ext cx="11287125" cy="1656111"/>
          </a:xfrm>
          <a:prstGeom prst="doubleWave">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Em cùng bạn vẽ trang trí thước (tham khảo Hình 9) và sử dụng thước để đo một số đồ dùng học tập.</a:t>
            </a:r>
            <a:endParaRPr kumimoji="0" lang="en-US"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915FA57-3F8C-60AB-BBF9-2C9FFFDA48EC}"/>
              </a:ext>
            </a:extLst>
          </p:cNvPr>
          <p:cNvPicPr>
            <a:picLocks noChangeAspect="1"/>
          </p:cNvPicPr>
          <p:nvPr/>
        </p:nvPicPr>
        <p:blipFill>
          <a:blip r:embed="rId3"/>
          <a:stretch>
            <a:fillRect/>
          </a:stretch>
        </p:blipFill>
        <p:spPr>
          <a:xfrm>
            <a:off x="-45202" y="1460258"/>
            <a:ext cx="1652159" cy="1658256"/>
          </a:xfrm>
          <a:prstGeom prst="rect">
            <a:avLst/>
          </a:prstGeom>
        </p:spPr>
      </p:pic>
      <p:pic>
        <p:nvPicPr>
          <p:cNvPr id="7" name="Picture 6">
            <a:extLst>
              <a:ext uri="{FF2B5EF4-FFF2-40B4-BE49-F238E27FC236}">
                <a16:creationId xmlns:a16="http://schemas.microsoft.com/office/drawing/2014/main" id="{AB431350-5BB1-4850-1B42-D67A32723D87}"/>
              </a:ext>
            </a:extLst>
          </p:cNvPr>
          <p:cNvPicPr>
            <a:picLocks noChangeAspect="1"/>
          </p:cNvPicPr>
          <p:nvPr/>
        </p:nvPicPr>
        <p:blipFill>
          <a:blip r:embed="rId3"/>
          <a:stretch>
            <a:fillRect/>
          </a:stretch>
        </p:blipFill>
        <p:spPr>
          <a:xfrm>
            <a:off x="9928678" y="905949"/>
            <a:ext cx="1652159" cy="1658256"/>
          </a:xfrm>
          <a:prstGeom prst="rect">
            <a:avLst/>
          </a:prstGeom>
        </p:spPr>
      </p:pic>
      <p:pic>
        <p:nvPicPr>
          <p:cNvPr id="8" name="Picture 7">
            <a:extLst>
              <a:ext uri="{FF2B5EF4-FFF2-40B4-BE49-F238E27FC236}">
                <a16:creationId xmlns:a16="http://schemas.microsoft.com/office/drawing/2014/main" id="{FA3C4D61-8E95-4B0E-56E7-C7331CF3B413}"/>
              </a:ext>
            </a:extLst>
          </p:cNvPr>
          <p:cNvPicPr>
            <a:picLocks noChangeAspect="1"/>
          </p:cNvPicPr>
          <p:nvPr/>
        </p:nvPicPr>
        <p:blipFill>
          <a:blip r:embed="rId4"/>
          <a:stretch>
            <a:fillRect/>
          </a:stretch>
        </p:blipFill>
        <p:spPr>
          <a:xfrm>
            <a:off x="3128962" y="2209800"/>
            <a:ext cx="7739063" cy="26075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5449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78EC-422E-C511-D4D5-F995C2FA5F6F}"/>
              </a:ext>
            </a:extLst>
          </p:cNvPr>
          <p:cNvSpPr>
            <a:spLocks noGrp="1"/>
          </p:cNvSpPr>
          <p:nvPr>
            <p:ph type="ctrTitle"/>
          </p:nvPr>
        </p:nvSpPr>
        <p:spPr/>
        <p:txBody>
          <a:bodyPr/>
          <a:lstStyle/>
          <a:p>
            <a:endParaRPr lang="en-VN"/>
          </a:p>
        </p:txBody>
      </p:sp>
      <p:sp>
        <p:nvSpPr>
          <p:cNvPr id="3" name="Subtitle 2">
            <a:extLst>
              <a:ext uri="{FF2B5EF4-FFF2-40B4-BE49-F238E27FC236}">
                <a16:creationId xmlns:a16="http://schemas.microsoft.com/office/drawing/2014/main" id="{5B047EBA-D107-64DC-4937-33FF20C505C7}"/>
              </a:ext>
            </a:extLst>
          </p:cNvPr>
          <p:cNvSpPr>
            <a:spLocks noGrp="1"/>
          </p:cNvSpPr>
          <p:nvPr>
            <p:ph type="subTitle" idx="1"/>
          </p:nvPr>
        </p:nvSpPr>
        <p:spPr/>
        <p:txBody>
          <a:bodyPr/>
          <a:lstStyle/>
          <a:p>
            <a:endParaRPr lang="en-VN"/>
          </a:p>
        </p:txBody>
      </p:sp>
      <p:sp>
        <p:nvSpPr>
          <p:cNvPr id="4" name="Rectangle: Diagonal Corners Rounded 5">
            <a:extLst>
              <a:ext uri="{FF2B5EF4-FFF2-40B4-BE49-F238E27FC236}">
                <a16:creationId xmlns:a16="http://schemas.microsoft.com/office/drawing/2014/main" id="{75597D36-C89E-DAC0-68F2-4A5E6C1DFF02}"/>
              </a:ext>
            </a:extLst>
          </p:cNvPr>
          <p:cNvSpPr/>
          <p:nvPr/>
        </p:nvSpPr>
        <p:spPr>
          <a:xfrm>
            <a:off x="2121671" y="404832"/>
            <a:ext cx="9660754" cy="3439517"/>
          </a:xfrm>
          <a:custGeom>
            <a:avLst/>
            <a:gdLst>
              <a:gd name="connsiteX0" fmla="*/ 573264 w 9660754"/>
              <a:gd name="connsiteY0" fmla="*/ 0 h 3439517"/>
              <a:gd name="connsiteX1" fmla="*/ 9660754 w 9660754"/>
              <a:gd name="connsiteY1" fmla="*/ 0 h 3439517"/>
              <a:gd name="connsiteX2" fmla="*/ 9660754 w 9660754"/>
              <a:gd name="connsiteY2" fmla="*/ 0 h 3439517"/>
              <a:gd name="connsiteX3" fmla="*/ 9660754 w 9660754"/>
              <a:gd name="connsiteY3" fmla="*/ 2866253 h 3439517"/>
              <a:gd name="connsiteX4" fmla="*/ 9087490 w 9660754"/>
              <a:gd name="connsiteY4" fmla="*/ 3439517 h 3439517"/>
              <a:gd name="connsiteX5" fmla="*/ 0 w 9660754"/>
              <a:gd name="connsiteY5" fmla="*/ 3439517 h 3439517"/>
              <a:gd name="connsiteX6" fmla="*/ 0 w 9660754"/>
              <a:gd name="connsiteY6" fmla="*/ 3439517 h 3439517"/>
              <a:gd name="connsiteX7" fmla="*/ 0 w 9660754"/>
              <a:gd name="connsiteY7" fmla="*/ 573264 h 3439517"/>
              <a:gd name="connsiteX8" fmla="*/ 573264 w 9660754"/>
              <a:gd name="connsiteY8" fmla="*/ 0 h 3439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60754" h="3439517" fill="none" extrusionOk="0">
                <a:moveTo>
                  <a:pt x="573264" y="0"/>
                </a:moveTo>
                <a:cubicBezTo>
                  <a:pt x="2660894" y="27798"/>
                  <a:pt x="6579091" y="160039"/>
                  <a:pt x="9660754" y="0"/>
                </a:cubicBezTo>
                <a:lnTo>
                  <a:pt x="9660754" y="0"/>
                </a:lnTo>
                <a:cubicBezTo>
                  <a:pt x="9570129" y="988631"/>
                  <a:pt x="9629846" y="2384744"/>
                  <a:pt x="9660754" y="2866253"/>
                </a:cubicBezTo>
                <a:cubicBezTo>
                  <a:pt x="9667358" y="3153561"/>
                  <a:pt x="9384768" y="3410775"/>
                  <a:pt x="9087490" y="3439517"/>
                </a:cubicBezTo>
                <a:cubicBezTo>
                  <a:pt x="6439149" y="3278045"/>
                  <a:pt x="3880856" y="3604850"/>
                  <a:pt x="0" y="3439517"/>
                </a:cubicBezTo>
                <a:lnTo>
                  <a:pt x="0" y="3439517"/>
                </a:lnTo>
                <a:cubicBezTo>
                  <a:pt x="-137687" y="2178216"/>
                  <a:pt x="158077" y="1440197"/>
                  <a:pt x="0" y="573264"/>
                </a:cubicBezTo>
                <a:cubicBezTo>
                  <a:pt x="-7955" y="259319"/>
                  <a:pt x="277836" y="-48629"/>
                  <a:pt x="573264" y="0"/>
                </a:cubicBezTo>
                <a:close/>
              </a:path>
              <a:path w="9660754" h="3439517" stroke="0" extrusionOk="0">
                <a:moveTo>
                  <a:pt x="573264" y="0"/>
                </a:moveTo>
                <a:cubicBezTo>
                  <a:pt x="3674974" y="147409"/>
                  <a:pt x="6365079" y="-109633"/>
                  <a:pt x="9660754" y="0"/>
                </a:cubicBezTo>
                <a:lnTo>
                  <a:pt x="9660754" y="0"/>
                </a:lnTo>
                <a:cubicBezTo>
                  <a:pt x="9649394" y="537307"/>
                  <a:pt x="9553187" y="2333448"/>
                  <a:pt x="9660754" y="2866253"/>
                </a:cubicBezTo>
                <a:cubicBezTo>
                  <a:pt x="9643340" y="3163795"/>
                  <a:pt x="9389476" y="3494050"/>
                  <a:pt x="9087490" y="3439517"/>
                </a:cubicBezTo>
                <a:cubicBezTo>
                  <a:pt x="7332895" y="3576194"/>
                  <a:pt x="2869495" y="3583290"/>
                  <a:pt x="0" y="3439517"/>
                </a:cubicBezTo>
                <a:lnTo>
                  <a:pt x="0" y="3439517"/>
                </a:lnTo>
                <a:cubicBezTo>
                  <a:pt x="2677" y="3123173"/>
                  <a:pt x="83143" y="927750"/>
                  <a:pt x="0" y="573264"/>
                </a:cubicBezTo>
                <a:cubicBezTo>
                  <a:pt x="-35414" y="268116"/>
                  <a:pt x="232307" y="-28989"/>
                  <a:pt x="573264" y="0"/>
                </a:cubicBezTo>
                <a:close/>
              </a:path>
            </a:pathLst>
          </a:custGeom>
          <a:ln w="38100">
            <a:solidFill>
              <a:srgbClr val="FF3300"/>
            </a:solidFill>
            <a:extLst>
              <a:ext uri="{C807C97D-BFC1-408E-A445-0C87EB9F89A2}">
                <ask:lineSketchStyleProps xmlns:ask="http://schemas.microsoft.com/office/drawing/2018/sketchyshapes" sd="1256471659">
                  <a:prstGeom prst="round2Diag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lgn="just">
              <a:buFontTx/>
              <a:buChar char="-"/>
            </a:pPr>
            <a:r>
              <a:rPr lang="en-US" sz="3400" b="1" dirty="0" err="1">
                <a:solidFill>
                  <a:srgbClr val="002060"/>
                </a:solidFill>
                <a:latin typeface="Calibri" panose="020F0502020204030204"/>
              </a:rPr>
              <a:t>Cùng</a:t>
            </a:r>
            <a:r>
              <a:rPr lang="en-US" sz="3400" b="1" dirty="0">
                <a:solidFill>
                  <a:srgbClr val="002060"/>
                </a:solidFill>
                <a:latin typeface="Calibri" panose="020F0502020204030204"/>
              </a:rPr>
              <a:t> </a:t>
            </a:r>
            <a:r>
              <a:rPr lang="en-US" sz="3400" b="1" dirty="0" err="1">
                <a:solidFill>
                  <a:srgbClr val="002060"/>
                </a:solidFill>
                <a:latin typeface="Calibri" panose="020F0502020204030204"/>
              </a:rPr>
              <a:t>bạn</a:t>
            </a:r>
            <a:r>
              <a:rPr lang="en-US" sz="3400" b="1" dirty="0">
                <a:solidFill>
                  <a:srgbClr val="002060"/>
                </a:solidFill>
                <a:latin typeface="Calibri" panose="020F0502020204030204"/>
              </a:rPr>
              <a:t> s</a:t>
            </a:r>
            <a:r>
              <a:rPr lang="vi-VN" sz="3400" b="1" dirty="0">
                <a:solidFill>
                  <a:srgbClr val="002060"/>
                </a:solidFill>
                <a:latin typeface="Calibri" panose="020F0502020204030204"/>
              </a:rPr>
              <a:t>ử dụng những chiếc thước kẻ thủ công để đo một số đồ dùng học tập khác rồi so sánh kết quả với nhau</a:t>
            </a:r>
            <a:endParaRPr lang="en-US" sz="3400" b="1" dirty="0">
              <a:solidFill>
                <a:srgbClr val="002060"/>
              </a:solidFill>
              <a:latin typeface="Calibri" panose="020F0502020204030204"/>
            </a:endParaRPr>
          </a:p>
          <a:p>
            <a:pPr marL="285750" lvl="0" indent="-285750" algn="just">
              <a:buFontTx/>
              <a:buChar char="-"/>
            </a:pPr>
            <a:r>
              <a:rPr lang="en-US" sz="3400" b="1" dirty="0">
                <a:solidFill>
                  <a:srgbClr val="002060"/>
                </a:solidFill>
                <a:latin typeface="Calibri" panose="020F0502020204030204"/>
              </a:rPr>
              <a:t>S</a:t>
            </a:r>
            <a:r>
              <a:rPr lang="vi-VN" sz="3400" b="1" dirty="0">
                <a:solidFill>
                  <a:srgbClr val="002060"/>
                </a:solidFill>
                <a:latin typeface="Calibri" panose="020F0502020204030204"/>
              </a:rPr>
              <a:t>o sánh với kết quả đo từ một chiếc thước kẻ thật</a:t>
            </a:r>
            <a:endParaRPr kumimoji="0" lang="en-US" sz="3400" b="1" i="0" u="none" strike="noStrike" kern="1200" cap="none" spc="0" normalizeH="0" baseline="0" noProof="0" dirty="0">
              <a:ln>
                <a:noFill/>
              </a:ln>
              <a:solidFill>
                <a:srgbClr val="002060"/>
              </a:solidFill>
              <a:effectLst/>
              <a:uLnTx/>
              <a:uFillTx/>
              <a:latin typeface="Calibri" panose="020F0502020204030204"/>
            </a:endParaRPr>
          </a:p>
        </p:txBody>
      </p:sp>
      <p:pic>
        <p:nvPicPr>
          <p:cNvPr id="5" name="Picture 4">
            <a:extLst>
              <a:ext uri="{FF2B5EF4-FFF2-40B4-BE49-F238E27FC236}">
                <a16:creationId xmlns:a16="http://schemas.microsoft.com/office/drawing/2014/main" id="{AA034285-B3B3-1020-6694-3CD5104E90A1}"/>
              </a:ext>
            </a:extLst>
          </p:cNvPr>
          <p:cNvPicPr>
            <a:picLocks noChangeAspect="1"/>
          </p:cNvPicPr>
          <p:nvPr/>
        </p:nvPicPr>
        <p:blipFill>
          <a:blip r:embed="rId2"/>
          <a:stretch>
            <a:fillRect/>
          </a:stretch>
        </p:blipFill>
        <p:spPr>
          <a:xfrm>
            <a:off x="0" y="1439476"/>
            <a:ext cx="1652159" cy="1658256"/>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38AAF00F-6129-875C-1184-1D16FAAEA97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3372" y="3819525"/>
            <a:ext cx="2898749" cy="2486025"/>
          </a:xfrm>
          <a:prstGeom prst="rect">
            <a:avLst/>
          </a:prstGeom>
        </p:spPr>
      </p:pic>
      <p:pic>
        <p:nvPicPr>
          <p:cNvPr id="7" name="图片 3" descr="51miz-E997146-71E4A844">
            <a:extLst>
              <a:ext uri="{FF2B5EF4-FFF2-40B4-BE49-F238E27FC236}">
                <a16:creationId xmlns:a16="http://schemas.microsoft.com/office/drawing/2014/main" id="{DE7AF6AD-A83C-830A-A3EE-092B7950D0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64611" y="4576018"/>
            <a:ext cx="3496840" cy="2622523"/>
          </a:xfrm>
          <a:prstGeom prst="rect">
            <a:avLst/>
          </a:prstGeom>
        </p:spPr>
      </p:pic>
    </p:spTree>
    <p:extLst>
      <p:ext uri="{BB962C8B-B14F-4D97-AF65-F5344CB8AC3E}">
        <p14:creationId xmlns:p14="http://schemas.microsoft.com/office/powerpoint/2010/main" val="167038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pic>
        <p:nvPicPr>
          <p:cNvPr id="4" name="图片 16" descr="51miz-E1021186-AC588185">
            <a:extLst>
              <a:ext uri="{FF2B5EF4-FFF2-40B4-BE49-F238E27FC236}">
                <a16:creationId xmlns:a16="http://schemas.microsoft.com/office/drawing/2014/main" id="{E41F64BA-8991-C9D8-9B17-1AE1B8A4FF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6546380" y="1402907"/>
            <a:ext cx="5876439" cy="5876439"/>
          </a:xfrm>
          <a:prstGeom prst="rect">
            <a:avLst/>
          </a:prstGeom>
        </p:spPr>
      </p:pic>
      <p:pic>
        <p:nvPicPr>
          <p:cNvPr id="5" name="图片 12">
            <a:extLst>
              <a:ext uri="{FF2B5EF4-FFF2-40B4-BE49-F238E27FC236}">
                <a16:creationId xmlns:a16="http://schemas.microsoft.com/office/drawing/2014/main" id="{02B579ED-A12B-E7F8-CC96-BAC9A689E0B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79214" y="1261449"/>
            <a:ext cx="7071266" cy="4775439"/>
          </a:xfrm>
          <a:prstGeom prst="rect">
            <a:avLst/>
          </a:prstGeom>
        </p:spPr>
      </p:pic>
      <p:grpSp>
        <p:nvGrpSpPr>
          <p:cNvPr id="6" name="Group 5">
            <a:extLst>
              <a:ext uri="{FF2B5EF4-FFF2-40B4-BE49-F238E27FC236}">
                <a16:creationId xmlns:a16="http://schemas.microsoft.com/office/drawing/2014/main" id="{757AD810-FA52-F75B-DD10-BE71FBF80121}"/>
              </a:ext>
            </a:extLst>
          </p:cNvPr>
          <p:cNvGrpSpPr/>
          <p:nvPr/>
        </p:nvGrpSpPr>
        <p:grpSpPr>
          <a:xfrm>
            <a:off x="8132074" y="585665"/>
            <a:ext cx="1928301" cy="2806787"/>
            <a:chOff x="8132074" y="585665"/>
            <a:chExt cx="1928301" cy="2806787"/>
          </a:xfrm>
        </p:grpSpPr>
        <p:pic>
          <p:nvPicPr>
            <p:cNvPr id="7" name="图片 21" descr="51miz-E324246-63B9A8F8">
              <a:extLst>
                <a:ext uri="{FF2B5EF4-FFF2-40B4-BE49-F238E27FC236}">
                  <a16:creationId xmlns:a16="http://schemas.microsoft.com/office/drawing/2014/main" id="{531D909F-35F0-DF23-26B7-F37ECAB042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745574" y="626975"/>
              <a:ext cx="725170" cy="1905635"/>
            </a:xfrm>
            <a:prstGeom prst="rect">
              <a:avLst/>
            </a:prstGeom>
          </p:spPr>
        </p:pic>
        <p:pic>
          <p:nvPicPr>
            <p:cNvPr id="8" name="图片 21" descr="51miz-E324246-63B9A8F8">
              <a:extLst>
                <a:ext uri="{FF2B5EF4-FFF2-40B4-BE49-F238E27FC236}">
                  <a16:creationId xmlns:a16="http://schemas.microsoft.com/office/drawing/2014/main" id="{8F075400-61C1-DCF8-D6DC-8AC5A6E8A4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153615" y="996384"/>
              <a:ext cx="725170" cy="1905635"/>
            </a:xfrm>
            <a:prstGeom prst="rect">
              <a:avLst/>
            </a:prstGeom>
          </p:spPr>
        </p:pic>
        <p:pic>
          <p:nvPicPr>
            <p:cNvPr id="9" name="图片 21" descr="51miz-E324246-63B9A8F8">
              <a:extLst>
                <a:ext uri="{FF2B5EF4-FFF2-40B4-BE49-F238E27FC236}">
                  <a16:creationId xmlns:a16="http://schemas.microsoft.com/office/drawing/2014/main" id="{C9645F84-2466-B318-5581-FDB6E1E6A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9335205" y="1086768"/>
              <a:ext cx="725170" cy="1905635"/>
            </a:xfrm>
            <a:prstGeom prst="rect">
              <a:avLst/>
            </a:prstGeom>
          </p:spPr>
        </p:pic>
        <p:pic>
          <p:nvPicPr>
            <p:cNvPr id="10" name="图片 21" descr="51miz-E324246-63B9A8F8">
              <a:extLst>
                <a:ext uri="{FF2B5EF4-FFF2-40B4-BE49-F238E27FC236}">
                  <a16:creationId xmlns:a16="http://schemas.microsoft.com/office/drawing/2014/main" id="{22C05419-8CE2-62F9-6AEC-A76F8CEF19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724033" y="585665"/>
              <a:ext cx="725170" cy="1905635"/>
            </a:xfrm>
            <a:prstGeom prst="rect">
              <a:avLst/>
            </a:prstGeom>
          </p:spPr>
        </p:pic>
        <p:pic>
          <p:nvPicPr>
            <p:cNvPr id="11" name="图片 21" descr="51miz-E324246-63B9A8F8">
              <a:extLst>
                <a:ext uri="{FF2B5EF4-FFF2-40B4-BE49-F238E27FC236}">
                  <a16:creationId xmlns:a16="http://schemas.microsoft.com/office/drawing/2014/main" id="{3F3C6A95-9E7E-A455-6E1D-3520003886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132074" y="955074"/>
              <a:ext cx="725170" cy="1905635"/>
            </a:xfrm>
            <a:prstGeom prst="rect">
              <a:avLst/>
            </a:prstGeom>
          </p:spPr>
        </p:pic>
        <p:pic>
          <p:nvPicPr>
            <p:cNvPr id="12" name="图片 21" descr="51miz-E324246-63B9A8F8">
              <a:extLst>
                <a:ext uri="{FF2B5EF4-FFF2-40B4-BE49-F238E27FC236}">
                  <a16:creationId xmlns:a16="http://schemas.microsoft.com/office/drawing/2014/main" id="{20F2CBD5-E357-F74B-D81F-9FE4CFD9AB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8574296" y="1298176"/>
              <a:ext cx="725170" cy="1905635"/>
            </a:xfrm>
            <a:prstGeom prst="rect">
              <a:avLst/>
            </a:prstGeom>
          </p:spPr>
        </p:pic>
        <p:pic>
          <p:nvPicPr>
            <p:cNvPr id="13" name="图片 21" descr="51miz-E324246-63B9A8F8">
              <a:extLst>
                <a:ext uri="{FF2B5EF4-FFF2-40B4-BE49-F238E27FC236}">
                  <a16:creationId xmlns:a16="http://schemas.microsoft.com/office/drawing/2014/main" id="{C11165E4-8D90-FCE5-C8BB-F2E6FC9071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40000">
              <a:off x="9125662" y="1486817"/>
              <a:ext cx="725170" cy="1905635"/>
            </a:xfrm>
            <a:prstGeom prst="rect">
              <a:avLst/>
            </a:prstGeom>
          </p:spPr>
        </p:pic>
      </p:grpSp>
      <p:pic>
        <p:nvPicPr>
          <p:cNvPr id="14" name="Picture 13">
            <a:extLst>
              <a:ext uri="{FF2B5EF4-FFF2-40B4-BE49-F238E27FC236}">
                <a16:creationId xmlns:a16="http://schemas.microsoft.com/office/drawing/2014/main" id="{0C77BDD7-68A5-DC0F-CFE1-283F6AA5647E}"/>
              </a:ext>
            </a:extLst>
          </p:cNvPr>
          <p:cNvPicPr>
            <a:picLocks noChangeAspect="1"/>
          </p:cNvPicPr>
          <p:nvPr/>
        </p:nvPicPr>
        <p:blipFill>
          <a:blip r:embed="rId5"/>
          <a:stretch>
            <a:fillRect/>
          </a:stretch>
        </p:blipFill>
        <p:spPr>
          <a:xfrm>
            <a:off x="1015849" y="2659283"/>
            <a:ext cx="6407451" cy="2225233"/>
          </a:xfrm>
          <a:prstGeom prst="rect">
            <a:avLst/>
          </a:prstGeom>
        </p:spPr>
      </p:pic>
    </p:spTree>
    <p:extLst>
      <p:ext uri="{BB962C8B-B14F-4D97-AF65-F5344CB8AC3E}">
        <p14:creationId xmlns:p14="http://schemas.microsoft.com/office/powerpoint/2010/main" val="324163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pic>
        <p:nvPicPr>
          <p:cNvPr id="4" name="Picture 3">
            <a:extLst>
              <a:ext uri="{FF2B5EF4-FFF2-40B4-BE49-F238E27FC236}">
                <a16:creationId xmlns:a16="http://schemas.microsoft.com/office/drawing/2014/main" id="{85DB6D3B-EC33-F828-787F-BB462D6522B3}"/>
              </a:ext>
            </a:extLst>
          </p:cNvPr>
          <p:cNvPicPr>
            <a:picLocks noChangeAspect="1"/>
          </p:cNvPicPr>
          <p:nvPr/>
        </p:nvPicPr>
        <p:blipFill>
          <a:blip r:embed="rId2"/>
          <a:stretch>
            <a:fillRect/>
          </a:stretch>
        </p:blipFill>
        <p:spPr>
          <a:xfrm>
            <a:off x="1379096" y="610348"/>
            <a:ext cx="1652159" cy="1658256"/>
          </a:xfrm>
          <a:prstGeom prst="rect">
            <a:avLst/>
          </a:prstGeom>
        </p:spPr>
      </p:pic>
      <p:pic>
        <p:nvPicPr>
          <p:cNvPr id="5" name="Picture 4">
            <a:extLst>
              <a:ext uri="{FF2B5EF4-FFF2-40B4-BE49-F238E27FC236}">
                <a16:creationId xmlns:a16="http://schemas.microsoft.com/office/drawing/2014/main" id="{04256037-DA00-E5C2-9A22-8C103820C8AD}"/>
              </a:ext>
            </a:extLst>
          </p:cNvPr>
          <p:cNvPicPr>
            <a:picLocks noChangeAspect="1"/>
          </p:cNvPicPr>
          <p:nvPr/>
        </p:nvPicPr>
        <p:blipFill>
          <a:blip r:embed="rId2"/>
          <a:stretch>
            <a:fillRect/>
          </a:stretch>
        </p:blipFill>
        <p:spPr>
          <a:xfrm>
            <a:off x="9511714" y="195816"/>
            <a:ext cx="1652159" cy="1658256"/>
          </a:xfrm>
          <a:prstGeom prst="rect">
            <a:avLst/>
          </a:prstGeom>
        </p:spPr>
      </p:pic>
      <p:grpSp>
        <p:nvGrpSpPr>
          <p:cNvPr id="6" name="Group 5">
            <a:extLst>
              <a:ext uri="{FF2B5EF4-FFF2-40B4-BE49-F238E27FC236}">
                <a16:creationId xmlns:a16="http://schemas.microsoft.com/office/drawing/2014/main" id="{8680DD38-EAA3-700F-892E-3081FF85CB06}"/>
              </a:ext>
            </a:extLst>
          </p:cNvPr>
          <p:cNvGrpSpPr/>
          <p:nvPr/>
        </p:nvGrpSpPr>
        <p:grpSpPr>
          <a:xfrm>
            <a:off x="-199362" y="125572"/>
            <a:ext cx="11052584" cy="6606855"/>
            <a:chOff x="-419623" y="773139"/>
            <a:chExt cx="11617137" cy="8953419"/>
          </a:xfrm>
        </p:grpSpPr>
        <p:pic>
          <p:nvPicPr>
            <p:cNvPr id="7" name="图片 16">
              <a:extLst>
                <a:ext uri="{FF2B5EF4-FFF2-40B4-BE49-F238E27FC236}">
                  <a16:creationId xmlns:a16="http://schemas.microsoft.com/office/drawing/2014/main" id="{6459D42E-DED5-A733-A5F0-1F05D7FF55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3065" b="22198"/>
            <a:stretch/>
          </p:blipFill>
          <p:spPr>
            <a:xfrm>
              <a:off x="-419623" y="773139"/>
              <a:ext cx="11617137" cy="8953419"/>
            </a:xfrm>
            <a:prstGeom prst="rect">
              <a:avLst/>
            </a:prstGeom>
          </p:spPr>
        </p:pic>
        <p:sp>
          <p:nvSpPr>
            <p:cNvPr id="8" name="TextBox 7">
              <a:extLst>
                <a:ext uri="{FF2B5EF4-FFF2-40B4-BE49-F238E27FC236}">
                  <a16:creationId xmlns:a16="http://schemas.microsoft.com/office/drawing/2014/main" id="{AA3CA8A0-12A1-A78A-D4EE-A9453097E194}"/>
                </a:ext>
              </a:extLst>
            </p:cNvPr>
            <p:cNvSpPr txBox="1"/>
            <p:nvPr/>
          </p:nvSpPr>
          <p:spPr>
            <a:xfrm>
              <a:off x="1638493" y="4452771"/>
              <a:ext cx="7937153" cy="2823231"/>
            </a:xfrm>
            <a:prstGeom prst="rect">
              <a:avLst/>
            </a:prstGeom>
            <a:noFill/>
          </p:spPr>
          <p:txBody>
            <a:bodyPr wrap="square" rtlCol="0">
              <a:spAutoFit/>
            </a:bodyPr>
            <a:lstStyle/>
            <a:p>
              <a:pPr marL="457200" marR="0" indent="-457200" algn="just">
                <a:lnSpc>
                  <a:spcPct val="120000"/>
                </a:lnSpc>
                <a:spcBef>
                  <a:spcPts val="0"/>
                </a:spcBef>
                <a:spcAft>
                  <a:spcPts val="0"/>
                </a:spcAft>
                <a:buFont typeface="Arial" panose="020B0604020202020204" pitchFamily="34" charset="0"/>
                <a:buChar char="•"/>
              </a:pPr>
              <a:r>
                <a:rPr lang="nl-NL" sz="3200" b="1" dirty="0">
                  <a:solidFill>
                    <a:srgbClr val="002060"/>
                  </a:solidFill>
                  <a:ea typeface="Times New Roman" panose="02020603050405020304" pitchFamily="18" charset="0"/>
                  <a:cs typeface="Times New Roman" panose="02020603050405020304" pitchFamily="18" charset="0"/>
                </a:rPr>
                <a:t>L</a:t>
              </a:r>
              <a:r>
                <a:rPr lang="nl-NL" sz="3200" b="1" dirty="0">
                  <a:solidFill>
                    <a:srgbClr val="002060"/>
                  </a:solidFill>
                  <a:effectLst/>
                  <a:ea typeface="Times New Roman" panose="02020603050405020304" pitchFamily="18" charset="0"/>
                  <a:cs typeface="Times New Roman" panose="02020603050405020304" pitchFamily="18" charset="0"/>
                </a:rPr>
                <a:t>ập ban chấm sản phẩm bao gồm: giáo viên, lớp trưởng và ba bạn tổ trưởng</a:t>
              </a:r>
              <a:endParaRPr lang="en-US" sz="3200" b="1" dirty="0">
                <a:solidFill>
                  <a:srgbClr val="002060"/>
                </a:solidFill>
                <a:ea typeface="Times New Roman" panose="02020603050405020304" pitchFamily="18" charset="0"/>
                <a:cs typeface="Times New Roman" panose="02020603050405020304" pitchFamily="18" charset="0"/>
              </a:endParaRPr>
            </a:p>
            <a:p>
              <a:pPr marL="457200" marR="0" indent="-457200" algn="just">
                <a:lnSpc>
                  <a:spcPct val="120000"/>
                </a:lnSpc>
                <a:spcBef>
                  <a:spcPts val="0"/>
                </a:spcBef>
                <a:spcAft>
                  <a:spcPts val="0"/>
                </a:spcAft>
                <a:buFont typeface="Arial" panose="020B0604020202020204" pitchFamily="34" charset="0"/>
                <a:buChar char="•"/>
              </a:pPr>
              <a:r>
                <a:rPr lang="nl-NL" sz="3200" b="1" dirty="0">
                  <a:solidFill>
                    <a:srgbClr val="002060"/>
                  </a:solidFill>
                  <a:effectLst/>
                  <a:ea typeface="Times New Roman" panose="02020603050405020304" pitchFamily="18" charset="0"/>
                  <a:cs typeface="Times New Roman" panose="02020603050405020304" pitchFamily="18" charset="0"/>
                </a:rPr>
                <a:t>Ban chấm quan sát, chọn lựa các sản phẩm đẹp nhất dựa vào các tiêu chí</a:t>
              </a:r>
              <a:endParaRPr lang="en-US" sz="3200" b="1" dirty="0">
                <a:solidFill>
                  <a:srgbClr val="002060"/>
                </a:solidFill>
                <a:effectLst/>
                <a:ea typeface="Times New Roman" panose="02020603050405020304" pitchFamily="18" charset="0"/>
                <a:cs typeface="Times New Roman" panose="02020603050405020304" pitchFamily="18" charset="0"/>
              </a:endParaRPr>
            </a:p>
          </p:txBody>
        </p:sp>
      </p:grpSp>
      <p:pic>
        <p:nvPicPr>
          <p:cNvPr id="9" name="图片 3" descr="51miz-E1089871-AA864E8F">
            <a:extLst>
              <a:ext uri="{FF2B5EF4-FFF2-40B4-BE49-F238E27FC236}">
                <a16:creationId xmlns:a16="http://schemas.microsoft.com/office/drawing/2014/main" id="{E589FE93-D21A-D3D2-65EF-4346F3E284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62746" y="3171824"/>
            <a:ext cx="3224545" cy="3224545"/>
          </a:xfrm>
          <a:prstGeom prst="rect">
            <a:avLst/>
          </a:prstGeom>
        </p:spPr>
      </p:pic>
    </p:spTree>
    <p:extLst>
      <p:ext uri="{BB962C8B-B14F-4D97-AF65-F5344CB8AC3E}">
        <p14:creationId xmlns:p14="http://schemas.microsoft.com/office/powerpoint/2010/main" val="95159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pic>
        <p:nvPicPr>
          <p:cNvPr id="4" name="Picture 3">
            <a:extLst>
              <a:ext uri="{FF2B5EF4-FFF2-40B4-BE49-F238E27FC236}">
                <a16:creationId xmlns:a16="http://schemas.microsoft.com/office/drawing/2014/main" id="{ABC006FE-E986-6D5D-12A4-026EB38B31A4}"/>
              </a:ext>
            </a:extLst>
          </p:cNvPr>
          <p:cNvPicPr>
            <a:picLocks noChangeAspect="1"/>
          </p:cNvPicPr>
          <p:nvPr/>
        </p:nvPicPr>
        <p:blipFill>
          <a:blip r:embed="rId2"/>
          <a:stretch>
            <a:fillRect/>
          </a:stretch>
        </p:blipFill>
        <p:spPr>
          <a:xfrm>
            <a:off x="8832268" y="-226660"/>
            <a:ext cx="1652159" cy="1658256"/>
          </a:xfrm>
          <a:prstGeom prst="rect">
            <a:avLst/>
          </a:prstGeom>
        </p:spPr>
      </p:pic>
      <p:pic>
        <p:nvPicPr>
          <p:cNvPr id="5" name="图片 2">
            <a:extLst>
              <a:ext uri="{FF2B5EF4-FFF2-40B4-BE49-F238E27FC236}">
                <a16:creationId xmlns:a16="http://schemas.microsoft.com/office/drawing/2014/main" id="{F761DF82-F0E9-41B0-3CE1-5A6AA9E12B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905817" y="-537984"/>
            <a:ext cx="2551471" cy="2551471"/>
          </a:xfrm>
          <a:prstGeom prst="rect">
            <a:avLst/>
          </a:prstGeom>
        </p:spPr>
      </p:pic>
      <p:pic>
        <p:nvPicPr>
          <p:cNvPr id="6" name="图片 3">
            <a:extLst>
              <a:ext uri="{FF2B5EF4-FFF2-40B4-BE49-F238E27FC236}">
                <a16:creationId xmlns:a16="http://schemas.microsoft.com/office/drawing/2014/main" id="{9BF243BF-747A-DFDC-F961-B2BBEC0AF5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0" y="3680240"/>
            <a:ext cx="4718742" cy="3932284"/>
          </a:xfrm>
          <a:prstGeom prst="rect">
            <a:avLst/>
          </a:prstGeom>
        </p:spPr>
      </p:pic>
      <p:pic>
        <p:nvPicPr>
          <p:cNvPr id="7" name="Picture 6">
            <a:extLst>
              <a:ext uri="{FF2B5EF4-FFF2-40B4-BE49-F238E27FC236}">
                <a16:creationId xmlns:a16="http://schemas.microsoft.com/office/drawing/2014/main" id="{1D07F529-4B0D-269E-3B42-6BFA01626B17}"/>
              </a:ext>
            </a:extLst>
          </p:cNvPr>
          <p:cNvPicPr>
            <a:picLocks noGrp="1" noRot="1" noChangeAspect="1" noMove="1" noResize="1" noEditPoints="1" noAdjustHandles="1" noChangeArrowheads="1" noChangeShapeType="1" noCrop="1"/>
          </p:cNvPicPr>
          <p:nvPr/>
        </p:nvPicPr>
        <p:blipFill>
          <a:blip r:embed="rId5"/>
          <a:stretch>
            <a:fillRect/>
          </a:stretch>
        </p:blipFill>
        <p:spPr>
          <a:xfrm>
            <a:off x="8473133" y="3992632"/>
            <a:ext cx="2865368" cy="2865368"/>
          </a:xfrm>
          <a:prstGeom prst="rect">
            <a:avLst/>
          </a:prstGeom>
        </p:spPr>
      </p:pic>
      <p:pic>
        <p:nvPicPr>
          <p:cNvPr id="8" name="Picture 7">
            <a:extLst>
              <a:ext uri="{FF2B5EF4-FFF2-40B4-BE49-F238E27FC236}">
                <a16:creationId xmlns:a16="http://schemas.microsoft.com/office/drawing/2014/main" id="{DA95E4A7-ECAD-FFCB-4B30-25C3C6B2B8D2}"/>
              </a:ext>
            </a:extLst>
          </p:cNvPr>
          <p:cNvPicPr>
            <a:picLocks noChangeAspect="1"/>
          </p:cNvPicPr>
          <p:nvPr/>
        </p:nvPicPr>
        <p:blipFill>
          <a:blip r:embed="rId6"/>
          <a:stretch>
            <a:fillRect/>
          </a:stretch>
        </p:blipFill>
        <p:spPr>
          <a:xfrm>
            <a:off x="854126" y="1397728"/>
            <a:ext cx="10540898" cy="3700593"/>
          </a:xfrm>
          <a:prstGeom prst="rect">
            <a:avLst/>
          </a:prstGeom>
        </p:spPr>
      </p:pic>
    </p:spTree>
    <p:extLst>
      <p:ext uri="{BB962C8B-B14F-4D97-AF65-F5344CB8AC3E}">
        <p14:creationId xmlns:p14="http://schemas.microsoft.com/office/powerpoint/2010/main" val="386250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pic>
        <p:nvPicPr>
          <p:cNvPr id="4" name="Picture 3">
            <a:extLst>
              <a:ext uri="{FF2B5EF4-FFF2-40B4-BE49-F238E27FC236}">
                <a16:creationId xmlns:a16="http://schemas.microsoft.com/office/drawing/2014/main" id="{7AB42C6B-C1E4-F6EB-FD65-5172AD55A091}"/>
              </a:ext>
            </a:extLst>
          </p:cNvPr>
          <p:cNvPicPr>
            <a:picLocks noChangeAspect="1"/>
          </p:cNvPicPr>
          <p:nvPr/>
        </p:nvPicPr>
        <p:blipFill>
          <a:blip r:embed="rId2"/>
          <a:stretch>
            <a:fillRect/>
          </a:stretch>
        </p:blipFill>
        <p:spPr>
          <a:xfrm>
            <a:off x="1379096" y="610348"/>
            <a:ext cx="1652159" cy="1658256"/>
          </a:xfrm>
          <a:prstGeom prst="rect">
            <a:avLst/>
          </a:prstGeom>
        </p:spPr>
      </p:pic>
      <p:pic>
        <p:nvPicPr>
          <p:cNvPr id="5" name="Picture 4">
            <a:extLst>
              <a:ext uri="{FF2B5EF4-FFF2-40B4-BE49-F238E27FC236}">
                <a16:creationId xmlns:a16="http://schemas.microsoft.com/office/drawing/2014/main" id="{862DE7C2-778F-54DB-F9F8-A6870A786750}"/>
              </a:ext>
            </a:extLst>
          </p:cNvPr>
          <p:cNvPicPr>
            <a:picLocks noChangeAspect="1"/>
          </p:cNvPicPr>
          <p:nvPr/>
        </p:nvPicPr>
        <p:blipFill>
          <a:blip r:embed="rId2"/>
          <a:stretch>
            <a:fillRect/>
          </a:stretch>
        </p:blipFill>
        <p:spPr>
          <a:xfrm>
            <a:off x="0" y="1439476"/>
            <a:ext cx="1652159" cy="1658256"/>
          </a:xfrm>
          <a:prstGeom prst="rect">
            <a:avLst/>
          </a:prstGeom>
        </p:spPr>
      </p:pic>
      <p:pic>
        <p:nvPicPr>
          <p:cNvPr id="6" name="Picture 5">
            <a:extLst>
              <a:ext uri="{FF2B5EF4-FFF2-40B4-BE49-F238E27FC236}">
                <a16:creationId xmlns:a16="http://schemas.microsoft.com/office/drawing/2014/main" id="{A649FFF7-FD78-E234-4539-181BA3942AC4}"/>
              </a:ext>
            </a:extLst>
          </p:cNvPr>
          <p:cNvPicPr>
            <a:picLocks noChangeAspect="1"/>
          </p:cNvPicPr>
          <p:nvPr/>
        </p:nvPicPr>
        <p:blipFill>
          <a:blip r:embed="rId2"/>
          <a:stretch>
            <a:fillRect/>
          </a:stretch>
        </p:blipFill>
        <p:spPr>
          <a:xfrm>
            <a:off x="10280072" y="897830"/>
            <a:ext cx="1652159" cy="1658256"/>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B09A06CE-CB94-C537-9A3C-7BDE6361F50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6542" y="4011761"/>
            <a:ext cx="3236196" cy="2775426"/>
          </a:xfrm>
          <a:prstGeom prst="rect">
            <a:avLst/>
          </a:prstGeom>
        </p:spPr>
      </p:pic>
      <p:pic>
        <p:nvPicPr>
          <p:cNvPr id="8" name="图片 3" descr="51miz-E997146-71E4A844">
            <a:extLst>
              <a:ext uri="{FF2B5EF4-FFF2-40B4-BE49-F238E27FC236}">
                <a16:creationId xmlns:a16="http://schemas.microsoft.com/office/drawing/2014/main" id="{8B762744-1390-F8D0-E52F-AD8698EA5E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0128" y="3728925"/>
            <a:ext cx="4505782" cy="3379198"/>
          </a:xfrm>
          <a:prstGeom prst="rect">
            <a:avLst/>
          </a:prstGeom>
        </p:spPr>
      </p:pic>
      <p:sp>
        <p:nvSpPr>
          <p:cNvPr id="9" name="Rectangle: Rounded Corners 17">
            <a:extLst>
              <a:ext uri="{FF2B5EF4-FFF2-40B4-BE49-F238E27FC236}">
                <a16:creationId xmlns:a16="http://schemas.microsoft.com/office/drawing/2014/main" id="{86512742-06B7-0B89-2831-F80F60191D6F}"/>
              </a:ext>
            </a:extLst>
          </p:cNvPr>
          <p:cNvSpPr/>
          <p:nvPr/>
        </p:nvSpPr>
        <p:spPr>
          <a:xfrm>
            <a:off x="1817676" y="323685"/>
            <a:ext cx="9898073" cy="2324265"/>
          </a:xfrm>
          <a:custGeom>
            <a:avLst/>
            <a:gdLst>
              <a:gd name="connsiteX0" fmla="*/ 0 w 9898073"/>
              <a:gd name="connsiteY0" fmla="*/ 387384 h 2324265"/>
              <a:gd name="connsiteX1" fmla="*/ 1014732 w 9898073"/>
              <a:gd name="connsiteY1" fmla="*/ 0 h 2324265"/>
              <a:gd name="connsiteX2" fmla="*/ 1528027 w 9898073"/>
              <a:gd name="connsiteY2" fmla="*/ 0 h 2324265"/>
              <a:gd name="connsiteX3" fmla="*/ 2041323 w 9898073"/>
              <a:gd name="connsiteY3" fmla="*/ 0 h 2324265"/>
              <a:gd name="connsiteX4" fmla="*/ 2509767 w 9898073"/>
              <a:gd name="connsiteY4" fmla="*/ 0 h 2324265"/>
              <a:gd name="connsiteX5" fmla="*/ 3926117 w 9898073"/>
              <a:gd name="connsiteY5" fmla="*/ 0 h 2324265"/>
              <a:gd name="connsiteX6" fmla="*/ 5421153 w 9898073"/>
              <a:gd name="connsiteY6" fmla="*/ 0 h 2324265"/>
              <a:gd name="connsiteX7" fmla="*/ 6837502 w 9898073"/>
              <a:gd name="connsiteY7" fmla="*/ 0 h 2324265"/>
              <a:gd name="connsiteX8" fmla="*/ 8883340 w 9898073"/>
              <a:gd name="connsiteY8" fmla="*/ 0 h 2324265"/>
              <a:gd name="connsiteX9" fmla="*/ 9898073 w 9898073"/>
              <a:gd name="connsiteY9" fmla="*/ 387384 h 2324265"/>
              <a:gd name="connsiteX10" fmla="*/ 9898073 w 9898073"/>
              <a:gd name="connsiteY10" fmla="*/ 934872 h 2324265"/>
              <a:gd name="connsiteX11" fmla="*/ 9898073 w 9898073"/>
              <a:gd name="connsiteY11" fmla="*/ 1482361 h 2324265"/>
              <a:gd name="connsiteX12" fmla="*/ 9898073 w 9898073"/>
              <a:gd name="connsiteY12" fmla="*/ 1936880 h 2324265"/>
              <a:gd name="connsiteX13" fmla="*/ 8883340 w 9898073"/>
              <a:gd name="connsiteY13" fmla="*/ 2324265 h 2324265"/>
              <a:gd name="connsiteX14" fmla="*/ 7309619 w 9898073"/>
              <a:gd name="connsiteY14" fmla="*/ 2324265 h 2324265"/>
              <a:gd name="connsiteX15" fmla="*/ 5735897 w 9898073"/>
              <a:gd name="connsiteY15" fmla="*/ 2324265 h 2324265"/>
              <a:gd name="connsiteX16" fmla="*/ 4398233 w 9898073"/>
              <a:gd name="connsiteY16" fmla="*/ 2324265 h 2324265"/>
              <a:gd name="connsiteX17" fmla="*/ 2667139 w 9898073"/>
              <a:gd name="connsiteY17" fmla="*/ 2324265 h 2324265"/>
              <a:gd name="connsiteX18" fmla="*/ 1014732 w 9898073"/>
              <a:gd name="connsiteY18" fmla="*/ 2324265 h 2324265"/>
              <a:gd name="connsiteX19" fmla="*/ 0 w 9898073"/>
              <a:gd name="connsiteY19" fmla="*/ 1936880 h 2324265"/>
              <a:gd name="connsiteX20" fmla="*/ 0 w 9898073"/>
              <a:gd name="connsiteY20" fmla="*/ 1420382 h 2324265"/>
              <a:gd name="connsiteX21" fmla="*/ 0 w 9898073"/>
              <a:gd name="connsiteY21" fmla="*/ 888388 h 2324265"/>
              <a:gd name="connsiteX22" fmla="*/ 0 w 9898073"/>
              <a:gd name="connsiteY22" fmla="*/ 387384 h 2324265"/>
              <a:gd name="connsiteX0" fmla="*/ 0 w 9898073"/>
              <a:gd name="connsiteY0" fmla="*/ 387384 h 2324265"/>
              <a:gd name="connsiteX1" fmla="*/ 1014732 w 9898073"/>
              <a:gd name="connsiteY1" fmla="*/ 0 h 2324265"/>
              <a:gd name="connsiteX2" fmla="*/ 2588453 w 9898073"/>
              <a:gd name="connsiteY2" fmla="*/ 0 h 2324265"/>
              <a:gd name="connsiteX3" fmla="*/ 3926117 w 9898073"/>
              <a:gd name="connsiteY3" fmla="*/ 0 h 2324265"/>
              <a:gd name="connsiteX4" fmla="*/ 5578525 w 9898073"/>
              <a:gd name="connsiteY4" fmla="*/ 0 h 2324265"/>
              <a:gd name="connsiteX5" fmla="*/ 7230933 w 9898073"/>
              <a:gd name="connsiteY5" fmla="*/ 0 h 2324265"/>
              <a:gd name="connsiteX6" fmla="*/ 8883340 w 9898073"/>
              <a:gd name="connsiteY6" fmla="*/ 0 h 2324265"/>
              <a:gd name="connsiteX7" fmla="*/ 9898073 w 9898073"/>
              <a:gd name="connsiteY7" fmla="*/ 387384 h 2324265"/>
              <a:gd name="connsiteX8" fmla="*/ 9898073 w 9898073"/>
              <a:gd name="connsiteY8" fmla="*/ 903882 h 2324265"/>
              <a:gd name="connsiteX9" fmla="*/ 9898073 w 9898073"/>
              <a:gd name="connsiteY9" fmla="*/ 1389392 h 2324265"/>
              <a:gd name="connsiteX10" fmla="*/ 9898073 w 9898073"/>
              <a:gd name="connsiteY10" fmla="*/ 1936880 h 2324265"/>
              <a:gd name="connsiteX11" fmla="*/ 8883340 w 9898073"/>
              <a:gd name="connsiteY11" fmla="*/ 2324265 h 2324265"/>
              <a:gd name="connsiteX12" fmla="*/ 7545677 w 9898073"/>
              <a:gd name="connsiteY12" fmla="*/ 2324265 h 2324265"/>
              <a:gd name="connsiteX13" fmla="*/ 6050641 w 9898073"/>
              <a:gd name="connsiteY13" fmla="*/ 2324265 h 2324265"/>
              <a:gd name="connsiteX14" fmla="*/ 4712978 w 9898073"/>
              <a:gd name="connsiteY14" fmla="*/ 2324265 h 2324265"/>
              <a:gd name="connsiteX15" fmla="*/ 3217942 w 9898073"/>
              <a:gd name="connsiteY15" fmla="*/ 2324265 h 2324265"/>
              <a:gd name="connsiteX16" fmla="*/ 1014732 w 9898073"/>
              <a:gd name="connsiteY16" fmla="*/ 2324265 h 2324265"/>
              <a:gd name="connsiteX17" fmla="*/ 0 w 9898073"/>
              <a:gd name="connsiteY17" fmla="*/ 1936880 h 2324265"/>
              <a:gd name="connsiteX18" fmla="*/ 0 w 9898073"/>
              <a:gd name="connsiteY18" fmla="*/ 1451371 h 2324265"/>
              <a:gd name="connsiteX19" fmla="*/ 0 w 9898073"/>
              <a:gd name="connsiteY19" fmla="*/ 981358 h 2324265"/>
              <a:gd name="connsiteX20" fmla="*/ 0 w 9898073"/>
              <a:gd name="connsiteY20" fmla="*/ 387384 h 232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98073" h="2324265" fill="none" extrusionOk="0">
                <a:moveTo>
                  <a:pt x="0" y="387384"/>
                </a:moveTo>
                <a:cubicBezTo>
                  <a:pt x="-9518" y="206958"/>
                  <a:pt x="332965" y="-57086"/>
                  <a:pt x="1014732" y="0"/>
                </a:cubicBezTo>
                <a:cubicBezTo>
                  <a:pt x="1211384" y="-24060"/>
                  <a:pt x="1316775" y="53476"/>
                  <a:pt x="1528027" y="0"/>
                </a:cubicBezTo>
                <a:cubicBezTo>
                  <a:pt x="1739279" y="-53476"/>
                  <a:pt x="1878635" y="3564"/>
                  <a:pt x="2041323" y="0"/>
                </a:cubicBezTo>
                <a:cubicBezTo>
                  <a:pt x="2204011" y="-3564"/>
                  <a:pt x="2386399" y="46080"/>
                  <a:pt x="2509767" y="0"/>
                </a:cubicBezTo>
                <a:cubicBezTo>
                  <a:pt x="2895020" y="5196"/>
                  <a:pt x="3575023" y="128330"/>
                  <a:pt x="3926117" y="0"/>
                </a:cubicBezTo>
                <a:cubicBezTo>
                  <a:pt x="4267381" y="-109277"/>
                  <a:pt x="4888639" y="110068"/>
                  <a:pt x="5421153" y="0"/>
                </a:cubicBezTo>
                <a:cubicBezTo>
                  <a:pt x="5871175" y="-65570"/>
                  <a:pt x="6085867" y="15932"/>
                  <a:pt x="6837502" y="0"/>
                </a:cubicBezTo>
                <a:cubicBezTo>
                  <a:pt x="7506157" y="19556"/>
                  <a:pt x="8165771" y="85304"/>
                  <a:pt x="8883340" y="0"/>
                </a:cubicBezTo>
                <a:cubicBezTo>
                  <a:pt x="9558729" y="-2805"/>
                  <a:pt x="9942608" y="181427"/>
                  <a:pt x="9898073" y="387384"/>
                </a:cubicBezTo>
                <a:cubicBezTo>
                  <a:pt x="10051585" y="483513"/>
                  <a:pt x="9745910" y="739114"/>
                  <a:pt x="9898073" y="934872"/>
                </a:cubicBezTo>
                <a:cubicBezTo>
                  <a:pt x="9995313" y="1071264"/>
                  <a:pt x="9833193" y="1270773"/>
                  <a:pt x="9898073" y="1482361"/>
                </a:cubicBezTo>
                <a:cubicBezTo>
                  <a:pt x="9904870" y="1711746"/>
                  <a:pt x="9825427" y="1804541"/>
                  <a:pt x="9898073" y="1936880"/>
                </a:cubicBezTo>
                <a:cubicBezTo>
                  <a:pt x="9902647" y="2197249"/>
                  <a:pt x="9303961" y="2396777"/>
                  <a:pt x="8883340" y="2324265"/>
                </a:cubicBezTo>
                <a:cubicBezTo>
                  <a:pt x="8365984" y="2401745"/>
                  <a:pt x="8069408" y="2235548"/>
                  <a:pt x="7309619" y="2324265"/>
                </a:cubicBezTo>
                <a:cubicBezTo>
                  <a:pt x="6589393" y="2375020"/>
                  <a:pt x="6511518" y="2330784"/>
                  <a:pt x="5735897" y="2324265"/>
                </a:cubicBezTo>
                <a:cubicBezTo>
                  <a:pt x="4949979" y="2327873"/>
                  <a:pt x="4855518" y="2293950"/>
                  <a:pt x="4398233" y="2324265"/>
                </a:cubicBezTo>
                <a:cubicBezTo>
                  <a:pt x="3949216" y="2354631"/>
                  <a:pt x="3234985" y="2239051"/>
                  <a:pt x="2667139" y="2324265"/>
                </a:cubicBezTo>
                <a:cubicBezTo>
                  <a:pt x="2028854" y="2372974"/>
                  <a:pt x="1633939" y="2279323"/>
                  <a:pt x="1014732" y="2324265"/>
                </a:cubicBezTo>
                <a:cubicBezTo>
                  <a:pt x="309747" y="2285803"/>
                  <a:pt x="-29242" y="2188415"/>
                  <a:pt x="0" y="1936880"/>
                </a:cubicBezTo>
                <a:cubicBezTo>
                  <a:pt x="-122012" y="1753502"/>
                  <a:pt x="24938" y="1661724"/>
                  <a:pt x="0" y="1420382"/>
                </a:cubicBezTo>
                <a:cubicBezTo>
                  <a:pt x="-59092" y="1203329"/>
                  <a:pt x="88067" y="1139322"/>
                  <a:pt x="0" y="888388"/>
                </a:cubicBezTo>
                <a:cubicBezTo>
                  <a:pt x="-62895" y="681363"/>
                  <a:pt x="140161" y="541282"/>
                  <a:pt x="0" y="387384"/>
                </a:cubicBezTo>
                <a:close/>
              </a:path>
              <a:path w="9898073" h="2324265" stroke="0" extrusionOk="0">
                <a:moveTo>
                  <a:pt x="0" y="387384"/>
                </a:moveTo>
                <a:cubicBezTo>
                  <a:pt x="44762" y="93777"/>
                  <a:pt x="507466" y="46698"/>
                  <a:pt x="1014732" y="0"/>
                </a:cubicBezTo>
                <a:cubicBezTo>
                  <a:pt x="1875437" y="-38511"/>
                  <a:pt x="2217890" y="-18722"/>
                  <a:pt x="2588453" y="0"/>
                </a:cubicBezTo>
                <a:cubicBezTo>
                  <a:pt x="3009925" y="70501"/>
                  <a:pt x="3552140" y="15148"/>
                  <a:pt x="3926117" y="0"/>
                </a:cubicBezTo>
                <a:cubicBezTo>
                  <a:pt x="4354024" y="-43489"/>
                  <a:pt x="4948394" y="85242"/>
                  <a:pt x="5578525" y="0"/>
                </a:cubicBezTo>
                <a:cubicBezTo>
                  <a:pt x="6185672" y="-68098"/>
                  <a:pt x="6538365" y="13871"/>
                  <a:pt x="7230933" y="0"/>
                </a:cubicBezTo>
                <a:cubicBezTo>
                  <a:pt x="7961798" y="-67927"/>
                  <a:pt x="8542703" y="126119"/>
                  <a:pt x="8883340" y="0"/>
                </a:cubicBezTo>
                <a:cubicBezTo>
                  <a:pt x="9492235" y="-62953"/>
                  <a:pt x="9898555" y="148082"/>
                  <a:pt x="9898073" y="387384"/>
                </a:cubicBezTo>
                <a:cubicBezTo>
                  <a:pt x="9934840" y="610491"/>
                  <a:pt x="9889412" y="659007"/>
                  <a:pt x="9898073" y="903882"/>
                </a:cubicBezTo>
                <a:cubicBezTo>
                  <a:pt x="9901685" y="1159936"/>
                  <a:pt x="9832778" y="1242649"/>
                  <a:pt x="9898073" y="1389392"/>
                </a:cubicBezTo>
                <a:cubicBezTo>
                  <a:pt x="9910993" y="1519253"/>
                  <a:pt x="9876031" y="1681427"/>
                  <a:pt x="9898073" y="1936880"/>
                </a:cubicBezTo>
                <a:cubicBezTo>
                  <a:pt x="9830578" y="2049970"/>
                  <a:pt x="9537746" y="2302925"/>
                  <a:pt x="8883340" y="2324265"/>
                </a:cubicBezTo>
                <a:cubicBezTo>
                  <a:pt x="8243357" y="2306731"/>
                  <a:pt x="8006987" y="2320918"/>
                  <a:pt x="7545677" y="2324265"/>
                </a:cubicBezTo>
                <a:cubicBezTo>
                  <a:pt x="7026614" y="2345941"/>
                  <a:pt x="6440167" y="2290016"/>
                  <a:pt x="6050641" y="2324265"/>
                </a:cubicBezTo>
                <a:cubicBezTo>
                  <a:pt x="5747086" y="2317888"/>
                  <a:pt x="5023568" y="2306918"/>
                  <a:pt x="4712978" y="2324265"/>
                </a:cubicBezTo>
                <a:cubicBezTo>
                  <a:pt x="4401234" y="2337979"/>
                  <a:pt x="3830171" y="2348536"/>
                  <a:pt x="3217942" y="2324265"/>
                </a:cubicBezTo>
                <a:cubicBezTo>
                  <a:pt x="2601302" y="2380456"/>
                  <a:pt x="1889939" y="2354209"/>
                  <a:pt x="1014732" y="2324265"/>
                </a:cubicBezTo>
                <a:cubicBezTo>
                  <a:pt x="472763" y="2315574"/>
                  <a:pt x="20762" y="2151668"/>
                  <a:pt x="0" y="1936880"/>
                </a:cubicBezTo>
                <a:cubicBezTo>
                  <a:pt x="-57326" y="1819947"/>
                  <a:pt x="-2630" y="1639995"/>
                  <a:pt x="0" y="1451371"/>
                </a:cubicBezTo>
                <a:cubicBezTo>
                  <a:pt x="-10468" y="1273311"/>
                  <a:pt x="84882" y="1073611"/>
                  <a:pt x="0" y="981358"/>
                </a:cubicBezTo>
                <a:cubicBezTo>
                  <a:pt x="-137392" y="848775"/>
                  <a:pt x="22772" y="504601"/>
                  <a:pt x="0" y="387384"/>
                </a:cubicBezTo>
                <a:close/>
              </a:path>
              <a:path w="9898073" h="2324265" fill="none" stroke="0" extrusionOk="0">
                <a:moveTo>
                  <a:pt x="0" y="387384"/>
                </a:moveTo>
                <a:cubicBezTo>
                  <a:pt x="-110935" y="225814"/>
                  <a:pt x="498614" y="-22203"/>
                  <a:pt x="1014732" y="0"/>
                </a:cubicBezTo>
                <a:cubicBezTo>
                  <a:pt x="1150401" y="-7375"/>
                  <a:pt x="1277647" y="40662"/>
                  <a:pt x="1513077" y="0"/>
                </a:cubicBezTo>
                <a:cubicBezTo>
                  <a:pt x="1748508" y="-40662"/>
                  <a:pt x="1788157" y="45665"/>
                  <a:pt x="1966571" y="0"/>
                </a:cubicBezTo>
                <a:cubicBezTo>
                  <a:pt x="2144985" y="-45665"/>
                  <a:pt x="2283206" y="50087"/>
                  <a:pt x="2509767" y="0"/>
                </a:cubicBezTo>
                <a:cubicBezTo>
                  <a:pt x="2901985" y="28884"/>
                  <a:pt x="3577885" y="76752"/>
                  <a:pt x="3926117" y="0"/>
                </a:cubicBezTo>
                <a:cubicBezTo>
                  <a:pt x="4223311" y="-137541"/>
                  <a:pt x="4947435" y="43126"/>
                  <a:pt x="5421153" y="0"/>
                </a:cubicBezTo>
                <a:cubicBezTo>
                  <a:pt x="5925940" y="-125262"/>
                  <a:pt x="6067021" y="54470"/>
                  <a:pt x="6837502" y="0"/>
                </a:cubicBezTo>
                <a:cubicBezTo>
                  <a:pt x="7633435" y="73372"/>
                  <a:pt x="8096178" y="-84984"/>
                  <a:pt x="8883340" y="0"/>
                </a:cubicBezTo>
                <a:cubicBezTo>
                  <a:pt x="9587443" y="-2417"/>
                  <a:pt x="9827520" y="181781"/>
                  <a:pt x="9898073" y="387384"/>
                </a:cubicBezTo>
                <a:cubicBezTo>
                  <a:pt x="10067970" y="493359"/>
                  <a:pt x="9786046" y="727742"/>
                  <a:pt x="9898073" y="934872"/>
                </a:cubicBezTo>
                <a:cubicBezTo>
                  <a:pt x="10065380" y="1135932"/>
                  <a:pt x="9878563" y="1316287"/>
                  <a:pt x="9898073" y="1482361"/>
                </a:cubicBezTo>
                <a:cubicBezTo>
                  <a:pt x="9926908" y="1736381"/>
                  <a:pt x="9827793" y="1824241"/>
                  <a:pt x="9898073" y="1936880"/>
                </a:cubicBezTo>
                <a:cubicBezTo>
                  <a:pt x="9705187" y="2151338"/>
                  <a:pt x="9320185" y="2424722"/>
                  <a:pt x="8883340" y="2324265"/>
                </a:cubicBezTo>
                <a:cubicBezTo>
                  <a:pt x="8319481" y="2321540"/>
                  <a:pt x="8079662" y="2273101"/>
                  <a:pt x="7309619" y="2324265"/>
                </a:cubicBezTo>
                <a:cubicBezTo>
                  <a:pt x="6556659" y="2394294"/>
                  <a:pt x="6514122" y="2322945"/>
                  <a:pt x="5735897" y="2324265"/>
                </a:cubicBezTo>
                <a:cubicBezTo>
                  <a:pt x="4962068" y="2351360"/>
                  <a:pt x="4834476" y="2306516"/>
                  <a:pt x="4398233" y="2324265"/>
                </a:cubicBezTo>
                <a:cubicBezTo>
                  <a:pt x="3919787" y="2298831"/>
                  <a:pt x="3241647" y="2166499"/>
                  <a:pt x="2667139" y="2324265"/>
                </a:cubicBezTo>
                <a:cubicBezTo>
                  <a:pt x="2128300" y="2506422"/>
                  <a:pt x="1468593" y="2410013"/>
                  <a:pt x="1014732" y="2324265"/>
                </a:cubicBezTo>
                <a:cubicBezTo>
                  <a:pt x="372827" y="2282464"/>
                  <a:pt x="-18167" y="2117169"/>
                  <a:pt x="0" y="1936880"/>
                </a:cubicBezTo>
                <a:cubicBezTo>
                  <a:pt x="-143124" y="1705072"/>
                  <a:pt x="66566" y="1620263"/>
                  <a:pt x="0" y="1420382"/>
                </a:cubicBezTo>
                <a:cubicBezTo>
                  <a:pt x="-46849" y="1226341"/>
                  <a:pt x="72984" y="1139628"/>
                  <a:pt x="0" y="888388"/>
                </a:cubicBezTo>
                <a:cubicBezTo>
                  <a:pt x="-85833" y="636438"/>
                  <a:pt x="150137" y="543687"/>
                  <a:pt x="0" y="387384"/>
                </a:cubicBezTo>
                <a:close/>
              </a:path>
            </a:pathLst>
          </a:custGeom>
          <a:ln w="38100">
            <a:solidFill>
              <a:srgbClr val="FF99FF"/>
            </a:solidFill>
            <a:extLst>
              <a:ext uri="{C807C97D-BFC1-408E-A445-0C87EB9F89A2}">
                <ask:lineSketchStyleProps xmlns:ask="http://schemas.microsoft.com/office/drawing/2018/sketchyshapes" sd="2322411588">
                  <a:custGeom>
                    <a:avLst/>
                    <a:gdLst>
                      <a:gd name="connsiteX0" fmla="*/ 0 w 3629348"/>
                      <a:gd name="connsiteY0" fmla="*/ 372074 h 2232401"/>
                      <a:gd name="connsiteX1" fmla="*/ 372074 w 3629348"/>
                      <a:gd name="connsiteY1" fmla="*/ 0 h 2232401"/>
                      <a:gd name="connsiteX2" fmla="*/ 920262 w 3629348"/>
                      <a:gd name="connsiteY2" fmla="*/ 0 h 2232401"/>
                      <a:gd name="connsiteX3" fmla="*/ 1439598 w 3629348"/>
                      <a:gd name="connsiteY3" fmla="*/ 0 h 2232401"/>
                      <a:gd name="connsiteX4" fmla="*/ 1987786 w 3629348"/>
                      <a:gd name="connsiteY4" fmla="*/ 0 h 2232401"/>
                      <a:gd name="connsiteX5" fmla="*/ 2507122 w 3629348"/>
                      <a:gd name="connsiteY5" fmla="*/ 0 h 2232401"/>
                      <a:gd name="connsiteX6" fmla="*/ 3257274 w 3629348"/>
                      <a:gd name="connsiteY6" fmla="*/ 0 h 2232401"/>
                      <a:gd name="connsiteX7" fmla="*/ 3629348 w 3629348"/>
                      <a:gd name="connsiteY7" fmla="*/ 372074 h 2232401"/>
                      <a:gd name="connsiteX8" fmla="*/ 3629348 w 3629348"/>
                      <a:gd name="connsiteY8" fmla="*/ 897923 h 2232401"/>
                      <a:gd name="connsiteX9" fmla="*/ 3629348 w 3629348"/>
                      <a:gd name="connsiteY9" fmla="*/ 1423773 h 2232401"/>
                      <a:gd name="connsiteX10" fmla="*/ 3629348 w 3629348"/>
                      <a:gd name="connsiteY10" fmla="*/ 1860327 h 2232401"/>
                      <a:gd name="connsiteX11" fmla="*/ 3257274 w 3629348"/>
                      <a:gd name="connsiteY11" fmla="*/ 2232401 h 2232401"/>
                      <a:gd name="connsiteX12" fmla="*/ 2680234 w 3629348"/>
                      <a:gd name="connsiteY12" fmla="*/ 2232401 h 2232401"/>
                      <a:gd name="connsiteX13" fmla="*/ 2103194 w 3629348"/>
                      <a:gd name="connsiteY13" fmla="*/ 2232401 h 2232401"/>
                      <a:gd name="connsiteX14" fmla="*/ 1612710 w 3629348"/>
                      <a:gd name="connsiteY14" fmla="*/ 2232401 h 2232401"/>
                      <a:gd name="connsiteX15" fmla="*/ 977966 w 3629348"/>
                      <a:gd name="connsiteY15" fmla="*/ 2232401 h 2232401"/>
                      <a:gd name="connsiteX16" fmla="*/ 372074 w 3629348"/>
                      <a:gd name="connsiteY16" fmla="*/ 2232401 h 2232401"/>
                      <a:gd name="connsiteX17" fmla="*/ 0 w 3629348"/>
                      <a:gd name="connsiteY17" fmla="*/ 1860327 h 2232401"/>
                      <a:gd name="connsiteX18" fmla="*/ 0 w 3629348"/>
                      <a:gd name="connsiteY18" fmla="*/ 1364243 h 2232401"/>
                      <a:gd name="connsiteX19" fmla="*/ 0 w 3629348"/>
                      <a:gd name="connsiteY19" fmla="*/ 853276 h 2232401"/>
                      <a:gd name="connsiteX20" fmla="*/ 0 w 3629348"/>
                      <a:gd name="connsiteY20" fmla="*/ 372074 h 223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29348" h="2232401" fill="none" extrusionOk="0">
                        <a:moveTo>
                          <a:pt x="0" y="372074"/>
                        </a:moveTo>
                        <a:cubicBezTo>
                          <a:pt x="-40071" y="184095"/>
                          <a:pt x="161272" y="12011"/>
                          <a:pt x="372074" y="0"/>
                        </a:cubicBezTo>
                        <a:cubicBezTo>
                          <a:pt x="611988" y="-3133"/>
                          <a:pt x="808181" y="898"/>
                          <a:pt x="920262" y="0"/>
                        </a:cubicBezTo>
                        <a:cubicBezTo>
                          <a:pt x="1032343" y="-898"/>
                          <a:pt x="1324563" y="55278"/>
                          <a:pt x="1439598" y="0"/>
                        </a:cubicBezTo>
                        <a:cubicBezTo>
                          <a:pt x="1554633" y="-55278"/>
                          <a:pt x="1812565" y="53649"/>
                          <a:pt x="1987786" y="0"/>
                        </a:cubicBezTo>
                        <a:cubicBezTo>
                          <a:pt x="2163007" y="-53649"/>
                          <a:pt x="2247870" y="62126"/>
                          <a:pt x="2507122" y="0"/>
                        </a:cubicBezTo>
                        <a:cubicBezTo>
                          <a:pt x="2766374" y="-62126"/>
                          <a:pt x="2978721" y="31177"/>
                          <a:pt x="3257274" y="0"/>
                        </a:cubicBezTo>
                        <a:cubicBezTo>
                          <a:pt x="3508345" y="2097"/>
                          <a:pt x="3625630" y="171871"/>
                          <a:pt x="3629348" y="372074"/>
                        </a:cubicBezTo>
                        <a:cubicBezTo>
                          <a:pt x="3682511" y="478285"/>
                          <a:pt x="3576627" y="738383"/>
                          <a:pt x="3629348" y="897923"/>
                        </a:cubicBezTo>
                        <a:cubicBezTo>
                          <a:pt x="3682069" y="1057463"/>
                          <a:pt x="3626432" y="1208601"/>
                          <a:pt x="3629348" y="1423773"/>
                        </a:cubicBezTo>
                        <a:cubicBezTo>
                          <a:pt x="3632264" y="1638945"/>
                          <a:pt x="3599909" y="1731974"/>
                          <a:pt x="3629348" y="1860327"/>
                        </a:cubicBezTo>
                        <a:cubicBezTo>
                          <a:pt x="3592628" y="2102246"/>
                          <a:pt x="3422521" y="2218364"/>
                          <a:pt x="3257274" y="2232401"/>
                        </a:cubicBezTo>
                        <a:cubicBezTo>
                          <a:pt x="3070590" y="2239636"/>
                          <a:pt x="2951346" y="2167205"/>
                          <a:pt x="2680234" y="2232401"/>
                        </a:cubicBezTo>
                        <a:cubicBezTo>
                          <a:pt x="2409122" y="2297597"/>
                          <a:pt x="2387828" y="2210428"/>
                          <a:pt x="2103194" y="2232401"/>
                        </a:cubicBezTo>
                        <a:cubicBezTo>
                          <a:pt x="1818560" y="2254374"/>
                          <a:pt x="1783739" y="2210900"/>
                          <a:pt x="1612710" y="2232401"/>
                        </a:cubicBezTo>
                        <a:cubicBezTo>
                          <a:pt x="1441681" y="2253902"/>
                          <a:pt x="1190766" y="2189205"/>
                          <a:pt x="977966" y="2232401"/>
                        </a:cubicBezTo>
                        <a:cubicBezTo>
                          <a:pt x="765166" y="2275597"/>
                          <a:pt x="572344" y="2215403"/>
                          <a:pt x="372074" y="2232401"/>
                        </a:cubicBezTo>
                        <a:cubicBezTo>
                          <a:pt x="119726" y="2195583"/>
                          <a:pt x="5448" y="2071063"/>
                          <a:pt x="0" y="1860327"/>
                        </a:cubicBezTo>
                        <a:cubicBezTo>
                          <a:pt x="-55270" y="1696102"/>
                          <a:pt x="20821" y="1562172"/>
                          <a:pt x="0" y="1364243"/>
                        </a:cubicBezTo>
                        <a:cubicBezTo>
                          <a:pt x="-20821" y="1166314"/>
                          <a:pt x="27812" y="1097468"/>
                          <a:pt x="0" y="853276"/>
                        </a:cubicBezTo>
                        <a:cubicBezTo>
                          <a:pt x="-27812" y="609084"/>
                          <a:pt x="52989" y="516973"/>
                          <a:pt x="0" y="372074"/>
                        </a:cubicBezTo>
                        <a:close/>
                      </a:path>
                      <a:path w="3629348" h="2232401" stroke="0" extrusionOk="0">
                        <a:moveTo>
                          <a:pt x="0" y="372074"/>
                        </a:moveTo>
                        <a:cubicBezTo>
                          <a:pt x="-288" y="172533"/>
                          <a:pt x="192543" y="-15327"/>
                          <a:pt x="372074" y="0"/>
                        </a:cubicBezTo>
                        <a:cubicBezTo>
                          <a:pt x="650659" y="-35732"/>
                          <a:pt x="824110" y="6453"/>
                          <a:pt x="949114" y="0"/>
                        </a:cubicBezTo>
                        <a:cubicBezTo>
                          <a:pt x="1074118" y="-6453"/>
                          <a:pt x="1297245" y="8055"/>
                          <a:pt x="1439598" y="0"/>
                        </a:cubicBezTo>
                        <a:cubicBezTo>
                          <a:pt x="1581951" y="-8055"/>
                          <a:pt x="1809423" y="69765"/>
                          <a:pt x="2045490" y="0"/>
                        </a:cubicBezTo>
                        <a:cubicBezTo>
                          <a:pt x="2281557" y="-69765"/>
                          <a:pt x="2394296" y="40541"/>
                          <a:pt x="2651382" y="0"/>
                        </a:cubicBezTo>
                        <a:cubicBezTo>
                          <a:pt x="2908468" y="-40541"/>
                          <a:pt x="3118343" y="61683"/>
                          <a:pt x="3257274" y="0"/>
                        </a:cubicBezTo>
                        <a:cubicBezTo>
                          <a:pt x="3472236" y="-29047"/>
                          <a:pt x="3633156" y="156766"/>
                          <a:pt x="3629348" y="372074"/>
                        </a:cubicBezTo>
                        <a:cubicBezTo>
                          <a:pt x="3645203" y="579690"/>
                          <a:pt x="3620000" y="641293"/>
                          <a:pt x="3629348" y="868158"/>
                        </a:cubicBezTo>
                        <a:cubicBezTo>
                          <a:pt x="3638696" y="1095023"/>
                          <a:pt x="3604767" y="1191320"/>
                          <a:pt x="3629348" y="1334478"/>
                        </a:cubicBezTo>
                        <a:cubicBezTo>
                          <a:pt x="3653929" y="1477636"/>
                          <a:pt x="3601451" y="1635946"/>
                          <a:pt x="3629348" y="1860327"/>
                        </a:cubicBezTo>
                        <a:cubicBezTo>
                          <a:pt x="3605199" y="2054135"/>
                          <a:pt x="3501633" y="2215886"/>
                          <a:pt x="3257274" y="2232401"/>
                        </a:cubicBezTo>
                        <a:cubicBezTo>
                          <a:pt x="3013230" y="2234437"/>
                          <a:pt x="2946790" y="2215314"/>
                          <a:pt x="2766790" y="2232401"/>
                        </a:cubicBezTo>
                        <a:cubicBezTo>
                          <a:pt x="2586790" y="2249488"/>
                          <a:pt x="2340466" y="2184719"/>
                          <a:pt x="2218602" y="2232401"/>
                        </a:cubicBezTo>
                        <a:cubicBezTo>
                          <a:pt x="2096738" y="2280083"/>
                          <a:pt x="1854609" y="2214816"/>
                          <a:pt x="1728118" y="2232401"/>
                        </a:cubicBezTo>
                        <a:cubicBezTo>
                          <a:pt x="1601627" y="2249986"/>
                          <a:pt x="1430999" y="2194558"/>
                          <a:pt x="1179930" y="2232401"/>
                        </a:cubicBezTo>
                        <a:cubicBezTo>
                          <a:pt x="928861" y="2270244"/>
                          <a:pt x="686432" y="2181420"/>
                          <a:pt x="372074" y="2232401"/>
                        </a:cubicBezTo>
                        <a:cubicBezTo>
                          <a:pt x="168844" y="2257250"/>
                          <a:pt x="6200" y="2076561"/>
                          <a:pt x="0" y="1860327"/>
                        </a:cubicBezTo>
                        <a:cubicBezTo>
                          <a:pt x="-24426" y="1704801"/>
                          <a:pt x="257" y="1550156"/>
                          <a:pt x="0" y="1394008"/>
                        </a:cubicBezTo>
                        <a:cubicBezTo>
                          <a:pt x="-257" y="1237860"/>
                          <a:pt x="45343" y="1055744"/>
                          <a:pt x="0" y="942571"/>
                        </a:cubicBezTo>
                        <a:cubicBezTo>
                          <a:pt x="-45343" y="829398"/>
                          <a:pt x="8309" y="493408"/>
                          <a:pt x="0" y="372074"/>
                        </a:cubicBezTo>
                        <a:close/>
                      </a:path>
                    </a:pathLst>
                  </a:cu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600" b="1" u="sng" dirty="0">
                <a:solidFill>
                  <a:srgbClr val="002060"/>
                </a:solidFill>
                <a:latin typeface="Calibri" panose="020F0502020204030204"/>
              </a:rPr>
              <a:t>V</a:t>
            </a:r>
            <a:r>
              <a:rPr lang="vi-VN" sz="3600" b="1" u="sng" dirty="0">
                <a:solidFill>
                  <a:srgbClr val="002060"/>
                </a:solidFill>
                <a:latin typeface="Calibri" panose="020F0502020204030204"/>
              </a:rPr>
              <a:t>ề nhà:</a:t>
            </a:r>
            <a:endParaRPr lang="en-US" sz="3600" b="1" u="sng" dirty="0">
              <a:solidFill>
                <a:srgbClr val="002060"/>
              </a:solidFill>
              <a:latin typeface="Calibri" panose="020F0502020204030204"/>
            </a:endParaRPr>
          </a:p>
          <a:p>
            <a:pPr lvl="0" algn="ctr"/>
            <a:r>
              <a:rPr lang="en-US" sz="3600" b="1" dirty="0" err="1">
                <a:solidFill>
                  <a:srgbClr val="002060"/>
                </a:solidFill>
                <a:latin typeface="Calibri" panose="020F0502020204030204"/>
              </a:rPr>
              <a:t>Lựa</a:t>
            </a:r>
            <a:r>
              <a:rPr lang="en-US" sz="3600" b="1" dirty="0">
                <a:solidFill>
                  <a:srgbClr val="002060"/>
                </a:solidFill>
                <a:latin typeface="Calibri" panose="020F0502020204030204"/>
              </a:rPr>
              <a:t> </a:t>
            </a:r>
            <a:r>
              <a:rPr lang="vi-VN" sz="3600" b="1" dirty="0">
                <a:solidFill>
                  <a:srgbClr val="002060"/>
                </a:solidFill>
                <a:latin typeface="Calibri" panose="020F0502020204030204"/>
              </a:rPr>
              <a:t>chọn vật liệu phù hợp để làm thêm một số thước kẻ có kiểu dáng khác nhau theo các bước đã học trên lớp và chia sẻ với các bạn (theo gợi ý sau)</a:t>
            </a:r>
            <a:endParaRPr kumimoji="0" lang="en-US" sz="3600" b="1" i="0" u="none" strike="noStrike" kern="1200" cap="none" spc="0" normalizeH="0" baseline="0" noProof="0" dirty="0">
              <a:ln>
                <a:noFill/>
              </a:ln>
              <a:solidFill>
                <a:srgbClr val="002060"/>
              </a:solidFill>
              <a:effectLst/>
              <a:uLnTx/>
              <a:uFillTx/>
              <a:latin typeface="Calibri" panose="020F0502020204030204"/>
            </a:endParaRPr>
          </a:p>
        </p:txBody>
      </p:sp>
      <p:pic>
        <p:nvPicPr>
          <p:cNvPr id="10" name="Picture 9">
            <a:extLst>
              <a:ext uri="{FF2B5EF4-FFF2-40B4-BE49-F238E27FC236}">
                <a16:creationId xmlns:a16="http://schemas.microsoft.com/office/drawing/2014/main" id="{EFE1094E-2222-F707-5D9F-8BF4A3C5F8B5}"/>
              </a:ext>
            </a:extLst>
          </p:cNvPr>
          <p:cNvPicPr>
            <a:picLocks noChangeAspect="1"/>
          </p:cNvPicPr>
          <p:nvPr/>
        </p:nvPicPr>
        <p:blipFill>
          <a:blip r:embed="rId5"/>
          <a:stretch>
            <a:fillRect/>
          </a:stretch>
        </p:blipFill>
        <p:spPr>
          <a:xfrm>
            <a:off x="3733799" y="2871787"/>
            <a:ext cx="4829175" cy="2873224"/>
          </a:xfrm>
          <a:prstGeom prst="rect">
            <a:avLst/>
          </a:prstGeom>
        </p:spPr>
      </p:pic>
    </p:spTree>
    <p:extLst>
      <p:ext uri="{BB962C8B-B14F-4D97-AF65-F5344CB8AC3E}">
        <p14:creationId xmlns:p14="http://schemas.microsoft.com/office/powerpoint/2010/main" val="296008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pic>
        <p:nvPicPr>
          <p:cNvPr id="4" name="Picture 3">
            <a:extLst>
              <a:ext uri="{FF2B5EF4-FFF2-40B4-BE49-F238E27FC236}">
                <a16:creationId xmlns:a16="http://schemas.microsoft.com/office/drawing/2014/main" id="{098E167C-7E5F-0750-A8B1-5081B09E2A80}"/>
              </a:ext>
            </a:extLst>
          </p:cNvPr>
          <p:cNvPicPr>
            <a:picLocks noChangeAspect="1"/>
          </p:cNvPicPr>
          <p:nvPr/>
        </p:nvPicPr>
        <p:blipFill>
          <a:blip r:embed="rId2"/>
          <a:stretch>
            <a:fillRect/>
          </a:stretch>
        </p:blipFill>
        <p:spPr>
          <a:xfrm>
            <a:off x="529850" y="822406"/>
            <a:ext cx="11589500" cy="3974937"/>
          </a:xfrm>
          <a:prstGeom prst="rect">
            <a:avLst/>
          </a:prstGeom>
        </p:spPr>
      </p:pic>
    </p:spTree>
    <p:extLst>
      <p:ext uri="{BB962C8B-B14F-4D97-AF65-F5344CB8AC3E}">
        <p14:creationId xmlns:p14="http://schemas.microsoft.com/office/powerpoint/2010/main" val="347697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spTree>
    <p:extLst>
      <p:ext uri="{BB962C8B-B14F-4D97-AF65-F5344CB8AC3E}">
        <p14:creationId xmlns:p14="http://schemas.microsoft.com/office/powerpoint/2010/main" val="576941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B279-349A-0296-1DE6-F48BF9E07D54}"/>
              </a:ext>
            </a:extLst>
          </p:cNvPr>
          <p:cNvSpPr>
            <a:spLocks noGrp="1"/>
          </p:cNvSpPr>
          <p:nvPr>
            <p:ph type="title"/>
          </p:nvPr>
        </p:nvSpPr>
        <p:spPr/>
        <p:txBody>
          <a:bodyPr/>
          <a:lstStyle/>
          <a:p>
            <a:endParaRPr lang="en-VN"/>
          </a:p>
        </p:txBody>
      </p:sp>
      <p:sp>
        <p:nvSpPr>
          <p:cNvPr id="3" name="Content Placeholder 2">
            <a:extLst>
              <a:ext uri="{FF2B5EF4-FFF2-40B4-BE49-F238E27FC236}">
                <a16:creationId xmlns:a16="http://schemas.microsoft.com/office/drawing/2014/main" id="{97078EEF-1E5D-FF8E-4D19-7B12622D538A}"/>
              </a:ext>
            </a:extLst>
          </p:cNvPr>
          <p:cNvSpPr>
            <a:spLocks noGrp="1"/>
          </p:cNvSpPr>
          <p:nvPr>
            <p:ph idx="1"/>
          </p:nvPr>
        </p:nvSpPr>
        <p:spPr/>
        <p:txBody>
          <a:bodyPr/>
          <a:lstStyle/>
          <a:p>
            <a:endParaRPr lang="en-VN"/>
          </a:p>
        </p:txBody>
      </p:sp>
    </p:spTree>
    <p:extLst>
      <p:ext uri="{BB962C8B-B14F-4D97-AF65-F5344CB8AC3E}">
        <p14:creationId xmlns:p14="http://schemas.microsoft.com/office/powerpoint/2010/main" val="1044089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287</Words>
  <Application>Microsoft Macintosh PowerPoint</Application>
  <PresentationFormat>Widescreen</PresentationFormat>
  <Paragraphs>34</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SVN-Poky's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 Nam Binh</dc:creator>
  <cp:lastModifiedBy>Le Nam Binh</cp:lastModifiedBy>
  <cp:revision>2</cp:revision>
  <dcterms:created xsi:type="dcterms:W3CDTF">2023-07-18T16:42:26Z</dcterms:created>
  <dcterms:modified xsi:type="dcterms:W3CDTF">2023-07-18T16:46:35Z</dcterms:modified>
</cp:coreProperties>
</file>