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8"/>
  </p:notesMasterIdLst>
  <p:sldIdLst>
    <p:sldId id="259" r:id="rId3"/>
    <p:sldId id="260" r:id="rId4"/>
    <p:sldId id="11571" r:id="rId5"/>
    <p:sldId id="1062" r:id="rId6"/>
    <p:sldId id="11573" r:id="rId7"/>
    <p:sldId id="11574" r:id="rId8"/>
    <p:sldId id="11575" r:id="rId9"/>
    <p:sldId id="11577" r:id="rId10"/>
    <p:sldId id="11579" r:id="rId11"/>
    <p:sldId id="11581" r:id="rId12"/>
    <p:sldId id="11578" r:id="rId13"/>
    <p:sldId id="11586" r:id="rId14"/>
    <p:sldId id="11584" r:id="rId15"/>
    <p:sldId id="11596" r:id="rId16"/>
    <p:sldId id="11587" r:id="rId17"/>
    <p:sldId id="11590" r:id="rId18"/>
    <p:sldId id="11597" r:id="rId19"/>
    <p:sldId id="11599" r:id="rId20"/>
    <p:sldId id="11600" r:id="rId21"/>
    <p:sldId id="11598" r:id="rId22"/>
    <p:sldId id="11601" r:id="rId23"/>
    <p:sldId id="11602" r:id="rId24"/>
    <p:sldId id="11603" r:id="rId25"/>
    <p:sldId id="11604" r:id="rId26"/>
    <p:sldId id="1159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00B0C-498E-4E2F-95DA-3405A110185F}"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319E6-FDDA-4475-AB1A-70C40B944744}" type="slidenum">
              <a:rPr lang="en-US" smtClean="0"/>
              <a:t>‹#›</a:t>
            </a:fld>
            <a:endParaRPr lang="en-US"/>
          </a:p>
        </p:txBody>
      </p:sp>
    </p:spTree>
    <p:extLst>
      <p:ext uri="{BB962C8B-B14F-4D97-AF65-F5344CB8AC3E}">
        <p14:creationId xmlns:p14="http://schemas.microsoft.com/office/powerpoint/2010/main" val="3040380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2269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5785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22727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05627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37462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85956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44803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2791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36503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0213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3211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7957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30719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1450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38189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2958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94799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28752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19641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593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4825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slideMaster" Target="../slideMasters/slideMaster2.xml"/><Relationship Id="rId1" Type="http://schemas.openxmlformats.org/officeDocument/2006/relationships/audio" Target="../media/audio2.wav"/><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audio" Target="../media/audio2.wav"/><Relationship Id="rId4" Type="http://schemas.openxmlformats.org/officeDocument/2006/relationships/image" Target="../media/image6.png"/><Relationship Id="rId9"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audio" Target="../media/audio2.wav"/><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audio" Target="../media/audio2.wav"/></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slideMaster" Target="../slideMasters/slideMaster2.xml"/><Relationship Id="rId1" Type="http://schemas.openxmlformats.org/officeDocument/2006/relationships/audio" Target="../media/audio2.wav"/><Relationship Id="rId6" Type="http://schemas.openxmlformats.org/officeDocument/2006/relationships/image" Target="../media/image13.png"/><Relationship Id="rId5" Type="http://schemas.openxmlformats.org/officeDocument/2006/relationships/image" Target="../media/image11.png"/><Relationship Id="rId10" Type="http://schemas.openxmlformats.org/officeDocument/2006/relationships/audio" Target="../media/audio2.wav"/><Relationship Id="rId4" Type="http://schemas.openxmlformats.org/officeDocument/2006/relationships/image" Target="../media/image10.png"/><Relationship Id="rId9"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slideMaster" Target="../slideMasters/slideMaster2.xml"/><Relationship Id="rId1" Type="http://schemas.openxmlformats.org/officeDocument/2006/relationships/audio" Target="../media/audio2.wav"/><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audio" Target="../media/audio2.wav"/></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448E4C-D8F9-40E9-8CA8-A75B4564C30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6082831-AD50-401F-90BD-C48D0C6ED3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18006B5-B24B-4390-8D9C-BEE5C1410F27}"/>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3A2CCD10-AE61-4E7B-9215-8271C8E6911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DBB2643-111C-41B5-9F8C-F5AE4B36BED6}"/>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3175291065"/>
      </p:ext>
    </p:extLst>
  </p:cSld>
  <p:clrMapOvr>
    <a:masterClrMapping/>
  </p:clrMapOvr>
  <p:transition spd="slow" advClick="0" advTm="2000">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AD2BEC-48A8-47E7-B9FC-43C85E9FF11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9E9E81-C02B-42A9-96F1-689AD239AB1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AE4E2B-1E73-41B0-B161-0C02B9A70486}"/>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3F3F3BFE-390A-44C7-9FA2-3ED96DC7C6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45D0D4A-B7A2-42FC-81A9-7B6DB6BCB7A8}"/>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2631686673"/>
      </p:ext>
    </p:extLst>
  </p:cSld>
  <p:clrMapOvr>
    <a:masterClrMapping/>
  </p:clrMapOvr>
  <p:transition spd="slow" advClick="0" advTm="2000">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FAE9DAA-C1C6-40E4-9F4B-44E665AE7DB1}"/>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0897D10-2400-40B2-ACCF-5357112D85DE}"/>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26F1F44-AE81-492F-A017-E60E2B9706DB}"/>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B1487E45-48E0-43C6-8C56-6C80E0EA051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9EB30BD-EDDB-4B65-BBFB-50BC413438B4}"/>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992884144"/>
      </p:ext>
    </p:extLst>
  </p:cSld>
  <p:clrMapOvr>
    <a:masterClrMapping/>
  </p:clrMapOvr>
  <p:transition spd="slow" advClick="0" advTm="2000">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842855"/>
      </p:ext>
    </p:extLst>
  </p:cSld>
  <p:clrMapOvr>
    <a:masterClrMapping/>
  </p:clrMapOvr>
  <p:transition spd="slow" advClick="0" advTm="2000">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3"/>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1" name="Picture 130" descr="A picture containing accessory&#10;&#10;Description automatically generated">
            <a:extLst>
              <a:ext uri="{FF2B5EF4-FFF2-40B4-BE49-F238E27FC236}">
                <a16:creationId xmlns:a16="http://schemas.microsoft.com/office/drawing/2014/main" id="{7D53A2DD-7108-BCDF-750E-18174A07473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4858" t="23820" r="14144" b="11131"/>
          <a:stretch/>
        </p:blipFill>
        <p:spPr>
          <a:xfrm rot="20918277">
            <a:off x="14167" y="-27210"/>
            <a:ext cx="8965412" cy="7200000"/>
          </a:xfrm>
          <a:prstGeom prst="rect">
            <a:avLst/>
          </a:prstGeom>
        </p:spPr>
      </p:pic>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6">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6">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spTree>
    <p:extLst>
      <p:ext uri="{BB962C8B-B14F-4D97-AF65-F5344CB8AC3E}">
        <p14:creationId xmlns:p14="http://schemas.microsoft.com/office/powerpoint/2010/main" val="13156092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2"/>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pic>
        <p:nvPicPr>
          <p:cNvPr id="3" name="Picture 2" descr="Icon&#10;&#10;Description automatically generated with medium confidence">
            <a:extLst>
              <a:ext uri="{FF2B5EF4-FFF2-40B4-BE49-F238E27FC236}">
                <a16:creationId xmlns:a16="http://schemas.microsoft.com/office/drawing/2014/main" id="{D5B982FE-696F-1CD0-81BC-B5B3CB23F25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73" t="24369" r="5373" b="24369"/>
          <a:stretch/>
        </p:blipFill>
        <p:spPr>
          <a:xfrm>
            <a:off x="1237929" y="0"/>
            <a:ext cx="9715261" cy="5580000"/>
          </a:xfrm>
          <a:prstGeom prst="rect">
            <a:avLst/>
          </a:prstGeom>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4">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4">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pic>
        <p:nvPicPr>
          <p:cNvPr id="58" name="Picture 57" descr="A picture containing calendar&#10;&#10;Description automatically generated">
            <a:extLst>
              <a:ext uri="{FF2B5EF4-FFF2-40B4-BE49-F238E27FC236}">
                <a16:creationId xmlns:a16="http://schemas.microsoft.com/office/drawing/2014/main" id="{5834FC7C-F4F3-FDF6-15CC-08ED5A62D5B2}"/>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11887" r="73788" b="61878"/>
          <a:stretch/>
        </p:blipFill>
        <p:spPr>
          <a:xfrm rot="20777508">
            <a:off x="727584" y="2654039"/>
            <a:ext cx="1618594" cy="1620000"/>
          </a:xfrm>
          <a:prstGeom prst="rect">
            <a:avLst/>
          </a:prstGeom>
        </p:spPr>
      </p:pic>
    </p:spTree>
    <p:extLst>
      <p:ext uri="{BB962C8B-B14F-4D97-AF65-F5344CB8AC3E}">
        <p14:creationId xmlns:p14="http://schemas.microsoft.com/office/powerpoint/2010/main" val="6360663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583ED0DC-2480-F366-2968-AD5FE9A16CC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1" name="Group 30">
            <a:extLst>
              <a:ext uri="{FF2B5EF4-FFF2-40B4-BE49-F238E27FC236}">
                <a16:creationId xmlns:a16="http://schemas.microsoft.com/office/drawing/2014/main" id="{ACC958F5-24D5-89FA-804E-43D290B1BAE9}"/>
              </a:ext>
            </a:extLst>
          </p:cNvPr>
          <p:cNvGrpSpPr/>
          <p:nvPr userDrawn="1"/>
        </p:nvGrpSpPr>
        <p:grpSpPr>
          <a:xfrm>
            <a:off x="8043313" y="2377449"/>
            <a:ext cx="6120000" cy="6120000"/>
            <a:chOff x="8043313" y="2377449"/>
            <a:chExt cx="6120000" cy="6120000"/>
          </a:xfrm>
        </p:grpSpPr>
        <p:pic>
          <p:nvPicPr>
            <p:cNvPr id="32" name="Picture 31" descr="A picture containing background pattern&#10;&#10;Description automatically generated">
              <a:extLst>
                <a:ext uri="{FF2B5EF4-FFF2-40B4-BE49-F238E27FC236}">
                  <a16:creationId xmlns:a16="http://schemas.microsoft.com/office/drawing/2014/main" id="{F9404BF0-CF9C-4F89-82CF-3F78E749D11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5693" t="52250" r="45787" b="14676"/>
            <a:stretch/>
          </p:blipFill>
          <p:spPr>
            <a:xfrm rot="9047205" flipH="1" flipV="1">
              <a:off x="9009721" y="4030156"/>
              <a:ext cx="1259274" cy="2248776"/>
            </a:xfrm>
            <a:prstGeom prst="rect">
              <a:avLst/>
            </a:prstGeom>
            <a:effectLst>
              <a:innerShdw blurRad="38100" dist="12700" dir="13500000">
                <a:prstClr val="black">
                  <a:alpha val="50000"/>
                </a:prstClr>
              </a:innerShdw>
            </a:effectLst>
          </p:spPr>
        </p:pic>
        <p:pic>
          <p:nvPicPr>
            <p:cNvPr id="44" name="Picture 43">
              <a:extLst>
                <a:ext uri="{FF2B5EF4-FFF2-40B4-BE49-F238E27FC236}">
                  <a16:creationId xmlns:a16="http://schemas.microsoft.com/office/drawing/2014/main" id="{06485309-DFD0-8CF1-33FA-CA86266AF2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43313" y="2377449"/>
              <a:ext cx="6120000" cy="6120000"/>
            </a:xfrm>
            <a:prstGeom prst="rect">
              <a:avLst/>
            </a:prstGeom>
            <a:effectLst>
              <a:innerShdw blurRad="63500" dist="12700" dir="16200000">
                <a:prstClr val="black">
                  <a:alpha val="30000"/>
                </a:prstClr>
              </a:innerShdw>
            </a:effectLst>
          </p:spPr>
        </p:pic>
      </p:grpSp>
      <p:grpSp>
        <p:nvGrpSpPr>
          <p:cNvPr id="33" name="Group 32">
            <a:extLst>
              <a:ext uri="{FF2B5EF4-FFF2-40B4-BE49-F238E27FC236}">
                <a16:creationId xmlns:a16="http://schemas.microsoft.com/office/drawing/2014/main" id="{47B9C612-07BD-F6F0-65F0-7B8B3034D179}"/>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4" name="Group 33">
              <a:extLst>
                <a:ext uri="{FF2B5EF4-FFF2-40B4-BE49-F238E27FC236}">
                  <a16:creationId xmlns:a16="http://schemas.microsoft.com/office/drawing/2014/main" id="{0F8362BF-DAFB-048A-7E0F-5569435D04F8}"/>
                </a:ext>
              </a:extLst>
            </p:cNvPr>
            <p:cNvGrpSpPr/>
            <p:nvPr/>
          </p:nvGrpSpPr>
          <p:grpSpPr>
            <a:xfrm>
              <a:off x="-676522" y="-381616"/>
              <a:ext cx="2235986" cy="1076984"/>
              <a:chOff x="10769791" y="-6153003"/>
              <a:chExt cx="6123464" cy="3537857"/>
            </a:xfrm>
          </p:grpSpPr>
          <p:grpSp>
            <p:nvGrpSpPr>
              <p:cNvPr id="76" name="Group 75">
                <a:extLst>
                  <a:ext uri="{FF2B5EF4-FFF2-40B4-BE49-F238E27FC236}">
                    <a16:creationId xmlns:a16="http://schemas.microsoft.com/office/drawing/2014/main" id="{31EA46C6-C998-9622-94C0-BF710A86CE3D}"/>
                  </a:ext>
                </a:extLst>
              </p:cNvPr>
              <p:cNvGrpSpPr/>
              <p:nvPr/>
            </p:nvGrpSpPr>
            <p:grpSpPr>
              <a:xfrm>
                <a:off x="10769791" y="-6153003"/>
                <a:ext cx="6123464" cy="3537857"/>
                <a:chOff x="11038114" y="-5693229"/>
                <a:chExt cx="6123464" cy="3537857"/>
              </a:xfrm>
            </p:grpSpPr>
            <p:sp>
              <p:nvSpPr>
                <p:cNvPr id="78" name="Oval 77">
                  <a:extLst>
                    <a:ext uri="{FF2B5EF4-FFF2-40B4-BE49-F238E27FC236}">
                      <a16:creationId xmlns:a16="http://schemas.microsoft.com/office/drawing/2014/main" id="{CDCD4F50-A34D-2935-0ABF-BBCEED5C4A8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4CF3D45E-8966-C09D-0E7E-EB7C75090188}"/>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69C9D852-C7FA-65F5-931A-61161AF5ED2B}"/>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33F29197-2931-C60D-60BB-1CF681280573}"/>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9CB505-FD4D-4F02-6100-0FF26E6A60E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291C3CF-D830-3E5E-9EAF-85CA74BE9153}"/>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7" name="Oval 76">
                <a:extLst>
                  <a:ext uri="{FF2B5EF4-FFF2-40B4-BE49-F238E27FC236}">
                    <a16:creationId xmlns:a16="http://schemas.microsoft.com/office/drawing/2014/main" id="{0B1FB80E-37C7-AECB-D99F-C862F3CD292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808C0BC1-F23C-5F04-9699-97C02509BDAB}"/>
                </a:ext>
              </a:extLst>
            </p:cNvPr>
            <p:cNvGrpSpPr/>
            <p:nvPr/>
          </p:nvGrpSpPr>
          <p:grpSpPr>
            <a:xfrm>
              <a:off x="4930725" y="-163011"/>
              <a:ext cx="1187273" cy="677247"/>
              <a:chOff x="10769791" y="-6153003"/>
              <a:chExt cx="6123464" cy="3537857"/>
            </a:xfrm>
          </p:grpSpPr>
          <p:grpSp>
            <p:nvGrpSpPr>
              <p:cNvPr id="68" name="Group 67">
                <a:extLst>
                  <a:ext uri="{FF2B5EF4-FFF2-40B4-BE49-F238E27FC236}">
                    <a16:creationId xmlns:a16="http://schemas.microsoft.com/office/drawing/2014/main" id="{F172565F-4DA1-7A33-14B1-24EC1E6F9722}"/>
                  </a:ext>
                </a:extLst>
              </p:cNvPr>
              <p:cNvGrpSpPr/>
              <p:nvPr/>
            </p:nvGrpSpPr>
            <p:grpSpPr>
              <a:xfrm>
                <a:off x="10769791" y="-6153003"/>
                <a:ext cx="6123464" cy="3537857"/>
                <a:chOff x="11038114" y="-5693229"/>
                <a:chExt cx="6123464" cy="3537857"/>
              </a:xfrm>
            </p:grpSpPr>
            <p:sp>
              <p:nvSpPr>
                <p:cNvPr id="70" name="Oval 69">
                  <a:extLst>
                    <a:ext uri="{FF2B5EF4-FFF2-40B4-BE49-F238E27FC236}">
                      <a16:creationId xmlns:a16="http://schemas.microsoft.com/office/drawing/2014/main" id="{153116E1-46FA-3CF8-072A-14CBF2D58FA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121E4B65-6CED-7889-1E49-074A4B768C8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843E07C7-5BA6-89D4-1E31-E43DE7FB316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84D35C49-E569-9182-20E9-A0BA801114F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0DDC455E-3686-4A9B-27CB-A415E10F59A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69509B6C-DB23-E0E0-F0DC-8AB4E63B62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9" name="Oval 68">
                <a:extLst>
                  <a:ext uri="{FF2B5EF4-FFF2-40B4-BE49-F238E27FC236}">
                    <a16:creationId xmlns:a16="http://schemas.microsoft.com/office/drawing/2014/main" id="{110D25DF-A470-75E1-F5D4-FBA689191DF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E261E9D8-CCB3-40FC-1DFE-665BD20AEA4A}"/>
                </a:ext>
              </a:extLst>
            </p:cNvPr>
            <p:cNvGrpSpPr/>
            <p:nvPr/>
          </p:nvGrpSpPr>
          <p:grpSpPr>
            <a:xfrm>
              <a:off x="10987107" y="195601"/>
              <a:ext cx="1917292" cy="923482"/>
              <a:chOff x="10769791" y="-6153003"/>
              <a:chExt cx="6123464" cy="3537857"/>
            </a:xfrm>
          </p:grpSpPr>
          <p:grpSp>
            <p:nvGrpSpPr>
              <p:cNvPr id="60" name="Group 59">
                <a:extLst>
                  <a:ext uri="{FF2B5EF4-FFF2-40B4-BE49-F238E27FC236}">
                    <a16:creationId xmlns:a16="http://schemas.microsoft.com/office/drawing/2014/main" id="{86DB726E-E959-2024-6355-8CB060DD7FA0}"/>
                  </a:ext>
                </a:extLst>
              </p:cNvPr>
              <p:cNvGrpSpPr/>
              <p:nvPr/>
            </p:nvGrpSpPr>
            <p:grpSpPr>
              <a:xfrm>
                <a:off x="10769791" y="-6153003"/>
                <a:ext cx="6123464" cy="3537857"/>
                <a:chOff x="11038114" y="-5693229"/>
                <a:chExt cx="6123464" cy="3537857"/>
              </a:xfrm>
            </p:grpSpPr>
            <p:sp>
              <p:nvSpPr>
                <p:cNvPr id="62" name="Oval 61">
                  <a:extLst>
                    <a:ext uri="{FF2B5EF4-FFF2-40B4-BE49-F238E27FC236}">
                      <a16:creationId xmlns:a16="http://schemas.microsoft.com/office/drawing/2014/main" id="{F76DFD5A-1297-6902-7A7F-93444DF02D8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2940D5D3-77A0-3D0E-686C-E107C5F344A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6F0DED0A-BFEA-9D55-438A-68D8522EBE7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41951DD8-C455-2FF2-89EF-66712E619A14}"/>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11ECA3BD-166D-581E-1C78-A93B62D7E97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58C21DE8-A47E-25D3-63B9-0157281083D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1" name="Oval 60">
                <a:extLst>
                  <a:ext uri="{FF2B5EF4-FFF2-40B4-BE49-F238E27FC236}">
                    <a16:creationId xmlns:a16="http://schemas.microsoft.com/office/drawing/2014/main" id="{CBBD734B-F022-A0CA-A33E-FA5A47B61DD1}"/>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615A3AB6-0A50-FD18-FE42-C14956AFCA61}"/>
                </a:ext>
              </a:extLst>
            </p:cNvPr>
            <p:cNvGrpSpPr/>
            <p:nvPr/>
          </p:nvGrpSpPr>
          <p:grpSpPr>
            <a:xfrm>
              <a:off x="2194382" y="125807"/>
              <a:ext cx="1384468" cy="696593"/>
              <a:chOff x="10769791" y="-6153003"/>
              <a:chExt cx="6123464" cy="3537857"/>
            </a:xfrm>
          </p:grpSpPr>
          <p:grpSp>
            <p:nvGrpSpPr>
              <p:cNvPr id="52" name="Group 51">
                <a:extLst>
                  <a:ext uri="{FF2B5EF4-FFF2-40B4-BE49-F238E27FC236}">
                    <a16:creationId xmlns:a16="http://schemas.microsoft.com/office/drawing/2014/main" id="{88991B72-2A03-F902-740A-BF80F29FF6BF}"/>
                  </a:ext>
                </a:extLst>
              </p:cNvPr>
              <p:cNvGrpSpPr/>
              <p:nvPr/>
            </p:nvGrpSpPr>
            <p:grpSpPr>
              <a:xfrm>
                <a:off x="10769791" y="-6153003"/>
                <a:ext cx="6123464" cy="3537857"/>
                <a:chOff x="11038114" y="-5693229"/>
                <a:chExt cx="6123464" cy="3537857"/>
              </a:xfrm>
            </p:grpSpPr>
            <p:sp>
              <p:nvSpPr>
                <p:cNvPr id="54" name="Oval 53">
                  <a:extLst>
                    <a:ext uri="{FF2B5EF4-FFF2-40B4-BE49-F238E27FC236}">
                      <a16:creationId xmlns:a16="http://schemas.microsoft.com/office/drawing/2014/main" id="{F2CCAD13-3393-A5DB-1C7D-AAB07AFA36E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1CADFCAA-606A-4DB4-C538-6634AE6A55B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511E9CE1-B7CB-00E1-E20C-9E409D86CFD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C2264185-3452-20A7-1C87-ED968DAE6592}"/>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7219272D-566E-20D0-0B7F-AF4C6C4DFBB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588A74F9-752E-1F0D-DEB2-8AA28EF1211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3" name="Oval 52">
                <a:extLst>
                  <a:ext uri="{FF2B5EF4-FFF2-40B4-BE49-F238E27FC236}">
                    <a16:creationId xmlns:a16="http://schemas.microsoft.com/office/drawing/2014/main" id="{6D9B7F25-BD9A-3539-A7F7-1136ACF9A015}"/>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8" name="Group 37">
              <a:extLst>
                <a:ext uri="{FF2B5EF4-FFF2-40B4-BE49-F238E27FC236}">
                  <a16:creationId xmlns:a16="http://schemas.microsoft.com/office/drawing/2014/main" id="{BC961423-1F5C-17D6-9BCB-F9C0A87FF7D0}"/>
                </a:ext>
              </a:extLst>
            </p:cNvPr>
            <p:cNvGrpSpPr/>
            <p:nvPr/>
          </p:nvGrpSpPr>
          <p:grpSpPr>
            <a:xfrm>
              <a:off x="7198794" y="-884837"/>
              <a:ext cx="3045298" cy="1467815"/>
              <a:chOff x="10769791" y="-6153003"/>
              <a:chExt cx="6123464" cy="3537857"/>
            </a:xfrm>
          </p:grpSpPr>
          <p:grpSp>
            <p:nvGrpSpPr>
              <p:cNvPr id="39" name="Group 38">
                <a:extLst>
                  <a:ext uri="{FF2B5EF4-FFF2-40B4-BE49-F238E27FC236}">
                    <a16:creationId xmlns:a16="http://schemas.microsoft.com/office/drawing/2014/main" id="{5C5CEF35-6681-18B5-3255-31CCB3F1A245}"/>
                  </a:ext>
                </a:extLst>
              </p:cNvPr>
              <p:cNvGrpSpPr/>
              <p:nvPr/>
            </p:nvGrpSpPr>
            <p:grpSpPr>
              <a:xfrm>
                <a:off x="10769791" y="-6153003"/>
                <a:ext cx="6123464" cy="3537857"/>
                <a:chOff x="11038114" y="-5693229"/>
                <a:chExt cx="6123464" cy="3537857"/>
              </a:xfrm>
            </p:grpSpPr>
            <p:sp>
              <p:nvSpPr>
                <p:cNvPr id="46" name="Oval 45">
                  <a:extLst>
                    <a:ext uri="{FF2B5EF4-FFF2-40B4-BE49-F238E27FC236}">
                      <a16:creationId xmlns:a16="http://schemas.microsoft.com/office/drawing/2014/main" id="{C3A0D8DB-DDA8-8572-8A00-3E67618F1A77}"/>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7" name="Oval 46">
                  <a:extLst>
                    <a:ext uri="{FF2B5EF4-FFF2-40B4-BE49-F238E27FC236}">
                      <a16:creationId xmlns:a16="http://schemas.microsoft.com/office/drawing/2014/main" id="{819F0875-353D-6F29-A79F-C3CC6AE7948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1EE24F58-C8DD-F51A-460A-EAF7CCFBC15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4EC76054-A22B-0E5C-6D86-7DED0B9D40C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0F0728DB-CE39-C4B3-56FB-4BE97357F99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7EC9A3E2-6E12-5E8D-AD57-9B966DCBBBB6}"/>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0" name="Oval 39">
                <a:extLst>
                  <a:ext uri="{FF2B5EF4-FFF2-40B4-BE49-F238E27FC236}">
                    <a16:creationId xmlns:a16="http://schemas.microsoft.com/office/drawing/2014/main" id="{E86457D3-2859-D17D-A001-1CD7BCDAD18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3" name="Picture 2" descr="A picture containing room, gambling house, vector graphics&#10;&#10;Description automatically generated">
            <a:extLst>
              <a:ext uri="{FF2B5EF4-FFF2-40B4-BE49-F238E27FC236}">
                <a16:creationId xmlns:a16="http://schemas.microsoft.com/office/drawing/2014/main" id="{C0CD4212-7FC2-F976-403A-F10D97C8D1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26" name="Picture 25" descr="A rainbow in the sky&#10;&#10;Description automatically generated with medium confidence">
            <a:extLst>
              <a:ext uri="{FF2B5EF4-FFF2-40B4-BE49-F238E27FC236}">
                <a16:creationId xmlns:a16="http://schemas.microsoft.com/office/drawing/2014/main" id="{5171DDF5-9C97-70E0-A8DD-3710F9BD6B7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30" name="Picture 29" descr="A picture containing calendar&#10;&#10;Description automatically generated">
            <a:extLst>
              <a:ext uri="{FF2B5EF4-FFF2-40B4-BE49-F238E27FC236}">
                <a16:creationId xmlns:a16="http://schemas.microsoft.com/office/drawing/2014/main" id="{400093C6-E524-0F39-EDB8-BEE2B508A237}"/>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6" name="Picture 85">
            <a:extLst>
              <a:ext uri="{FF2B5EF4-FFF2-40B4-BE49-F238E27FC236}">
                <a16:creationId xmlns:a16="http://schemas.microsoft.com/office/drawing/2014/main" id="{C918E685-9A19-CF6A-EC05-9BBAC21C3AB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60302">
            <a:off x="-981912" y="3722228"/>
            <a:ext cx="4140000" cy="414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80531066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14:bounceEnd="60000">
                                          <p:cBhvr additive="base">
                                            <p:cTn id="21" dur="750" fill="hold"/>
                                            <p:tgtEl>
                                              <p:spTgt spid="86"/>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14:bounceEnd="60000">
                                          <p:cBhvr additive="base">
                                            <p:cTn id="25" dur="750" fill="hold"/>
                                            <p:tgtEl>
                                              <p:spTgt spid="31"/>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cBhvr additive="base">
                                            <p:cTn id="21" dur="750" fill="hold"/>
                                            <p:tgtEl>
                                              <p:spTgt spid="86"/>
                                            </p:tgtEl>
                                            <p:attrNameLst>
                                              <p:attrName>ppt_x</p:attrName>
                                            </p:attrNameLst>
                                          </p:cBhvr>
                                          <p:tavLst>
                                            <p:tav tm="0">
                                              <p:val>
                                                <p:strVal val="#ppt_x"/>
                                              </p:val>
                                            </p:tav>
                                            <p:tav tm="100000">
                                              <p:val>
                                                <p:strVal val="#ppt_x"/>
                                              </p:val>
                                            </p:tav>
                                          </p:tavLst>
                                        </p:anim>
                                        <p:anim calcmode="lin" valueType="num">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750" fill="hold"/>
                                            <p:tgtEl>
                                              <p:spTgt spid="31"/>
                                            </p:tgtEl>
                                            <p:attrNameLst>
                                              <p:attrName>ppt_x</p:attrName>
                                            </p:attrNameLst>
                                          </p:cBhvr>
                                          <p:tavLst>
                                            <p:tav tm="0">
                                              <p:val>
                                                <p:strVal val="#ppt_x"/>
                                              </p:val>
                                            </p:tav>
                                            <p:tav tm="100000">
                                              <p:val>
                                                <p:strVal val="#ppt_x"/>
                                              </p:val>
                                            </p:tav>
                                          </p:tavLst>
                                        </p:anim>
                                        <p:anim calcmode="lin" valueType="num">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Rounded Corners 40">
            <a:extLst>
              <a:ext uri="{FF2B5EF4-FFF2-40B4-BE49-F238E27FC236}">
                <a16:creationId xmlns:a16="http://schemas.microsoft.com/office/drawing/2014/main" id="{0B558368-73AC-71C3-DC2A-C185AD1E2FFF}"/>
              </a:ext>
            </a:extLst>
          </p:cNvPr>
          <p:cNvSpPr/>
          <p:nvPr userDrawn="1"/>
        </p:nvSpPr>
        <p:spPr>
          <a:xfrm>
            <a:off x="1017536" y="565451"/>
            <a:ext cx="10260000" cy="5940000"/>
          </a:xfrm>
          <a:prstGeom prst="roundRect">
            <a:avLst>
              <a:gd name="adj" fmla="val 17285"/>
            </a:avLst>
          </a:prstGeom>
          <a:solidFill>
            <a:schemeClr val="bg1"/>
          </a:solidFill>
          <a:ln w="76200" cap="rnd">
            <a:solidFill>
              <a:srgbClr val="FFFF9A"/>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42" name="Rectangle: Rounded Corners 41">
            <a:extLst>
              <a:ext uri="{FF2B5EF4-FFF2-40B4-BE49-F238E27FC236}">
                <a16:creationId xmlns:a16="http://schemas.microsoft.com/office/drawing/2014/main" id="{C6102E4F-9C8E-3CA2-0D4A-B1ACA60D5533}"/>
              </a:ext>
            </a:extLst>
          </p:cNvPr>
          <p:cNvSpPr/>
          <p:nvPr userDrawn="1"/>
        </p:nvSpPr>
        <p:spPr>
          <a:xfrm>
            <a:off x="3390384" y="157796"/>
            <a:ext cx="5400000" cy="900000"/>
          </a:xfrm>
          <a:prstGeom prst="roundRect">
            <a:avLst>
              <a:gd name="adj" fmla="val 50000"/>
            </a:avLst>
          </a:prstGeom>
          <a:solidFill>
            <a:srgbClr val="D8CAFF"/>
          </a:solidFill>
          <a:ln w="88900" cap="rnd" cmpd="thinThick">
            <a:solidFill>
              <a:srgbClr val="FFFF9A"/>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solidFill>
                <a:srgbClr val="D8CAFF"/>
              </a:solidFill>
            </a:endParaRPr>
          </a:p>
        </p:txBody>
      </p:sp>
    </p:spTree>
    <p:extLst>
      <p:ext uri="{BB962C8B-B14F-4D97-AF65-F5344CB8AC3E}">
        <p14:creationId xmlns:p14="http://schemas.microsoft.com/office/powerpoint/2010/main" val="3359542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C3C26-846B-1CC6-D0A0-03ADF2088006}"/>
              </a:ext>
            </a:extLst>
          </p:cNvPr>
          <p:cNvSpPr/>
          <p:nvPr userDrawn="1"/>
        </p:nvSpPr>
        <p:spPr>
          <a:xfrm rot="5400000">
            <a:off x="2667001" y="-2666998"/>
            <a:ext cx="6858001" cy="1219200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icture containing flower, plant&#10;&#10;Description automatically generated">
            <a:extLst>
              <a:ext uri="{FF2B5EF4-FFF2-40B4-BE49-F238E27FC236}">
                <a16:creationId xmlns:a16="http://schemas.microsoft.com/office/drawing/2014/main" id="{0871D566-0734-B5F8-5BBD-D9FDE80D3E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269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descr="A picture containing flower, plant&#10;&#10;Description automatically generated">
            <a:extLst>
              <a:ext uri="{FF2B5EF4-FFF2-40B4-BE49-F238E27FC236}">
                <a16:creationId xmlns:a16="http://schemas.microsoft.com/office/drawing/2014/main" id="{FDBCFB5D-F378-4326-B18F-39E2165BBEC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9" name="Group 38">
            <a:extLst>
              <a:ext uri="{FF2B5EF4-FFF2-40B4-BE49-F238E27FC236}">
                <a16:creationId xmlns:a16="http://schemas.microsoft.com/office/drawing/2014/main" id="{772D2590-6EB1-8BA2-E367-841884FC0DC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0" name="Group 39">
              <a:extLst>
                <a:ext uri="{FF2B5EF4-FFF2-40B4-BE49-F238E27FC236}">
                  <a16:creationId xmlns:a16="http://schemas.microsoft.com/office/drawing/2014/main" id="{007E0BE3-8CB7-7000-ABCA-1A2E90BA3E6F}"/>
                </a:ext>
              </a:extLst>
            </p:cNvPr>
            <p:cNvGrpSpPr/>
            <p:nvPr/>
          </p:nvGrpSpPr>
          <p:grpSpPr>
            <a:xfrm>
              <a:off x="-676522" y="-381616"/>
              <a:ext cx="2235986" cy="1076984"/>
              <a:chOff x="10769791" y="-6153003"/>
              <a:chExt cx="6123464" cy="3537857"/>
            </a:xfrm>
          </p:grpSpPr>
          <p:grpSp>
            <p:nvGrpSpPr>
              <p:cNvPr id="77" name="Group 76">
                <a:extLst>
                  <a:ext uri="{FF2B5EF4-FFF2-40B4-BE49-F238E27FC236}">
                    <a16:creationId xmlns:a16="http://schemas.microsoft.com/office/drawing/2014/main" id="{8464F11A-6F6E-B921-6147-1EF520E23E2C}"/>
                  </a:ext>
                </a:extLst>
              </p:cNvPr>
              <p:cNvGrpSpPr/>
              <p:nvPr/>
            </p:nvGrpSpPr>
            <p:grpSpPr>
              <a:xfrm>
                <a:off x="10769791" y="-6153003"/>
                <a:ext cx="6123464" cy="3537857"/>
                <a:chOff x="11038114" y="-5693229"/>
                <a:chExt cx="6123464" cy="3537857"/>
              </a:xfrm>
            </p:grpSpPr>
            <p:sp>
              <p:nvSpPr>
                <p:cNvPr id="79" name="Oval 78">
                  <a:extLst>
                    <a:ext uri="{FF2B5EF4-FFF2-40B4-BE49-F238E27FC236}">
                      <a16:creationId xmlns:a16="http://schemas.microsoft.com/office/drawing/2014/main" id="{EAC12A52-ABE9-3B70-C577-8A6BA89C403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AA1EF3F9-940D-268C-1005-B8D473C5E617}"/>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944AC4D3-36B8-0965-8DB6-C92D3B58CBD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E0078E-07ED-6219-8771-326249995DFE}"/>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C2EA9759-BF12-24E4-208B-8B31B75154F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4" name="Oval 83">
                  <a:extLst>
                    <a:ext uri="{FF2B5EF4-FFF2-40B4-BE49-F238E27FC236}">
                      <a16:creationId xmlns:a16="http://schemas.microsoft.com/office/drawing/2014/main" id="{CA7C5547-D9BD-7A3F-2800-D91A0D025A4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8" name="Oval 77">
                <a:extLst>
                  <a:ext uri="{FF2B5EF4-FFF2-40B4-BE49-F238E27FC236}">
                    <a16:creationId xmlns:a16="http://schemas.microsoft.com/office/drawing/2014/main" id="{690A9A75-F0B0-337D-B543-5362F36002A3}"/>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1" name="Group 40">
              <a:extLst>
                <a:ext uri="{FF2B5EF4-FFF2-40B4-BE49-F238E27FC236}">
                  <a16:creationId xmlns:a16="http://schemas.microsoft.com/office/drawing/2014/main" id="{A819363A-C208-9D30-97FC-B00592984C7C}"/>
                </a:ext>
              </a:extLst>
            </p:cNvPr>
            <p:cNvGrpSpPr/>
            <p:nvPr/>
          </p:nvGrpSpPr>
          <p:grpSpPr>
            <a:xfrm>
              <a:off x="4930725" y="-163011"/>
              <a:ext cx="1187273" cy="677247"/>
              <a:chOff x="10769791" y="-6153003"/>
              <a:chExt cx="6123464" cy="3537857"/>
            </a:xfrm>
          </p:grpSpPr>
          <p:grpSp>
            <p:nvGrpSpPr>
              <p:cNvPr id="69" name="Group 68">
                <a:extLst>
                  <a:ext uri="{FF2B5EF4-FFF2-40B4-BE49-F238E27FC236}">
                    <a16:creationId xmlns:a16="http://schemas.microsoft.com/office/drawing/2014/main" id="{FE07370C-C066-88FB-0BE4-3FA99E39BF41}"/>
                  </a:ext>
                </a:extLst>
              </p:cNvPr>
              <p:cNvGrpSpPr/>
              <p:nvPr/>
            </p:nvGrpSpPr>
            <p:grpSpPr>
              <a:xfrm>
                <a:off x="10769791" y="-6153003"/>
                <a:ext cx="6123464" cy="3537857"/>
                <a:chOff x="11038114" y="-5693229"/>
                <a:chExt cx="6123464" cy="3537857"/>
              </a:xfrm>
            </p:grpSpPr>
            <p:sp>
              <p:nvSpPr>
                <p:cNvPr id="71" name="Oval 70">
                  <a:extLst>
                    <a:ext uri="{FF2B5EF4-FFF2-40B4-BE49-F238E27FC236}">
                      <a16:creationId xmlns:a16="http://schemas.microsoft.com/office/drawing/2014/main" id="{51A663A9-9171-793A-DBC7-BA3C7EC25C2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C6E686C2-EABB-8612-8615-4B1DBBB2D28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45C58DC6-BCB0-8D46-6A01-AD4598AC5B0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DA6FB836-7907-4398-2A55-571E13D233F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5A188F44-0131-3A3F-6D27-33AEE48FAD3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6" name="Oval 75">
                  <a:extLst>
                    <a:ext uri="{FF2B5EF4-FFF2-40B4-BE49-F238E27FC236}">
                      <a16:creationId xmlns:a16="http://schemas.microsoft.com/office/drawing/2014/main" id="{CB490DE0-C7D6-3990-0821-C19C2D9987D4}"/>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0" name="Oval 69">
                <a:extLst>
                  <a:ext uri="{FF2B5EF4-FFF2-40B4-BE49-F238E27FC236}">
                    <a16:creationId xmlns:a16="http://schemas.microsoft.com/office/drawing/2014/main" id="{D14784D4-BBCE-A493-4D6E-1AE31862BD8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2" name="Group 41">
              <a:extLst>
                <a:ext uri="{FF2B5EF4-FFF2-40B4-BE49-F238E27FC236}">
                  <a16:creationId xmlns:a16="http://schemas.microsoft.com/office/drawing/2014/main" id="{CB129F6A-52B2-05E2-A5AE-98E9A0A8560F}"/>
                </a:ext>
              </a:extLst>
            </p:cNvPr>
            <p:cNvGrpSpPr/>
            <p:nvPr/>
          </p:nvGrpSpPr>
          <p:grpSpPr>
            <a:xfrm>
              <a:off x="10987107" y="195601"/>
              <a:ext cx="1917292" cy="923482"/>
              <a:chOff x="10769791" y="-6153003"/>
              <a:chExt cx="6123464" cy="3537857"/>
            </a:xfrm>
          </p:grpSpPr>
          <p:grpSp>
            <p:nvGrpSpPr>
              <p:cNvPr id="61" name="Group 60">
                <a:extLst>
                  <a:ext uri="{FF2B5EF4-FFF2-40B4-BE49-F238E27FC236}">
                    <a16:creationId xmlns:a16="http://schemas.microsoft.com/office/drawing/2014/main" id="{355BB3C9-D318-AA93-55B1-67CDF041AB46}"/>
                  </a:ext>
                </a:extLst>
              </p:cNvPr>
              <p:cNvGrpSpPr/>
              <p:nvPr/>
            </p:nvGrpSpPr>
            <p:grpSpPr>
              <a:xfrm>
                <a:off x="10769791" y="-6153003"/>
                <a:ext cx="6123464" cy="3537857"/>
                <a:chOff x="11038114" y="-5693229"/>
                <a:chExt cx="6123464" cy="3537857"/>
              </a:xfrm>
            </p:grpSpPr>
            <p:sp>
              <p:nvSpPr>
                <p:cNvPr id="63" name="Oval 62">
                  <a:extLst>
                    <a:ext uri="{FF2B5EF4-FFF2-40B4-BE49-F238E27FC236}">
                      <a16:creationId xmlns:a16="http://schemas.microsoft.com/office/drawing/2014/main" id="{A5CDF676-20A0-C912-2F88-B73D30DDD87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BD06A4F4-3DDB-AE3A-624A-93BCE197AD9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8A9BC095-1F16-3DFF-0D9A-1D4A884DAC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6F453AAE-577B-69C3-F44A-0E3D3499E9A6}"/>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F97851D3-A17B-4DEE-4E56-5C04F97746CF}"/>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63562D7C-D85B-ED86-3113-6365B475452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2" name="Oval 61">
                <a:extLst>
                  <a:ext uri="{FF2B5EF4-FFF2-40B4-BE49-F238E27FC236}">
                    <a16:creationId xmlns:a16="http://schemas.microsoft.com/office/drawing/2014/main" id="{D2BACC64-EAFB-CFA4-D401-CAC30C47BF76}"/>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3" name="Group 42">
              <a:extLst>
                <a:ext uri="{FF2B5EF4-FFF2-40B4-BE49-F238E27FC236}">
                  <a16:creationId xmlns:a16="http://schemas.microsoft.com/office/drawing/2014/main" id="{825938B7-8425-B653-23F7-918B66990F89}"/>
                </a:ext>
              </a:extLst>
            </p:cNvPr>
            <p:cNvGrpSpPr/>
            <p:nvPr/>
          </p:nvGrpSpPr>
          <p:grpSpPr>
            <a:xfrm>
              <a:off x="2194382" y="125807"/>
              <a:ext cx="1384468" cy="696593"/>
              <a:chOff x="10769791" y="-6153003"/>
              <a:chExt cx="6123464" cy="3537857"/>
            </a:xfrm>
          </p:grpSpPr>
          <p:grpSp>
            <p:nvGrpSpPr>
              <p:cNvPr id="53" name="Group 52">
                <a:extLst>
                  <a:ext uri="{FF2B5EF4-FFF2-40B4-BE49-F238E27FC236}">
                    <a16:creationId xmlns:a16="http://schemas.microsoft.com/office/drawing/2014/main" id="{D084F12D-BF55-B1EC-9174-25A7390EF869}"/>
                  </a:ext>
                </a:extLst>
              </p:cNvPr>
              <p:cNvGrpSpPr/>
              <p:nvPr/>
            </p:nvGrpSpPr>
            <p:grpSpPr>
              <a:xfrm>
                <a:off x="10769791" y="-6153003"/>
                <a:ext cx="6123464" cy="3537857"/>
                <a:chOff x="11038114" y="-5693229"/>
                <a:chExt cx="6123464" cy="3537857"/>
              </a:xfrm>
            </p:grpSpPr>
            <p:sp>
              <p:nvSpPr>
                <p:cNvPr id="55" name="Oval 54">
                  <a:extLst>
                    <a:ext uri="{FF2B5EF4-FFF2-40B4-BE49-F238E27FC236}">
                      <a16:creationId xmlns:a16="http://schemas.microsoft.com/office/drawing/2014/main" id="{5167F134-FEE3-5326-5CA1-DEE9FA033F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6A44AF4B-39B2-EB1A-0D75-F02E1E3B8C5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D8FF56E8-D469-3481-9F9D-DC6A339F0F7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B121189B-A5CD-841F-069B-61E1BEDF671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A243CD13-8220-9070-8350-F8C07217674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70454D74-5719-1B46-1AF9-B636EC90390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4" name="Oval 53">
                <a:extLst>
                  <a:ext uri="{FF2B5EF4-FFF2-40B4-BE49-F238E27FC236}">
                    <a16:creationId xmlns:a16="http://schemas.microsoft.com/office/drawing/2014/main" id="{1C73AA7F-4783-CCD6-FEEF-2281553C8FB4}"/>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4" name="Group 43">
              <a:extLst>
                <a:ext uri="{FF2B5EF4-FFF2-40B4-BE49-F238E27FC236}">
                  <a16:creationId xmlns:a16="http://schemas.microsoft.com/office/drawing/2014/main" id="{89ACC7A1-4195-3DF1-9001-261A28491907}"/>
                </a:ext>
              </a:extLst>
            </p:cNvPr>
            <p:cNvGrpSpPr/>
            <p:nvPr/>
          </p:nvGrpSpPr>
          <p:grpSpPr>
            <a:xfrm>
              <a:off x="7198794" y="-884837"/>
              <a:ext cx="3045298" cy="1467815"/>
              <a:chOff x="10769791" y="-6153003"/>
              <a:chExt cx="6123464" cy="3537857"/>
            </a:xfrm>
          </p:grpSpPr>
          <p:grpSp>
            <p:nvGrpSpPr>
              <p:cNvPr id="45" name="Group 44">
                <a:extLst>
                  <a:ext uri="{FF2B5EF4-FFF2-40B4-BE49-F238E27FC236}">
                    <a16:creationId xmlns:a16="http://schemas.microsoft.com/office/drawing/2014/main" id="{BC936966-9FC2-6583-6E4A-63079238B07C}"/>
                  </a:ext>
                </a:extLst>
              </p:cNvPr>
              <p:cNvGrpSpPr/>
              <p:nvPr/>
            </p:nvGrpSpPr>
            <p:grpSpPr>
              <a:xfrm>
                <a:off x="10769791" y="-6153003"/>
                <a:ext cx="6123464" cy="3537857"/>
                <a:chOff x="11038114" y="-5693229"/>
                <a:chExt cx="6123464" cy="3537857"/>
              </a:xfrm>
            </p:grpSpPr>
            <p:sp>
              <p:nvSpPr>
                <p:cNvPr id="47" name="Oval 46">
                  <a:extLst>
                    <a:ext uri="{FF2B5EF4-FFF2-40B4-BE49-F238E27FC236}">
                      <a16:creationId xmlns:a16="http://schemas.microsoft.com/office/drawing/2014/main" id="{6C3B6B4C-8BA2-124C-6679-D89EE1768D4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DD16BA99-FB6C-1812-A390-84817E1B74B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3F950B9F-2D3B-A7A9-22F9-ECB1CF2B219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8F473D42-73E1-A298-09A3-349589F9455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DDBCE991-60F8-8C11-CCC4-86504D94BEE3}"/>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D412EF9D-2440-0A62-C3D7-A28D3FF24BB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6" name="Oval 45">
                <a:extLst>
                  <a:ext uri="{FF2B5EF4-FFF2-40B4-BE49-F238E27FC236}">
                    <a16:creationId xmlns:a16="http://schemas.microsoft.com/office/drawing/2014/main" id="{3991A6AF-2B94-3566-B208-3B9BE3FA817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5" name="Picture 84" descr="A picture containing room, gambling house, vector graphics&#10;&#10;Description automatically generated">
            <a:extLst>
              <a:ext uri="{FF2B5EF4-FFF2-40B4-BE49-F238E27FC236}">
                <a16:creationId xmlns:a16="http://schemas.microsoft.com/office/drawing/2014/main" id="{878E9B66-3411-7C2B-1C0E-73F0F2F500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6" name="Picture 85" descr="A rainbow in the sky&#10;&#10;Description automatically generated with medium confidence">
            <a:extLst>
              <a:ext uri="{FF2B5EF4-FFF2-40B4-BE49-F238E27FC236}">
                <a16:creationId xmlns:a16="http://schemas.microsoft.com/office/drawing/2014/main" id="{E3E0293E-E54B-3726-FEE9-ABF66BFC643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7" name="Picture 86" descr="A picture containing calendar&#10;&#10;Description automatically generated">
            <a:extLst>
              <a:ext uri="{FF2B5EF4-FFF2-40B4-BE49-F238E27FC236}">
                <a16:creationId xmlns:a16="http://schemas.microsoft.com/office/drawing/2014/main" id="{218A6880-11C3-6E0E-7EAC-CDA59CF5688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pic>
        <p:nvPicPr>
          <p:cNvPr id="88" name="Picture 87">
            <a:extLst>
              <a:ext uri="{FF2B5EF4-FFF2-40B4-BE49-F238E27FC236}">
                <a16:creationId xmlns:a16="http://schemas.microsoft.com/office/drawing/2014/main" id="{79FD88AC-8041-063C-A2FC-7BCC9E68B85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48046" y="2815232"/>
            <a:ext cx="5400000" cy="5400000"/>
          </a:xfrm>
          <a:prstGeom prst="rect">
            <a:avLst/>
          </a:prstGeom>
          <a:effectLst>
            <a:innerShdw blurRad="63500" dist="12700" dir="16200000">
              <a:prstClr val="black">
                <a:alpha val="30000"/>
              </a:prstClr>
            </a:innerShdw>
          </a:effectLst>
        </p:spPr>
      </p:pic>
      <p:pic>
        <p:nvPicPr>
          <p:cNvPr id="89" name="Picture 88">
            <a:extLst>
              <a:ext uri="{FF2B5EF4-FFF2-40B4-BE49-F238E27FC236}">
                <a16:creationId xmlns:a16="http://schemas.microsoft.com/office/drawing/2014/main" id="{4FBE99CB-DD2D-4329-AD89-44D679FA5A3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955808" y="2975003"/>
            <a:ext cx="6120000" cy="612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23098418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14:bounceEnd="60000">
                                          <p:cBhvr additive="base">
                                            <p:cTn id="25" dur="750" fill="hold"/>
                                            <p:tgtEl>
                                              <p:spTgt spid="89"/>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cBhvr additive="base">
                                            <p:cTn id="25" dur="750" fill="hold"/>
                                            <p:tgtEl>
                                              <p:spTgt spid="89"/>
                                            </p:tgtEl>
                                            <p:attrNameLst>
                                              <p:attrName>ppt_x</p:attrName>
                                            </p:attrNameLst>
                                          </p:cBhvr>
                                          <p:tavLst>
                                            <p:tav tm="0">
                                              <p:val>
                                                <p:strVal val="#ppt_x"/>
                                              </p:val>
                                            </p:tav>
                                            <p:tav tm="100000">
                                              <p:val>
                                                <p:strVal val="#ppt_x"/>
                                              </p:val>
                                            </p:tav>
                                          </p:tavLst>
                                        </p:anim>
                                        <p:anim calcmode="lin" valueType="num">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3AE06BAE-508C-1D13-5660-1B92A5BAD680}"/>
              </a:ext>
            </a:extLst>
          </p:cNvPr>
          <p:cNvSpPr/>
          <p:nvPr userDrawn="1"/>
        </p:nvSpPr>
        <p:spPr>
          <a:xfrm>
            <a:off x="1017536" y="565451"/>
            <a:ext cx="10260000" cy="5940000"/>
          </a:xfrm>
          <a:prstGeom prst="roundRect">
            <a:avLst>
              <a:gd name="adj" fmla="val 17285"/>
            </a:avLst>
          </a:prstGeom>
          <a:solidFill>
            <a:schemeClr val="bg1"/>
          </a:solidFill>
          <a:ln w="76200" cap="rnd">
            <a:solidFill>
              <a:srgbClr val="B8FFB8"/>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0B2D706A-F0CD-8E6D-45FA-20E2E0F4B874}"/>
              </a:ext>
            </a:extLst>
          </p:cNvPr>
          <p:cNvSpPr/>
          <p:nvPr userDrawn="1"/>
        </p:nvSpPr>
        <p:spPr>
          <a:xfrm>
            <a:off x="3390384" y="157796"/>
            <a:ext cx="5400000" cy="900000"/>
          </a:xfrm>
          <a:prstGeom prst="roundRect">
            <a:avLst>
              <a:gd name="adj" fmla="val 50000"/>
            </a:avLst>
          </a:prstGeom>
          <a:solidFill>
            <a:srgbClr val="FEB6E5"/>
          </a:solidFill>
          <a:ln w="88900" cap="rnd" cmpd="thinThick">
            <a:solidFill>
              <a:srgbClr val="B8FFB8"/>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1059332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C5C462F-4A90-4080-86DD-897451C43A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C1A31F-627E-4EFF-AB5B-4EE228A528DE}"/>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2BEC41D-BF1C-4F25-A35D-00F45BEF6706}"/>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DAA8E386-83A6-4346-8EC6-91EBC30713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DC17E9-F8E1-4197-8E10-893C5B2BD9EF}"/>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3142897549"/>
      </p:ext>
    </p:extLst>
  </p:cSld>
  <p:clrMapOvr>
    <a:masterClrMapping/>
  </p:clrMapOvr>
  <p:transition spd="slow" advClick="0" advTm="2000">
    <p:randomBar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9B5838-800A-5667-6D80-CB11972E67CC}"/>
              </a:ext>
            </a:extLst>
          </p:cNvPr>
          <p:cNvSpPr/>
          <p:nvPr userDrawn="1"/>
        </p:nvSpPr>
        <p:spPr>
          <a:xfrm rot="5400000">
            <a:off x="2667002" y="-2666997"/>
            <a:ext cx="6858000" cy="1219200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flower, plant&#10;&#10;Description automatically generated">
            <a:extLst>
              <a:ext uri="{FF2B5EF4-FFF2-40B4-BE49-F238E27FC236}">
                <a16:creationId xmlns:a16="http://schemas.microsoft.com/office/drawing/2014/main" id="{4F02F585-87E8-9DD4-A163-8523EDC999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48719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1" name="Picture 30" descr="A picture containing flower, plant&#10;&#10;Description automatically generated">
            <a:extLst>
              <a:ext uri="{FF2B5EF4-FFF2-40B4-BE49-F238E27FC236}">
                <a16:creationId xmlns:a16="http://schemas.microsoft.com/office/drawing/2014/main" id="{53E48A28-6553-BB9C-56FF-67BEAEDF402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2" name="Group 31">
            <a:extLst>
              <a:ext uri="{FF2B5EF4-FFF2-40B4-BE49-F238E27FC236}">
                <a16:creationId xmlns:a16="http://schemas.microsoft.com/office/drawing/2014/main" id="{B0849E39-3E35-A675-9847-AFD0422D8943}"/>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3" name="Group 32">
              <a:extLst>
                <a:ext uri="{FF2B5EF4-FFF2-40B4-BE49-F238E27FC236}">
                  <a16:creationId xmlns:a16="http://schemas.microsoft.com/office/drawing/2014/main" id="{CE2244DF-E170-0EBF-DB93-8D771CC11650}"/>
                </a:ext>
              </a:extLst>
            </p:cNvPr>
            <p:cNvGrpSpPr/>
            <p:nvPr/>
          </p:nvGrpSpPr>
          <p:grpSpPr>
            <a:xfrm>
              <a:off x="-676522" y="-381616"/>
              <a:ext cx="2235986" cy="1076984"/>
              <a:chOff x="10769791" y="-6153003"/>
              <a:chExt cx="6123464" cy="3537857"/>
            </a:xfrm>
          </p:grpSpPr>
          <p:grpSp>
            <p:nvGrpSpPr>
              <p:cNvPr id="70" name="Group 69">
                <a:extLst>
                  <a:ext uri="{FF2B5EF4-FFF2-40B4-BE49-F238E27FC236}">
                    <a16:creationId xmlns:a16="http://schemas.microsoft.com/office/drawing/2014/main" id="{DA764155-BE4F-E328-944B-29160BD1AE3B}"/>
                  </a:ext>
                </a:extLst>
              </p:cNvPr>
              <p:cNvGrpSpPr/>
              <p:nvPr/>
            </p:nvGrpSpPr>
            <p:grpSpPr>
              <a:xfrm>
                <a:off x="10769791" y="-6153003"/>
                <a:ext cx="6123464" cy="3537857"/>
                <a:chOff x="11038114" y="-5693229"/>
                <a:chExt cx="6123464" cy="3537857"/>
              </a:xfrm>
            </p:grpSpPr>
            <p:sp>
              <p:nvSpPr>
                <p:cNvPr id="72" name="Oval 71">
                  <a:extLst>
                    <a:ext uri="{FF2B5EF4-FFF2-40B4-BE49-F238E27FC236}">
                      <a16:creationId xmlns:a16="http://schemas.microsoft.com/office/drawing/2014/main" id="{219F8299-6E9A-0CBF-9D3D-01189ECC0C9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5117B448-0C15-7D92-4D54-9BA669BB18E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3304081A-43B2-2527-6E1A-1D0D2B6705C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ECED1121-BEDE-1217-83EA-2876F664C5C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3B9ED30-DF86-13E4-C71A-6DC684FE0CE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0CE5B26-EDB3-9F01-A0AE-08E797ECEADF}"/>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1" name="Oval 70">
                <a:extLst>
                  <a:ext uri="{FF2B5EF4-FFF2-40B4-BE49-F238E27FC236}">
                    <a16:creationId xmlns:a16="http://schemas.microsoft.com/office/drawing/2014/main" id="{BD6C7958-B6EB-6A3A-521C-F2FAD228FF1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4" name="Group 33">
              <a:extLst>
                <a:ext uri="{FF2B5EF4-FFF2-40B4-BE49-F238E27FC236}">
                  <a16:creationId xmlns:a16="http://schemas.microsoft.com/office/drawing/2014/main" id="{EB1B0BFC-A5D5-07DE-B21C-E29115CE9405}"/>
                </a:ext>
              </a:extLst>
            </p:cNvPr>
            <p:cNvGrpSpPr/>
            <p:nvPr/>
          </p:nvGrpSpPr>
          <p:grpSpPr>
            <a:xfrm>
              <a:off x="4930725" y="-163011"/>
              <a:ext cx="1187273" cy="677247"/>
              <a:chOff x="10769791" y="-6153003"/>
              <a:chExt cx="6123464" cy="3537857"/>
            </a:xfrm>
          </p:grpSpPr>
          <p:grpSp>
            <p:nvGrpSpPr>
              <p:cNvPr id="62" name="Group 61">
                <a:extLst>
                  <a:ext uri="{FF2B5EF4-FFF2-40B4-BE49-F238E27FC236}">
                    <a16:creationId xmlns:a16="http://schemas.microsoft.com/office/drawing/2014/main" id="{C3290BF7-1E14-A2C4-4816-A56E8054E0E1}"/>
                  </a:ext>
                </a:extLst>
              </p:cNvPr>
              <p:cNvGrpSpPr/>
              <p:nvPr/>
            </p:nvGrpSpPr>
            <p:grpSpPr>
              <a:xfrm>
                <a:off x="10769791" y="-6153003"/>
                <a:ext cx="6123464" cy="3537857"/>
                <a:chOff x="11038114" y="-5693229"/>
                <a:chExt cx="6123464" cy="3537857"/>
              </a:xfrm>
            </p:grpSpPr>
            <p:sp>
              <p:nvSpPr>
                <p:cNvPr id="64" name="Oval 63">
                  <a:extLst>
                    <a:ext uri="{FF2B5EF4-FFF2-40B4-BE49-F238E27FC236}">
                      <a16:creationId xmlns:a16="http://schemas.microsoft.com/office/drawing/2014/main" id="{934FE0C0-9F84-BF81-3C8D-BBBCCDEE01D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E1B0B4D2-CE03-1E82-050D-765509EDF9D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4F11E4AD-4224-9B00-6F9A-F8A4092222B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AAB6A236-9B65-7E15-839D-3C671EE3E34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EA84DB67-8B5E-28FE-D13B-B37BFE165EA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69DF1E77-D2B1-FB70-5178-D0389913663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3" name="Oval 62">
                <a:extLst>
                  <a:ext uri="{FF2B5EF4-FFF2-40B4-BE49-F238E27FC236}">
                    <a16:creationId xmlns:a16="http://schemas.microsoft.com/office/drawing/2014/main" id="{02D21EA7-E506-CFC8-9784-D7D78C773D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D4ED6CD0-A0FE-B6EF-C53E-A6E1FD700006}"/>
                </a:ext>
              </a:extLst>
            </p:cNvPr>
            <p:cNvGrpSpPr/>
            <p:nvPr/>
          </p:nvGrpSpPr>
          <p:grpSpPr>
            <a:xfrm>
              <a:off x="10987107" y="195601"/>
              <a:ext cx="1917292" cy="923482"/>
              <a:chOff x="10769791" y="-6153003"/>
              <a:chExt cx="6123464" cy="3537857"/>
            </a:xfrm>
          </p:grpSpPr>
          <p:grpSp>
            <p:nvGrpSpPr>
              <p:cNvPr id="54" name="Group 53">
                <a:extLst>
                  <a:ext uri="{FF2B5EF4-FFF2-40B4-BE49-F238E27FC236}">
                    <a16:creationId xmlns:a16="http://schemas.microsoft.com/office/drawing/2014/main" id="{184DEE49-96DB-25C0-23A3-BBD0A55ED781}"/>
                  </a:ext>
                </a:extLst>
              </p:cNvPr>
              <p:cNvGrpSpPr/>
              <p:nvPr/>
            </p:nvGrpSpPr>
            <p:grpSpPr>
              <a:xfrm>
                <a:off x="10769791" y="-6153003"/>
                <a:ext cx="6123464" cy="3537857"/>
                <a:chOff x="11038114" y="-5693229"/>
                <a:chExt cx="6123464" cy="3537857"/>
              </a:xfrm>
            </p:grpSpPr>
            <p:sp>
              <p:nvSpPr>
                <p:cNvPr id="56" name="Oval 55">
                  <a:extLst>
                    <a:ext uri="{FF2B5EF4-FFF2-40B4-BE49-F238E27FC236}">
                      <a16:creationId xmlns:a16="http://schemas.microsoft.com/office/drawing/2014/main" id="{6452D9E3-1536-0256-0EA9-1116768F0A9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5C10321F-0743-4490-A208-7831F18CFC73}"/>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0C640B64-37C4-2A5E-BE5B-648EE78BA2E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189AE6D1-EBDB-2BEB-37D5-036FFA7A578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3775DCEE-C275-89F6-88FC-A75799C1F89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8638B6CF-C601-0EF8-2274-DE668097FE0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5" name="Oval 54">
                <a:extLst>
                  <a:ext uri="{FF2B5EF4-FFF2-40B4-BE49-F238E27FC236}">
                    <a16:creationId xmlns:a16="http://schemas.microsoft.com/office/drawing/2014/main" id="{EED235D3-1C62-5D09-68C4-72341BA52F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AA41755B-18F4-F3AA-CA63-72302CBA654A}"/>
                </a:ext>
              </a:extLst>
            </p:cNvPr>
            <p:cNvGrpSpPr/>
            <p:nvPr/>
          </p:nvGrpSpPr>
          <p:grpSpPr>
            <a:xfrm>
              <a:off x="2194382" y="125807"/>
              <a:ext cx="1384468" cy="696593"/>
              <a:chOff x="10769791" y="-6153003"/>
              <a:chExt cx="6123464" cy="3537857"/>
            </a:xfrm>
          </p:grpSpPr>
          <p:grpSp>
            <p:nvGrpSpPr>
              <p:cNvPr id="46" name="Group 45">
                <a:extLst>
                  <a:ext uri="{FF2B5EF4-FFF2-40B4-BE49-F238E27FC236}">
                    <a16:creationId xmlns:a16="http://schemas.microsoft.com/office/drawing/2014/main" id="{5895D84F-196D-DA60-5C28-4C361412DAE4}"/>
                  </a:ext>
                </a:extLst>
              </p:cNvPr>
              <p:cNvGrpSpPr/>
              <p:nvPr/>
            </p:nvGrpSpPr>
            <p:grpSpPr>
              <a:xfrm>
                <a:off x="10769791" y="-6153003"/>
                <a:ext cx="6123464" cy="3537857"/>
                <a:chOff x="11038114" y="-5693229"/>
                <a:chExt cx="6123464" cy="3537857"/>
              </a:xfrm>
            </p:grpSpPr>
            <p:sp>
              <p:nvSpPr>
                <p:cNvPr id="48" name="Oval 47">
                  <a:extLst>
                    <a:ext uri="{FF2B5EF4-FFF2-40B4-BE49-F238E27FC236}">
                      <a16:creationId xmlns:a16="http://schemas.microsoft.com/office/drawing/2014/main" id="{47D9DD14-BA73-4E58-215F-6368C2C8468C}"/>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B5C272CE-FCE7-B01F-FF95-2BB58C18FA0E}"/>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74ACA622-08D1-7959-3EFD-F87A6994D52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6EB427AF-C9EF-FF30-1375-67C5F43D075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A2DD6A28-02AA-77D7-1FE1-8B56C3D672B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51BEAB84-5687-D6D4-0420-07895EB43BF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7" name="Oval 46">
                <a:extLst>
                  <a:ext uri="{FF2B5EF4-FFF2-40B4-BE49-F238E27FC236}">
                    <a16:creationId xmlns:a16="http://schemas.microsoft.com/office/drawing/2014/main" id="{DA5CA420-1461-910E-FF93-81DD88E65CD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5A479726-0E7B-04AC-2D23-AA6159030811}"/>
                </a:ext>
              </a:extLst>
            </p:cNvPr>
            <p:cNvGrpSpPr/>
            <p:nvPr/>
          </p:nvGrpSpPr>
          <p:grpSpPr>
            <a:xfrm>
              <a:off x="7198794" y="-884837"/>
              <a:ext cx="3045298" cy="1467815"/>
              <a:chOff x="10769791" y="-6153003"/>
              <a:chExt cx="6123464" cy="3537857"/>
            </a:xfrm>
          </p:grpSpPr>
          <p:grpSp>
            <p:nvGrpSpPr>
              <p:cNvPr id="38" name="Group 37">
                <a:extLst>
                  <a:ext uri="{FF2B5EF4-FFF2-40B4-BE49-F238E27FC236}">
                    <a16:creationId xmlns:a16="http://schemas.microsoft.com/office/drawing/2014/main" id="{DBF57361-3E57-0237-0FB8-D35F032B841C}"/>
                  </a:ext>
                </a:extLst>
              </p:cNvPr>
              <p:cNvGrpSpPr/>
              <p:nvPr/>
            </p:nvGrpSpPr>
            <p:grpSpPr>
              <a:xfrm>
                <a:off x="10769791" y="-6153003"/>
                <a:ext cx="6123464" cy="3537857"/>
                <a:chOff x="11038114" y="-5693229"/>
                <a:chExt cx="6123464" cy="3537857"/>
              </a:xfrm>
            </p:grpSpPr>
            <p:sp>
              <p:nvSpPr>
                <p:cNvPr id="40" name="Oval 39">
                  <a:extLst>
                    <a:ext uri="{FF2B5EF4-FFF2-40B4-BE49-F238E27FC236}">
                      <a16:creationId xmlns:a16="http://schemas.microsoft.com/office/drawing/2014/main" id="{100DB39D-38F6-BDD3-7726-168A873BE7B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1" name="Oval 40">
                  <a:extLst>
                    <a:ext uri="{FF2B5EF4-FFF2-40B4-BE49-F238E27FC236}">
                      <a16:creationId xmlns:a16="http://schemas.microsoft.com/office/drawing/2014/main" id="{03332562-6F48-ABEE-F275-E5CA7CBFAB4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2" name="Oval 41">
                  <a:extLst>
                    <a:ext uri="{FF2B5EF4-FFF2-40B4-BE49-F238E27FC236}">
                      <a16:creationId xmlns:a16="http://schemas.microsoft.com/office/drawing/2014/main" id="{0624F756-5C95-B407-CB4D-916E8BE239B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3" name="Oval 42">
                  <a:extLst>
                    <a:ext uri="{FF2B5EF4-FFF2-40B4-BE49-F238E27FC236}">
                      <a16:creationId xmlns:a16="http://schemas.microsoft.com/office/drawing/2014/main" id="{8A1070C8-DE16-E63A-2D40-079BC853BE7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4" name="Oval 43">
                  <a:extLst>
                    <a:ext uri="{FF2B5EF4-FFF2-40B4-BE49-F238E27FC236}">
                      <a16:creationId xmlns:a16="http://schemas.microsoft.com/office/drawing/2014/main" id="{07940CCB-8B56-BEB2-9F0B-54DE2F7E184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5" name="Oval 44">
                  <a:extLst>
                    <a:ext uri="{FF2B5EF4-FFF2-40B4-BE49-F238E27FC236}">
                      <a16:creationId xmlns:a16="http://schemas.microsoft.com/office/drawing/2014/main" id="{8E17B29B-33F0-E773-336A-F41AAB5CECF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39" name="Oval 38">
                <a:extLst>
                  <a:ext uri="{FF2B5EF4-FFF2-40B4-BE49-F238E27FC236}">
                    <a16:creationId xmlns:a16="http://schemas.microsoft.com/office/drawing/2014/main" id="{3598A9B9-5B26-85D4-C6E6-195452378B7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4" name="Picture 83" descr="A picture containing room, gambling house, vector graphics&#10;&#10;Description automatically generated">
            <a:extLst>
              <a:ext uri="{FF2B5EF4-FFF2-40B4-BE49-F238E27FC236}">
                <a16:creationId xmlns:a16="http://schemas.microsoft.com/office/drawing/2014/main" id="{A210108D-EE2D-3DC0-48DB-6E730A889C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5" name="Picture 84" descr="A rainbow in the sky&#10;&#10;Description automatically generated with medium confidence">
            <a:extLst>
              <a:ext uri="{FF2B5EF4-FFF2-40B4-BE49-F238E27FC236}">
                <a16:creationId xmlns:a16="http://schemas.microsoft.com/office/drawing/2014/main" id="{20C87437-1C35-9691-4A1B-0D69D92592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6" name="Picture 85" descr="A picture containing calendar&#10;&#10;Description automatically generated">
            <a:extLst>
              <a:ext uri="{FF2B5EF4-FFF2-40B4-BE49-F238E27FC236}">
                <a16:creationId xmlns:a16="http://schemas.microsoft.com/office/drawing/2014/main" id="{2CCABA76-DF19-6FBE-AB00-7FE925B3AE1B}"/>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8" name="Picture 87">
            <a:extLst>
              <a:ext uri="{FF2B5EF4-FFF2-40B4-BE49-F238E27FC236}">
                <a16:creationId xmlns:a16="http://schemas.microsoft.com/office/drawing/2014/main" id="{8B0BD84E-63D0-1F91-8065-75531226580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326129">
            <a:off x="-1086038" y="3766078"/>
            <a:ext cx="4680000" cy="4680000"/>
          </a:xfrm>
          <a:prstGeom prst="rect">
            <a:avLst/>
          </a:prstGeom>
          <a:effectLst>
            <a:innerShdw blurRad="63500" dist="12700" dir="16200000">
              <a:prstClr val="black">
                <a:alpha val="30000"/>
              </a:prstClr>
            </a:innerShdw>
          </a:effectLst>
        </p:spPr>
      </p:pic>
      <p:grpSp>
        <p:nvGrpSpPr>
          <p:cNvPr id="2" name="Group 1">
            <a:extLst>
              <a:ext uri="{FF2B5EF4-FFF2-40B4-BE49-F238E27FC236}">
                <a16:creationId xmlns:a16="http://schemas.microsoft.com/office/drawing/2014/main" id="{DFE0401F-E5C3-E91A-865C-A9E574507F03}"/>
              </a:ext>
            </a:extLst>
          </p:cNvPr>
          <p:cNvGrpSpPr/>
          <p:nvPr userDrawn="1"/>
        </p:nvGrpSpPr>
        <p:grpSpPr>
          <a:xfrm>
            <a:off x="8318826" y="2547868"/>
            <a:ext cx="5400000" cy="5400000"/>
            <a:chOff x="8318826" y="2547868"/>
            <a:chExt cx="5400000" cy="5400000"/>
          </a:xfrm>
        </p:grpSpPr>
        <p:pic>
          <p:nvPicPr>
            <p:cNvPr id="89" name="Picture 88" descr="A picture containing background pattern&#10;&#10;Description automatically generated">
              <a:extLst>
                <a:ext uri="{FF2B5EF4-FFF2-40B4-BE49-F238E27FC236}">
                  <a16:creationId xmlns:a16="http://schemas.microsoft.com/office/drawing/2014/main" id="{EF1DA471-4CA5-DD46-060C-78F440044AB9}"/>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35693" t="52250" r="45787" b="14676"/>
            <a:stretch/>
          </p:blipFill>
          <p:spPr>
            <a:xfrm rot="20543541" flipH="1">
              <a:off x="9089472" y="2701035"/>
              <a:ext cx="1259274" cy="2248776"/>
            </a:xfrm>
            <a:prstGeom prst="rect">
              <a:avLst/>
            </a:prstGeom>
            <a:effectLst>
              <a:innerShdw blurRad="38100" dist="12700" dir="13500000">
                <a:prstClr val="black">
                  <a:alpha val="50000"/>
                </a:prstClr>
              </a:innerShdw>
            </a:effectLst>
          </p:spPr>
        </p:pic>
        <p:pic>
          <p:nvPicPr>
            <p:cNvPr id="87" name="Picture 86">
              <a:extLst>
                <a:ext uri="{FF2B5EF4-FFF2-40B4-BE49-F238E27FC236}">
                  <a16:creationId xmlns:a16="http://schemas.microsoft.com/office/drawing/2014/main" id="{ADE88170-0F0D-28D8-1553-6C9A4F1C849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8318826" y="2547868"/>
              <a:ext cx="5400000" cy="5400000"/>
            </a:xfrm>
            <a:prstGeom prst="rect">
              <a:avLst/>
            </a:prstGeom>
            <a:effectLst>
              <a:innerShdw blurRad="63500" dist="12700" dir="16200000">
                <a:prstClr val="black">
                  <a:alpha val="30000"/>
                </a:prstClr>
              </a:innerShdw>
            </a:effectLst>
          </p:spPr>
        </p:pic>
      </p:grpSp>
    </p:spTree>
    <p:extLst>
      <p:ext uri="{BB962C8B-B14F-4D97-AF65-F5344CB8AC3E}">
        <p14:creationId xmlns:p14="http://schemas.microsoft.com/office/powerpoint/2010/main" val="65833674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14:bounceEnd="60000">
                                          <p:cBhvr additive="base">
                                            <p:cTn id="25" dur="750" fill="hold"/>
                                            <p:tgtEl>
                                              <p:spTgt spid="2"/>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750" fill="hold"/>
                                            <p:tgtEl>
                                              <p:spTgt spid="2"/>
                                            </p:tgtEl>
                                            <p:attrNameLst>
                                              <p:attrName>ppt_x</p:attrName>
                                            </p:attrNameLst>
                                          </p:cBhvr>
                                          <p:tavLst>
                                            <p:tav tm="0">
                                              <p:val>
                                                <p:strVal val="#ppt_x"/>
                                              </p:val>
                                            </p:tav>
                                            <p:tav tm="100000">
                                              <p:val>
                                                <p:strVal val="#ppt_x"/>
                                              </p:val>
                                            </p:tav>
                                          </p:tavLst>
                                        </p:anim>
                                        <p:anim calcmode="lin" valueType="num">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 name="Rectangle: Rounded Corners 76">
            <a:extLst>
              <a:ext uri="{FF2B5EF4-FFF2-40B4-BE49-F238E27FC236}">
                <a16:creationId xmlns:a16="http://schemas.microsoft.com/office/drawing/2014/main" id="{7A8E9F85-F1B8-D6A6-E4F6-333EC2BEDA85}"/>
              </a:ext>
            </a:extLst>
          </p:cNvPr>
          <p:cNvSpPr/>
          <p:nvPr userDrawn="1"/>
        </p:nvSpPr>
        <p:spPr>
          <a:xfrm>
            <a:off x="1017536" y="565451"/>
            <a:ext cx="10260000" cy="5940000"/>
          </a:xfrm>
          <a:prstGeom prst="roundRect">
            <a:avLst>
              <a:gd name="adj" fmla="val 17285"/>
            </a:avLst>
          </a:prstGeom>
          <a:solidFill>
            <a:schemeClr val="bg1"/>
          </a:solidFill>
          <a:ln w="76200" cap="rnd">
            <a:solidFill>
              <a:srgbClr val="ECD4FC"/>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69AF74EC-8887-4F07-6884-1EB00FC85FD9}"/>
              </a:ext>
            </a:extLst>
          </p:cNvPr>
          <p:cNvSpPr/>
          <p:nvPr userDrawn="1"/>
        </p:nvSpPr>
        <p:spPr>
          <a:xfrm>
            <a:off x="3392745" y="157566"/>
            <a:ext cx="5400000" cy="900000"/>
          </a:xfrm>
          <a:prstGeom prst="roundRect">
            <a:avLst>
              <a:gd name="adj" fmla="val 50000"/>
            </a:avLst>
          </a:prstGeom>
          <a:solidFill>
            <a:srgbClr val="FAFEC1"/>
          </a:solidFill>
          <a:ln w="88900" cap="rnd" cmpd="thinThick">
            <a:solidFill>
              <a:srgbClr val="ECD4FC"/>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endParaRPr>
          </a:p>
        </p:txBody>
      </p:sp>
    </p:spTree>
    <p:extLst>
      <p:ext uri="{BB962C8B-B14F-4D97-AF65-F5344CB8AC3E}">
        <p14:creationId xmlns:p14="http://schemas.microsoft.com/office/powerpoint/2010/main" val="465396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30F46A-C2D6-89AE-CE57-81A17301C128}"/>
              </a:ext>
            </a:extLst>
          </p:cNvPr>
          <p:cNvSpPr/>
          <p:nvPr userDrawn="1"/>
        </p:nvSpPr>
        <p:spPr>
          <a:xfrm rot="5400000">
            <a:off x="2667002" y="-2666998"/>
            <a:ext cx="6858001" cy="1219200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6F15AB74-0B87-C612-EB7C-FAFCAC5FD0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3162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35BE60F3-D481-A1D3-C830-42D563E8854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44" name="Group 43">
            <a:extLst>
              <a:ext uri="{FF2B5EF4-FFF2-40B4-BE49-F238E27FC236}">
                <a16:creationId xmlns:a16="http://schemas.microsoft.com/office/drawing/2014/main" id="{BE602289-254E-A4F0-E7D5-DB735012388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5" name="Group 44">
              <a:extLst>
                <a:ext uri="{FF2B5EF4-FFF2-40B4-BE49-F238E27FC236}">
                  <a16:creationId xmlns:a16="http://schemas.microsoft.com/office/drawing/2014/main" id="{3F1EBFC0-EDDA-E77B-FA3D-A28F5B182C9A}"/>
                </a:ext>
              </a:extLst>
            </p:cNvPr>
            <p:cNvGrpSpPr/>
            <p:nvPr/>
          </p:nvGrpSpPr>
          <p:grpSpPr>
            <a:xfrm>
              <a:off x="-676522" y="-381616"/>
              <a:ext cx="2235986" cy="1076984"/>
              <a:chOff x="10769791" y="-6153003"/>
              <a:chExt cx="6123464" cy="3537857"/>
            </a:xfrm>
          </p:grpSpPr>
          <p:grpSp>
            <p:nvGrpSpPr>
              <p:cNvPr id="82" name="Group 81">
                <a:extLst>
                  <a:ext uri="{FF2B5EF4-FFF2-40B4-BE49-F238E27FC236}">
                    <a16:creationId xmlns:a16="http://schemas.microsoft.com/office/drawing/2014/main" id="{F9644769-3E77-19ED-4E63-41C7A6383A07}"/>
                  </a:ext>
                </a:extLst>
              </p:cNvPr>
              <p:cNvGrpSpPr/>
              <p:nvPr/>
            </p:nvGrpSpPr>
            <p:grpSpPr>
              <a:xfrm>
                <a:off x="10769791" y="-6153003"/>
                <a:ext cx="6123464" cy="3537857"/>
                <a:chOff x="11038114" y="-5693229"/>
                <a:chExt cx="6123464" cy="3537857"/>
              </a:xfrm>
            </p:grpSpPr>
            <p:sp>
              <p:nvSpPr>
                <p:cNvPr id="84" name="Oval 83">
                  <a:extLst>
                    <a:ext uri="{FF2B5EF4-FFF2-40B4-BE49-F238E27FC236}">
                      <a16:creationId xmlns:a16="http://schemas.microsoft.com/office/drawing/2014/main" id="{373205FA-4FEA-1A65-5974-1AD466A1DE8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5" name="Oval 84">
                  <a:extLst>
                    <a:ext uri="{FF2B5EF4-FFF2-40B4-BE49-F238E27FC236}">
                      <a16:creationId xmlns:a16="http://schemas.microsoft.com/office/drawing/2014/main" id="{F0172C46-0DF5-A381-D8C8-2741A799073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6" name="Oval 85">
                  <a:extLst>
                    <a:ext uri="{FF2B5EF4-FFF2-40B4-BE49-F238E27FC236}">
                      <a16:creationId xmlns:a16="http://schemas.microsoft.com/office/drawing/2014/main" id="{96B5A505-8DB1-D8AB-8BB4-AAF540AF4C9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7" name="Oval 86">
                  <a:extLst>
                    <a:ext uri="{FF2B5EF4-FFF2-40B4-BE49-F238E27FC236}">
                      <a16:creationId xmlns:a16="http://schemas.microsoft.com/office/drawing/2014/main" id="{ECB3E8AD-F4C8-0C93-8DD7-9824DC6487B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8" name="Oval 87">
                  <a:extLst>
                    <a:ext uri="{FF2B5EF4-FFF2-40B4-BE49-F238E27FC236}">
                      <a16:creationId xmlns:a16="http://schemas.microsoft.com/office/drawing/2014/main" id="{B7748AD0-5DCB-6FF1-EE15-A3A53318EB7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9" name="Oval 88">
                  <a:extLst>
                    <a:ext uri="{FF2B5EF4-FFF2-40B4-BE49-F238E27FC236}">
                      <a16:creationId xmlns:a16="http://schemas.microsoft.com/office/drawing/2014/main" id="{FBFBB90E-BCEF-AFEC-E179-2EAE9672D4B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83" name="Oval 82">
                <a:extLst>
                  <a:ext uri="{FF2B5EF4-FFF2-40B4-BE49-F238E27FC236}">
                    <a16:creationId xmlns:a16="http://schemas.microsoft.com/office/drawing/2014/main" id="{E84B2CA2-9828-A968-9207-05F20742E7F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6" name="Group 45">
              <a:extLst>
                <a:ext uri="{FF2B5EF4-FFF2-40B4-BE49-F238E27FC236}">
                  <a16:creationId xmlns:a16="http://schemas.microsoft.com/office/drawing/2014/main" id="{65D5951C-E057-A674-F1F3-FA263D5AF4D2}"/>
                </a:ext>
              </a:extLst>
            </p:cNvPr>
            <p:cNvGrpSpPr/>
            <p:nvPr/>
          </p:nvGrpSpPr>
          <p:grpSpPr>
            <a:xfrm>
              <a:off x="4930725" y="-163011"/>
              <a:ext cx="1187273" cy="677247"/>
              <a:chOff x="10769791" y="-6153003"/>
              <a:chExt cx="6123464" cy="3537857"/>
            </a:xfrm>
          </p:grpSpPr>
          <p:grpSp>
            <p:nvGrpSpPr>
              <p:cNvPr id="74" name="Group 73">
                <a:extLst>
                  <a:ext uri="{FF2B5EF4-FFF2-40B4-BE49-F238E27FC236}">
                    <a16:creationId xmlns:a16="http://schemas.microsoft.com/office/drawing/2014/main" id="{1721F896-A1E4-437F-2518-72C0EAF17637}"/>
                  </a:ext>
                </a:extLst>
              </p:cNvPr>
              <p:cNvGrpSpPr/>
              <p:nvPr/>
            </p:nvGrpSpPr>
            <p:grpSpPr>
              <a:xfrm>
                <a:off x="10769791" y="-6153003"/>
                <a:ext cx="6123464" cy="3537857"/>
                <a:chOff x="11038114" y="-5693229"/>
                <a:chExt cx="6123464" cy="3537857"/>
              </a:xfrm>
            </p:grpSpPr>
            <p:sp>
              <p:nvSpPr>
                <p:cNvPr id="76" name="Oval 75">
                  <a:extLst>
                    <a:ext uri="{FF2B5EF4-FFF2-40B4-BE49-F238E27FC236}">
                      <a16:creationId xmlns:a16="http://schemas.microsoft.com/office/drawing/2014/main" id="{B9893080-4F28-ACE2-AF11-DF32E182C80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7" name="Oval 76">
                  <a:extLst>
                    <a:ext uri="{FF2B5EF4-FFF2-40B4-BE49-F238E27FC236}">
                      <a16:creationId xmlns:a16="http://schemas.microsoft.com/office/drawing/2014/main" id="{03EE5876-75DB-7958-56EA-2E8B566DE16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8" name="Oval 77">
                  <a:extLst>
                    <a:ext uri="{FF2B5EF4-FFF2-40B4-BE49-F238E27FC236}">
                      <a16:creationId xmlns:a16="http://schemas.microsoft.com/office/drawing/2014/main" id="{0693C750-6674-3B7F-06CA-FA9D6650B58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FE1C5B1F-3CE7-B2B8-67D0-6C9B13747AF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3FA2C5D0-3AC1-CFA5-FFE2-F217B3A2D15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C94B834D-146C-AB70-E01A-0AFAE161231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5" name="Oval 74">
                <a:extLst>
                  <a:ext uri="{FF2B5EF4-FFF2-40B4-BE49-F238E27FC236}">
                    <a16:creationId xmlns:a16="http://schemas.microsoft.com/office/drawing/2014/main" id="{2EB5847B-8AD7-AB55-1ADE-7AB2D9C65DF9}"/>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7" name="Group 46">
              <a:extLst>
                <a:ext uri="{FF2B5EF4-FFF2-40B4-BE49-F238E27FC236}">
                  <a16:creationId xmlns:a16="http://schemas.microsoft.com/office/drawing/2014/main" id="{6FD9656D-B838-9114-218E-F212A7E7EAB3}"/>
                </a:ext>
              </a:extLst>
            </p:cNvPr>
            <p:cNvGrpSpPr/>
            <p:nvPr/>
          </p:nvGrpSpPr>
          <p:grpSpPr>
            <a:xfrm>
              <a:off x="10987107" y="195601"/>
              <a:ext cx="1917292" cy="923482"/>
              <a:chOff x="10769791" y="-6153003"/>
              <a:chExt cx="6123464" cy="3537857"/>
            </a:xfrm>
          </p:grpSpPr>
          <p:grpSp>
            <p:nvGrpSpPr>
              <p:cNvPr id="66" name="Group 65">
                <a:extLst>
                  <a:ext uri="{FF2B5EF4-FFF2-40B4-BE49-F238E27FC236}">
                    <a16:creationId xmlns:a16="http://schemas.microsoft.com/office/drawing/2014/main" id="{8560938C-0E95-9746-81CC-B0603C15D09C}"/>
                  </a:ext>
                </a:extLst>
              </p:cNvPr>
              <p:cNvGrpSpPr/>
              <p:nvPr/>
            </p:nvGrpSpPr>
            <p:grpSpPr>
              <a:xfrm>
                <a:off x="10769791" y="-6153003"/>
                <a:ext cx="6123464" cy="3537857"/>
                <a:chOff x="11038114" y="-5693229"/>
                <a:chExt cx="6123464" cy="3537857"/>
              </a:xfrm>
            </p:grpSpPr>
            <p:sp>
              <p:nvSpPr>
                <p:cNvPr id="68" name="Oval 67">
                  <a:extLst>
                    <a:ext uri="{FF2B5EF4-FFF2-40B4-BE49-F238E27FC236}">
                      <a16:creationId xmlns:a16="http://schemas.microsoft.com/office/drawing/2014/main" id="{0B6D7F88-437B-9E7B-1922-6A161280BB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57F8E436-A192-3032-5BF0-6A94FBBD0FA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0" name="Oval 69">
                  <a:extLst>
                    <a:ext uri="{FF2B5EF4-FFF2-40B4-BE49-F238E27FC236}">
                      <a16:creationId xmlns:a16="http://schemas.microsoft.com/office/drawing/2014/main" id="{9C9A78A6-22B2-F966-6DC8-349FAD1D8B3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48960C5E-CB77-CBAC-0EDB-B6B74A8E6F0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242617E2-61AD-477C-BED0-D35A09F5C4A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CC8047E0-BA49-8666-6AA7-413D96CF6E8A}"/>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7" name="Oval 66">
                <a:extLst>
                  <a:ext uri="{FF2B5EF4-FFF2-40B4-BE49-F238E27FC236}">
                    <a16:creationId xmlns:a16="http://schemas.microsoft.com/office/drawing/2014/main" id="{BCDB13A4-E293-ECC8-46CA-BB10C451AC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8" name="Group 47">
              <a:extLst>
                <a:ext uri="{FF2B5EF4-FFF2-40B4-BE49-F238E27FC236}">
                  <a16:creationId xmlns:a16="http://schemas.microsoft.com/office/drawing/2014/main" id="{266E9CA8-E070-C0FF-E466-CD862EEB4AC8}"/>
                </a:ext>
              </a:extLst>
            </p:cNvPr>
            <p:cNvGrpSpPr/>
            <p:nvPr/>
          </p:nvGrpSpPr>
          <p:grpSpPr>
            <a:xfrm>
              <a:off x="2194382" y="125807"/>
              <a:ext cx="1384468" cy="696593"/>
              <a:chOff x="10769791" y="-6153003"/>
              <a:chExt cx="6123464" cy="3537857"/>
            </a:xfrm>
          </p:grpSpPr>
          <p:grpSp>
            <p:nvGrpSpPr>
              <p:cNvPr id="58" name="Group 57">
                <a:extLst>
                  <a:ext uri="{FF2B5EF4-FFF2-40B4-BE49-F238E27FC236}">
                    <a16:creationId xmlns:a16="http://schemas.microsoft.com/office/drawing/2014/main" id="{9083EFC1-30DC-806D-BAD5-D2764225579B}"/>
                  </a:ext>
                </a:extLst>
              </p:cNvPr>
              <p:cNvGrpSpPr/>
              <p:nvPr/>
            </p:nvGrpSpPr>
            <p:grpSpPr>
              <a:xfrm>
                <a:off x="10769791" y="-6153003"/>
                <a:ext cx="6123464" cy="3537857"/>
                <a:chOff x="11038114" y="-5693229"/>
                <a:chExt cx="6123464" cy="3537857"/>
              </a:xfrm>
            </p:grpSpPr>
            <p:sp>
              <p:nvSpPr>
                <p:cNvPr id="60" name="Oval 59">
                  <a:extLst>
                    <a:ext uri="{FF2B5EF4-FFF2-40B4-BE49-F238E27FC236}">
                      <a16:creationId xmlns:a16="http://schemas.microsoft.com/office/drawing/2014/main" id="{2E5E5ACD-ACF7-5EA0-95CA-DE309870FEC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9033BA91-DEC9-A120-A7A6-AEFCA125AF0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2" name="Oval 61">
                  <a:extLst>
                    <a:ext uri="{FF2B5EF4-FFF2-40B4-BE49-F238E27FC236}">
                      <a16:creationId xmlns:a16="http://schemas.microsoft.com/office/drawing/2014/main" id="{B05BED3F-39CF-548A-6251-84D37CFC44C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17807065-BE05-E537-3EDD-EB7C79ADA7C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E5123AE1-FE72-3696-5470-C9633BE1030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5A61B118-ED76-BA9B-1C50-2509EA555711}"/>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9" name="Oval 58">
                <a:extLst>
                  <a:ext uri="{FF2B5EF4-FFF2-40B4-BE49-F238E27FC236}">
                    <a16:creationId xmlns:a16="http://schemas.microsoft.com/office/drawing/2014/main" id="{F5B2D24C-5EA3-866C-D390-7A3C70E7675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9" name="Group 48">
              <a:extLst>
                <a:ext uri="{FF2B5EF4-FFF2-40B4-BE49-F238E27FC236}">
                  <a16:creationId xmlns:a16="http://schemas.microsoft.com/office/drawing/2014/main" id="{5E6C82A7-145A-8475-2BC6-28157ED85E1A}"/>
                </a:ext>
              </a:extLst>
            </p:cNvPr>
            <p:cNvGrpSpPr/>
            <p:nvPr/>
          </p:nvGrpSpPr>
          <p:grpSpPr>
            <a:xfrm>
              <a:off x="7198794" y="-884837"/>
              <a:ext cx="3045298" cy="1467815"/>
              <a:chOff x="10769791" y="-6153003"/>
              <a:chExt cx="6123464" cy="3537857"/>
            </a:xfrm>
          </p:grpSpPr>
          <p:grpSp>
            <p:nvGrpSpPr>
              <p:cNvPr id="50" name="Group 49">
                <a:extLst>
                  <a:ext uri="{FF2B5EF4-FFF2-40B4-BE49-F238E27FC236}">
                    <a16:creationId xmlns:a16="http://schemas.microsoft.com/office/drawing/2014/main" id="{5805ECE2-0022-A389-6551-6AC4758F1C33}"/>
                  </a:ext>
                </a:extLst>
              </p:cNvPr>
              <p:cNvGrpSpPr/>
              <p:nvPr/>
            </p:nvGrpSpPr>
            <p:grpSpPr>
              <a:xfrm>
                <a:off x="10769791" y="-6153003"/>
                <a:ext cx="6123464" cy="3537857"/>
                <a:chOff x="11038114" y="-5693229"/>
                <a:chExt cx="6123464" cy="3537857"/>
              </a:xfrm>
            </p:grpSpPr>
            <p:sp>
              <p:nvSpPr>
                <p:cNvPr id="52" name="Oval 51">
                  <a:extLst>
                    <a:ext uri="{FF2B5EF4-FFF2-40B4-BE49-F238E27FC236}">
                      <a16:creationId xmlns:a16="http://schemas.microsoft.com/office/drawing/2014/main" id="{67A23DC7-04AA-24FB-C084-FC1633CDAA1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B0C8F88C-2644-7459-9DD9-4546168D0F6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4" name="Oval 53">
                  <a:extLst>
                    <a:ext uri="{FF2B5EF4-FFF2-40B4-BE49-F238E27FC236}">
                      <a16:creationId xmlns:a16="http://schemas.microsoft.com/office/drawing/2014/main" id="{5A759E19-9E64-0C9F-2E4E-C447EE81468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80AA8F75-67DB-0715-0470-DB2479894FB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1DE0AC35-8BCC-E153-6788-514D5BC5770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E9725F31-176D-AF1D-4FDD-FBA4334813C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1" name="Oval 50">
                <a:extLst>
                  <a:ext uri="{FF2B5EF4-FFF2-40B4-BE49-F238E27FC236}">
                    <a16:creationId xmlns:a16="http://schemas.microsoft.com/office/drawing/2014/main" id="{331A3773-2F87-9E3B-9FAF-80DEE27791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90" name="Picture 89" descr="A picture containing room, gambling house, vector graphics&#10;&#10;Description automatically generated">
            <a:extLst>
              <a:ext uri="{FF2B5EF4-FFF2-40B4-BE49-F238E27FC236}">
                <a16:creationId xmlns:a16="http://schemas.microsoft.com/office/drawing/2014/main" id="{764B5080-5C61-33F6-BE4A-9C044B842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91" name="Picture 90" descr="A rainbow in the sky&#10;&#10;Description automatically generated with medium confidence">
            <a:extLst>
              <a:ext uri="{FF2B5EF4-FFF2-40B4-BE49-F238E27FC236}">
                <a16:creationId xmlns:a16="http://schemas.microsoft.com/office/drawing/2014/main" id="{6EB7FF16-5FE9-5466-2ED4-BFAD725C41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93" name="Picture 92">
            <a:extLst>
              <a:ext uri="{FF2B5EF4-FFF2-40B4-BE49-F238E27FC236}">
                <a16:creationId xmlns:a16="http://schemas.microsoft.com/office/drawing/2014/main" id="{10F7F629-17D5-616F-5172-89DA3AA253C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442222">
            <a:off x="8884626" y="3925019"/>
            <a:ext cx="3780000" cy="3780000"/>
          </a:xfrm>
          <a:prstGeom prst="rect">
            <a:avLst/>
          </a:prstGeom>
          <a:effectLst>
            <a:innerShdw blurRad="63500" dist="12700" dir="16200000">
              <a:prstClr val="black">
                <a:alpha val="30000"/>
              </a:prstClr>
            </a:innerShdw>
          </a:effectLst>
        </p:spPr>
      </p:pic>
      <p:pic>
        <p:nvPicPr>
          <p:cNvPr id="94" name="Picture 93">
            <a:extLst>
              <a:ext uri="{FF2B5EF4-FFF2-40B4-BE49-F238E27FC236}">
                <a16:creationId xmlns:a16="http://schemas.microsoft.com/office/drawing/2014/main" id="{E8DC847B-75CC-D1C9-1C1D-0EDB5E6EEC4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69680" y="2737449"/>
            <a:ext cx="5400000" cy="5400000"/>
          </a:xfrm>
          <a:prstGeom prst="rect">
            <a:avLst/>
          </a:prstGeom>
          <a:effectLst>
            <a:innerShdw blurRad="63500" dist="12700" dir="16200000">
              <a:prstClr val="black">
                <a:alpha val="30000"/>
              </a:prstClr>
            </a:innerShdw>
          </a:effectLst>
        </p:spPr>
      </p:pic>
      <p:pic>
        <p:nvPicPr>
          <p:cNvPr id="95" name="Picture 94" descr="A picture containing calendar&#10;&#10;Description automatically generated">
            <a:extLst>
              <a:ext uri="{FF2B5EF4-FFF2-40B4-BE49-F238E27FC236}">
                <a16:creationId xmlns:a16="http://schemas.microsoft.com/office/drawing/2014/main" id="{D5BEF2EC-6883-2135-7307-95C5968F3399}"/>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spTree>
    <p:extLst>
      <p:ext uri="{BB962C8B-B14F-4D97-AF65-F5344CB8AC3E}">
        <p14:creationId xmlns:p14="http://schemas.microsoft.com/office/powerpoint/2010/main" val="407639947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14:bounceEnd="60000">
                                          <p:cBhvr additive="base">
                                            <p:cTn id="21" dur="750" fill="hold"/>
                                            <p:tgtEl>
                                              <p:spTgt spid="94"/>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14:bounceEnd="60000">
                                          <p:cBhvr additive="base">
                                            <p:cTn id="25" dur="750" fill="hold"/>
                                            <p:tgtEl>
                                              <p:spTgt spid="9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cBhvr additive="base">
                                            <p:cTn id="21" dur="750" fill="hold"/>
                                            <p:tgtEl>
                                              <p:spTgt spid="94"/>
                                            </p:tgtEl>
                                            <p:attrNameLst>
                                              <p:attrName>ppt_x</p:attrName>
                                            </p:attrNameLst>
                                          </p:cBhvr>
                                          <p:tavLst>
                                            <p:tav tm="0">
                                              <p:val>
                                                <p:strVal val="#ppt_x"/>
                                              </p:val>
                                            </p:tav>
                                            <p:tav tm="100000">
                                              <p:val>
                                                <p:strVal val="#ppt_x"/>
                                              </p:val>
                                            </p:tav>
                                          </p:tavLst>
                                        </p:anim>
                                        <p:anim calcmode="lin" valueType="num">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cBhvr additive="base">
                                            <p:cTn id="25" dur="750" fill="hold"/>
                                            <p:tgtEl>
                                              <p:spTgt spid="93"/>
                                            </p:tgtEl>
                                            <p:attrNameLst>
                                              <p:attrName>ppt_x</p:attrName>
                                            </p:attrNameLst>
                                          </p:cBhvr>
                                          <p:tavLst>
                                            <p:tav tm="0">
                                              <p:val>
                                                <p:strVal val="#ppt_x"/>
                                              </p:val>
                                            </p:tav>
                                            <p:tav tm="100000">
                                              <p:val>
                                                <p:strVal val="#ppt_x"/>
                                              </p:val>
                                            </p:tav>
                                          </p:tavLst>
                                        </p:anim>
                                        <p:anim calcmode="lin" valueType="num">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A6ADF546-A808-9716-EA04-0DE3C594E416}"/>
              </a:ext>
            </a:extLst>
          </p:cNvPr>
          <p:cNvSpPr/>
          <p:nvPr userDrawn="1"/>
        </p:nvSpPr>
        <p:spPr>
          <a:xfrm>
            <a:off x="1017536" y="565451"/>
            <a:ext cx="10260000" cy="5940000"/>
          </a:xfrm>
          <a:prstGeom prst="roundRect">
            <a:avLst>
              <a:gd name="adj" fmla="val 17285"/>
            </a:avLst>
          </a:prstGeom>
          <a:solidFill>
            <a:schemeClr val="bg1"/>
          </a:solidFill>
          <a:ln w="76200" cap="rnd">
            <a:solidFill>
              <a:srgbClr val="FFB8DB"/>
            </a:solidFill>
            <a:prstDash val="solid"/>
            <a:round/>
            <a:extLst>
              <a:ext uri="{C807C97D-BFC1-408E-A445-0C87EB9F89A2}">
                <ask:lineSketchStyleProps xmlns:ask="http://schemas.microsoft.com/office/drawing/2018/sketchyshape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A683D2E0-B011-3DAD-C611-3F3EB5413840}"/>
              </a:ext>
            </a:extLst>
          </p:cNvPr>
          <p:cNvSpPr/>
          <p:nvPr userDrawn="1"/>
        </p:nvSpPr>
        <p:spPr>
          <a:xfrm>
            <a:off x="3390384" y="157796"/>
            <a:ext cx="5400000" cy="900000"/>
          </a:xfrm>
          <a:prstGeom prst="roundRect">
            <a:avLst>
              <a:gd name="adj" fmla="val 50000"/>
            </a:avLst>
          </a:prstGeom>
          <a:solidFill>
            <a:srgbClr val="E5FDDB"/>
          </a:solidFill>
          <a:ln w="88900" cap="rnd" cmpd="thinThick">
            <a:solidFill>
              <a:srgbClr val="FFB8DB"/>
            </a:solidFill>
            <a:prstDash val="solid"/>
            <a:round/>
            <a:extLst>
              <a:ext uri="{C807C97D-BFC1-408E-A445-0C87EB9F89A2}">
                <ask:lineSketchStyleProps xmlns:ask="http://schemas.microsoft.com/office/drawing/2018/sketchyshape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29346774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659E92-67BE-E546-A871-AA1190A4B823}"/>
              </a:ext>
            </a:extLst>
          </p:cNvPr>
          <p:cNvSpPr/>
          <p:nvPr userDrawn="1"/>
        </p:nvSpPr>
        <p:spPr>
          <a:xfrm rot="5400000">
            <a:off x="2667002" y="-2666998"/>
            <a:ext cx="6858001" cy="1219200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55CAF9AE-308A-26D1-0A7F-505D022D4D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8489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983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761295-5AD5-43D2-A248-1C1413001FB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8F1CBE9-4A74-421A-88C3-2674932FD62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CA043132-6FB2-4829-B2F3-F1719C8C8857}"/>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D812A6BB-8924-42C9-8331-0214705A5AF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6FF261A-1130-4F14-BC03-329CD617804B}"/>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4086018053"/>
      </p:ext>
    </p:extLst>
  </p:cSld>
  <p:clrMapOvr>
    <a:masterClrMapping/>
  </p:clrMapOvr>
  <p:transition spd="slow" advClick="0" advTm="2000">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7CF2C0-F5EC-4BCF-94F6-5188FF2BE1F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0F69B3-4B27-4017-8317-8D7F32F226CC}"/>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94661E3F-B0D5-446A-ACCC-B7B6BD647D59}"/>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674B621A-4319-43E9-BC0C-5CBBC3D88E66}"/>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09343777-540A-4198-A5A6-2CBBE423FD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37FF6A1-8632-403A-88EE-6A1433DC3877}"/>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1950873513"/>
      </p:ext>
    </p:extLst>
  </p:cSld>
  <p:clrMapOvr>
    <a:masterClrMapping/>
  </p:clrMapOvr>
  <p:transition spd="slow" advClick="0" advTm="2000">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E63300-84CF-487C-8FA5-CF6DBAAF6815}"/>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E0C3A55-A1DA-40F6-AA54-C5F6AD99C2C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583C1EC-92E0-4401-8BA2-9C930B0830AA}"/>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FB45DF5-EE32-4128-A239-15515989A94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7D8731D-0B1E-4617-A523-716DA7D33F4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76733D-96D2-464D-999F-1CFB982CCCBC}"/>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8679606B-1FB4-45B5-802D-D79F31083F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2ED9FDED-03FD-4ACA-A5D2-8E72F4A35169}"/>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400821902"/>
      </p:ext>
    </p:extLst>
  </p:cSld>
  <p:clrMapOvr>
    <a:masterClrMapping/>
  </p:clrMapOvr>
  <p:transition spd="slow" advClick="0" advTm="2000">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832A10-1890-4012-9557-C32285029D2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4B3A02E-2C7B-416E-9E9A-AA17EDE97439}"/>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5877476C-4C98-4D31-805C-FB546A69C4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6E61F00-ADA6-41F0-9CBF-062BF5DD8113}"/>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560252958"/>
      </p:ext>
    </p:extLst>
  </p:cSld>
  <p:clrMapOvr>
    <a:masterClrMapping/>
  </p:clrMapOvr>
  <p:transition spd="slow" advClick="0" advTm="2000">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5974B89-9D3C-4B11-BFAC-00B12AACAC2E}"/>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C9F7A01F-16DC-4271-9163-603DC8EB94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D4B5988-0A61-4324-AC85-123A75D9AEEF}"/>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2174890414"/>
      </p:ext>
    </p:extLst>
  </p:cSld>
  <p:clrMapOvr>
    <a:masterClrMapping/>
  </p:clrMapOvr>
  <p:transition spd="slow" advClick="0" advTm="2000">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B776ED-6332-499F-A510-202AA67E22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136A2E8-5045-4518-AF9D-8FB129DAAE0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9B2D7A7-5F13-48E8-88BE-6CB0A4FBF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5C72E07-5683-4744-BD13-5753DADD9678}"/>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06B5290A-F425-45F3-9E56-7D065E370C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97CDACB-CA36-4D9C-9C8A-81A6414DA41A}"/>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1938349660"/>
      </p:ext>
    </p:extLst>
  </p:cSld>
  <p:clrMapOvr>
    <a:masterClrMapping/>
  </p:clrMapOvr>
  <p:transition spd="slow" advClick="0" advTm="2000">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5DBAE9-5A80-4BBF-BE2A-CD8D29C9EED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7867C28-013F-4B9D-9A54-54109F53AD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D8878E6-51B0-485A-8262-6AE32A36B1C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E24F2A2-1E2A-4C92-9B62-52826469E876}"/>
              </a:ext>
            </a:extLst>
          </p:cNvPr>
          <p:cNvSpPr>
            <a:spLocks noGrp="1"/>
          </p:cNvSpPr>
          <p:nvPr>
            <p:ph type="dt" sz="half" idx="10"/>
          </p:nvPr>
        </p:nvSpPr>
        <p:spPr>
          <a:xfrm>
            <a:off x="838200" y="6356350"/>
            <a:ext cx="2743200" cy="365125"/>
          </a:xfrm>
          <a:prstGeom prst="rect">
            <a:avLst/>
          </a:prstGeom>
        </p:spPr>
        <p:txBody>
          <a:bodyPr/>
          <a:lstStyle/>
          <a:p>
            <a:fld id="{2A00D888-544E-4077-B3F0-7E1D3E6D39A3}"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441A2A51-DA88-45AE-B070-95FF3D9460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6CF88B7-695A-4564-BE4C-93B99EC027D7}"/>
              </a:ext>
            </a:extLst>
          </p:cNvPr>
          <p:cNvSpPr>
            <a:spLocks noGrp="1"/>
          </p:cNvSpPr>
          <p:nvPr>
            <p:ph type="sldNum" sz="quarter" idx="12"/>
          </p:nvPr>
        </p:nvSpPr>
        <p:spPr>
          <a:xfrm>
            <a:off x="8610600" y="6356350"/>
            <a:ext cx="2743200" cy="365125"/>
          </a:xfrm>
          <a:prstGeom prst="rect">
            <a:avLst/>
          </a:prstGeom>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1611161934"/>
      </p:ext>
    </p:extLst>
  </p:cSld>
  <p:clrMapOvr>
    <a:masterClrMapping/>
  </p:clrMapOvr>
  <p:transition spd="slow" advClick="0" advTm="2000">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A7D1FCFD-6F8B-BB78-3B2A-31D1BBD753E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57227" y="189911"/>
            <a:ext cx="1271244" cy="1271244"/>
          </a:xfrm>
          <a:prstGeom prst="rect">
            <a:avLst/>
          </a:prstGeom>
        </p:spPr>
      </p:pic>
    </p:spTree>
    <p:extLst>
      <p:ext uri="{BB962C8B-B14F-4D97-AF65-F5344CB8AC3E}">
        <p14:creationId xmlns:p14="http://schemas.microsoft.com/office/powerpoint/2010/main" val="2931811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advClick="0" advTm="2000">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9355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slide" Target="slide16.xml"/><Relationship Id="rId3" Type="http://schemas.openxmlformats.org/officeDocument/2006/relationships/image" Target="../media/image21.png"/><Relationship Id="rId7" Type="http://schemas.openxmlformats.org/officeDocument/2006/relationships/image" Target="../media/image38.png"/><Relationship Id="rId12"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slide" Target="slide15.xml"/><Relationship Id="rId5" Type="http://schemas.openxmlformats.org/officeDocument/2006/relationships/image" Target="../media/image28.png"/><Relationship Id="rId10" Type="http://schemas.openxmlformats.org/officeDocument/2006/relationships/image" Target="../media/image39.png"/><Relationship Id="rId4" Type="http://schemas.openxmlformats.org/officeDocument/2006/relationships/image" Target="../media/image27.png"/><Relationship Id="rId9" Type="http://schemas.openxmlformats.org/officeDocument/2006/relationships/slide" Target="slide13.xml"/><Relationship Id="rId1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7.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10.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7.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10.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7.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7.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10.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27.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10.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图片包含 物体&#10;&#10;已生成高可信度的说明">
            <a:extLst>
              <a:ext uri="{FF2B5EF4-FFF2-40B4-BE49-F238E27FC236}">
                <a16:creationId xmlns:a16="http://schemas.microsoft.com/office/drawing/2014/main" id="{4B3C6B26-FAFF-48D1-B4B4-662CD7981568}"/>
              </a:ext>
            </a:extLst>
          </p:cNvPr>
          <p:cNvPicPr>
            <a:picLocks noChangeAspect="1"/>
          </p:cNvPicPr>
          <p:nvPr/>
        </p:nvPicPr>
        <p:blipFill rotWithShape="1">
          <a:blip r:embed="rId3">
            <a:extLst>
              <a:ext uri="{28A0092B-C50C-407E-A947-70E740481C1C}">
                <a14:useLocalDpi xmlns:a14="http://schemas.microsoft.com/office/drawing/2010/main" val="0"/>
              </a:ext>
            </a:extLst>
          </a:blip>
          <a:srcRect l="24535" t="83798"/>
          <a:stretch/>
        </p:blipFill>
        <p:spPr>
          <a:xfrm>
            <a:off x="0" y="4501843"/>
            <a:ext cx="12191999" cy="2356157"/>
          </a:xfrm>
          <a:prstGeom prst="rect">
            <a:avLst/>
          </a:prstGeom>
        </p:spPr>
      </p:pic>
      <p:pic>
        <p:nvPicPr>
          <p:cNvPr id="12" name="图片 11" descr="图片包含 物体&#10;&#10;已生成高可信度的说明">
            <a:extLst>
              <a:ext uri="{FF2B5EF4-FFF2-40B4-BE49-F238E27FC236}">
                <a16:creationId xmlns:a16="http://schemas.microsoft.com/office/drawing/2014/main" id="{CDAF1ECF-F65F-4A16-9702-5B591D5BFFF7}"/>
              </a:ext>
            </a:extLst>
          </p:cNvPr>
          <p:cNvPicPr>
            <a:picLocks noChangeAspect="1"/>
          </p:cNvPicPr>
          <p:nvPr/>
        </p:nvPicPr>
        <p:blipFill rotWithShape="1">
          <a:blip r:embed="rId4">
            <a:extLst>
              <a:ext uri="{28A0092B-C50C-407E-A947-70E740481C1C}">
                <a14:useLocalDpi xmlns:a14="http://schemas.microsoft.com/office/drawing/2010/main" val="0"/>
              </a:ext>
            </a:extLst>
          </a:blip>
          <a:srcRect l="82016" t="12470" r="9033" b="71328"/>
          <a:stretch/>
        </p:blipFill>
        <p:spPr>
          <a:xfrm rot="1547541" flipH="1">
            <a:off x="9637055" y="5267587"/>
            <a:ext cx="2120896" cy="1914105"/>
          </a:xfrm>
          <a:prstGeom prst="rect">
            <a:avLst/>
          </a:prstGeom>
        </p:spPr>
      </p:pic>
      <p:pic>
        <p:nvPicPr>
          <p:cNvPr id="11" name="图片 10" descr="图片包含 物体&#10;&#10;已生成高可信度的说明">
            <a:extLst>
              <a:ext uri="{FF2B5EF4-FFF2-40B4-BE49-F238E27FC236}">
                <a16:creationId xmlns:a16="http://schemas.microsoft.com/office/drawing/2014/main" id="{1B738EF4-7DD9-4884-8911-5BB3267AA772}"/>
              </a:ext>
            </a:extLst>
          </p:cNvPr>
          <p:cNvPicPr>
            <a:picLocks noChangeAspect="1"/>
          </p:cNvPicPr>
          <p:nvPr/>
        </p:nvPicPr>
        <p:blipFill rotWithShape="1">
          <a:blip r:embed="rId4">
            <a:extLst>
              <a:ext uri="{28A0092B-C50C-407E-A947-70E740481C1C}">
                <a14:useLocalDpi xmlns:a14="http://schemas.microsoft.com/office/drawing/2010/main" val="0"/>
              </a:ext>
            </a:extLst>
          </a:blip>
          <a:srcRect l="81613" t="63765" r="10323" b="20033"/>
          <a:stretch/>
        </p:blipFill>
        <p:spPr>
          <a:xfrm>
            <a:off x="3081587" y="903841"/>
            <a:ext cx="983227" cy="1111046"/>
          </a:xfrm>
          <a:prstGeom prst="rect">
            <a:avLst/>
          </a:prstGeom>
        </p:spPr>
      </p:pic>
      <p:pic>
        <p:nvPicPr>
          <p:cNvPr id="23" name="图片 22" descr="图片包含 物体&#10;&#10;已生成高可信度的说明">
            <a:extLst>
              <a:ext uri="{FF2B5EF4-FFF2-40B4-BE49-F238E27FC236}">
                <a16:creationId xmlns:a16="http://schemas.microsoft.com/office/drawing/2014/main" id="{942C26EB-3E0E-420F-A820-FA78E2FD0F43}"/>
              </a:ext>
            </a:extLst>
          </p:cNvPr>
          <p:cNvPicPr>
            <a:picLocks noChangeAspect="1"/>
          </p:cNvPicPr>
          <p:nvPr/>
        </p:nvPicPr>
        <p:blipFill rotWithShape="1">
          <a:blip r:embed="rId5">
            <a:extLst>
              <a:ext uri="{28A0092B-C50C-407E-A947-70E740481C1C}">
                <a14:useLocalDpi xmlns:a14="http://schemas.microsoft.com/office/drawing/2010/main" val="0"/>
              </a:ext>
            </a:extLst>
          </a:blip>
          <a:srcRect l="16935" t="3401" r="71532" b="78246"/>
          <a:stretch/>
        </p:blipFill>
        <p:spPr>
          <a:xfrm>
            <a:off x="10434274" y="1177871"/>
            <a:ext cx="1651071" cy="1477884"/>
          </a:xfrm>
          <a:prstGeom prst="rect">
            <a:avLst/>
          </a:prstGeom>
        </p:spPr>
      </p:pic>
      <p:pic>
        <p:nvPicPr>
          <p:cNvPr id="24" name="图片 23" descr="图片包含 物体&#10;&#10;已生成高可信度的说明">
            <a:extLst>
              <a:ext uri="{FF2B5EF4-FFF2-40B4-BE49-F238E27FC236}">
                <a16:creationId xmlns:a16="http://schemas.microsoft.com/office/drawing/2014/main" id="{681449AE-246D-4BB1-978C-5861AA42F05D}"/>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a:off x="-147235" y="687325"/>
            <a:ext cx="2693790" cy="1304495"/>
          </a:xfrm>
          <a:prstGeom prst="rect">
            <a:avLst/>
          </a:prstGeom>
        </p:spPr>
      </p:pic>
      <p:pic>
        <p:nvPicPr>
          <p:cNvPr id="8" name="图片 7" descr="图片包含 物体&#10;&#10;已生成高可信度的说明">
            <a:extLst>
              <a:ext uri="{FF2B5EF4-FFF2-40B4-BE49-F238E27FC236}">
                <a16:creationId xmlns:a16="http://schemas.microsoft.com/office/drawing/2014/main" id="{6123E5F9-BC5B-4CA7-9E5C-CEC2A0B51141}"/>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a:off x="167147" y="126366"/>
            <a:ext cx="2009049" cy="1554950"/>
          </a:xfrm>
          <a:prstGeom prst="rect">
            <a:avLst/>
          </a:prstGeom>
        </p:spPr>
      </p:pic>
      <p:pic>
        <p:nvPicPr>
          <p:cNvPr id="25" name="图片 24" descr="图片包含 物体&#10;&#10;已生成高可信度的说明">
            <a:extLst>
              <a:ext uri="{FF2B5EF4-FFF2-40B4-BE49-F238E27FC236}">
                <a16:creationId xmlns:a16="http://schemas.microsoft.com/office/drawing/2014/main" id="{862DF930-9918-4DFC-935E-3BEF2F7754D2}"/>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a:off x="1467176" y="-58819"/>
            <a:ext cx="1079379" cy="522700"/>
          </a:xfrm>
          <a:prstGeom prst="rect">
            <a:avLst/>
          </a:prstGeom>
        </p:spPr>
      </p:pic>
      <p:pic>
        <p:nvPicPr>
          <p:cNvPr id="27" name="图片 26" descr="图片包含 物体&#10;&#10;已生成高可信度的说明">
            <a:extLst>
              <a:ext uri="{FF2B5EF4-FFF2-40B4-BE49-F238E27FC236}">
                <a16:creationId xmlns:a16="http://schemas.microsoft.com/office/drawing/2014/main" id="{34F24122-293A-4A4A-8510-1B7B7A7F7529}"/>
              </a:ext>
            </a:extLst>
          </p:cNvPr>
          <p:cNvPicPr>
            <a:picLocks noChangeAspect="1"/>
          </p:cNvPicPr>
          <p:nvPr/>
        </p:nvPicPr>
        <p:blipFill rotWithShape="1">
          <a:blip r:embed="rId4">
            <a:extLst>
              <a:ext uri="{28A0092B-C50C-407E-A947-70E740481C1C}">
                <a14:useLocalDpi xmlns:a14="http://schemas.microsoft.com/office/drawing/2010/main" val="0"/>
              </a:ext>
            </a:extLst>
          </a:blip>
          <a:srcRect l="85689" t="63765" r="10323" b="28613"/>
          <a:stretch/>
        </p:blipFill>
        <p:spPr>
          <a:xfrm rot="2514939">
            <a:off x="10386188" y="54282"/>
            <a:ext cx="963561" cy="1035642"/>
          </a:xfrm>
          <a:prstGeom prst="rect">
            <a:avLst/>
          </a:prstGeom>
        </p:spPr>
      </p:pic>
      <p:grpSp>
        <p:nvGrpSpPr>
          <p:cNvPr id="2" name="Nhóm 1">
            <a:extLst>
              <a:ext uri="{FF2B5EF4-FFF2-40B4-BE49-F238E27FC236}">
                <a16:creationId xmlns:a16="http://schemas.microsoft.com/office/drawing/2014/main" id="{6A10435C-BD94-E5E9-1B56-E8BCB8F24EB6}"/>
              </a:ext>
            </a:extLst>
          </p:cNvPr>
          <p:cNvGrpSpPr/>
          <p:nvPr/>
        </p:nvGrpSpPr>
        <p:grpSpPr>
          <a:xfrm>
            <a:off x="137650" y="2035690"/>
            <a:ext cx="5284839" cy="4020644"/>
            <a:chOff x="137650" y="2035690"/>
            <a:chExt cx="5284839" cy="4020644"/>
          </a:xfrm>
        </p:grpSpPr>
        <p:sp>
          <p:nvSpPr>
            <p:cNvPr id="29" name="椭圆 28">
              <a:extLst>
                <a:ext uri="{FF2B5EF4-FFF2-40B4-BE49-F238E27FC236}">
                  <a16:creationId xmlns:a16="http://schemas.microsoft.com/office/drawing/2014/main" id="{43BAC88E-FA2D-47F8-A77A-049C6D899B00}"/>
                </a:ext>
              </a:extLst>
            </p:cNvPr>
            <p:cNvSpPr/>
            <p:nvPr/>
          </p:nvSpPr>
          <p:spPr>
            <a:xfrm>
              <a:off x="3001710" y="5290552"/>
              <a:ext cx="2120896" cy="765782"/>
            </a:xfrm>
            <a:prstGeom prst="ellipse">
              <a:avLst/>
            </a:prstGeom>
            <a:solidFill>
              <a:srgbClr val="288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椭圆 29">
              <a:extLst>
                <a:ext uri="{FF2B5EF4-FFF2-40B4-BE49-F238E27FC236}">
                  <a16:creationId xmlns:a16="http://schemas.microsoft.com/office/drawing/2014/main" id="{16A7DE7E-0DBD-4D1E-B799-7A40505EC1DE}"/>
                </a:ext>
              </a:extLst>
            </p:cNvPr>
            <p:cNvSpPr/>
            <p:nvPr/>
          </p:nvSpPr>
          <p:spPr>
            <a:xfrm>
              <a:off x="167146" y="5290552"/>
              <a:ext cx="2271253" cy="765782"/>
            </a:xfrm>
            <a:prstGeom prst="ellipse">
              <a:avLst/>
            </a:prstGeom>
            <a:solidFill>
              <a:srgbClr val="288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2" name="图片 21">
              <a:extLst>
                <a:ext uri="{FF2B5EF4-FFF2-40B4-BE49-F238E27FC236}">
                  <a16:creationId xmlns:a16="http://schemas.microsoft.com/office/drawing/2014/main" id="{57A23233-BAB1-43F4-B9F5-7C5F7FAEE0A7}"/>
                </a:ext>
              </a:extLst>
            </p:cNvPr>
            <p:cNvPicPr>
              <a:picLocks noChangeAspect="1"/>
            </p:cNvPicPr>
            <p:nvPr/>
          </p:nvPicPr>
          <p:blipFill rotWithShape="1">
            <a:blip r:embed="rId6">
              <a:extLst>
                <a:ext uri="{28A0092B-C50C-407E-A947-70E740481C1C}">
                  <a14:useLocalDpi xmlns:a14="http://schemas.microsoft.com/office/drawing/2010/main" val="0"/>
                </a:ext>
              </a:extLst>
            </a:blip>
            <a:srcRect t="16824" b="16085"/>
            <a:stretch/>
          </p:blipFill>
          <p:spPr>
            <a:xfrm>
              <a:off x="137650" y="2035690"/>
              <a:ext cx="5284839" cy="3814519"/>
            </a:xfrm>
            <a:prstGeom prst="rect">
              <a:avLst/>
            </a:prstGeom>
          </p:spPr>
        </p:pic>
      </p:grpSp>
      <p:sp>
        <p:nvSpPr>
          <p:cNvPr id="3" name="Hộp Văn bản 2">
            <a:extLst>
              <a:ext uri="{FF2B5EF4-FFF2-40B4-BE49-F238E27FC236}">
                <a16:creationId xmlns:a16="http://schemas.microsoft.com/office/drawing/2014/main" id="{956715A3-9833-4ECA-1CBD-445454181F1E}"/>
              </a:ext>
            </a:extLst>
          </p:cNvPr>
          <p:cNvSpPr txBox="1"/>
          <p:nvPr/>
        </p:nvSpPr>
        <p:spPr>
          <a:xfrm>
            <a:off x="4241119" y="117978"/>
            <a:ext cx="62943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err="1">
                <a:ln>
                  <a:noFill/>
                </a:ln>
                <a:solidFill>
                  <a:srgbClr val="4472C4"/>
                </a:solidFill>
                <a:effectLst/>
                <a:uLnTx/>
                <a:uFillTx/>
                <a:ea typeface="+mn-ea"/>
                <a:cs typeface="+mn-cs"/>
              </a:rPr>
              <a:t>Thứ</a:t>
            </a:r>
            <a:r>
              <a:rPr kumimoji="0" lang="vi-VN" sz="4000" b="0" i="0" u="none" strike="noStrike" kern="1200" cap="none" spc="0" normalizeH="0" baseline="0" noProof="0" dirty="0">
                <a:ln>
                  <a:noFill/>
                </a:ln>
                <a:solidFill>
                  <a:srgbClr val="4472C4"/>
                </a:solidFill>
                <a:effectLst/>
                <a:uLnTx/>
                <a:uFillTx/>
                <a:ea typeface="+mn-ea"/>
                <a:cs typeface="+mn-cs"/>
              </a:rPr>
              <a:t> … </a:t>
            </a:r>
            <a:r>
              <a:rPr kumimoji="0" lang="vi-VN" sz="4000" b="0" i="0" u="none" strike="noStrike" kern="1200" cap="none" spc="0" normalizeH="0" baseline="0" noProof="0" dirty="0" err="1">
                <a:ln>
                  <a:noFill/>
                </a:ln>
                <a:solidFill>
                  <a:srgbClr val="4472C4"/>
                </a:solidFill>
                <a:effectLst/>
                <a:uLnTx/>
                <a:uFillTx/>
                <a:ea typeface="+mn-ea"/>
                <a:cs typeface="+mn-cs"/>
              </a:rPr>
              <a:t>ngày</a:t>
            </a:r>
            <a:r>
              <a:rPr kumimoji="0" lang="vi-VN" sz="4000" b="0" i="0" u="none" strike="noStrike" kern="1200" cap="none" spc="0" normalizeH="0" baseline="0" noProof="0" dirty="0">
                <a:ln>
                  <a:noFill/>
                </a:ln>
                <a:solidFill>
                  <a:srgbClr val="4472C4"/>
                </a:solidFill>
                <a:effectLst/>
                <a:uLnTx/>
                <a:uFillTx/>
                <a:ea typeface="+mn-ea"/>
                <a:cs typeface="+mn-cs"/>
              </a:rPr>
              <a:t> … </a:t>
            </a:r>
            <a:r>
              <a:rPr kumimoji="0" lang="vi-VN" sz="4000" b="0" i="0" u="none" strike="noStrike" kern="1200" cap="none" spc="0" normalizeH="0" baseline="0" noProof="0" dirty="0" err="1">
                <a:ln>
                  <a:noFill/>
                </a:ln>
                <a:solidFill>
                  <a:srgbClr val="4472C4"/>
                </a:solidFill>
                <a:effectLst/>
                <a:uLnTx/>
                <a:uFillTx/>
                <a:ea typeface="+mn-ea"/>
                <a:cs typeface="+mn-cs"/>
              </a:rPr>
              <a:t>tháng</a:t>
            </a:r>
            <a:r>
              <a:rPr kumimoji="0" lang="vi-VN" sz="4000" b="0" i="0" u="none" strike="noStrike" kern="1200" cap="none" spc="0" normalizeH="0" baseline="0" noProof="0" dirty="0">
                <a:ln>
                  <a:noFill/>
                </a:ln>
                <a:solidFill>
                  <a:srgbClr val="4472C4"/>
                </a:solidFill>
                <a:effectLst/>
                <a:uLnTx/>
                <a:uFillTx/>
                <a:ea typeface="+mn-ea"/>
                <a:cs typeface="+mn-cs"/>
              </a:rPr>
              <a:t> … năm … </a:t>
            </a:r>
            <a:endParaRPr kumimoji="0" lang="en-US" sz="4000" b="0" i="0" u="none" strike="noStrike" kern="1200" cap="none" spc="0" normalizeH="0" baseline="0" noProof="0" dirty="0">
              <a:ln>
                <a:noFill/>
              </a:ln>
              <a:solidFill>
                <a:srgbClr val="4472C4"/>
              </a:solidFill>
              <a:effectLst/>
              <a:uLnTx/>
              <a:uFillTx/>
              <a:ea typeface="+mn-ea"/>
              <a:cs typeface="+mn-cs"/>
            </a:endParaRPr>
          </a:p>
        </p:txBody>
      </p:sp>
      <p:pic>
        <p:nvPicPr>
          <p:cNvPr id="9" name="图片 8" descr="图片包含 物体&#10;&#10;已生成高可信度的说明">
            <a:extLst>
              <a:ext uri="{FF2B5EF4-FFF2-40B4-BE49-F238E27FC236}">
                <a16:creationId xmlns:a16="http://schemas.microsoft.com/office/drawing/2014/main" id="{4A54B609-EDF8-459F-A38C-19F7B274E680}"/>
              </a:ext>
            </a:extLst>
          </p:cNvPr>
          <p:cNvPicPr>
            <a:picLocks noChangeAspect="1"/>
          </p:cNvPicPr>
          <p:nvPr/>
        </p:nvPicPr>
        <p:blipFill rotWithShape="1">
          <a:blip r:embed="rId7">
            <a:extLst>
              <a:ext uri="{28A0092B-C50C-407E-A947-70E740481C1C}">
                <a14:useLocalDpi xmlns:a14="http://schemas.microsoft.com/office/drawing/2010/main" val="0"/>
              </a:ext>
            </a:extLst>
          </a:blip>
          <a:srcRect l="32016" t="46738" r="30887" b="43655"/>
          <a:stretch/>
        </p:blipFill>
        <p:spPr>
          <a:xfrm>
            <a:off x="5596873" y="2326587"/>
            <a:ext cx="5971437" cy="2933154"/>
          </a:xfrm>
          <a:prstGeom prst="rect">
            <a:avLst/>
          </a:prstGeom>
        </p:spPr>
      </p:pic>
      <p:pic>
        <p:nvPicPr>
          <p:cNvPr id="5" name="Picture 4">
            <a:extLst>
              <a:ext uri="{FF2B5EF4-FFF2-40B4-BE49-F238E27FC236}">
                <a16:creationId xmlns:a16="http://schemas.microsoft.com/office/drawing/2014/main" id="{38DE698A-4555-B7AC-79E0-E564E2C646B0}"/>
              </a:ext>
            </a:extLst>
          </p:cNvPr>
          <p:cNvPicPr>
            <a:picLocks noChangeAspect="1"/>
          </p:cNvPicPr>
          <p:nvPr/>
        </p:nvPicPr>
        <p:blipFill>
          <a:blip r:embed="rId8"/>
          <a:stretch>
            <a:fillRect/>
          </a:stretch>
        </p:blipFill>
        <p:spPr>
          <a:xfrm>
            <a:off x="3845541" y="804623"/>
            <a:ext cx="6291617" cy="1133954"/>
          </a:xfrm>
          <a:prstGeom prst="rect">
            <a:avLst/>
          </a:prstGeom>
        </p:spPr>
      </p:pic>
      <p:pic>
        <p:nvPicPr>
          <p:cNvPr id="6" name="Picture 5">
            <a:extLst>
              <a:ext uri="{FF2B5EF4-FFF2-40B4-BE49-F238E27FC236}">
                <a16:creationId xmlns:a16="http://schemas.microsoft.com/office/drawing/2014/main" id="{074D627C-04A8-DFCE-4B4A-5A49DA32AE7A}"/>
              </a:ext>
            </a:extLst>
          </p:cNvPr>
          <p:cNvPicPr>
            <a:picLocks noChangeAspect="1"/>
          </p:cNvPicPr>
          <p:nvPr/>
        </p:nvPicPr>
        <p:blipFill>
          <a:blip r:embed="rId9"/>
          <a:stretch>
            <a:fillRect/>
          </a:stretch>
        </p:blipFill>
        <p:spPr>
          <a:xfrm>
            <a:off x="5191608" y="2821602"/>
            <a:ext cx="6437934" cy="1938696"/>
          </a:xfrm>
          <a:prstGeom prst="rect">
            <a:avLst/>
          </a:prstGeom>
        </p:spPr>
      </p:pic>
      <p:sp>
        <p:nvSpPr>
          <p:cNvPr id="7" name="TextBox 6">
            <a:extLst>
              <a:ext uri="{FF2B5EF4-FFF2-40B4-BE49-F238E27FC236}">
                <a16:creationId xmlns:a16="http://schemas.microsoft.com/office/drawing/2014/main" id="{7B75AAC3-57B6-02D4-63F4-A6461DA3D7BF}"/>
              </a:ext>
            </a:extLst>
          </p:cNvPr>
          <p:cNvSpPr txBox="1"/>
          <p:nvPr/>
        </p:nvSpPr>
        <p:spPr>
          <a:xfrm>
            <a:off x="7344697" y="5417574"/>
            <a:ext cx="2349909" cy="646331"/>
          </a:xfrm>
          <a:prstGeom prst="rect">
            <a:avLst/>
          </a:prstGeom>
          <a:noFill/>
        </p:spPr>
        <p:txBody>
          <a:bodyPr wrap="square" rtlCol="0">
            <a:spAutoFit/>
          </a:bodyPr>
          <a:lstStyle/>
          <a:p>
            <a:r>
              <a:rPr lang="en-US" sz="3600" b="1" dirty="0">
                <a:solidFill>
                  <a:srgbClr val="FFFF00"/>
                </a:solidFill>
              </a:rPr>
              <a:t>(</a:t>
            </a:r>
            <a:r>
              <a:rPr lang="en-US" sz="3600" b="1" dirty="0" err="1">
                <a:solidFill>
                  <a:srgbClr val="FFFF00"/>
                </a:solidFill>
              </a:rPr>
              <a:t>Tiết</a:t>
            </a:r>
            <a:r>
              <a:rPr lang="en-US" sz="3600" b="1" dirty="0">
                <a:solidFill>
                  <a:srgbClr val="FFFF00"/>
                </a:solidFill>
              </a:rPr>
              <a:t> 1 + 2)</a:t>
            </a:r>
          </a:p>
        </p:txBody>
      </p:sp>
    </p:spTree>
    <p:extLst>
      <p:ext uri="{BB962C8B-B14F-4D97-AF65-F5344CB8AC3E}">
        <p14:creationId xmlns:p14="http://schemas.microsoft.com/office/powerpoint/2010/main" val="593164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149397" y="4690241"/>
            <a:ext cx="12192000" cy="2069330"/>
          </a:xfrm>
          <a:prstGeom prst="rect">
            <a:avLst/>
          </a:prstGeom>
        </p:spPr>
      </p:pic>
      <p:grpSp>
        <p:nvGrpSpPr>
          <p:cNvPr id="8" name="组合 7">
            <a:extLst>
              <a:ext uri="{FF2B5EF4-FFF2-40B4-BE49-F238E27FC236}">
                <a16:creationId xmlns:a16="http://schemas.microsoft.com/office/drawing/2014/main" id="{F4613F9E-48EB-4975-B89B-D142E9A5472A}"/>
              </a:ext>
            </a:extLst>
          </p:cNvPr>
          <p:cNvGrpSpPr/>
          <p:nvPr/>
        </p:nvGrpSpPr>
        <p:grpSpPr>
          <a:xfrm rot="2150069" flipH="1">
            <a:off x="9868449" y="-245103"/>
            <a:ext cx="2478315" cy="2505653"/>
            <a:chOff x="8947603" y="-596196"/>
            <a:chExt cx="2880603" cy="2973450"/>
          </a:xfrm>
        </p:grpSpPr>
        <p:pic>
          <p:nvPicPr>
            <p:cNvPr id="5" name="图片 4" descr="图片包含 物体&#10;&#10;已生成高可信度的说明">
              <a:extLst>
                <a:ext uri="{FF2B5EF4-FFF2-40B4-BE49-F238E27FC236}">
                  <a16:creationId xmlns:a16="http://schemas.microsoft.com/office/drawing/2014/main" id="{E7975190-73B6-411B-8850-78873EFAF8A6}"/>
                </a:ext>
              </a:extLst>
            </p:cNvPr>
            <p:cNvPicPr>
              <a:picLocks noChangeAspect="1"/>
            </p:cNvPicPr>
            <p:nvPr/>
          </p:nvPicPr>
          <p:blipFill rotWithShape="1">
            <a:blip r:embed="rId3">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6" name="图片 5" descr="图片包含 物体&#10;&#10;已生成高可信度的说明">
              <a:extLst>
                <a:ext uri="{FF2B5EF4-FFF2-40B4-BE49-F238E27FC236}">
                  <a16:creationId xmlns:a16="http://schemas.microsoft.com/office/drawing/2014/main" id="{19E4CF69-4C47-4209-B660-BB9B051EFA8A}"/>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7" name="图片 6" descr="图片包含 物体&#10;&#10;已生成高可信度的说明">
              <a:extLst>
                <a:ext uri="{FF2B5EF4-FFF2-40B4-BE49-F238E27FC236}">
                  <a16:creationId xmlns:a16="http://schemas.microsoft.com/office/drawing/2014/main" id="{AB35820F-8219-41D7-AE7E-3CC8B00E9128}"/>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8" name="图片 17" descr="图片包含 物体&#10;&#10;已生成高可信度的说明">
            <a:extLst>
              <a:ext uri="{FF2B5EF4-FFF2-40B4-BE49-F238E27FC236}">
                <a16:creationId xmlns:a16="http://schemas.microsoft.com/office/drawing/2014/main" id="{18C2947C-BEFD-4705-A0B0-0AAC7C3F59B1}"/>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rot="18370189">
            <a:off x="-2356312" y="1763082"/>
            <a:ext cx="1335035" cy="1033282"/>
          </a:xfrm>
          <a:prstGeom prst="rect">
            <a:avLst/>
          </a:prstGeom>
        </p:spPr>
      </p:pic>
      <p:pic>
        <p:nvPicPr>
          <p:cNvPr id="20" name="图片 19" descr="图片包含 物体&#10;&#10;已生成高可信度的说明">
            <a:extLst>
              <a:ext uri="{FF2B5EF4-FFF2-40B4-BE49-F238E27FC236}">
                <a16:creationId xmlns:a16="http://schemas.microsoft.com/office/drawing/2014/main" id="{D79EC10E-36F0-44FF-91BB-3FA68F196D3B}"/>
              </a:ext>
            </a:extLst>
          </p:cNvPr>
          <p:cNvPicPr>
            <a:picLocks noChangeAspect="1"/>
          </p:cNvPicPr>
          <p:nvPr/>
        </p:nvPicPr>
        <p:blipFill rotWithShape="1">
          <a:blip r:embed="rId3">
            <a:extLst>
              <a:ext uri="{28A0092B-C50C-407E-A947-70E740481C1C}">
                <a14:useLocalDpi xmlns:a14="http://schemas.microsoft.com/office/drawing/2010/main" val="0"/>
              </a:ext>
            </a:extLst>
          </a:blip>
          <a:srcRect l="82016" t="12470" r="9033" b="71328"/>
          <a:stretch/>
        </p:blipFill>
        <p:spPr>
          <a:xfrm rot="19644825">
            <a:off x="233447" y="5208024"/>
            <a:ext cx="2099342" cy="1854495"/>
          </a:xfrm>
          <a:prstGeom prst="rect">
            <a:avLst/>
          </a:prstGeom>
        </p:spPr>
      </p:pic>
      <p:pic>
        <p:nvPicPr>
          <p:cNvPr id="21" name="图片 20" descr="图片包含 物体&#10;&#10;已生成高可信度的说明">
            <a:extLst>
              <a:ext uri="{FF2B5EF4-FFF2-40B4-BE49-F238E27FC236}">
                <a16:creationId xmlns:a16="http://schemas.microsoft.com/office/drawing/2014/main" id="{B8A181C5-0B6A-4A7E-81FB-53331AC16027}"/>
              </a:ext>
            </a:extLst>
          </p:cNvPr>
          <p:cNvPicPr>
            <a:picLocks noChangeAspect="1"/>
          </p:cNvPicPr>
          <p:nvPr/>
        </p:nvPicPr>
        <p:blipFill rotWithShape="1">
          <a:blip r:embed="rId5">
            <a:extLst>
              <a:ext uri="{28A0092B-C50C-407E-A947-70E740481C1C}">
                <a14:useLocalDpi xmlns:a14="http://schemas.microsoft.com/office/drawing/2010/main" val="0"/>
              </a:ext>
            </a:extLst>
          </a:blip>
          <a:srcRect l="81613" t="63765" r="10323" b="20033"/>
          <a:stretch/>
        </p:blipFill>
        <p:spPr>
          <a:xfrm>
            <a:off x="1597252" y="5356820"/>
            <a:ext cx="1069686" cy="1208745"/>
          </a:xfrm>
          <a:prstGeom prst="rect">
            <a:avLst/>
          </a:prstGeom>
        </p:spPr>
      </p:pic>
      <p:sp>
        <p:nvSpPr>
          <p:cNvPr id="14" name="Hộp Văn bản 22">
            <a:extLst>
              <a:ext uri="{FF2B5EF4-FFF2-40B4-BE49-F238E27FC236}">
                <a16:creationId xmlns:a16="http://schemas.microsoft.com/office/drawing/2014/main" id="{3426C62E-F1CD-4C5E-AC61-CFDAE918B7C8}"/>
              </a:ext>
            </a:extLst>
          </p:cNvPr>
          <p:cNvSpPr txBox="1"/>
          <p:nvPr/>
        </p:nvSpPr>
        <p:spPr>
          <a:xfrm>
            <a:off x="67601" y="87980"/>
            <a:ext cx="99591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w="22225">
                  <a:solidFill>
                    <a:srgbClr val="ED7D31"/>
                  </a:solidFill>
                  <a:prstDash val="solid"/>
                </a:ln>
                <a:solidFill>
                  <a:srgbClr val="03ABEC"/>
                </a:solidFill>
                <a:effectLst>
                  <a:glow rad="139700">
                    <a:srgbClr val="FFC000">
                      <a:satMod val="175000"/>
                      <a:alpha val="40000"/>
                    </a:srgbClr>
                  </a:glow>
                </a:effectLst>
                <a:uLnTx/>
                <a:uFillTx/>
                <a:ea typeface="+mn-ea"/>
                <a:cs typeface="+mn-cs"/>
              </a:rPr>
              <a:t>Bốc thăm và trả lời câu hỏi  </a:t>
            </a:r>
            <a:endParaRPr kumimoji="0" lang="en-US" sz="6000" b="1" i="0" u="none" strike="noStrike" kern="1200" cap="none" spc="0" normalizeH="0" baseline="0" noProof="0" dirty="0">
              <a:ln w="22225">
                <a:solidFill>
                  <a:srgbClr val="ED7D31"/>
                </a:solidFill>
                <a:prstDash val="solid"/>
              </a:ln>
              <a:solidFill>
                <a:srgbClr val="03ABEC"/>
              </a:solidFill>
              <a:effectLst>
                <a:glow rad="139700">
                  <a:srgbClr val="FFC000">
                    <a:satMod val="175000"/>
                    <a:alpha val="40000"/>
                  </a:srgbClr>
                </a:glow>
              </a:effectLst>
              <a:uLnTx/>
              <a:uFillTx/>
              <a:ea typeface="+mn-ea"/>
              <a:cs typeface="+mn-cs"/>
            </a:endParaRPr>
          </a:p>
        </p:txBody>
      </p:sp>
      <p:pic>
        <p:nvPicPr>
          <p:cNvPr id="41" name="Picture 40">
            <a:hlinkClick r:id="rId6" action="ppaction://hlinksldjump"/>
            <a:extLst>
              <a:ext uri="{FF2B5EF4-FFF2-40B4-BE49-F238E27FC236}">
                <a16:creationId xmlns:a16="http://schemas.microsoft.com/office/drawing/2014/main" id="{56F8CF0F-E3F9-4100-B615-6ADF61370B8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556" b="40000" l="8854" r="26042">
                        <a14:foregroundMark x1="20833" y1="10694" x2="20833" y2="10694"/>
                        <a14:foregroundMark x1="20833" y1="10694" x2="20833" y2="10694"/>
                        <a14:foregroundMark x1="13542" y1="11528" x2="13542" y2="11528"/>
                        <a14:foregroundMark x1="16753" y1="17222" x2="17622" y2="20278"/>
                        <a14:foregroundMark x1="18056" y1="18611" x2="18229" y2="20278"/>
                        <a14:foregroundMark x1="14063" y1="10556" x2="14063" y2="10556"/>
                        <a14:foregroundMark x1="14063" y1="10556" x2="14063" y2="10556"/>
                        <a14:foregroundMark x1="13715" y1="19306" x2="13715" y2="19306"/>
                        <a14:foregroundMark x1="12934" y1="19306" x2="12934" y2="19306"/>
                        <a14:foregroundMark x1="12760" y1="19167" x2="12760" y2="19167"/>
                        <a14:foregroundMark x1="12413" y1="19167" x2="12413" y2="19167"/>
                        <a14:foregroundMark x1="12413" y1="19167" x2="12413" y2="19167"/>
                        <a14:foregroundMark x1="12326" y1="19167" x2="12326" y2="19167"/>
                        <a14:foregroundMark x1="11892" y1="18750" x2="12760" y2="20694"/>
                        <a14:foregroundMark x1="22743" y1="17778" x2="22830" y2="18472"/>
                        <a14:foregroundMark x1="21788" y1="18889" x2="21788" y2="19444"/>
                        <a14:foregroundMark x1="22135" y1="18889" x2="22396" y2="20139"/>
                        <a14:foregroundMark x1="25608" y1="23194" x2="25868" y2="35417"/>
                        <a14:foregroundMark x1="25868" y1="35417" x2="19792" y2="39722"/>
                        <a14:foregroundMark x1="19792" y1="39722" x2="13976" y2="38333"/>
                        <a14:foregroundMark x1="13976" y1="38333" x2="9809" y2="34444"/>
                        <a14:foregroundMark x1="9809" y1="34444" x2="8854" y2="27500"/>
                        <a14:foregroundMark x1="8854" y1="27500" x2="9722" y2="22500"/>
                        <a14:foregroundMark x1="10938" y1="21250" x2="9809" y2="35417"/>
                        <a14:foregroundMark x1="9809" y1="35417" x2="10156" y2="37639"/>
                        <a14:foregroundMark x1="12413" y1="25278" x2="18490" y2="36250"/>
                        <a14:foregroundMark x1="15538" y1="26528" x2="19965" y2="32778"/>
                        <a14:foregroundMark x1="17014" y1="24861" x2="20139" y2="31389"/>
                        <a14:foregroundMark x1="21788" y1="23611" x2="22135" y2="25972"/>
                        <a14:foregroundMark x1="14410" y1="24722" x2="16667" y2="30000"/>
                        <a14:foregroundMark x1="12760" y1="27639" x2="17448" y2="33750"/>
                        <a14:foregroundMark x1="16580" y1="30417" x2="19618" y2="30833"/>
                        <a14:foregroundMark x1="20833" y1="26667" x2="22483" y2="32917"/>
                        <a14:foregroundMark x1="20747" y1="23333" x2="23438" y2="30139"/>
                        <a14:foregroundMark x1="23438" y1="30139" x2="19531" y2="35833"/>
                        <a14:foregroundMark x1="14149" y1="32500" x2="24132" y2="32083"/>
                        <a14:foregroundMark x1="24132" y1="32083" x2="24740" y2="30972"/>
                        <a14:foregroundMark x1="23090" y1="21528" x2="21788" y2="24028"/>
                        <a14:foregroundMark x1="21354" y1="22361" x2="25955" y2="29583"/>
                        <a14:foregroundMark x1="25955" y1="29583" x2="23698" y2="35972"/>
                        <a14:foregroundMark x1="23698" y1="35972" x2="14410" y2="38333"/>
                        <a14:foregroundMark x1="14410" y1="38333" x2="13628" y2="37639"/>
                        <a14:foregroundMark x1="11285" y1="22917" x2="11111" y2="26528"/>
                        <a14:foregroundMark x1="13194" y1="21111" x2="17969" y2="21528"/>
                        <a14:foregroundMark x1="14410" y1="21806" x2="14063" y2="22778"/>
                        <a14:foregroundMark x1="13455" y1="22361" x2="15365" y2="39167"/>
                        <a14:foregroundMark x1="15365" y1="39167" x2="21181" y2="38194"/>
                        <a14:foregroundMark x1="21181" y1="38194" x2="15278" y2="38194"/>
                        <a14:foregroundMark x1="14844" y1="38194" x2="10590" y2="39306"/>
                        <a14:foregroundMark x1="13455" y1="37917" x2="17274" y2="36806"/>
                      </a14:backgroundRemoval>
                    </a14:imgEffect>
                  </a14:imgLayer>
                </a14:imgProps>
              </a:ext>
              <a:ext uri="{28A0092B-C50C-407E-A947-70E740481C1C}">
                <a14:useLocalDpi xmlns:a14="http://schemas.microsoft.com/office/drawing/2010/main" val="0"/>
              </a:ext>
            </a:extLst>
          </a:blip>
          <a:srcRect l="7805" t="7798" r="71772" b="56306"/>
          <a:stretch/>
        </p:blipFill>
        <p:spPr>
          <a:xfrm>
            <a:off x="302908" y="1220444"/>
            <a:ext cx="3032242" cy="3330928"/>
          </a:xfrm>
          <a:prstGeom prst="rect">
            <a:avLst/>
          </a:prstGeom>
        </p:spPr>
      </p:pic>
      <p:sp>
        <p:nvSpPr>
          <p:cNvPr id="42" name="TextBox 41">
            <a:extLst>
              <a:ext uri="{FF2B5EF4-FFF2-40B4-BE49-F238E27FC236}">
                <a16:creationId xmlns:a16="http://schemas.microsoft.com/office/drawing/2014/main" id="{61DAB0DB-E26F-4193-90CA-62FE89109D9C}"/>
              </a:ext>
            </a:extLst>
          </p:cNvPr>
          <p:cNvSpPr txBox="1"/>
          <p:nvPr/>
        </p:nvSpPr>
        <p:spPr>
          <a:xfrm>
            <a:off x="641352" y="2490973"/>
            <a:ext cx="211924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70C0"/>
                </a:solidFill>
                <a:effectLst/>
                <a:uLnTx/>
                <a:uFillTx/>
                <a:ea typeface="+mn-ea"/>
                <a:cs typeface="Arial" panose="020B0604020202020204" pitchFamily="34" charset="0"/>
              </a:rPr>
              <a:t>Phiếu</a:t>
            </a:r>
            <a:r>
              <a:rPr kumimoji="0" lang="en-US" sz="4800" b="1" i="0" u="none" strike="noStrike" kern="1200" cap="none" spc="0" normalizeH="0" baseline="0" noProof="0" dirty="0">
                <a:ln>
                  <a:noFill/>
                </a:ln>
                <a:solidFill>
                  <a:srgbClr val="0070C0"/>
                </a:solidFill>
                <a:effectLst/>
                <a:uLnTx/>
                <a:uFillTx/>
                <a:ea typeface="+mn-ea"/>
                <a:cs typeface="Arial" panose="020B0604020202020204" pitchFamily="34" charset="0"/>
              </a:rPr>
              <a:t> </a:t>
            </a:r>
            <a:r>
              <a:rPr kumimoji="0" lang="en-US" sz="4800" b="1" i="0" u="none" strike="noStrike" kern="1200" cap="none" spc="0" normalizeH="0" baseline="0" noProof="0" dirty="0" err="1">
                <a:ln>
                  <a:noFill/>
                </a:ln>
                <a:solidFill>
                  <a:srgbClr val="0070C0"/>
                </a:solidFill>
                <a:effectLst/>
                <a:uLnTx/>
                <a:uFillTx/>
                <a:ea typeface="+mn-ea"/>
                <a:cs typeface="Arial" panose="020B0604020202020204" pitchFamily="34" charset="0"/>
              </a:rPr>
              <a:t>số</a:t>
            </a:r>
            <a:r>
              <a:rPr kumimoji="0" lang="en-US" sz="4800" b="1" i="0" u="none" strike="noStrike" kern="1200" cap="none" spc="0" normalizeH="0" baseline="0" noProof="0" dirty="0">
                <a:ln>
                  <a:noFill/>
                </a:ln>
                <a:solidFill>
                  <a:srgbClr val="0070C0"/>
                </a:solidFill>
                <a:effectLst/>
                <a:uLnTx/>
                <a:uFillTx/>
                <a:ea typeface="+mn-ea"/>
                <a:cs typeface="Arial" panose="020B0604020202020204" pitchFamily="34" charset="0"/>
              </a:rPr>
              <a:t> 1</a:t>
            </a:r>
          </a:p>
        </p:txBody>
      </p:sp>
      <p:pic>
        <p:nvPicPr>
          <p:cNvPr id="40" name="Picture 39">
            <a:hlinkClick r:id="rId9" action="ppaction://hlinksldjump"/>
            <a:extLst>
              <a:ext uri="{FF2B5EF4-FFF2-40B4-BE49-F238E27FC236}">
                <a16:creationId xmlns:a16="http://schemas.microsoft.com/office/drawing/2014/main" id="{CBA88325-FB0F-4DEB-990B-976B1590AB46}"/>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9306" b="40417" l="30816" r="48872">
                        <a14:foregroundMark x1="38976" y1="11250" x2="38976" y2="11250"/>
                        <a14:foregroundMark x1="39149" y1="11250" x2="39149" y2="11250"/>
                        <a14:foregroundMark x1="39149" y1="10278" x2="39149" y2="10278"/>
                        <a14:foregroundMark x1="39149" y1="9861" x2="39149" y2="9861"/>
                        <a14:foregroundMark x1="39497" y1="10139" x2="39497" y2="10139"/>
                        <a14:foregroundMark x1="39323" y1="10000" x2="38976" y2="10000"/>
                        <a14:foregroundMark x1="39410" y1="9306" x2="39410" y2="9306"/>
                        <a14:foregroundMark x1="38889" y1="9861" x2="38889" y2="10278"/>
                        <a14:foregroundMark x1="43403" y1="18889" x2="43229" y2="20417"/>
                        <a14:foregroundMark x1="35156" y1="18333" x2="35156" y2="21528"/>
                        <a14:foregroundMark x1="30642" y1="23611" x2="31424" y2="32222"/>
                        <a14:foregroundMark x1="31424" y1="32222" x2="34028" y2="40278"/>
                        <a14:foregroundMark x1="34028" y1="40278" x2="39583" y2="40417"/>
                        <a14:foregroundMark x1="39583" y1="40417" x2="47135" y2="38889"/>
                        <a14:foregroundMark x1="32031" y1="27639" x2="33333" y2="34028"/>
                        <a14:foregroundMark x1="33333" y1="26250" x2="36719" y2="31528"/>
                        <a14:foregroundMark x1="34375" y1="24444" x2="44618" y2="28889"/>
                        <a14:foregroundMark x1="44618" y1="28889" x2="36545" y2="26528"/>
                        <a14:foregroundMark x1="36545" y1="26528" x2="34288" y2="29722"/>
                        <a14:foregroundMark x1="38194" y1="28750" x2="45399" y2="25694"/>
                        <a14:foregroundMark x1="45399" y1="25694" x2="45399" y2="25139"/>
                        <a14:foregroundMark x1="39583" y1="23472" x2="37240" y2="30139"/>
                        <a14:foregroundMark x1="37240" y1="30139" x2="46788" y2="31389"/>
                        <a14:foregroundMark x1="46788" y1="31389" x2="46181" y2="25139"/>
                        <a14:foregroundMark x1="38108" y1="20556" x2="35417" y2="27500"/>
                        <a14:foregroundMark x1="35417" y1="27500" x2="44271" y2="32917"/>
                        <a14:foregroundMark x1="44271" y1="32917" x2="45052" y2="29444"/>
                        <a14:foregroundMark x1="33073" y1="23056" x2="39670" y2="28611"/>
                        <a14:foregroundMark x1="39670" y1="28611" x2="40017" y2="27083"/>
                        <a14:foregroundMark x1="36285" y1="22639" x2="36892" y2="31667"/>
                        <a14:foregroundMark x1="36892" y1="31667" x2="38455" y2="34306"/>
                        <a14:foregroundMark x1="31337" y1="26111" x2="35330" y2="33750"/>
                        <a14:foregroundMark x1="35330" y1="33750" x2="39497" y2="34861"/>
                        <a14:foregroundMark x1="36372" y1="30278" x2="39583" y2="36944"/>
                        <a14:foregroundMark x1="39583" y1="36944" x2="45226" y2="37500"/>
                        <a14:foregroundMark x1="45226" y1="37500" x2="45226" y2="35972"/>
                        <a14:foregroundMark x1="42361" y1="24722" x2="42361" y2="31389"/>
                        <a14:foregroundMark x1="42535" y1="22083" x2="45920" y2="30694"/>
                        <a14:foregroundMark x1="45920" y1="30694" x2="43837" y2="34861"/>
                        <a14:foregroundMark x1="43924" y1="21528" x2="42708" y2="31250"/>
                        <a14:foregroundMark x1="42708" y1="31250" x2="36372" y2="38889"/>
                        <a14:foregroundMark x1="36372" y1="38889" x2="36198" y2="38750"/>
                        <a14:foregroundMark x1="34288" y1="35000" x2="37240" y2="36806"/>
                        <a14:foregroundMark x1="38455" y1="17639" x2="38455" y2="17639"/>
                        <a14:foregroundMark x1="39670" y1="9861" x2="39670" y2="9861"/>
                        <a14:foregroundMark x1="39670" y1="9861" x2="39670" y2="9861"/>
                      </a14:backgroundRemoval>
                    </a14:imgEffect>
                  </a14:imgLayer>
                </a14:imgProps>
              </a:ext>
              <a:ext uri="{28A0092B-C50C-407E-A947-70E740481C1C}">
                <a14:useLocalDpi xmlns:a14="http://schemas.microsoft.com/office/drawing/2010/main" val="0"/>
              </a:ext>
            </a:extLst>
          </a:blip>
          <a:srcRect l="28563" t="7751" r="48661" b="57557"/>
          <a:stretch/>
        </p:blipFill>
        <p:spPr>
          <a:xfrm>
            <a:off x="8609253" y="482654"/>
            <a:ext cx="3508074" cy="3339711"/>
          </a:xfrm>
          <a:prstGeom prst="rect">
            <a:avLst/>
          </a:prstGeom>
        </p:spPr>
      </p:pic>
      <p:sp>
        <p:nvSpPr>
          <p:cNvPr id="44" name="TextBox 43">
            <a:extLst>
              <a:ext uri="{FF2B5EF4-FFF2-40B4-BE49-F238E27FC236}">
                <a16:creationId xmlns:a16="http://schemas.microsoft.com/office/drawing/2014/main" id="{21F296F0-7DD3-4113-BA84-724FC1C9BBC1}"/>
              </a:ext>
            </a:extLst>
          </p:cNvPr>
          <p:cNvSpPr txBox="1"/>
          <p:nvPr/>
        </p:nvSpPr>
        <p:spPr>
          <a:xfrm>
            <a:off x="9147752" y="2009204"/>
            <a:ext cx="211924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7432A6"/>
                </a:solidFill>
                <a:effectLst/>
                <a:uLnTx/>
                <a:uFillTx/>
                <a:ea typeface="+mn-ea"/>
                <a:cs typeface="Arial" panose="020B0604020202020204" pitchFamily="34" charset="0"/>
              </a:rPr>
              <a:t>Phiếu số 2</a:t>
            </a:r>
          </a:p>
        </p:txBody>
      </p:sp>
      <p:pic>
        <p:nvPicPr>
          <p:cNvPr id="39" name="Picture 38">
            <a:hlinkClick r:id="rId11" action="ppaction://hlinksldjump"/>
            <a:extLst>
              <a:ext uri="{FF2B5EF4-FFF2-40B4-BE49-F238E27FC236}">
                <a16:creationId xmlns:a16="http://schemas.microsoft.com/office/drawing/2014/main" id="{239996EB-D587-4194-BF54-D55FF563A328}"/>
              </a:ext>
            </a:extLst>
          </p:cNvPr>
          <p:cNvPicPr>
            <a:picLocks noChangeAspect="1"/>
          </p:cNvPicPr>
          <p:nvPr/>
        </p:nvPicPr>
        <p:blipFill rotWithShape="1">
          <a:blip r:embed="rId12">
            <a:extLst>
              <a:ext uri="{BEBA8EAE-BF5A-486C-A8C5-ECC9F3942E4B}">
                <a14:imgProps xmlns:a14="http://schemas.microsoft.com/office/drawing/2010/main">
                  <a14:imgLayer r:embed="rId8">
                    <a14:imgEffect>
                      <a14:backgroundRemoval t="4444" b="40278" l="51736" r="69965">
                        <a14:foregroundMark x1="60330" y1="17639" x2="62587" y2="25972"/>
                        <a14:foregroundMark x1="58073" y1="23472" x2="57986" y2="30833"/>
                        <a14:foregroundMark x1="57986" y1="30833" x2="58594" y2="34167"/>
                        <a14:foregroundMark x1="52951" y1="23194" x2="55208" y2="31389"/>
                        <a14:foregroundMark x1="52604" y1="24444" x2="53038" y2="31667"/>
                        <a14:foregroundMark x1="53038" y1="31667" x2="55729" y2="38889"/>
                        <a14:foregroundMark x1="55729" y1="38889" x2="66146" y2="40278"/>
                        <a14:foregroundMark x1="66146" y1="40278" x2="65625" y2="29028"/>
                        <a14:foregroundMark x1="65625" y1="29028" x2="60938" y2="27361"/>
                        <a14:foregroundMark x1="60938" y1="27361" x2="60330" y2="27917"/>
                        <a14:foregroundMark x1="51823" y1="25278" x2="51736" y2="34722"/>
                        <a14:foregroundMark x1="51736" y1="34722" x2="52604" y2="35556"/>
                        <a14:foregroundMark x1="52778" y1="31111" x2="52865" y2="34722"/>
                        <a14:foregroundMark x1="54514" y1="25833" x2="55903" y2="34444"/>
                        <a14:foregroundMark x1="55903" y1="34444" x2="56597" y2="34444"/>
                        <a14:foregroundMark x1="55208" y1="27500" x2="57465" y2="34167"/>
                        <a14:foregroundMark x1="57465" y1="34167" x2="60156" y2="33750"/>
                        <a14:foregroundMark x1="57465" y1="22917" x2="66927" y2="25139"/>
                        <a14:foregroundMark x1="61024" y1="15139" x2="60677" y2="25278"/>
                        <a14:foregroundMark x1="60677" y1="25278" x2="61806" y2="30139"/>
                        <a14:foregroundMark x1="62847" y1="24444" x2="63368" y2="38472"/>
                        <a14:foregroundMark x1="62413" y1="32778" x2="62240" y2="37500"/>
                        <a14:foregroundMark x1="54948" y1="37639" x2="62674" y2="39306"/>
                        <a14:foregroundMark x1="58594" y1="38472" x2="65451" y2="38889"/>
                        <a14:foregroundMark x1="67622" y1="20278" x2="66406" y2="25833"/>
                        <a14:foregroundMark x1="63108" y1="12222" x2="60503" y2="17222"/>
                      </a14:backgroundRemoval>
                    </a14:imgEffect>
                  </a14:imgLayer>
                </a14:imgProps>
              </a:ext>
              <a:ext uri="{28A0092B-C50C-407E-A947-70E740481C1C}">
                <a14:useLocalDpi xmlns:a14="http://schemas.microsoft.com/office/drawing/2010/main" val="0"/>
              </a:ext>
            </a:extLst>
          </a:blip>
          <a:srcRect l="50900" t="155" r="27728" b="55552"/>
          <a:stretch/>
        </p:blipFill>
        <p:spPr>
          <a:xfrm>
            <a:off x="4878745" y="213775"/>
            <a:ext cx="3312693" cy="4106953"/>
          </a:xfrm>
          <a:prstGeom prst="rect">
            <a:avLst/>
          </a:prstGeom>
        </p:spPr>
      </p:pic>
      <p:sp>
        <p:nvSpPr>
          <p:cNvPr id="45" name="TextBox 44">
            <a:extLst>
              <a:ext uri="{FF2B5EF4-FFF2-40B4-BE49-F238E27FC236}">
                <a16:creationId xmlns:a16="http://schemas.microsoft.com/office/drawing/2014/main" id="{8DE6FBE6-C223-4BCF-8B61-D06DB3D09BBC}"/>
              </a:ext>
            </a:extLst>
          </p:cNvPr>
          <p:cNvSpPr txBox="1"/>
          <p:nvPr/>
        </p:nvSpPr>
        <p:spPr>
          <a:xfrm>
            <a:off x="5287035" y="2336412"/>
            <a:ext cx="2315254" cy="162970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ED7D31">
                    <a:lumMod val="75000"/>
                  </a:srgbClr>
                </a:solidFill>
                <a:effectLst/>
                <a:uLnTx/>
                <a:uFillTx/>
                <a:ea typeface="+mn-ea"/>
                <a:cs typeface="Arial" panose="020B0604020202020204" pitchFamily="34" charset="0"/>
              </a:rPr>
              <a:t>Phiếu</a:t>
            </a:r>
            <a:r>
              <a:rPr kumimoji="0" lang="en-US" sz="4800" b="1" i="0" u="none" strike="noStrike" kern="1200" cap="none" spc="0" normalizeH="0" baseline="0" noProof="0" dirty="0">
                <a:ln>
                  <a:noFill/>
                </a:ln>
                <a:solidFill>
                  <a:srgbClr val="ED7D31">
                    <a:lumMod val="75000"/>
                  </a:srgbClr>
                </a:solidFill>
                <a:effectLst/>
                <a:uLnTx/>
                <a:uFillTx/>
                <a:ea typeface="+mn-ea"/>
                <a:cs typeface="Arial" panose="020B0604020202020204" pitchFamily="34" charset="0"/>
              </a:rPr>
              <a:t> </a:t>
            </a:r>
            <a:r>
              <a:rPr kumimoji="0" lang="en-US" sz="4800" b="1" i="0" u="none" strike="noStrike" kern="1200" cap="none" spc="0" normalizeH="0" baseline="0" noProof="0" dirty="0" err="1">
                <a:ln>
                  <a:noFill/>
                </a:ln>
                <a:solidFill>
                  <a:srgbClr val="ED7D31">
                    <a:lumMod val="75000"/>
                  </a:srgbClr>
                </a:solidFill>
                <a:effectLst/>
                <a:uLnTx/>
                <a:uFillTx/>
                <a:ea typeface="+mn-ea"/>
                <a:cs typeface="Arial" panose="020B0604020202020204" pitchFamily="34" charset="0"/>
              </a:rPr>
              <a:t>số</a:t>
            </a:r>
            <a:r>
              <a:rPr kumimoji="0" lang="en-US" sz="4800" b="1" i="0" u="none" strike="noStrike" kern="1200" cap="none" spc="0" normalizeH="0" baseline="0" noProof="0" dirty="0">
                <a:ln>
                  <a:noFill/>
                </a:ln>
                <a:solidFill>
                  <a:srgbClr val="ED7D31">
                    <a:lumMod val="75000"/>
                  </a:srgbClr>
                </a:solidFill>
                <a:effectLst/>
                <a:uLnTx/>
                <a:uFillTx/>
                <a:ea typeface="+mn-ea"/>
                <a:cs typeface="Arial" panose="020B0604020202020204" pitchFamily="34" charset="0"/>
              </a:rPr>
              <a:t> 3</a:t>
            </a:r>
          </a:p>
        </p:txBody>
      </p:sp>
      <p:pic>
        <p:nvPicPr>
          <p:cNvPr id="38" name="Picture 37">
            <a:hlinkClick r:id="rId13" action="ppaction://hlinksldjump"/>
            <a:extLst>
              <a:ext uri="{FF2B5EF4-FFF2-40B4-BE49-F238E27FC236}">
                <a16:creationId xmlns:a16="http://schemas.microsoft.com/office/drawing/2014/main" id="{1A8B378E-7EA1-4532-B9ED-462E72E53805}"/>
              </a:ext>
            </a:extLst>
          </p:cNvPr>
          <p:cNvPicPr>
            <a:picLocks noChangeAspect="1"/>
          </p:cNvPicPr>
          <p:nvPr/>
        </p:nvPicPr>
        <p:blipFill rotWithShape="1">
          <a:blip r:embed="rId14">
            <a:extLst>
              <a:ext uri="{BEBA8EAE-BF5A-486C-A8C5-ECC9F3942E4B}">
                <a14:imgProps xmlns:a14="http://schemas.microsoft.com/office/drawing/2010/main">
                  <a14:imgLayer r:embed="rId8">
                    <a14:imgEffect>
                      <a14:backgroundRemoval t="2083" b="40000" l="73872" r="91580">
                        <a14:foregroundMark x1="83941" y1="11667" x2="81337" y2="12083"/>
                        <a14:foregroundMark x1="82813" y1="10972" x2="82813" y2="10972"/>
                        <a14:foregroundMark x1="82813" y1="10556" x2="82813" y2="11528"/>
                        <a14:foregroundMark x1="79253" y1="11528" x2="79688" y2="14028"/>
                        <a14:foregroundMark x1="79948" y1="11806" x2="82552" y2="20556"/>
                        <a14:foregroundMark x1="82378" y1="14028" x2="83073" y2="20278"/>
                        <a14:foregroundMark x1="82899" y1="13611" x2="83594" y2="14861"/>
                        <a14:foregroundMark x1="85330" y1="10972" x2="84288" y2="14861"/>
                        <a14:foregroundMark x1="86024" y1="12361" x2="85156" y2="18611"/>
                        <a14:foregroundMark x1="75174" y1="25417" x2="81771" y2="35694"/>
                        <a14:foregroundMark x1="81771" y1="35694" x2="86979" y2="33611"/>
                        <a14:foregroundMark x1="86979" y1="33611" x2="87153" y2="33333"/>
                        <a14:foregroundMark x1="90104" y1="22361" x2="90278" y2="32500"/>
                        <a14:foregroundMark x1="90712" y1="23472" x2="90538" y2="34167"/>
                        <a14:foregroundMark x1="90538" y1="34167" x2="88615" y2="41058"/>
                        <a14:foregroundMark x1="82863" y1="40890" x2="78212" y2="40000"/>
                        <a14:foregroundMark x1="88368" y1="41944" x2="85443" y2="41384"/>
                        <a14:foregroundMark x1="78212" y1="40000" x2="75347" y2="26806"/>
                        <a14:foregroundMark x1="75347" y1="26806" x2="80382" y2="20833"/>
                        <a14:foregroundMark x1="80382" y1="20833" x2="80729" y2="20833"/>
                        <a14:foregroundMark x1="87760" y1="21667" x2="90451" y2="23472"/>
                        <a14:foregroundMark x1="89497" y1="21528" x2="84635" y2="27639"/>
                        <a14:foregroundMark x1="84635" y1="27639" x2="81944" y2="34444"/>
                        <a14:foregroundMark x1="81944" y1="34444" x2="81944" y2="33194"/>
                        <a14:foregroundMark x1="79688" y1="24444" x2="79167" y2="30278"/>
                        <a14:foregroundMark x1="77344" y1="21250" x2="73958" y2="32639"/>
                        <a14:foregroundMark x1="73958" y1="32639" x2="73958" y2="37222"/>
                        <a14:foregroundMark x1="88368" y1="26944" x2="87587" y2="37917"/>
                        <a14:foregroundMark x1="86285" y1="10972" x2="86285" y2="10972"/>
                        <a14:foregroundMark x1="85590" y1="10556" x2="85590" y2="10556"/>
                        <a14:foregroundMark x1="85851" y1="10278" x2="85851" y2="10278"/>
                        <a14:foregroundMark x1="85851" y1="10972" x2="85851" y2="10972"/>
                        <a14:foregroundMark x1="82726" y1="9861" x2="82726" y2="9861"/>
                        <a14:foregroundMark x1="81944" y1="25972" x2="82205" y2="32361"/>
                        <a14:foregroundMark x1="82465" y1="21806" x2="86806" y2="32639"/>
                        <a14:foregroundMark x1="88108" y1="26806" x2="86719" y2="35972"/>
                        <a14:foregroundMark x1="86719" y1="35972" x2="80816" y2="38611"/>
                        <a14:foregroundMark x1="82465" y1="26528" x2="81510" y2="29444"/>
                        <a14:foregroundMark x1="76910" y1="29722" x2="78559" y2="35139"/>
                        <a14:foregroundMark x1="74566" y1="33889" x2="78472" y2="38750"/>
                        <a14:foregroundMark x1="78819" y1="36806" x2="81424" y2="39861"/>
                        <a14:foregroundMark x1="86979" y1="2083" x2="86979" y2="2083"/>
                        <a14:foregroundMark x1="81771" y1="39028" x2="88976" y2="39028"/>
                        <a14:backgroundMark x1="83767" y1="41528" x2="83767" y2="41528"/>
                        <a14:backgroundMark x1="84983" y1="41528" x2="83507" y2="41250"/>
                        <a14:backgroundMark x1="85503" y1="41528" x2="83247" y2="41806"/>
                        <a14:backgroundMark x1="82639" y1="41667" x2="82639" y2="41667"/>
                        <a14:backgroundMark x1="82986" y1="41389" x2="82986" y2="41389"/>
                        <a14:backgroundMark x1="88802" y1="41528" x2="88108" y2="41528"/>
                        <a14:backgroundMark x1="85677" y1="41806" x2="85677" y2="41806"/>
                      </a14:backgroundRemoval>
                    </a14:imgEffect>
                  </a14:imgLayer>
                </a14:imgProps>
              </a:ext>
              <a:ext uri="{28A0092B-C50C-407E-A947-70E740481C1C}">
                <a14:useLocalDpi xmlns:a14="http://schemas.microsoft.com/office/drawing/2010/main" val="0"/>
              </a:ext>
            </a:extLst>
          </a:blip>
          <a:srcRect l="72829" t="9409" r="6308" b="56747"/>
          <a:stretch/>
        </p:blipFill>
        <p:spPr>
          <a:xfrm>
            <a:off x="3046703" y="3540179"/>
            <a:ext cx="3489339" cy="3432840"/>
          </a:xfrm>
          <a:prstGeom prst="rect">
            <a:avLst/>
          </a:prstGeom>
        </p:spPr>
      </p:pic>
      <p:sp>
        <p:nvSpPr>
          <p:cNvPr id="46" name="TextBox 45">
            <a:extLst>
              <a:ext uri="{FF2B5EF4-FFF2-40B4-BE49-F238E27FC236}">
                <a16:creationId xmlns:a16="http://schemas.microsoft.com/office/drawing/2014/main" id="{560A510F-3677-43E0-9BCC-B4F1DA912359}"/>
              </a:ext>
            </a:extLst>
          </p:cNvPr>
          <p:cNvSpPr txBox="1"/>
          <p:nvPr/>
        </p:nvSpPr>
        <p:spPr>
          <a:xfrm>
            <a:off x="3436738" y="4995860"/>
            <a:ext cx="233238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lumMod val="95000"/>
                    <a:lumOff val="5000"/>
                  </a:prstClr>
                </a:solidFill>
                <a:effectLst/>
                <a:uLnTx/>
                <a:uFillTx/>
                <a:ea typeface="+mn-ea"/>
                <a:cs typeface="Arial" panose="020B0604020202020204" pitchFamily="34" charset="0"/>
              </a:rPr>
              <a:t>Phiếu số 4</a:t>
            </a:r>
          </a:p>
        </p:txBody>
      </p:sp>
      <p:pic>
        <p:nvPicPr>
          <p:cNvPr id="2" name="Picture 1">
            <a:hlinkClick r:id="rId6" action="ppaction://hlinksldjump"/>
            <a:extLst>
              <a:ext uri="{FF2B5EF4-FFF2-40B4-BE49-F238E27FC236}">
                <a16:creationId xmlns:a16="http://schemas.microsoft.com/office/drawing/2014/main" id="{5A809B93-ED71-5639-9CB0-65AE93CCE15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556" b="40000" l="8854" r="26042">
                        <a14:foregroundMark x1="20833" y1="10694" x2="20833" y2="10694"/>
                        <a14:foregroundMark x1="20833" y1="10694" x2="20833" y2="10694"/>
                        <a14:foregroundMark x1="13542" y1="11528" x2="13542" y2="11528"/>
                        <a14:foregroundMark x1="16753" y1="17222" x2="17622" y2="20278"/>
                        <a14:foregroundMark x1="18056" y1="18611" x2="18229" y2="20278"/>
                        <a14:foregroundMark x1="14063" y1="10556" x2="14063" y2="10556"/>
                        <a14:foregroundMark x1="14063" y1="10556" x2="14063" y2="10556"/>
                        <a14:foregroundMark x1="13715" y1="19306" x2="13715" y2="19306"/>
                        <a14:foregroundMark x1="12934" y1="19306" x2="12934" y2="19306"/>
                        <a14:foregroundMark x1="12760" y1="19167" x2="12760" y2="19167"/>
                        <a14:foregroundMark x1="12413" y1="19167" x2="12413" y2="19167"/>
                        <a14:foregroundMark x1="12413" y1="19167" x2="12413" y2="19167"/>
                        <a14:foregroundMark x1="12326" y1="19167" x2="12326" y2="19167"/>
                        <a14:foregroundMark x1="11892" y1="18750" x2="12760" y2="20694"/>
                        <a14:foregroundMark x1="22743" y1="17778" x2="22830" y2="18472"/>
                        <a14:foregroundMark x1="21788" y1="18889" x2="21788" y2="19444"/>
                        <a14:foregroundMark x1="22135" y1="18889" x2="22396" y2="20139"/>
                        <a14:foregroundMark x1="25608" y1="23194" x2="25868" y2="35417"/>
                        <a14:foregroundMark x1="25868" y1="35417" x2="19792" y2="39722"/>
                        <a14:foregroundMark x1="19792" y1="39722" x2="13976" y2="38333"/>
                        <a14:foregroundMark x1="13976" y1="38333" x2="9809" y2="34444"/>
                        <a14:foregroundMark x1="9809" y1="34444" x2="8854" y2="27500"/>
                        <a14:foregroundMark x1="8854" y1="27500" x2="9722" y2="22500"/>
                        <a14:foregroundMark x1="10938" y1="21250" x2="9809" y2="35417"/>
                        <a14:foregroundMark x1="9809" y1="35417" x2="10156" y2="37639"/>
                        <a14:foregroundMark x1="12413" y1="25278" x2="18490" y2="36250"/>
                        <a14:foregroundMark x1="15538" y1="26528" x2="19965" y2="32778"/>
                        <a14:foregroundMark x1="17014" y1="24861" x2="20139" y2="31389"/>
                        <a14:foregroundMark x1="21788" y1="23611" x2="22135" y2="25972"/>
                        <a14:foregroundMark x1="14410" y1="24722" x2="16667" y2="30000"/>
                        <a14:foregroundMark x1="12760" y1="27639" x2="17448" y2="33750"/>
                        <a14:foregroundMark x1="16580" y1="30417" x2="19618" y2="30833"/>
                        <a14:foregroundMark x1="20833" y1="26667" x2="22483" y2="32917"/>
                        <a14:foregroundMark x1="20747" y1="23333" x2="23438" y2="30139"/>
                        <a14:foregroundMark x1="23438" y1="30139" x2="19531" y2="35833"/>
                        <a14:foregroundMark x1="14149" y1="32500" x2="24132" y2="32083"/>
                        <a14:foregroundMark x1="24132" y1="32083" x2="24740" y2="30972"/>
                        <a14:foregroundMark x1="23090" y1="21528" x2="21788" y2="24028"/>
                        <a14:foregroundMark x1="21354" y1="22361" x2="25955" y2="29583"/>
                        <a14:foregroundMark x1="25955" y1="29583" x2="23698" y2="35972"/>
                        <a14:foregroundMark x1="23698" y1="35972" x2="14410" y2="38333"/>
                        <a14:foregroundMark x1="14410" y1="38333" x2="13628" y2="37639"/>
                        <a14:foregroundMark x1="11285" y1="22917" x2="11111" y2="26528"/>
                        <a14:foregroundMark x1="13194" y1="21111" x2="17969" y2="21528"/>
                        <a14:foregroundMark x1="14410" y1="21806" x2="14063" y2="22778"/>
                        <a14:foregroundMark x1="13455" y1="22361" x2="15365" y2="39167"/>
                        <a14:foregroundMark x1="15365" y1="39167" x2="21181" y2="38194"/>
                        <a14:foregroundMark x1="21181" y1="38194" x2="15278" y2="38194"/>
                        <a14:foregroundMark x1="14844" y1="38194" x2="10590" y2="39306"/>
                        <a14:foregroundMark x1="13455" y1="37917" x2="17274" y2="36806"/>
                      </a14:backgroundRemoval>
                    </a14:imgEffect>
                  </a14:imgLayer>
                </a14:imgProps>
              </a:ext>
              <a:ext uri="{28A0092B-C50C-407E-A947-70E740481C1C}">
                <a14:useLocalDpi xmlns:a14="http://schemas.microsoft.com/office/drawing/2010/main" val="0"/>
              </a:ext>
            </a:extLst>
          </a:blip>
          <a:srcRect l="7805" t="7798" r="71772" b="56306"/>
          <a:stretch/>
        </p:blipFill>
        <p:spPr>
          <a:xfrm>
            <a:off x="7522858" y="3527072"/>
            <a:ext cx="3032242" cy="3330928"/>
          </a:xfrm>
          <a:prstGeom prst="rect">
            <a:avLst/>
          </a:prstGeom>
        </p:spPr>
      </p:pic>
      <p:sp>
        <p:nvSpPr>
          <p:cNvPr id="3" name="TextBox 2">
            <a:extLst>
              <a:ext uri="{FF2B5EF4-FFF2-40B4-BE49-F238E27FC236}">
                <a16:creationId xmlns:a16="http://schemas.microsoft.com/office/drawing/2014/main" id="{CEB9B47B-F265-D644-F8DB-4326832659C8}"/>
              </a:ext>
            </a:extLst>
          </p:cNvPr>
          <p:cNvSpPr txBox="1"/>
          <p:nvPr/>
        </p:nvSpPr>
        <p:spPr>
          <a:xfrm>
            <a:off x="7861302" y="4797601"/>
            <a:ext cx="211924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70C0"/>
                </a:solidFill>
                <a:effectLst/>
                <a:uLnTx/>
                <a:uFillTx/>
                <a:ea typeface="+mn-ea"/>
                <a:cs typeface="Arial" panose="020B0604020202020204" pitchFamily="34" charset="0"/>
              </a:rPr>
              <a:t>Phiếu</a:t>
            </a:r>
            <a:r>
              <a:rPr kumimoji="0" lang="en-US" sz="4800" b="1" i="0" u="none" strike="noStrike" kern="1200" cap="none" spc="0" normalizeH="0" baseline="0" noProof="0" dirty="0">
                <a:ln>
                  <a:noFill/>
                </a:ln>
                <a:solidFill>
                  <a:srgbClr val="0070C0"/>
                </a:solidFill>
                <a:effectLst/>
                <a:uLnTx/>
                <a:uFillTx/>
                <a:ea typeface="+mn-ea"/>
                <a:cs typeface="Arial" panose="020B0604020202020204" pitchFamily="34" charset="0"/>
              </a:rPr>
              <a:t> </a:t>
            </a:r>
            <a:r>
              <a:rPr kumimoji="0" lang="en-US" sz="4800" b="1" i="0" u="none" strike="noStrike" kern="1200" cap="none" spc="0" normalizeH="0" baseline="0" noProof="0" dirty="0" err="1">
                <a:ln>
                  <a:noFill/>
                </a:ln>
                <a:solidFill>
                  <a:srgbClr val="0070C0"/>
                </a:solidFill>
                <a:effectLst/>
                <a:uLnTx/>
                <a:uFillTx/>
                <a:ea typeface="+mn-ea"/>
                <a:cs typeface="Arial" panose="020B0604020202020204" pitchFamily="34" charset="0"/>
              </a:rPr>
              <a:t>số</a:t>
            </a:r>
            <a:r>
              <a:rPr kumimoji="0" lang="en-US" sz="4800" b="1" i="0" u="none" strike="noStrike" kern="1200" cap="none" spc="0" normalizeH="0" baseline="0" noProof="0" dirty="0">
                <a:ln>
                  <a:noFill/>
                </a:ln>
                <a:solidFill>
                  <a:srgbClr val="0070C0"/>
                </a:solidFill>
                <a:effectLst/>
                <a:uLnTx/>
                <a:uFillTx/>
                <a:ea typeface="+mn-ea"/>
                <a:cs typeface="Arial" panose="020B0604020202020204" pitchFamily="34" charset="0"/>
              </a:rPr>
              <a:t> 5</a:t>
            </a:r>
          </a:p>
        </p:txBody>
      </p:sp>
    </p:spTree>
    <p:extLst>
      <p:ext uri="{BB962C8B-B14F-4D97-AF65-F5344CB8AC3E}">
        <p14:creationId xmlns:p14="http://schemas.microsoft.com/office/powerpoint/2010/main" val="2434813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barn(inVertical)">
                                      <p:cBhvr>
                                        <p:cTn id="25" dur="500"/>
                                        <p:tgtEl>
                                          <p:spTgt spid="4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barn(inVertical)">
                                      <p:cBhvr>
                                        <p:cTn id="28" dur="500"/>
                                        <p:tgtEl>
                                          <p:spTgt spid="42"/>
                                        </p:tgtEl>
                                      </p:cBhvr>
                                    </p:animEffect>
                                  </p:childTnLst>
                                </p:cTn>
                              </p:par>
                            </p:childTnLst>
                          </p:cTn>
                        </p:par>
                        <p:par>
                          <p:cTn id="29" fill="hold">
                            <p:stCondLst>
                              <p:cond delay="500"/>
                            </p:stCondLst>
                            <p:childTnLst>
                              <p:par>
                                <p:cTn id="30" presetID="2" presetClass="entr" presetSubtype="4"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 calcmode="lin" valueType="num">
                                      <p:cBhvr additive="base">
                                        <p:cTn id="32" dur="500" fill="hold"/>
                                        <p:tgtEl>
                                          <p:spTgt spid="40"/>
                                        </p:tgtEl>
                                        <p:attrNameLst>
                                          <p:attrName>ppt_x</p:attrName>
                                        </p:attrNameLst>
                                      </p:cBhvr>
                                      <p:tavLst>
                                        <p:tav tm="0">
                                          <p:val>
                                            <p:strVal val="#ppt_x"/>
                                          </p:val>
                                        </p:tav>
                                        <p:tav tm="100000">
                                          <p:val>
                                            <p:strVal val="#ppt_x"/>
                                          </p:val>
                                        </p:tav>
                                      </p:tavLst>
                                    </p:anim>
                                    <p:anim calcmode="lin" valueType="num">
                                      <p:cBhvr additive="base">
                                        <p:cTn id="33" dur="500" fill="hold"/>
                                        <p:tgtEl>
                                          <p:spTgt spid="40"/>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cBhvr additive="base">
                                        <p:cTn id="36" dur="500" fill="hold"/>
                                        <p:tgtEl>
                                          <p:spTgt spid="44"/>
                                        </p:tgtEl>
                                        <p:attrNameLst>
                                          <p:attrName>ppt_x</p:attrName>
                                        </p:attrNameLst>
                                      </p:cBhvr>
                                      <p:tavLst>
                                        <p:tav tm="0">
                                          <p:val>
                                            <p:strVal val="#ppt_x"/>
                                          </p:val>
                                        </p:tav>
                                        <p:tav tm="100000">
                                          <p:val>
                                            <p:strVal val="#ppt_x"/>
                                          </p:val>
                                        </p:tav>
                                      </p:tavLst>
                                    </p:anim>
                                    <p:anim calcmode="lin" valueType="num">
                                      <p:cBhvr additive="base">
                                        <p:cTn id="37" dur="500" fill="hold"/>
                                        <p:tgtEl>
                                          <p:spTgt spid="44"/>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ppt_x"/>
                                          </p:val>
                                        </p:tav>
                                        <p:tav tm="100000">
                                          <p:val>
                                            <p:strVal val="#ppt_x"/>
                                          </p:val>
                                        </p:tav>
                                      </p:tavLst>
                                    </p:anim>
                                    <p:anim calcmode="lin" valueType="num">
                                      <p:cBhvr additive="base">
                                        <p:cTn id="42" dur="500" fill="hold"/>
                                        <p:tgtEl>
                                          <p:spTgt spid="3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 calcmode="lin" valueType="num">
                                      <p:cBhvr additive="base">
                                        <p:cTn id="45" dur="500" fill="hold"/>
                                        <p:tgtEl>
                                          <p:spTgt spid="45"/>
                                        </p:tgtEl>
                                        <p:attrNameLst>
                                          <p:attrName>ppt_x</p:attrName>
                                        </p:attrNameLst>
                                      </p:cBhvr>
                                      <p:tavLst>
                                        <p:tav tm="0">
                                          <p:val>
                                            <p:strVal val="#ppt_x"/>
                                          </p:val>
                                        </p:tav>
                                        <p:tav tm="100000">
                                          <p:val>
                                            <p:strVal val="#ppt_x"/>
                                          </p:val>
                                        </p:tav>
                                      </p:tavLst>
                                    </p:anim>
                                    <p:anim calcmode="lin" valueType="num">
                                      <p:cBhvr additive="base">
                                        <p:cTn id="46" dur="500" fill="hold"/>
                                        <p:tgtEl>
                                          <p:spTgt spid="45"/>
                                        </p:tgtEl>
                                        <p:attrNameLst>
                                          <p:attrName>ppt_y</p:attrName>
                                        </p:attrNameLst>
                                      </p:cBhvr>
                                      <p:tavLst>
                                        <p:tav tm="0">
                                          <p:val>
                                            <p:strVal val="1+#ppt_h/2"/>
                                          </p:val>
                                        </p:tav>
                                        <p:tav tm="100000">
                                          <p:val>
                                            <p:strVal val="#ppt_y"/>
                                          </p:val>
                                        </p:tav>
                                      </p:tavLst>
                                    </p:anim>
                                  </p:childTnLst>
                                </p:cTn>
                              </p:par>
                            </p:childTnLst>
                          </p:cTn>
                        </p:par>
                        <p:par>
                          <p:cTn id="47" fill="hold">
                            <p:stCondLst>
                              <p:cond delay="1500"/>
                            </p:stCondLst>
                            <p:childTnLst>
                              <p:par>
                                <p:cTn id="48" presetID="2" presetClass="entr" presetSubtype="4"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additive="base">
                                        <p:cTn id="50" dur="500" fill="hold"/>
                                        <p:tgtEl>
                                          <p:spTgt spid="38"/>
                                        </p:tgtEl>
                                        <p:attrNameLst>
                                          <p:attrName>ppt_x</p:attrName>
                                        </p:attrNameLst>
                                      </p:cBhvr>
                                      <p:tavLst>
                                        <p:tav tm="0">
                                          <p:val>
                                            <p:strVal val="#ppt_x"/>
                                          </p:val>
                                        </p:tav>
                                        <p:tav tm="100000">
                                          <p:val>
                                            <p:strVal val="#ppt_x"/>
                                          </p:val>
                                        </p:tav>
                                      </p:tavLst>
                                    </p:anim>
                                    <p:anim calcmode="lin" valueType="num">
                                      <p:cBhvr additive="base">
                                        <p:cTn id="51" dur="500" fill="hold"/>
                                        <p:tgtEl>
                                          <p:spTgt spid="38"/>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46"/>
                                        </p:tgtEl>
                                        <p:attrNameLst>
                                          <p:attrName>style.visibility</p:attrName>
                                        </p:attrNameLst>
                                      </p:cBhvr>
                                      <p:to>
                                        <p:strVal val="visible"/>
                                      </p:to>
                                    </p:set>
                                    <p:anim calcmode="lin" valueType="num">
                                      <p:cBhvr additive="base">
                                        <p:cTn id="54" dur="500" fill="hold"/>
                                        <p:tgtEl>
                                          <p:spTgt spid="46"/>
                                        </p:tgtEl>
                                        <p:attrNameLst>
                                          <p:attrName>ppt_x</p:attrName>
                                        </p:attrNameLst>
                                      </p:cBhvr>
                                      <p:tavLst>
                                        <p:tav tm="0">
                                          <p:val>
                                            <p:strVal val="#ppt_x"/>
                                          </p:val>
                                        </p:tav>
                                        <p:tav tm="100000">
                                          <p:val>
                                            <p:strVal val="#ppt_x"/>
                                          </p:val>
                                        </p:tav>
                                      </p:tavLst>
                                    </p:anim>
                                    <p:anim calcmode="lin" valueType="num">
                                      <p:cBhvr additive="base">
                                        <p:cTn id="55"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barn(inVertical)">
                                      <p:cBhvr>
                                        <p:cTn id="60" dur="500"/>
                                        <p:tgtEl>
                                          <p:spTgt spid="2"/>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barn(inVertical)">
                                      <p:cBhvr>
                                        <p:cTn id="6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41"/>
                    </p:tgtEl>
                  </p:cond>
                </p:stCondLst>
                <p:endSync evt="end" delay="0">
                  <p:rtn val="all"/>
                </p:endSync>
                <p:childTnLst>
                  <p:par>
                    <p:cTn id="65" fill="hold">
                      <p:stCondLst>
                        <p:cond delay="0"/>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500"/>
                                        <p:tgtEl>
                                          <p:spTgt spid="41"/>
                                        </p:tgtEl>
                                      </p:cBhvr>
                                    </p:animEffect>
                                    <p:set>
                                      <p:cBhvr>
                                        <p:cTn id="69" dur="1" fill="hold">
                                          <p:stCondLst>
                                            <p:cond delay="499"/>
                                          </p:stCondLst>
                                        </p:cTn>
                                        <p:tgtEl>
                                          <p:spTgt spid="41"/>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42"/>
                                        </p:tgtEl>
                                      </p:cBhvr>
                                    </p:animEffect>
                                    <p:set>
                                      <p:cBhvr>
                                        <p:cTn id="72"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73" restart="whenNotActive" fill="hold" evtFilter="cancelBubble" nodeType="interactiveSeq">
                <p:stCondLst>
                  <p:cond evt="onClick" delay="0">
                    <p:tgtEl>
                      <p:spTgt spid="40"/>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40"/>
                                        </p:tgtEl>
                                      </p:cBhvr>
                                    </p:animEffect>
                                    <p:set>
                                      <p:cBhvr>
                                        <p:cTn id="78" dur="1" fill="hold">
                                          <p:stCondLst>
                                            <p:cond delay="499"/>
                                          </p:stCondLst>
                                        </p:cTn>
                                        <p:tgtEl>
                                          <p:spTgt spid="40"/>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44"/>
                                        </p:tgtEl>
                                      </p:cBhvr>
                                    </p:animEffect>
                                    <p:set>
                                      <p:cBhvr>
                                        <p:cTn id="81"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82" restart="whenNotActive" fill="hold" evtFilter="cancelBubble" nodeType="interactiveSeq">
                <p:stCondLst>
                  <p:cond evt="onClick" delay="0">
                    <p:tgtEl>
                      <p:spTgt spid="39"/>
                    </p:tgtEl>
                  </p:cond>
                </p:stCondLst>
                <p:endSync evt="end" delay="0">
                  <p:rtn val="all"/>
                </p:endSync>
                <p:childTnLst>
                  <p:par>
                    <p:cTn id="83" fill="hold">
                      <p:stCondLst>
                        <p:cond delay="0"/>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39"/>
                                        </p:tgtEl>
                                      </p:cBhvr>
                                    </p:animEffect>
                                    <p:set>
                                      <p:cBhvr>
                                        <p:cTn id="87" dur="1" fill="hold">
                                          <p:stCondLst>
                                            <p:cond delay="499"/>
                                          </p:stCondLst>
                                        </p:cTn>
                                        <p:tgtEl>
                                          <p:spTgt spid="39"/>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45"/>
                                        </p:tgtEl>
                                      </p:cBhvr>
                                    </p:animEffect>
                                    <p:set>
                                      <p:cBhvr>
                                        <p:cTn id="90"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1" restart="whenNotActive" fill="hold" evtFilter="cancelBubble" nodeType="interactiveSeq">
                <p:stCondLst>
                  <p:cond evt="onClick" delay="0">
                    <p:tgtEl>
                      <p:spTgt spid="38"/>
                    </p:tgtEl>
                  </p:cond>
                </p:stCondLst>
                <p:endSync evt="end" delay="0">
                  <p:rtn val="all"/>
                </p:endSync>
                <p:childTnLst>
                  <p:par>
                    <p:cTn id="92" fill="hold">
                      <p:stCondLst>
                        <p:cond delay="0"/>
                      </p:stCondLst>
                      <p:childTnLst>
                        <p:par>
                          <p:cTn id="93" fill="hold">
                            <p:stCondLst>
                              <p:cond delay="0"/>
                            </p:stCondLst>
                            <p:childTnLst>
                              <p:par>
                                <p:cTn id="94" presetID="10" presetClass="exit" presetSubtype="0" fill="hold" nodeType="clickEffect">
                                  <p:stCondLst>
                                    <p:cond delay="0"/>
                                  </p:stCondLst>
                                  <p:childTnLst>
                                    <p:animEffect transition="out" filter="fade">
                                      <p:cBhvr>
                                        <p:cTn id="95" dur="500"/>
                                        <p:tgtEl>
                                          <p:spTgt spid="38"/>
                                        </p:tgtEl>
                                      </p:cBhvr>
                                    </p:animEffect>
                                    <p:set>
                                      <p:cBhvr>
                                        <p:cTn id="96" dur="1" fill="hold">
                                          <p:stCondLst>
                                            <p:cond delay="499"/>
                                          </p:stCondLst>
                                        </p:cTn>
                                        <p:tgtEl>
                                          <p:spTgt spid="38"/>
                                        </p:tgtEl>
                                        <p:attrNameLst>
                                          <p:attrName>style.visibility</p:attrName>
                                        </p:attrNameLst>
                                      </p:cBhvr>
                                      <p:to>
                                        <p:strVal val="hidden"/>
                                      </p:to>
                                    </p:set>
                                  </p:childTnLst>
                                </p:cTn>
                              </p:par>
                              <p:par>
                                <p:cTn id="97" presetID="10" presetClass="exit" presetSubtype="0" fill="hold" grpId="1" nodeType="withEffect">
                                  <p:stCondLst>
                                    <p:cond delay="0"/>
                                  </p:stCondLst>
                                  <p:childTnLst>
                                    <p:animEffect transition="out" filter="fade">
                                      <p:cBhvr>
                                        <p:cTn id="98" dur="500"/>
                                        <p:tgtEl>
                                          <p:spTgt spid="46"/>
                                        </p:tgtEl>
                                      </p:cBhvr>
                                    </p:animEffect>
                                    <p:set>
                                      <p:cBhvr>
                                        <p:cTn id="99"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00" restart="whenNotActive" fill="hold" evtFilter="cancelBubble" nodeType="interactiveSeq">
                <p:stCondLst>
                  <p:cond evt="onClick" delay="0">
                    <p:tgtEl>
                      <p:spTgt spid="2"/>
                    </p:tgtEl>
                  </p:cond>
                </p:stCondLst>
                <p:endSync evt="end" delay="0">
                  <p:rtn val="all"/>
                </p:endSync>
                <p:childTnLst>
                  <p:par>
                    <p:cTn id="101" fill="hold">
                      <p:stCondLst>
                        <p:cond delay="0"/>
                      </p:stCondLst>
                      <p:childTnLst>
                        <p:par>
                          <p:cTn id="102" fill="hold">
                            <p:stCondLst>
                              <p:cond delay="0"/>
                            </p:stCondLst>
                            <p:childTnLst>
                              <p:par>
                                <p:cTn id="103" presetID="10" presetClass="exit" presetSubtype="0" fill="hold" nodeType="clickEffect">
                                  <p:stCondLst>
                                    <p:cond delay="0"/>
                                  </p:stCondLst>
                                  <p:childTnLst>
                                    <p:animEffect transition="out" filter="fade">
                                      <p:cBhvr>
                                        <p:cTn id="104" dur="500"/>
                                        <p:tgtEl>
                                          <p:spTgt spid="2"/>
                                        </p:tgtEl>
                                      </p:cBhvr>
                                    </p:animEffect>
                                    <p:set>
                                      <p:cBhvr>
                                        <p:cTn id="105" dur="1" fill="hold">
                                          <p:stCondLst>
                                            <p:cond delay="499"/>
                                          </p:stCondLst>
                                        </p:cTn>
                                        <p:tgtEl>
                                          <p:spTgt spid="2"/>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3"/>
                                        </p:tgtEl>
                                      </p:cBhvr>
                                    </p:animEffect>
                                    <p:set>
                                      <p:cBhvr>
                                        <p:cTn id="108"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14" grpId="0"/>
      <p:bldP spid="42" grpId="0"/>
      <p:bldP spid="42" grpId="1"/>
      <p:bldP spid="44" grpId="0"/>
      <p:bldP spid="44" grpId="1"/>
      <p:bldP spid="45" grpId="0"/>
      <p:bldP spid="45" grpId="1"/>
      <p:bldP spid="46" grpId="0"/>
      <p:bldP spid="46" grpId="1"/>
      <p:bldP spid="3" grpId="0"/>
      <p:bldP spid="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A4039A96-7D16-40AE-BA27-2957498F1BD0}"/>
              </a:ext>
            </a:extLst>
          </p:cNvPr>
          <p:cNvPicPr>
            <a:picLocks noChangeAspect="1"/>
          </p:cNvPicPr>
          <p:nvPr/>
        </p:nvPicPr>
        <p:blipFill rotWithShape="1">
          <a:blip r:embed="rId3">
            <a:extLst>
              <a:ext uri="{28A0092B-C50C-407E-A947-70E740481C1C}">
                <a14:useLocalDpi xmlns:a14="http://schemas.microsoft.com/office/drawing/2010/main" val="0"/>
              </a:ext>
            </a:extLst>
          </a:blip>
          <a:srcRect l="28039" t="83798"/>
          <a:stretch/>
        </p:blipFill>
        <p:spPr>
          <a:xfrm flipH="1">
            <a:off x="-1" y="4011560"/>
            <a:ext cx="12191999" cy="2846439"/>
          </a:xfrm>
          <a:prstGeom prst="rect">
            <a:avLst/>
          </a:prstGeom>
        </p:spPr>
      </p:pic>
      <p:grpSp>
        <p:nvGrpSpPr>
          <p:cNvPr id="5" name="Group 4">
            <a:extLst>
              <a:ext uri="{FF2B5EF4-FFF2-40B4-BE49-F238E27FC236}">
                <a16:creationId xmlns:a16="http://schemas.microsoft.com/office/drawing/2014/main" id="{49A28EE4-4693-4D3A-BB4B-583B2DA45D65}"/>
              </a:ext>
            </a:extLst>
          </p:cNvPr>
          <p:cNvGrpSpPr/>
          <p:nvPr/>
        </p:nvGrpSpPr>
        <p:grpSpPr>
          <a:xfrm>
            <a:off x="734078" y="933649"/>
            <a:ext cx="10723839" cy="4726005"/>
            <a:chOff x="651654" y="808521"/>
            <a:chExt cx="10723839" cy="4726005"/>
          </a:xfrm>
          <a:solidFill>
            <a:schemeClr val="accent2">
              <a:lumMod val="40000"/>
              <a:lumOff val="60000"/>
            </a:schemeClr>
          </a:solidFill>
        </p:grpSpPr>
        <p:sp>
          <p:nvSpPr>
            <p:cNvPr id="6" name="Rectangle: Rounded Corners 5">
              <a:extLst>
                <a:ext uri="{FF2B5EF4-FFF2-40B4-BE49-F238E27FC236}">
                  <a16:creationId xmlns:a16="http://schemas.microsoft.com/office/drawing/2014/main" id="{EB83FDFF-9734-4EF1-BDEF-A7ADCB3855C7}"/>
                </a:ext>
              </a:extLst>
            </p:cNvPr>
            <p:cNvSpPr/>
            <p:nvPr/>
          </p:nvSpPr>
          <p:spPr>
            <a:xfrm>
              <a:off x="651654" y="808521"/>
              <a:ext cx="10723839" cy="4726005"/>
            </a:xfrm>
            <a:prstGeom prst="roundRect">
              <a:avLst/>
            </a:prstGeom>
            <a:grpFill/>
            <a:ln w="38100">
              <a:solidFill>
                <a:srgbClr val="C55A1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1F8171F3-8E8D-4AA7-9A7B-C798AB8635AA}"/>
                </a:ext>
              </a:extLst>
            </p:cNvPr>
            <p:cNvSpPr txBox="1"/>
            <p:nvPr/>
          </p:nvSpPr>
          <p:spPr>
            <a:xfrm>
              <a:off x="3834709" y="1145406"/>
              <a:ext cx="4156817" cy="92333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Phiếu số 1</a:t>
              </a:r>
            </a:p>
          </p:txBody>
        </p:sp>
        <p:sp>
          <p:nvSpPr>
            <p:cNvPr id="12" name="TextBox 11">
              <a:extLst>
                <a:ext uri="{FF2B5EF4-FFF2-40B4-BE49-F238E27FC236}">
                  <a16:creationId xmlns:a16="http://schemas.microsoft.com/office/drawing/2014/main" id="{1F18000F-9621-48C2-A258-5703711A0B27}"/>
                </a:ext>
              </a:extLst>
            </p:cNvPr>
            <p:cNvSpPr txBox="1"/>
            <p:nvPr/>
          </p:nvSpPr>
          <p:spPr>
            <a:xfrm>
              <a:off x="873672" y="2260343"/>
              <a:ext cx="10444652" cy="2585323"/>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dirty="0" err="1">
                  <a:solidFill>
                    <a:srgbClr val="002060"/>
                  </a:solidFill>
                  <a:latin typeface="Arial" panose="020B0604020202020204" pitchFamily="34" charset="0"/>
                  <a:cs typeface="Arial" panose="020B0604020202020204" pitchFamily="34" charset="0"/>
                </a:rPr>
                <a:t>Vệt</a:t>
              </a:r>
              <a:r>
                <a:rPr lang="en-US" sz="5400" dirty="0">
                  <a:solidFill>
                    <a:srgbClr val="002060"/>
                  </a:solidFill>
                  <a:latin typeface="Arial" panose="020B0604020202020204" pitchFamily="34" charset="0"/>
                  <a:cs typeface="Arial" panose="020B0604020202020204" pitchFamily="34" charset="0"/>
                </a:rPr>
                <a:t> </a:t>
              </a:r>
              <a:r>
                <a:rPr lang="en-US" sz="5400" dirty="0" err="1">
                  <a:solidFill>
                    <a:srgbClr val="002060"/>
                  </a:solidFill>
                  <a:latin typeface="Arial" panose="020B0604020202020204" pitchFamily="34" charset="0"/>
                  <a:cs typeface="Arial" panose="020B0604020202020204" pitchFamily="34" charset="0"/>
                </a:rPr>
                <a:t>phấn</a:t>
              </a:r>
              <a:r>
                <a:rPr lang="en-US" sz="5400" dirty="0">
                  <a:solidFill>
                    <a:srgbClr val="002060"/>
                  </a:solidFill>
                  <a:latin typeface="Arial" panose="020B0604020202020204" pitchFamily="34" charset="0"/>
                  <a:cs typeface="Arial" panose="020B0604020202020204" pitchFamily="34" charset="0"/>
                </a:rPr>
                <a:t> </a:t>
              </a:r>
              <a:r>
                <a:rPr lang="en-US" sz="5400" dirty="0" err="1">
                  <a:solidFill>
                    <a:srgbClr val="002060"/>
                  </a:solidFill>
                  <a:latin typeface="Arial" panose="020B0604020202020204" pitchFamily="34" charset="0"/>
                  <a:cs typeface="Arial" panose="020B0604020202020204" pitchFamily="34" charset="0"/>
                </a:rPr>
                <a:t>trên</a:t>
              </a:r>
              <a:r>
                <a:rPr lang="en-US" sz="5400" dirty="0">
                  <a:solidFill>
                    <a:srgbClr val="002060"/>
                  </a:solidFill>
                  <a:latin typeface="Arial" panose="020B0604020202020204" pitchFamily="34" charset="0"/>
                  <a:cs typeface="Arial" panose="020B0604020202020204" pitchFamily="34" charset="0"/>
                </a:rPr>
                <a:t> </a:t>
              </a:r>
              <a:r>
                <a:rPr lang="en-US" sz="5400" dirty="0" err="1">
                  <a:solidFill>
                    <a:srgbClr val="002060"/>
                  </a:solidFill>
                  <a:latin typeface="Arial" panose="020B0604020202020204" pitchFamily="34" charset="0"/>
                  <a:cs typeface="Arial" panose="020B0604020202020204" pitchFamily="34" charset="0"/>
                </a:rPr>
                <a:t>mặt</a:t>
              </a:r>
              <a:r>
                <a:rPr lang="en-US" sz="5400" dirty="0">
                  <a:solidFill>
                    <a:srgbClr val="002060"/>
                  </a:solidFill>
                  <a:latin typeface="Arial" panose="020B0604020202020204" pitchFamily="34" charset="0"/>
                  <a:cs typeface="Arial" panose="020B0604020202020204" pitchFamily="34" charset="0"/>
                </a:rPr>
                <a:t> </a:t>
              </a:r>
              <a:r>
                <a:rPr lang="en-US" sz="5400" dirty="0" err="1">
                  <a:solidFill>
                    <a:srgbClr val="002060"/>
                  </a:solidFill>
                  <a:latin typeface="Arial" panose="020B0604020202020204" pitchFamily="34" charset="0"/>
                  <a:cs typeface="Arial" panose="020B0604020202020204" pitchFamily="34" charset="0"/>
                </a:rPr>
                <a:t>bàn</a:t>
              </a:r>
              <a:endParaRPr kumimoji="0" lang="en-US" sz="5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Vì sao vệt phấn trên mặt bàn được xóa đi?</a:t>
              </a:r>
            </a:p>
          </p:txBody>
        </p:sp>
      </p:grpSp>
      <p:grpSp>
        <p:nvGrpSpPr>
          <p:cNvPr id="15" name="组合 7">
            <a:extLst>
              <a:ext uri="{FF2B5EF4-FFF2-40B4-BE49-F238E27FC236}">
                <a16:creationId xmlns:a16="http://schemas.microsoft.com/office/drawing/2014/main" id="{0CA23124-5D8E-48B7-8413-A19560157803}"/>
              </a:ext>
            </a:extLst>
          </p:cNvPr>
          <p:cNvGrpSpPr/>
          <p:nvPr/>
        </p:nvGrpSpPr>
        <p:grpSpPr>
          <a:xfrm rot="19206174">
            <a:off x="-395882" y="-34655"/>
            <a:ext cx="2703957" cy="2096008"/>
            <a:chOff x="8947603" y="-596196"/>
            <a:chExt cx="2880603" cy="2973450"/>
          </a:xfrm>
        </p:grpSpPr>
        <p:pic>
          <p:nvPicPr>
            <p:cNvPr id="16" name="图片 4" descr="图片包含 物体&#10;&#10;已生成高可信度的说明">
              <a:extLst>
                <a:ext uri="{FF2B5EF4-FFF2-40B4-BE49-F238E27FC236}">
                  <a16:creationId xmlns:a16="http://schemas.microsoft.com/office/drawing/2014/main" id="{E40EECB1-BAA0-4260-9F34-C85BB03D91E5}"/>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17" name="图片 5" descr="图片包含 物体&#10;&#10;已生成高可信度的说明">
              <a:extLst>
                <a:ext uri="{FF2B5EF4-FFF2-40B4-BE49-F238E27FC236}">
                  <a16:creationId xmlns:a16="http://schemas.microsoft.com/office/drawing/2014/main" id="{6DCDA0C5-2616-4DE6-B6C2-108574DC5D9A}"/>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18" name="图片 6" descr="图片包含 物体&#10;&#10;已生成高可信度的说明">
              <a:extLst>
                <a:ext uri="{FF2B5EF4-FFF2-40B4-BE49-F238E27FC236}">
                  <a16:creationId xmlns:a16="http://schemas.microsoft.com/office/drawing/2014/main" id="{75D16A38-7BFA-45D7-8FAE-196F0DE9C813}"/>
                </a:ext>
              </a:extLst>
            </p:cNvPr>
            <p:cNvPicPr>
              <a:picLocks noChangeAspect="1"/>
            </p:cNvPicPr>
            <p:nvPr/>
          </p:nvPicPr>
          <p:blipFill rotWithShape="1">
            <a:blip r:embed="rId5">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9" name="Picture 18">
            <a:extLst>
              <a:ext uri="{FF2B5EF4-FFF2-40B4-BE49-F238E27FC236}">
                <a16:creationId xmlns:a16="http://schemas.microsoft.com/office/drawing/2014/main" id="{A3C5EE55-2655-4ED0-BD9F-52977E7A0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800" y="4417650"/>
            <a:ext cx="4107200" cy="2484008"/>
          </a:xfrm>
          <a:prstGeom prst="rect">
            <a:avLst/>
          </a:prstGeom>
        </p:spPr>
      </p:pic>
    </p:spTree>
    <p:extLst>
      <p:ext uri="{BB962C8B-B14F-4D97-AF65-F5344CB8AC3E}">
        <p14:creationId xmlns:p14="http://schemas.microsoft.com/office/powerpoint/2010/main" val="2806731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800" fill="hold"/>
                                        <p:tgtEl>
                                          <p:spTgt spid="5"/>
                                        </p:tgtEl>
                                        <p:attrNameLst>
                                          <p:attrName>ppt_w</p:attrName>
                                        </p:attrNameLst>
                                      </p:cBhvr>
                                      <p:tavLst>
                                        <p:tav tm="0">
                                          <p:val>
                                            <p:fltVal val="0"/>
                                          </p:val>
                                        </p:tav>
                                        <p:tav tm="100000">
                                          <p:val>
                                            <p:strVal val="#ppt_w"/>
                                          </p:val>
                                        </p:tav>
                                      </p:tavLst>
                                    </p:anim>
                                    <p:anim calcmode="lin" valueType="num">
                                      <p:cBhvr>
                                        <p:cTn id="8" dur="800" fill="hold"/>
                                        <p:tgtEl>
                                          <p:spTgt spid="5"/>
                                        </p:tgtEl>
                                        <p:attrNameLst>
                                          <p:attrName>ppt_h</p:attrName>
                                        </p:attrNameLst>
                                      </p:cBhvr>
                                      <p:tavLst>
                                        <p:tav tm="0">
                                          <p:val>
                                            <p:fltVal val="0"/>
                                          </p:val>
                                        </p:tav>
                                        <p:tav tm="100000">
                                          <p:val>
                                            <p:strVal val="#ppt_h"/>
                                          </p:val>
                                        </p:tav>
                                      </p:tavLst>
                                    </p:anim>
                                    <p:animEffect transition="in" filter="fade">
                                      <p:cBhvr>
                                        <p:cTn id="9" dur="800"/>
                                        <p:tgtEl>
                                          <p:spTgt spid="5"/>
                                        </p:tgtEl>
                                      </p:cBhvr>
                                    </p:animEffect>
                                  </p:childTnLst>
                                </p:cTn>
                              </p:par>
                            </p:childTnLst>
                          </p:cTn>
                        </p:par>
                        <p:par>
                          <p:cTn id="10" fill="hold">
                            <p:stCondLst>
                              <p:cond delay="8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13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Nhóm 24">
            <a:extLst>
              <a:ext uri="{FF2B5EF4-FFF2-40B4-BE49-F238E27FC236}">
                <a16:creationId xmlns:a16="http://schemas.microsoft.com/office/drawing/2014/main" id="{2ECE7434-DDF3-B155-5CC2-28DAC60A5872}"/>
              </a:ext>
            </a:extLst>
          </p:cNvPr>
          <p:cNvGrpSpPr/>
          <p:nvPr/>
        </p:nvGrpSpPr>
        <p:grpSpPr>
          <a:xfrm flipH="1">
            <a:off x="-286665" y="3117773"/>
            <a:ext cx="2625049" cy="3564417"/>
            <a:chOff x="3629134" y="2816948"/>
            <a:chExt cx="1663010" cy="2404503"/>
          </a:xfrm>
        </p:grpSpPr>
        <p:sp>
          <p:nvSpPr>
            <p:cNvPr id="26" name="Hình Bầu dục 25">
              <a:extLst>
                <a:ext uri="{FF2B5EF4-FFF2-40B4-BE49-F238E27FC236}">
                  <a16:creationId xmlns:a16="http://schemas.microsoft.com/office/drawing/2014/main" id="{BD1BE905-7DAB-122F-DE4C-B635CD90F8EE}"/>
                </a:ext>
              </a:extLst>
            </p:cNvPr>
            <p:cNvSpPr/>
            <p:nvPr/>
          </p:nvSpPr>
          <p:spPr>
            <a:xfrm>
              <a:off x="3992481" y="4556428"/>
              <a:ext cx="971257" cy="49602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7" name="Hình ảnh 26">
              <a:hlinkClick r:id="rId2" action="ppaction://hlinksldjump"/>
              <a:extLst>
                <a:ext uri="{FF2B5EF4-FFF2-40B4-BE49-F238E27FC236}">
                  <a16:creationId xmlns:a16="http://schemas.microsoft.com/office/drawing/2014/main" id="{EB9005C8-7E3B-20D2-46ED-F9D7596EE8DF}"/>
                </a:ext>
              </a:extLst>
            </p:cNvPr>
            <p:cNvPicPr>
              <a:picLocks noChangeAspect="1"/>
            </p:cNvPicPr>
            <p:nvPr/>
          </p:nvPicPr>
          <p:blipFill rotWithShape="1">
            <a:blip r:embed="rId3"/>
            <a:srcRect l="36240" t="55991" r="46325" b="-805"/>
            <a:stretch/>
          </p:blipFill>
          <p:spPr>
            <a:xfrm>
              <a:off x="3629134" y="2816948"/>
              <a:ext cx="1663010" cy="2404503"/>
            </a:xfrm>
            <a:prstGeom prst="ellipse">
              <a:avLst/>
            </a:prstGeom>
          </p:spPr>
        </p:pic>
      </p:grpSp>
      <p:sp>
        <p:nvSpPr>
          <p:cNvPr id="30" name="Cuộn: Ngang 1">
            <a:extLst>
              <a:ext uri="{FF2B5EF4-FFF2-40B4-BE49-F238E27FC236}">
                <a16:creationId xmlns:a16="http://schemas.microsoft.com/office/drawing/2014/main" id="{C772E065-5F87-4BDA-B834-949A6F73C162}"/>
              </a:ext>
            </a:extLst>
          </p:cNvPr>
          <p:cNvSpPr/>
          <p:nvPr/>
        </p:nvSpPr>
        <p:spPr>
          <a:xfrm>
            <a:off x="2243134" y="726311"/>
            <a:ext cx="9575430" cy="4765254"/>
          </a:xfrm>
          <a:custGeom>
            <a:avLst/>
            <a:gdLst>
              <a:gd name="connsiteX0" fmla="*/ 9575430 w 9575430"/>
              <a:gd name="connsiteY0" fmla="*/ 297828 h 4765254"/>
              <a:gd name="connsiteX1" fmla="*/ 9277602 w 9575430"/>
              <a:gd name="connsiteY1" fmla="*/ 595656 h 4765254"/>
              <a:gd name="connsiteX2" fmla="*/ 9277602 w 9575430"/>
              <a:gd name="connsiteY2" fmla="*/ 297828 h 4765254"/>
              <a:gd name="connsiteX3" fmla="*/ 9128688 w 9575430"/>
              <a:gd name="connsiteY3" fmla="*/ 446742 h 4765254"/>
              <a:gd name="connsiteX4" fmla="*/ 8979774 w 9575430"/>
              <a:gd name="connsiteY4" fmla="*/ 297828 h 4765254"/>
              <a:gd name="connsiteX5" fmla="*/ 8979773 w 9575430"/>
              <a:gd name="connsiteY5" fmla="*/ 595657 h 4765254"/>
              <a:gd name="connsiteX6" fmla="*/ 297828 w 9575430"/>
              <a:gd name="connsiteY6" fmla="*/ 595657 h 4765254"/>
              <a:gd name="connsiteX7" fmla="*/ 0 w 9575430"/>
              <a:gd name="connsiteY7" fmla="*/ 893485 h 4765254"/>
              <a:gd name="connsiteX8" fmla="*/ 0 w 9575430"/>
              <a:gd name="connsiteY8" fmla="*/ 4467426 h 4765254"/>
              <a:gd name="connsiteX9" fmla="*/ 297828 w 9575430"/>
              <a:gd name="connsiteY9" fmla="*/ 4765254 h 4765254"/>
              <a:gd name="connsiteX10" fmla="*/ 595656 w 9575430"/>
              <a:gd name="connsiteY10" fmla="*/ 4467426 h 4765254"/>
              <a:gd name="connsiteX11" fmla="*/ 595657 w 9575430"/>
              <a:gd name="connsiteY11" fmla="*/ 4169597 h 4765254"/>
              <a:gd name="connsiteX12" fmla="*/ 9277602 w 9575430"/>
              <a:gd name="connsiteY12" fmla="*/ 4169597 h 4765254"/>
              <a:gd name="connsiteX13" fmla="*/ 9575430 w 9575430"/>
              <a:gd name="connsiteY13" fmla="*/ 3871769 h 4765254"/>
              <a:gd name="connsiteX14" fmla="*/ 9575430 w 9575430"/>
              <a:gd name="connsiteY14" fmla="*/ 297828 h 4765254"/>
              <a:gd name="connsiteX15" fmla="*/ 297828 w 9575430"/>
              <a:gd name="connsiteY15" fmla="*/ 1191314 h 4765254"/>
              <a:gd name="connsiteX16" fmla="*/ 595656 w 9575430"/>
              <a:gd name="connsiteY16" fmla="*/ 893486 h 4765254"/>
              <a:gd name="connsiteX17" fmla="*/ 446742 w 9575430"/>
              <a:gd name="connsiteY17" fmla="*/ 744572 h 4765254"/>
              <a:gd name="connsiteX18" fmla="*/ 297828 w 9575430"/>
              <a:gd name="connsiteY18" fmla="*/ 893486 h 4765254"/>
              <a:gd name="connsiteX19" fmla="*/ 297828 w 9575430"/>
              <a:gd name="connsiteY19" fmla="*/ 1191314 h 4765254"/>
              <a:gd name="connsiteX0" fmla="*/ 297828 w 9575430"/>
              <a:gd name="connsiteY0" fmla="*/ 1191314 h 4765254"/>
              <a:gd name="connsiteX1" fmla="*/ 595656 w 9575430"/>
              <a:gd name="connsiteY1" fmla="*/ 893486 h 4765254"/>
              <a:gd name="connsiteX2" fmla="*/ 446742 w 9575430"/>
              <a:gd name="connsiteY2" fmla="*/ 744572 h 4765254"/>
              <a:gd name="connsiteX3" fmla="*/ 297828 w 9575430"/>
              <a:gd name="connsiteY3" fmla="*/ 893486 h 4765254"/>
              <a:gd name="connsiteX4" fmla="*/ 297828 w 9575430"/>
              <a:gd name="connsiteY4" fmla="*/ 1191314 h 4765254"/>
              <a:gd name="connsiteX5" fmla="*/ 9277602 w 9575430"/>
              <a:gd name="connsiteY5" fmla="*/ 595657 h 4765254"/>
              <a:gd name="connsiteX6" fmla="*/ 9575430 w 9575430"/>
              <a:gd name="connsiteY6" fmla="*/ 297829 h 4765254"/>
              <a:gd name="connsiteX7" fmla="*/ 9277602 w 9575430"/>
              <a:gd name="connsiteY7" fmla="*/ 1 h 4765254"/>
              <a:gd name="connsiteX8" fmla="*/ 8979774 w 9575430"/>
              <a:gd name="connsiteY8" fmla="*/ 297829 h 4765254"/>
              <a:gd name="connsiteX9" fmla="*/ 9128688 w 9575430"/>
              <a:gd name="connsiteY9" fmla="*/ 446743 h 4765254"/>
              <a:gd name="connsiteX10" fmla="*/ 9277602 w 9575430"/>
              <a:gd name="connsiteY10" fmla="*/ 297829 h 4765254"/>
              <a:gd name="connsiteX11" fmla="*/ 9277602 w 9575430"/>
              <a:gd name="connsiteY11" fmla="*/ 595657 h 4765254"/>
              <a:gd name="connsiteX0" fmla="*/ 0 w 9575430"/>
              <a:gd name="connsiteY0" fmla="*/ 893485 h 4765254"/>
              <a:gd name="connsiteX1" fmla="*/ 297828 w 9575430"/>
              <a:gd name="connsiteY1" fmla="*/ 595657 h 4765254"/>
              <a:gd name="connsiteX2" fmla="*/ 8979773 w 9575430"/>
              <a:gd name="connsiteY2" fmla="*/ 595657 h 4765254"/>
              <a:gd name="connsiteX3" fmla="*/ 8979773 w 9575430"/>
              <a:gd name="connsiteY3" fmla="*/ 297828 h 4765254"/>
              <a:gd name="connsiteX4" fmla="*/ 9277601 w 9575430"/>
              <a:gd name="connsiteY4" fmla="*/ 0 h 4765254"/>
              <a:gd name="connsiteX5" fmla="*/ 9575429 w 9575430"/>
              <a:gd name="connsiteY5" fmla="*/ 297828 h 4765254"/>
              <a:gd name="connsiteX6" fmla="*/ 9575430 w 9575430"/>
              <a:gd name="connsiteY6" fmla="*/ 3871769 h 4765254"/>
              <a:gd name="connsiteX7" fmla="*/ 9277602 w 9575430"/>
              <a:gd name="connsiteY7" fmla="*/ 4169597 h 4765254"/>
              <a:gd name="connsiteX8" fmla="*/ 595657 w 9575430"/>
              <a:gd name="connsiteY8" fmla="*/ 4169597 h 4765254"/>
              <a:gd name="connsiteX9" fmla="*/ 595657 w 9575430"/>
              <a:gd name="connsiteY9" fmla="*/ 4467426 h 4765254"/>
              <a:gd name="connsiteX10" fmla="*/ 297829 w 9575430"/>
              <a:gd name="connsiteY10" fmla="*/ 4765254 h 4765254"/>
              <a:gd name="connsiteX11" fmla="*/ 1 w 9575430"/>
              <a:gd name="connsiteY11" fmla="*/ 4467426 h 4765254"/>
              <a:gd name="connsiteX12" fmla="*/ 0 w 9575430"/>
              <a:gd name="connsiteY12" fmla="*/ 893485 h 4765254"/>
              <a:gd name="connsiteX13" fmla="*/ 8979773 w 9575430"/>
              <a:gd name="connsiteY13" fmla="*/ 595657 h 4765254"/>
              <a:gd name="connsiteX14" fmla="*/ 9277602 w 9575430"/>
              <a:gd name="connsiteY14" fmla="*/ 595657 h 4765254"/>
              <a:gd name="connsiteX15" fmla="*/ 9575430 w 9575430"/>
              <a:gd name="connsiteY15" fmla="*/ 297829 h 4765254"/>
              <a:gd name="connsiteX16" fmla="*/ 9277602 w 9575430"/>
              <a:gd name="connsiteY16" fmla="*/ 595657 h 4765254"/>
              <a:gd name="connsiteX17" fmla="*/ 9277602 w 9575430"/>
              <a:gd name="connsiteY17" fmla="*/ 297828 h 4765254"/>
              <a:gd name="connsiteX18" fmla="*/ 9128688 w 9575430"/>
              <a:gd name="connsiteY18" fmla="*/ 446742 h 4765254"/>
              <a:gd name="connsiteX19" fmla="*/ 8979774 w 9575430"/>
              <a:gd name="connsiteY19" fmla="*/ 297828 h 4765254"/>
              <a:gd name="connsiteX20" fmla="*/ 297828 w 9575430"/>
              <a:gd name="connsiteY20" fmla="*/ 1191314 h 4765254"/>
              <a:gd name="connsiteX21" fmla="*/ 297828 w 9575430"/>
              <a:gd name="connsiteY21" fmla="*/ 893485 h 4765254"/>
              <a:gd name="connsiteX22" fmla="*/ 446742 w 9575430"/>
              <a:gd name="connsiteY22" fmla="*/ 744571 h 4765254"/>
              <a:gd name="connsiteX23" fmla="*/ 595656 w 9575430"/>
              <a:gd name="connsiteY23" fmla="*/ 893485 h 4765254"/>
              <a:gd name="connsiteX24" fmla="*/ 297828 w 9575430"/>
              <a:gd name="connsiteY24" fmla="*/ 1191313 h 4765254"/>
              <a:gd name="connsiteX25" fmla="*/ 0 w 9575430"/>
              <a:gd name="connsiteY25" fmla="*/ 893485 h 4765254"/>
              <a:gd name="connsiteX26" fmla="*/ 595657 w 9575430"/>
              <a:gd name="connsiteY26" fmla="*/ 893485 h 4765254"/>
              <a:gd name="connsiteX27" fmla="*/ 595657 w 9575430"/>
              <a:gd name="connsiteY27" fmla="*/ 4169597 h 4765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575430" h="4765254" stroke="0" extrusionOk="0">
                <a:moveTo>
                  <a:pt x="9575430" y="297828"/>
                </a:moveTo>
                <a:cubicBezTo>
                  <a:pt x="9591177" y="449996"/>
                  <a:pt x="9439854" y="600846"/>
                  <a:pt x="9277602" y="595656"/>
                </a:cubicBezTo>
                <a:cubicBezTo>
                  <a:pt x="9274684" y="516276"/>
                  <a:pt x="9277620" y="404664"/>
                  <a:pt x="9277602" y="297828"/>
                </a:cubicBezTo>
                <a:cubicBezTo>
                  <a:pt x="9279686" y="381180"/>
                  <a:pt x="9200228" y="450895"/>
                  <a:pt x="9128688" y="446742"/>
                </a:cubicBezTo>
                <a:cubicBezTo>
                  <a:pt x="9050079" y="448112"/>
                  <a:pt x="8988911" y="382370"/>
                  <a:pt x="8979774" y="297828"/>
                </a:cubicBezTo>
                <a:cubicBezTo>
                  <a:pt x="8983931" y="382532"/>
                  <a:pt x="8980474" y="492167"/>
                  <a:pt x="8979773" y="595657"/>
                </a:cubicBezTo>
                <a:cubicBezTo>
                  <a:pt x="4698181" y="523122"/>
                  <a:pt x="2272138" y="708431"/>
                  <a:pt x="297828" y="595657"/>
                </a:cubicBezTo>
                <a:cubicBezTo>
                  <a:pt x="112843" y="582823"/>
                  <a:pt x="-2427" y="743091"/>
                  <a:pt x="0" y="893485"/>
                </a:cubicBezTo>
                <a:cubicBezTo>
                  <a:pt x="-124004" y="1682884"/>
                  <a:pt x="29847" y="3128290"/>
                  <a:pt x="0" y="4467426"/>
                </a:cubicBezTo>
                <a:cubicBezTo>
                  <a:pt x="1723" y="4605818"/>
                  <a:pt x="120617" y="4762982"/>
                  <a:pt x="297828" y="4765254"/>
                </a:cubicBezTo>
                <a:cubicBezTo>
                  <a:pt x="468215" y="4764493"/>
                  <a:pt x="592532" y="4636331"/>
                  <a:pt x="595656" y="4467426"/>
                </a:cubicBezTo>
                <a:cubicBezTo>
                  <a:pt x="599891" y="4381773"/>
                  <a:pt x="601959" y="4278422"/>
                  <a:pt x="595657" y="4169597"/>
                </a:cubicBezTo>
                <a:cubicBezTo>
                  <a:pt x="4322466" y="4303013"/>
                  <a:pt x="7501468" y="4065448"/>
                  <a:pt x="9277602" y="4169597"/>
                </a:cubicBezTo>
                <a:cubicBezTo>
                  <a:pt x="9442343" y="4141987"/>
                  <a:pt x="9590830" y="4018751"/>
                  <a:pt x="9575430" y="3871769"/>
                </a:cubicBezTo>
                <a:cubicBezTo>
                  <a:pt x="9740940" y="3284013"/>
                  <a:pt x="9529335" y="1499666"/>
                  <a:pt x="9575430" y="297828"/>
                </a:cubicBezTo>
                <a:close/>
                <a:moveTo>
                  <a:pt x="297828" y="1191314"/>
                </a:moveTo>
                <a:cubicBezTo>
                  <a:pt x="474003" y="1214000"/>
                  <a:pt x="607245" y="1070083"/>
                  <a:pt x="595656" y="893486"/>
                </a:cubicBezTo>
                <a:cubicBezTo>
                  <a:pt x="597633" y="818349"/>
                  <a:pt x="532430" y="743562"/>
                  <a:pt x="446742" y="744572"/>
                </a:cubicBezTo>
                <a:cubicBezTo>
                  <a:pt x="364018" y="738321"/>
                  <a:pt x="312288" y="809341"/>
                  <a:pt x="297828" y="893486"/>
                </a:cubicBezTo>
                <a:cubicBezTo>
                  <a:pt x="322758" y="1036643"/>
                  <a:pt x="296510" y="1058519"/>
                  <a:pt x="297828" y="1191314"/>
                </a:cubicBezTo>
                <a:close/>
              </a:path>
              <a:path w="9575430" h="4765254" fill="darkenLess" stroke="0" extrusionOk="0">
                <a:moveTo>
                  <a:pt x="297828" y="1191314"/>
                </a:moveTo>
                <a:cubicBezTo>
                  <a:pt x="435650" y="1183813"/>
                  <a:pt x="594335" y="1067664"/>
                  <a:pt x="595656" y="893486"/>
                </a:cubicBezTo>
                <a:cubicBezTo>
                  <a:pt x="607010" y="814488"/>
                  <a:pt x="531741" y="742555"/>
                  <a:pt x="446742" y="744572"/>
                </a:cubicBezTo>
                <a:cubicBezTo>
                  <a:pt x="351737" y="737725"/>
                  <a:pt x="295450" y="796847"/>
                  <a:pt x="297828" y="893486"/>
                </a:cubicBezTo>
                <a:cubicBezTo>
                  <a:pt x="299916" y="991447"/>
                  <a:pt x="276833" y="1080473"/>
                  <a:pt x="297828" y="1191314"/>
                </a:cubicBezTo>
                <a:close/>
                <a:moveTo>
                  <a:pt x="9277602" y="595657"/>
                </a:moveTo>
                <a:cubicBezTo>
                  <a:pt x="9460476" y="603911"/>
                  <a:pt x="9584962" y="477575"/>
                  <a:pt x="9575430" y="297829"/>
                </a:cubicBezTo>
                <a:cubicBezTo>
                  <a:pt x="9577204" y="103925"/>
                  <a:pt x="9449188" y="15122"/>
                  <a:pt x="9277602" y="1"/>
                </a:cubicBezTo>
                <a:cubicBezTo>
                  <a:pt x="9121516" y="625"/>
                  <a:pt x="8986012" y="127227"/>
                  <a:pt x="8979774" y="297829"/>
                </a:cubicBezTo>
                <a:cubicBezTo>
                  <a:pt x="8989817" y="385679"/>
                  <a:pt x="9048207" y="456259"/>
                  <a:pt x="9128688" y="446743"/>
                </a:cubicBezTo>
                <a:cubicBezTo>
                  <a:pt x="9208015" y="448160"/>
                  <a:pt x="9276878" y="381641"/>
                  <a:pt x="9277602" y="297829"/>
                </a:cubicBezTo>
                <a:cubicBezTo>
                  <a:pt x="9272191" y="378949"/>
                  <a:pt x="9293745" y="453294"/>
                  <a:pt x="9277602" y="595657"/>
                </a:cubicBezTo>
                <a:close/>
              </a:path>
              <a:path w="9575430" h="4765254" fill="none" extrusionOk="0">
                <a:moveTo>
                  <a:pt x="0" y="893485"/>
                </a:moveTo>
                <a:cubicBezTo>
                  <a:pt x="1127" y="733353"/>
                  <a:pt x="120225" y="593373"/>
                  <a:pt x="297828" y="595657"/>
                </a:cubicBezTo>
                <a:cubicBezTo>
                  <a:pt x="1897422" y="472088"/>
                  <a:pt x="5566422" y="610583"/>
                  <a:pt x="8979773" y="595657"/>
                </a:cubicBezTo>
                <a:cubicBezTo>
                  <a:pt x="9006461" y="470336"/>
                  <a:pt x="8955857" y="334034"/>
                  <a:pt x="8979773" y="297828"/>
                </a:cubicBezTo>
                <a:cubicBezTo>
                  <a:pt x="8992049" y="144102"/>
                  <a:pt x="9137025" y="3336"/>
                  <a:pt x="9277601" y="0"/>
                </a:cubicBezTo>
                <a:cubicBezTo>
                  <a:pt x="9419057" y="14652"/>
                  <a:pt x="9552616" y="120459"/>
                  <a:pt x="9575429" y="297828"/>
                </a:cubicBezTo>
                <a:cubicBezTo>
                  <a:pt x="9601990" y="1471379"/>
                  <a:pt x="9549079" y="2604229"/>
                  <a:pt x="9575430" y="3871769"/>
                </a:cubicBezTo>
                <a:cubicBezTo>
                  <a:pt x="9597376" y="4024570"/>
                  <a:pt x="9431702" y="4152280"/>
                  <a:pt x="9277602" y="4169597"/>
                </a:cubicBezTo>
                <a:cubicBezTo>
                  <a:pt x="6317359" y="4036130"/>
                  <a:pt x="2059892" y="4115834"/>
                  <a:pt x="595657" y="4169597"/>
                </a:cubicBezTo>
                <a:cubicBezTo>
                  <a:pt x="617467" y="4308771"/>
                  <a:pt x="613015" y="4365692"/>
                  <a:pt x="595657" y="4467426"/>
                </a:cubicBezTo>
                <a:cubicBezTo>
                  <a:pt x="606125" y="4650444"/>
                  <a:pt x="458170" y="4740556"/>
                  <a:pt x="297829" y="4765254"/>
                </a:cubicBezTo>
                <a:cubicBezTo>
                  <a:pt x="155891" y="4789122"/>
                  <a:pt x="2479" y="4639431"/>
                  <a:pt x="1" y="4467426"/>
                </a:cubicBezTo>
                <a:cubicBezTo>
                  <a:pt x="-112819" y="3251548"/>
                  <a:pt x="14604" y="2090687"/>
                  <a:pt x="0" y="893485"/>
                </a:cubicBezTo>
                <a:close/>
                <a:moveTo>
                  <a:pt x="8979773" y="595657"/>
                </a:moveTo>
                <a:cubicBezTo>
                  <a:pt x="9039033" y="599257"/>
                  <a:pt x="9153110" y="592237"/>
                  <a:pt x="9277602" y="595657"/>
                </a:cubicBezTo>
                <a:cubicBezTo>
                  <a:pt x="9436035" y="575426"/>
                  <a:pt x="9578442" y="466750"/>
                  <a:pt x="9575430" y="297829"/>
                </a:cubicBezTo>
                <a:moveTo>
                  <a:pt x="9277602" y="595657"/>
                </a:moveTo>
                <a:cubicBezTo>
                  <a:pt x="9278621" y="522584"/>
                  <a:pt x="9275187" y="340033"/>
                  <a:pt x="9277602" y="297828"/>
                </a:cubicBezTo>
                <a:cubicBezTo>
                  <a:pt x="9284481" y="381592"/>
                  <a:pt x="9208084" y="459247"/>
                  <a:pt x="9128688" y="446742"/>
                </a:cubicBezTo>
                <a:cubicBezTo>
                  <a:pt x="9053236" y="440801"/>
                  <a:pt x="8975232" y="384791"/>
                  <a:pt x="8979774" y="297828"/>
                </a:cubicBezTo>
                <a:moveTo>
                  <a:pt x="297828" y="1191314"/>
                </a:moveTo>
                <a:cubicBezTo>
                  <a:pt x="291464" y="1084591"/>
                  <a:pt x="283250" y="953607"/>
                  <a:pt x="297828" y="893485"/>
                </a:cubicBezTo>
                <a:cubicBezTo>
                  <a:pt x="303354" y="815803"/>
                  <a:pt x="361938" y="731321"/>
                  <a:pt x="446742" y="744571"/>
                </a:cubicBezTo>
                <a:cubicBezTo>
                  <a:pt x="529146" y="747655"/>
                  <a:pt x="598573" y="808636"/>
                  <a:pt x="595656" y="893485"/>
                </a:cubicBezTo>
                <a:cubicBezTo>
                  <a:pt x="569514" y="1060961"/>
                  <a:pt x="454624" y="1184370"/>
                  <a:pt x="297828" y="1191313"/>
                </a:cubicBezTo>
                <a:cubicBezTo>
                  <a:pt x="133650" y="1195735"/>
                  <a:pt x="10734" y="1070109"/>
                  <a:pt x="0" y="893485"/>
                </a:cubicBezTo>
                <a:moveTo>
                  <a:pt x="595657" y="893485"/>
                </a:moveTo>
                <a:cubicBezTo>
                  <a:pt x="587696" y="1465695"/>
                  <a:pt x="713085" y="3080050"/>
                  <a:pt x="595657" y="4169597"/>
                </a:cubicBezTo>
              </a:path>
              <a:path w="9575430" h="4765254" fill="none" stroke="0" extrusionOk="0">
                <a:moveTo>
                  <a:pt x="0" y="893485"/>
                </a:moveTo>
                <a:cubicBezTo>
                  <a:pt x="2521" y="755229"/>
                  <a:pt x="132612" y="600973"/>
                  <a:pt x="297828" y="595657"/>
                </a:cubicBezTo>
                <a:cubicBezTo>
                  <a:pt x="1513129" y="590971"/>
                  <a:pt x="6674855" y="610408"/>
                  <a:pt x="8979773" y="595657"/>
                </a:cubicBezTo>
                <a:cubicBezTo>
                  <a:pt x="8993568" y="554358"/>
                  <a:pt x="8997097" y="390250"/>
                  <a:pt x="8979773" y="297828"/>
                </a:cubicBezTo>
                <a:cubicBezTo>
                  <a:pt x="8979182" y="162047"/>
                  <a:pt x="9123854" y="-26448"/>
                  <a:pt x="9277601" y="0"/>
                </a:cubicBezTo>
                <a:cubicBezTo>
                  <a:pt x="9439336" y="822"/>
                  <a:pt x="9573173" y="164177"/>
                  <a:pt x="9575429" y="297828"/>
                </a:cubicBezTo>
                <a:cubicBezTo>
                  <a:pt x="9580976" y="1511023"/>
                  <a:pt x="9718737" y="2782024"/>
                  <a:pt x="9575430" y="3871769"/>
                </a:cubicBezTo>
                <a:cubicBezTo>
                  <a:pt x="9561003" y="4044662"/>
                  <a:pt x="9472711" y="4174936"/>
                  <a:pt x="9277602" y="4169597"/>
                </a:cubicBezTo>
                <a:cubicBezTo>
                  <a:pt x="5278497" y="4144314"/>
                  <a:pt x="3131349" y="4119954"/>
                  <a:pt x="595657" y="4169597"/>
                </a:cubicBezTo>
                <a:cubicBezTo>
                  <a:pt x="619815" y="4301548"/>
                  <a:pt x="599339" y="4432188"/>
                  <a:pt x="595657" y="4467426"/>
                </a:cubicBezTo>
                <a:cubicBezTo>
                  <a:pt x="595481" y="4646202"/>
                  <a:pt x="449722" y="4767098"/>
                  <a:pt x="297829" y="4765254"/>
                </a:cubicBezTo>
                <a:cubicBezTo>
                  <a:pt x="149220" y="4742819"/>
                  <a:pt x="-389" y="4613113"/>
                  <a:pt x="1" y="4467426"/>
                </a:cubicBezTo>
                <a:cubicBezTo>
                  <a:pt x="-13275" y="3316568"/>
                  <a:pt x="115017" y="2202600"/>
                  <a:pt x="0" y="893485"/>
                </a:cubicBezTo>
                <a:close/>
                <a:moveTo>
                  <a:pt x="8979773" y="595657"/>
                </a:moveTo>
                <a:cubicBezTo>
                  <a:pt x="9106561" y="588881"/>
                  <a:pt x="9220407" y="576331"/>
                  <a:pt x="9277602" y="595657"/>
                </a:cubicBezTo>
                <a:cubicBezTo>
                  <a:pt x="9415141" y="605931"/>
                  <a:pt x="9581458" y="467613"/>
                  <a:pt x="9575430" y="297829"/>
                </a:cubicBezTo>
                <a:moveTo>
                  <a:pt x="9277602" y="595657"/>
                </a:moveTo>
                <a:cubicBezTo>
                  <a:pt x="9285598" y="469802"/>
                  <a:pt x="9280719" y="382995"/>
                  <a:pt x="9277602" y="297828"/>
                </a:cubicBezTo>
                <a:cubicBezTo>
                  <a:pt x="9282558" y="369013"/>
                  <a:pt x="9209625" y="449818"/>
                  <a:pt x="9128688" y="446742"/>
                </a:cubicBezTo>
                <a:cubicBezTo>
                  <a:pt x="9048664" y="446480"/>
                  <a:pt x="8974131" y="388558"/>
                  <a:pt x="8979774" y="297828"/>
                </a:cubicBezTo>
                <a:moveTo>
                  <a:pt x="297828" y="1191314"/>
                </a:moveTo>
                <a:cubicBezTo>
                  <a:pt x="278995" y="1138526"/>
                  <a:pt x="276164" y="1001303"/>
                  <a:pt x="297828" y="893485"/>
                </a:cubicBezTo>
                <a:cubicBezTo>
                  <a:pt x="294335" y="816067"/>
                  <a:pt x="351031" y="740578"/>
                  <a:pt x="446742" y="744571"/>
                </a:cubicBezTo>
                <a:cubicBezTo>
                  <a:pt x="530649" y="748993"/>
                  <a:pt x="595812" y="810183"/>
                  <a:pt x="595656" y="893485"/>
                </a:cubicBezTo>
                <a:cubicBezTo>
                  <a:pt x="594432" y="1052241"/>
                  <a:pt x="483615" y="1181678"/>
                  <a:pt x="297828" y="1191313"/>
                </a:cubicBezTo>
                <a:cubicBezTo>
                  <a:pt x="140913" y="1186107"/>
                  <a:pt x="4109" y="1057824"/>
                  <a:pt x="0" y="893485"/>
                </a:cubicBezTo>
                <a:moveTo>
                  <a:pt x="595657" y="893485"/>
                </a:moveTo>
                <a:cubicBezTo>
                  <a:pt x="486994" y="2074285"/>
                  <a:pt x="431133" y="3320925"/>
                  <a:pt x="595657" y="4169597"/>
                </a:cubicBezTo>
              </a:path>
            </a:pathLst>
          </a:custGeom>
          <a:solidFill>
            <a:srgbClr val="92D050"/>
          </a:solidFill>
          <a:ln>
            <a:solidFill>
              <a:schemeClr val="tx1"/>
            </a:solidFill>
            <a:prstDash val="lgDash"/>
            <a:extLst>
              <a:ext uri="{C807C97D-BFC1-408E-A445-0C87EB9F89A2}">
                <ask:lineSketchStyleProps xmlns:ask="http://schemas.microsoft.com/office/drawing/2018/sketchyshapes" sd="678184378">
                  <a:prstGeom prst="horizontalScroll">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50C7A529-F0B6-4713-AE16-34F8CF258B12}"/>
              </a:ext>
            </a:extLst>
          </p:cNvPr>
          <p:cNvSpPr txBox="1"/>
          <p:nvPr/>
        </p:nvSpPr>
        <p:spPr>
          <a:xfrm>
            <a:off x="3096774" y="1644967"/>
            <a:ext cx="8344095" cy="3170099"/>
          </a:xfrm>
          <a:prstGeom prst="rect">
            <a:avLst/>
          </a:prstGeom>
          <a:noFill/>
        </p:spPr>
        <p:txBody>
          <a:bodyPr wrap="square" rtlCol="0">
            <a:spAutoFit/>
          </a:bodyPr>
          <a:lstStyle/>
          <a:p>
            <a:pPr lvl="0" algn="just"/>
            <a:r>
              <a:rPr lang="en-US" sz="4000" dirty="0">
                <a:solidFill>
                  <a:srgbClr val="B80036"/>
                </a:solidFill>
                <a:latin typeface="Arial" panose="020B0604020202020204" pitchFamily="34" charset="0"/>
                <a:cs typeface="Arial" panose="020B0604020202020204" pitchFamily="34" charset="0"/>
              </a:rPr>
              <a:t>V</a:t>
            </a:r>
            <a:r>
              <a:rPr lang="vi-VN" sz="4000" dirty="0">
                <a:solidFill>
                  <a:srgbClr val="B80036"/>
                </a:solidFill>
                <a:latin typeface="Arial" panose="020B0604020202020204" pitchFamily="34" charset="0"/>
                <a:cs typeface="Arial" panose="020B0604020202020204" pitchFamily="34" charset="0"/>
              </a:rPr>
              <a:t>ệt phấn trên mặt bàn được xóa đi </a:t>
            </a:r>
            <a:r>
              <a:rPr lang="en-US" sz="4000" dirty="0" err="1">
                <a:solidFill>
                  <a:srgbClr val="B80036"/>
                </a:solidFill>
                <a:latin typeface="Arial" panose="020B0604020202020204" pitchFamily="34" charset="0"/>
                <a:cs typeface="Arial" panose="020B0604020202020204" pitchFamily="34" charset="0"/>
              </a:rPr>
              <a:t>vì</a:t>
            </a:r>
            <a:r>
              <a:rPr lang="en-US" sz="4000" dirty="0">
                <a:solidFill>
                  <a:srgbClr val="B80036"/>
                </a:solidFill>
                <a:latin typeface="Arial" panose="020B0604020202020204" pitchFamily="34" charset="0"/>
                <a:cs typeface="Arial" panose="020B0604020202020204" pitchFamily="34" charset="0"/>
              </a:rPr>
              <a:t> Minh </a:t>
            </a:r>
            <a:r>
              <a:rPr lang="vi-VN" sz="4000" dirty="0">
                <a:solidFill>
                  <a:srgbClr val="B80036"/>
                </a:solidFill>
                <a:latin typeface="Arial" panose="020B0604020202020204" pitchFamily="34" charset="0"/>
                <a:cs typeface="Arial" panose="020B0604020202020204" pitchFamily="34" charset="0"/>
              </a:rPr>
              <a:t>nhớ </a:t>
            </a:r>
            <a:r>
              <a:rPr lang="en-US" sz="4000" dirty="0" err="1">
                <a:solidFill>
                  <a:srgbClr val="B80036"/>
                </a:solidFill>
                <a:latin typeface="Arial" panose="020B0604020202020204" pitchFamily="34" charset="0"/>
                <a:cs typeface="Arial" panose="020B0604020202020204" pitchFamily="34" charset="0"/>
              </a:rPr>
              <a:t>lại</a:t>
            </a:r>
            <a:r>
              <a:rPr lang="en-US" sz="4000" dirty="0">
                <a:solidFill>
                  <a:srgbClr val="B80036"/>
                </a:solidFill>
                <a:latin typeface="Arial" panose="020B0604020202020204" pitchFamily="34" charset="0"/>
                <a:cs typeface="Arial" panose="020B0604020202020204" pitchFamily="34" charset="0"/>
              </a:rPr>
              <a:t> </a:t>
            </a:r>
            <a:r>
              <a:rPr lang="vi-VN" sz="4000" dirty="0">
                <a:solidFill>
                  <a:srgbClr val="B80036"/>
                </a:solidFill>
                <a:latin typeface="Arial" panose="020B0604020202020204" pitchFamily="34" charset="0"/>
                <a:cs typeface="Arial" panose="020B0604020202020204" pitchFamily="34" charset="0"/>
              </a:rPr>
              <a:t>ánh mắt buồn của bạn lúc nhìn Minh vạch đường phấn trắn</a:t>
            </a:r>
            <a:r>
              <a:rPr lang="en-US" sz="4000" dirty="0">
                <a:solidFill>
                  <a:srgbClr val="B80036"/>
                </a:solidFill>
                <a:latin typeface="Arial" panose="020B0604020202020204" pitchFamily="34" charset="0"/>
                <a:cs typeface="Arial" panose="020B0604020202020204" pitchFamily="34" charset="0"/>
              </a:rPr>
              <a:t>g </a:t>
            </a:r>
            <a:r>
              <a:rPr lang="en-US" sz="4000" dirty="0" err="1">
                <a:solidFill>
                  <a:srgbClr val="B80036"/>
                </a:solidFill>
                <a:latin typeface="Arial" panose="020B0604020202020204" pitchFamily="34" charset="0"/>
                <a:cs typeface="Arial" panose="020B0604020202020204" pitchFamily="34" charset="0"/>
              </a:rPr>
              <a:t>và</a:t>
            </a:r>
            <a:r>
              <a:rPr lang="en-US" sz="4000" dirty="0">
                <a:solidFill>
                  <a:srgbClr val="B80036"/>
                </a:solidFill>
                <a:latin typeface="Arial" panose="020B0604020202020204" pitchFamily="34" charset="0"/>
                <a:cs typeface="Arial" panose="020B0604020202020204" pitchFamily="34" charset="0"/>
              </a:rPr>
              <a:t> Minh </a:t>
            </a:r>
            <a:r>
              <a:rPr lang="en-US" sz="4000" dirty="0" err="1">
                <a:solidFill>
                  <a:srgbClr val="B80036"/>
                </a:solidFill>
                <a:latin typeface="Arial" panose="020B0604020202020204" pitchFamily="34" charset="0"/>
                <a:cs typeface="Arial" panose="020B0604020202020204" pitchFamily="34" charset="0"/>
              </a:rPr>
              <a:t>rất</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ân</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hận</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vì</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việc</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làm</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đó</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của</a:t>
            </a:r>
            <a:r>
              <a:rPr lang="en-US" sz="4000" dirty="0">
                <a:solidFill>
                  <a:srgbClr val="B80036"/>
                </a:solidFill>
                <a:latin typeface="Arial" panose="020B0604020202020204" pitchFamily="34" charset="0"/>
                <a:cs typeface="Arial" panose="020B0604020202020204" pitchFamily="34" charset="0"/>
              </a:rPr>
              <a:t> </a:t>
            </a:r>
            <a:r>
              <a:rPr lang="en-US" sz="4000" dirty="0" err="1">
                <a:solidFill>
                  <a:srgbClr val="B80036"/>
                </a:solidFill>
                <a:latin typeface="Arial" panose="020B0604020202020204" pitchFamily="34" charset="0"/>
                <a:cs typeface="Arial" panose="020B0604020202020204" pitchFamily="34" charset="0"/>
              </a:rPr>
              <a:t>mình</a:t>
            </a:r>
            <a:r>
              <a:rPr lang="en-US" sz="4000" dirty="0">
                <a:solidFill>
                  <a:srgbClr val="B80036"/>
                </a:solidFill>
                <a:latin typeface="Arial" panose="020B0604020202020204" pitchFamily="34" charset="0"/>
                <a:cs typeface="Arial" panose="020B0604020202020204" pitchFamily="34" charset="0"/>
              </a:rPr>
              <a:t>.</a:t>
            </a:r>
            <a:endParaRPr kumimoji="0" lang="en-US" sz="4000" b="0" i="0" u="none" strike="noStrike" kern="1200" cap="none" spc="0" normalizeH="0" baseline="0" noProof="0" dirty="0">
              <a:ln>
                <a:noFill/>
              </a:ln>
              <a:solidFill>
                <a:srgbClr val="B8003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22616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25"/>
                                        </p:tgtEl>
                                        <p:attrNameLst>
                                          <p:attrName>style.visibility</p:attrName>
                                        </p:attrNameLst>
                                      </p:cBhvr>
                                      <p:to>
                                        <p:strVal val="visible"/>
                                      </p:to>
                                    </p:set>
                                  </p:childTnLst>
                                </p:cTn>
                              </p:par>
                            </p:childTnLst>
                          </p:cTn>
                        </p:par>
                        <p:par>
                          <p:cTn id="7" fill="hold">
                            <p:stCondLst>
                              <p:cond delay="250"/>
                            </p:stCondLst>
                            <p:childTnLst>
                              <p:par>
                                <p:cTn id="8" presetID="16" presetClass="entr" presetSubtype="21"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650"/>
                                        <p:tgtEl>
                                          <p:spTgt spid="30"/>
                                        </p:tgtEl>
                                      </p:cBhvr>
                                    </p:animEffect>
                                  </p:childTnLst>
                                </p:cTn>
                              </p:par>
                            </p:childTnLst>
                          </p:cTn>
                        </p:par>
                        <p:par>
                          <p:cTn id="11" fill="hold">
                            <p:stCondLst>
                              <p:cond delay="9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800"/>
                                        <p:tgtEl>
                                          <p:spTgt spid="4"/>
                                        </p:tgtEl>
                                      </p:cBhvr>
                                    </p:animEffect>
                                  </p:childTnLst>
                                </p:cTn>
                              </p:par>
                            </p:childTnLst>
                          </p:cTn>
                        </p:par>
                        <p:par>
                          <p:cTn id="15" fill="hold">
                            <p:stCondLst>
                              <p:cond delay="1700"/>
                            </p:stCondLst>
                            <p:childTnLst>
                              <p:par>
                                <p:cTn id="16" presetID="32" presetClass="emph" presetSubtype="0" fill="hold" nodeType="afterEffect">
                                  <p:stCondLst>
                                    <p:cond delay="0"/>
                                  </p:stCondLst>
                                  <p:childTnLst>
                                    <p:animRot by="120000">
                                      <p:cBhvr>
                                        <p:cTn id="17" dur="200" fill="hold">
                                          <p:stCondLst>
                                            <p:cond delay="0"/>
                                          </p:stCondLst>
                                        </p:cTn>
                                        <p:tgtEl>
                                          <p:spTgt spid="25"/>
                                        </p:tgtEl>
                                        <p:attrNameLst>
                                          <p:attrName>r</p:attrName>
                                        </p:attrNameLst>
                                      </p:cBhvr>
                                    </p:animRot>
                                    <p:animRot by="-240000">
                                      <p:cBhvr>
                                        <p:cTn id="18" dur="400" fill="hold">
                                          <p:stCondLst>
                                            <p:cond delay="400"/>
                                          </p:stCondLst>
                                        </p:cTn>
                                        <p:tgtEl>
                                          <p:spTgt spid="25"/>
                                        </p:tgtEl>
                                        <p:attrNameLst>
                                          <p:attrName>r</p:attrName>
                                        </p:attrNameLst>
                                      </p:cBhvr>
                                    </p:animRot>
                                    <p:animRot by="240000">
                                      <p:cBhvr>
                                        <p:cTn id="19" dur="400" fill="hold">
                                          <p:stCondLst>
                                            <p:cond delay="800"/>
                                          </p:stCondLst>
                                        </p:cTn>
                                        <p:tgtEl>
                                          <p:spTgt spid="25"/>
                                        </p:tgtEl>
                                        <p:attrNameLst>
                                          <p:attrName>r</p:attrName>
                                        </p:attrNameLst>
                                      </p:cBhvr>
                                    </p:animRot>
                                    <p:animRot by="-240000">
                                      <p:cBhvr>
                                        <p:cTn id="20" dur="400" fill="hold">
                                          <p:stCondLst>
                                            <p:cond delay="1200"/>
                                          </p:stCondLst>
                                        </p:cTn>
                                        <p:tgtEl>
                                          <p:spTgt spid="25"/>
                                        </p:tgtEl>
                                        <p:attrNameLst>
                                          <p:attrName>r</p:attrName>
                                        </p:attrNameLst>
                                      </p:cBhvr>
                                    </p:animRot>
                                    <p:animRot by="120000">
                                      <p:cBhvr>
                                        <p:cTn id="21" dur="400" fill="hold">
                                          <p:stCondLst>
                                            <p:cond delay="16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A4039A96-7D16-40AE-BA27-2957498F1BD0}"/>
              </a:ext>
            </a:extLst>
          </p:cNvPr>
          <p:cNvPicPr>
            <a:picLocks noChangeAspect="1"/>
          </p:cNvPicPr>
          <p:nvPr/>
        </p:nvPicPr>
        <p:blipFill rotWithShape="1">
          <a:blip r:embed="rId3">
            <a:extLst>
              <a:ext uri="{28A0092B-C50C-407E-A947-70E740481C1C}">
                <a14:useLocalDpi xmlns:a14="http://schemas.microsoft.com/office/drawing/2010/main" val="0"/>
              </a:ext>
            </a:extLst>
          </a:blip>
          <a:srcRect l="28039" t="83798"/>
          <a:stretch/>
        </p:blipFill>
        <p:spPr>
          <a:xfrm flipH="1">
            <a:off x="-1" y="4011560"/>
            <a:ext cx="12191999" cy="2846439"/>
          </a:xfrm>
          <a:prstGeom prst="rect">
            <a:avLst/>
          </a:prstGeom>
        </p:spPr>
      </p:pic>
      <p:grpSp>
        <p:nvGrpSpPr>
          <p:cNvPr id="5" name="Group 4">
            <a:extLst>
              <a:ext uri="{FF2B5EF4-FFF2-40B4-BE49-F238E27FC236}">
                <a16:creationId xmlns:a16="http://schemas.microsoft.com/office/drawing/2014/main" id="{49A28EE4-4693-4D3A-BB4B-583B2DA45D65}"/>
              </a:ext>
            </a:extLst>
          </p:cNvPr>
          <p:cNvGrpSpPr/>
          <p:nvPr/>
        </p:nvGrpSpPr>
        <p:grpSpPr>
          <a:xfrm>
            <a:off x="734078" y="933649"/>
            <a:ext cx="10723839" cy="4726005"/>
            <a:chOff x="651654" y="808521"/>
            <a:chExt cx="10723839" cy="4726005"/>
          </a:xfrm>
          <a:solidFill>
            <a:schemeClr val="accent4">
              <a:lumMod val="40000"/>
              <a:lumOff val="60000"/>
            </a:schemeClr>
          </a:solidFill>
        </p:grpSpPr>
        <p:sp>
          <p:nvSpPr>
            <p:cNvPr id="6" name="Rectangle: Rounded Corners 5">
              <a:extLst>
                <a:ext uri="{FF2B5EF4-FFF2-40B4-BE49-F238E27FC236}">
                  <a16:creationId xmlns:a16="http://schemas.microsoft.com/office/drawing/2014/main" id="{EB83FDFF-9734-4EF1-BDEF-A7ADCB3855C7}"/>
                </a:ext>
              </a:extLst>
            </p:cNvPr>
            <p:cNvSpPr/>
            <p:nvPr/>
          </p:nvSpPr>
          <p:spPr>
            <a:xfrm>
              <a:off x="651654" y="808521"/>
              <a:ext cx="10723839" cy="4726005"/>
            </a:xfrm>
            <a:prstGeom prst="roundRect">
              <a:avLst/>
            </a:prstGeom>
            <a:grp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1F8171F3-8E8D-4AA7-9A7B-C798AB8635AA}"/>
                </a:ext>
              </a:extLst>
            </p:cNvPr>
            <p:cNvSpPr txBox="1"/>
            <p:nvPr/>
          </p:nvSpPr>
          <p:spPr>
            <a:xfrm>
              <a:off x="3713523" y="1121797"/>
              <a:ext cx="4156817" cy="1015663"/>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ED7D31">
                      <a:lumMod val="75000"/>
                    </a:srgbClr>
                  </a:solidFill>
                  <a:effectLst/>
                  <a:uLnTx/>
                  <a:uFillTx/>
                  <a:latin typeface="Arial" panose="020B0604020202020204" pitchFamily="34" charset="0"/>
                  <a:ea typeface="+mn-ea"/>
                  <a:cs typeface="Arial" panose="020B0604020202020204" pitchFamily="34" charset="0"/>
                </a:rPr>
                <a:t>Phiếu số 2</a:t>
              </a:r>
            </a:p>
          </p:txBody>
        </p:sp>
        <p:sp>
          <p:nvSpPr>
            <p:cNvPr id="12" name="TextBox 11">
              <a:extLst>
                <a:ext uri="{FF2B5EF4-FFF2-40B4-BE49-F238E27FC236}">
                  <a16:creationId xmlns:a16="http://schemas.microsoft.com/office/drawing/2014/main" id="{1F18000F-9621-48C2-A258-5703711A0B27}"/>
                </a:ext>
              </a:extLst>
            </p:cNvPr>
            <p:cNvSpPr txBox="1"/>
            <p:nvPr/>
          </p:nvSpPr>
          <p:spPr>
            <a:xfrm>
              <a:off x="943882" y="2561725"/>
              <a:ext cx="1042432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Việc làm nào của Hải Thượng Lãn Ông đúng với câu: Thầy thuốc như mẹ hiền?</a:t>
              </a:r>
              <a:endParaRPr kumimoji="0" lang="en-US" sz="4400" b="0"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grpSp>
      <p:grpSp>
        <p:nvGrpSpPr>
          <p:cNvPr id="15" name="组合 7">
            <a:extLst>
              <a:ext uri="{FF2B5EF4-FFF2-40B4-BE49-F238E27FC236}">
                <a16:creationId xmlns:a16="http://schemas.microsoft.com/office/drawing/2014/main" id="{0CA23124-5D8E-48B7-8413-A19560157803}"/>
              </a:ext>
            </a:extLst>
          </p:cNvPr>
          <p:cNvGrpSpPr/>
          <p:nvPr/>
        </p:nvGrpSpPr>
        <p:grpSpPr>
          <a:xfrm rot="19206174">
            <a:off x="-395882" y="-34655"/>
            <a:ext cx="2703957" cy="2096008"/>
            <a:chOff x="8947603" y="-596196"/>
            <a:chExt cx="2880603" cy="2973450"/>
          </a:xfrm>
        </p:grpSpPr>
        <p:pic>
          <p:nvPicPr>
            <p:cNvPr id="16" name="图片 4" descr="图片包含 物体&#10;&#10;已生成高可信度的说明">
              <a:extLst>
                <a:ext uri="{FF2B5EF4-FFF2-40B4-BE49-F238E27FC236}">
                  <a16:creationId xmlns:a16="http://schemas.microsoft.com/office/drawing/2014/main" id="{E40EECB1-BAA0-4260-9F34-C85BB03D91E5}"/>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17" name="图片 5" descr="图片包含 物体&#10;&#10;已生成高可信度的说明">
              <a:extLst>
                <a:ext uri="{FF2B5EF4-FFF2-40B4-BE49-F238E27FC236}">
                  <a16:creationId xmlns:a16="http://schemas.microsoft.com/office/drawing/2014/main" id="{6DCDA0C5-2616-4DE6-B6C2-108574DC5D9A}"/>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18" name="图片 6" descr="图片包含 物体&#10;&#10;已生成高可信度的说明">
              <a:extLst>
                <a:ext uri="{FF2B5EF4-FFF2-40B4-BE49-F238E27FC236}">
                  <a16:creationId xmlns:a16="http://schemas.microsoft.com/office/drawing/2014/main" id="{75D16A38-7BFA-45D7-8FAE-196F0DE9C813}"/>
                </a:ext>
              </a:extLst>
            </p:cNvPr>
            <p:cNvPicPr>
              <a:picLocks noChangeAspect="1"/>
            </p:cNvPicPr>
            <p:nvPr/>
          </p:nvPicPr>
          <p:blipFill rotWithShape="1">
            <a:blip r:embed="rId5">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9" name="Picture 18">
            <a:extLst>
              <a:ext uri="{FF2B5EF4-FFF2-40B4-BE49-F238E27FC236}">
                <a16:creationId xmlns:a16="http://schemas.microsoft.com/office/drawing/2014/main" id="{A3C5EE55-2655-4ED0-BD9F-52977E7A0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800" y="4417650"/>
            <a:ext cx="4107200" cy="2484008"/>
          </a:xfrm>
          <a:prstGeom prst="rect">
            <a:avLst/>
          </a:prstGeom>
        </p:spPr>
      </p:pic>
    </p:spTree>
    <p:extLst>
      <p:ext uri="{BB962C8B-B14F-4D97-AF65-F5344CB8AC3E}">
        <p14:creationId xmlns:p14="http://schemas.microsoft.com/office/powerpoint/2010/main" val="3771430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800" fill="hold"/>
                                        <p:tgtEl>
                                          <p:spTgt spid="5"/>
                                        </p:tgtEl>
                                        <p:attrNameLst>
                                          <p:attrName>ppt_w</p:attrName>
                                        </p:attrNameLst>
                                      </p:cBhvr>
                                      <p:tavLst>
                                        <p:tav tm="0">
                                          <p:val>
                                            <p:fltVal val="0"/>
                                          </p:val>
                                        </p:tav>
                                        <p:tav tm="100000">
                                          <p:val>
                                            <p:strVal val="#ppt_w"/>
                                          </p:val>
                                        </p:tav>
                                      </p:tavLst>
                                    </p:anim>
                                    <p:anim calcmode="lin" valueType="num">
                                      <p:cBhvr>
                                        <p:cTn id="8" dur="800" fill="hold"/>
                                        <p:tgtEl>
                                          <p:spTgt spid="5"/>
                                        </p:tgtEl>
                                        <p:attrNameLst>
                                          <p:attrName>ppt_h</p:attrName>
                                        </p:attrNameLst>
                                      </p:cBhvr>
                                      <p:tavLst>
                                        <p:tav tm="0">
                                          <p:val>
                                            <p:fltVal val="0"/>
                                          </p:val>
                                        </p:tav>
                                        <p:tav tm="100000">
                                          <p:val>
                                            <p:strVal val="#ppt_h"/>
                                          </p:val>
                                        </p:tav>
                                      </p:tavLst>
                                    </p:anim>
                                    <p:animEffect transition="in" filter="fade">
                                      <p:cBhvr>
                                        <p:cTn id="9" dur="800"/>
                                        <p:tgtEl>
                                          <p:spTgt spid="5"/>
                                        </p:tgtEl>
                                      </p:cBhvr>
                                    </p:animEffect>
                                  </p:childTnLst>
                                </p:cTn>
                              </p:par>
                            </p:childTnLst>
                          </p:cTn>
                        </p:par>
                        <p:par>
                          <p:cTn id="10" fill="hold">
                            <p:stCondLst>
                              <p:cond delay="8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13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Nhóm 24">
            <a:extLst>
              <a:ext uri="{FF2B5EF4-FFF2-40B4-BE49-F238E27FC236}">
                <a16:creationId xmlns:a16="http://schemas.microsoft.com/office/drawing/2014/main" id="{2ECE7434-DDF3-B155-5CC2-28DAC60A5872}"/>
              </a:ext>
            </a:extLst>
          </p:cNvPr>
          <p:cNvGrpSpPr/>
          <p:nvPr/>
        </p:nvGrpSpPr>
        <p:grpSpPr>
          <a:xfrm flipH="1">
            <a:off x="-286665" y="3117773"/>
            <a:ext cx="2625049" cy="3564417"/>
            <a:chOff x="3629134" y="2816948"/>
            <a:chExt cx="1663010" cy="2404503"/>
          </a:xfrm>
        </p:grpSpPr>
        <p:sp>
          <p:nvSpPr>
            <p:cNvPr id="26" name="Hình Bầu dục 25">
              <a:extLst>
                <a:ext uri="{FF2B5EF4-FFF2-40B4-BE49-F238E27FC236}">
                  <a16:creationId xmlns:a16="http://schemas.microsoft.com/office/drawing/2014/main" id="{BD1BE905-7DAB-122F-DE4C-B635CD90F8EE}"/>
                </a:ext>
              </a:extLst>
            </p:cNvPr>
            <p:cNvSpPr/>
            <p:nvPr/>
          </p:nvSpPr>
          <p:spPr>
            <a:xfrm>
              <a:off x="3992481" y="4556428"/>
              <a:ext cx="971257" cy="49602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7" name="Hình ảnh 26">
              <a:hlinkClick r:id="rId2" action="ppaction://hlinksldjump"/>
              <a:extLst>
                <a:ext uri="{FF2B5EF4-FFF2-40B4-BE49-F238E27FC236}">
                  <a16:creationId xmlns:a16="http://schemas.microsoft.com/office/drawing/2014/main" id="{EB9005C8-7E3B-20D2-46ED-F9D7596EE8DF}"/>
                </a:ext>
              </a:extLst>
            </p:cNvPr>
            <p:cNvPicPr>
              <a:picLocks noChangeAspect="1"/>
            </p:cNvPicPr>
            <p:nvPr/>
          </p:nvPicPr>
          <p:blipFill rotWithShape="1">
            <a:blip r:embed="rId3"/>
            <a:srcRect l="36240" t="55991" r="46325" b="-805"/>
            <a:stretch/>
          </p:blipFill>
          <p:spPr>
            <a:xfrm>
              <a:off x="3629134" y="2816948"/>
              <a:ext cx="1663010" cy="2404503"/>
            </a:xfrm>
            <a:prstGeom prst="ellipse">
              <a:avLst/>
            </a:prstGeom>
          </p:spPr>
        </p:pic>
      </p:grpSp>
      <p:sp>
        <p:nvSpPr>
          <p:cNvPr id="30" name="Cuộn: Ngang 1">
            <a:extLst>
              <a:ext uri="{FF2B5EF4-FFF2-40B4-BE49-F238E27FC236}">
                <a16:creationId xmlns:a16="http://schemas.microsoft.com/office/drawing/2014/main" id="{C772E065-5F87-4BDA-B834-949A6F73C162}"/>
              </a:ext>
            </a:extLst>
          </p:cNvPr>
          <p:cNvSpPr/>
          <p:nvPr/>
        </p:nvSpPr>
        <p:spPr>
          <a:xfrm>
            <a:off x="2243134" y="726311"/>
            <a:ext cx="9575430" cy="4765254"/>
          </a:xfrm>
          <a:custGeom>
            <a:avLst/>
            <a:gdLst>
              <a:gd name="connsiteX0" fmla="*/ 9575430 w 9575430"/>
              <a:gd name="connsiteY0" fmla="*/ 297828 h 4765254"/>
              <a:gd name="connsiteX1" fmla="*/ 9277602 w 9575430"/>
              <a:gd name="connsiteY1" fmla="*/ 595656 h 4765254"/>
              <a:gd name="connsiteX2" fmla="*/ 9277602 w 9575430"/>
              <a:gd name="connsiteY2" fmla="*/ 297828 h 4765254"/>
              <a:gd name="connsiteX3" fmla="*/ 9128688 w 9575430"/>
              <a:gd name="connsiteY3" fmla="*/ 446742 h 4765254"/>
              <a:gd name="connsiteX4" fmla="*/ 8979774 w 9575430"/>
              <a:gd name="connsiteY4" fmla="*/ 297828 h 4765254"/>
              <a:gd name="connsiteX5" fmla="*/ 8979773 w 9575430"/>
              <a:gd name="connsiteY5" fmla="*/ 595657 h 4765254"/>
              <a:gd name="connsiteX6" fmla="*/ 297828 w 9575430"/>
              <a:gd name="connsiteY6" fmla="*/ 595657 h 4765254"/>
              <a:gd name="connsiteX7" fmla="*/ 0 w 9575430"/>
              <a:gd name="connsiteY7" fmla="*/ 893485 h 4765254"/>
              <a:gd name="connsiteX8" fmla="*/ 0 w 9575430"/>
              <a:gd name="connsiteY8" fmla="*/ 4467426 h 4765254"/>
              <a:gd name="connsiteX9" fmla="*/ 297828 w 9575430"/>
              <a:gd name="connsiteY9" fmla="*/ 4765254 h 4765254"/>
              <a:gd name="connsiteX10" fmla="*/ 595656 w 9575430"/>
              <a:gd name="connsiteY10" fmla="*/ 4467426 h 4765254"/>
              <a:gd name="connsiteX11" fmla="*/ 595657 w 9575430"/>
              <a:gd name="connsiteY11" fmla="*/ 4169597 h 4765254"/>
              <a:gd name="connsiteX12" fmla="*/ 9277602 w 9575430"/>
              <a:gd name="connsiteY12" fmla="*/ 4169597 h 4765254"/>
              <a:gd name="connsiteX13" fmla="*/ 9575430 w 9575430"/>
              <a:gd name="connsiteY13" fmla="*/ 3871769 h 4765254"/>
              <a:gd name="connsiteX14" fmla="*/ 9575430 w 9575430"/>
              <a:gd name="connsiteY14" fmla="*/ 297828 h 4765254"/>
              <a:gd name="connsiteX15" fmla="*/ 297828 w 9575430"/>
              <a:gd name="connsiteY15" fmla="*/ 1191314 h 4765254"/>
              <a:gd name="connsiteX16" fmla="*/ 595656 w 9575430"/>
              <a:gd name="connsiteY16" fmla="*/ 893486 h 4765254"/>
              <a:gd name="connsiteX17" fmla="*/ 446742 w 9575430"/>
              <a:gd name="connsiteY17" fmla="*/ 744572 h 4765254"/>
              <a:gd name="connsiteX18" fmla="*/ 297828 w 9575430"/>
              <a:gd name="connsiteY18" fmla="*/ 893486 h 4765254"/>
              <a:gd name="connsiteX19" fmla="*/ 297828 w 9575430"/>
              <a:gd name="connsiteY19" fmla="*/ 1191314 h 4765254"/>
              <a:gd name="connsiteX0" fmla="*/ 297828 w 9575430"/>
              <a:gd name="connsiteY0" fmla="*/ 1191314 h 4765254"/>
              <a:gd name="connsiteX1" fmla="*/ 595656 w 9575430"/>
              <a:gd name="connsiteY1" fmla="*/ 893486 h 4765254"/>
              <a:gd name="connsiteX2" fmla="*/ 446742 w 9575430"/>
              <a:gd name="connsiteY2" fmla="*/ 744572 h 4765254"/>
              <a:gd name="connsiteX3" fmla="*/ 297828 w 9575430"/>
              <a:gd name="connsiteY3" fmla="*/ 893486 h 4765254"/>
              <a:gd name="connsiteX4" fmla="*/ 297828 w 9575430"/>
              <a:gd name="connsiteY4" fmla="*/ 1191314 h 4765254"/>
              <a:gd name="connsiteX5" fmla="*/ 9277602 w 9575430"/>
              <a:gd name="connsiteY5" fmla="*/ 595657 h 4765254"/>
              <a:gd name="connsiteX6" fmla="*/ 9575430 w 9575430"/>
              <a:gd name="connsiteY6" fmla="*/ 297829 h 4765254"/>
              <a:gd name="connsiteX7" fmla="*/ 9277602 w 9575430"/>
              <a:gd name="connsiteY7" fmla="*/ 1 h 4765254"/>
              <a:gd name="connsiteX8" fmla="*/ 8979774 w 9575430"/>
              <a:gd name="connsiteY8" fmla="*/ 297829 h 4765254"/>
              <a:gd name="connsiteX9" fmla="*/ 9128688 w 9575430"/>
              <a:gd name="connsiteY9" fmla="*/ 446743 h 4765254"/>
              <a:gd name="connsiteX10" fmla="*/ 9277602 w 9575430"/>
              <a:gd name="connsiteY10" fmla="*/ 297829 h 4765254"/>
              <a:gd name="connsiteX11" fmla="*/ 9277602 w 9575430"/>
              <a:gd name="connsiteY11" fmla="*/ 595657 h 4765254"/>
              <a:gd name="connsiteX0" fmla="*/ 0 w 9575430"/>
              <a:gd name="connsiteY0" fmla="*/ 893485 h 4765254"/>
              <a:gd name="connsiteX1" fmla="*/ 297828 w 9575430"/>
              <a:gd name="connsiteY1" fmla="*/ 595657 h 4765254"/>
              <a:gd name="connsiteX2" fmla="*/ 8979773 w 9575430"/>
              <a:gd name="connsiteY2" fmla="*/ 595657 h 4765254"/>
              <a:gd name="connsiteX3" fmla="*/ 8979773 w 9575430"/>
              <a:gd name="connsiteY3" fmla="*/ 297828 h 4765254"/>
              <a:gd name="connsiteX4" fmla="*/ 9277601 w 9575430"/>
              <a:gd name="connsiteY4" fmla="*/ 0 h 4765254"/>
              <a:gd name="connsiteX5" fmla="*/ 9575429 w 9575430"/>
              <a:gd name="connsiteY5" fmla="*/ 297828 h 4765254"/>
              <a:gd name="connsiteX6" fmla="*/ 9575430 w 9575430"/>
              <a:gd name="connsiteY6" fmla="*/ 3871769 h 4765254"/>
              <a:gd name="connsiteX7" fmla="*/ 9277602 w 9575430"/>
              <a:gd name="connsiteY7" fmla="*/ 4169597 h 4765254"/>
              <a:gd name="connsiteX8" fmla="*/ 595657 w 9575430"/>
              <a:gd name="connsiteY8" fmla="*/ 4169597 h 4765254"/>
              <a:gd name="connsiteX9" fmla="*/ 595657 w 9575430"/>
              <a:gd name="connsiteY9" fmla="*/ 4467426 h 4765254"/>
              <a:gd name="connsiteX10" fmla="*/ 297829 w 9575430"/>
              <a:gd name="connsiteY10" fmla="*/ 4765254 h 4765254"/>
              <a:gd name="connsiteX11" fmla="*/ 1 w 9575430"/>
              <a:gd name="connsiteY11" fmla="*/ 4467426 h 4765254"/>
              <a:gd name="connsiteX12" fmla="*/ 0 w 9575430"/>
              <a:gd name="connsiteY12" fmla="*/ 893485 h 4765254"/>
              <a:gd name="connsiteX13" fmla="*/ 8979773 w 9575430"/>
              <a:gd name="connsiteY13" fmla="*/ 595657 h 4765254"/>
              <a:gd name="connsiteX14" fmla="*/ 9277602 w 9575430"/>
              <a:gd name="connsiteY14" fmla="*/ 595657 h 4765254"/>
              <a:gd name="connsiteX15" fmla="*/ 9575430 w 9575430"/>
              <a:gd name="connsiteY15" fmla="*/ 297829 h 4765254"/>
              <a:gd name="connsiteX16" fmla="*/ 9277602 w 9575430"/>
              <a:gd name="connsiteY16" fmla="*/ 595657 h 4765254"/>
              <a:gd name="connsiteX17" fmla="*/ 9277602 w 9575430"/>
              <a:gd name="connsiteY17" fmla="*/ 297828 h 4765254"/>
              <a:gd name="connsiteX18" fmla="*/ 9128688 w 9575430"/>
              <a:gd name="connsiteY18" fmla="*/ 446742 h 4765254"/>
              <a:gd name="connsiteX19" fmla="*/ 8979774 w 9575430"/>
              <a:gd name="connsiteY19" fmla="*/ 297828 h 4765254"/>
              <a:gd name="connsiteX20" fmla="*/ 297828 w 9575430"/>
              <a:gd name="connsiteY20" fmla="*/ 1191314 h 4765254"/>
              <a:gd name="connsiteX21" fmla="*/ 297828 w 9575430"/>
              <a:gd name="connsiteY21" fmla="*/ 893485 h 4765254"/>
              <a:gd name="connsiteX22" fmla="*/ 446742 w 9575430"/>
              <a:gd name="connsiteY22" fmla="*/ 744571 h 4765254"/>
              <a:gd name="connsiteX23" fmla="*/ 595656 w 9575430"/>
              <a:gd name="connsiteY23" fmla="*/ 893485 h 4765254"/>
              <a:gd name="connsiteX24" fmla="*/ 297828 w 9575430"/>
              <a:gd name="connsiteY24" fmla="*/ 1191313 h 4765254"/>
              <a:gd name="connsiteX25" fmla="*/ 0 w 9575430"/>
              <a:gd name="connsiteY25" fmla="*/ 893485 h 4765254"/>
              <a:gd name="connsiteX26" fmla="*/ 595657 w 9575430"/>
              <a:gd name="connsiteY26" fmla="*/ 893485 h 4765254"/>
              <a:gd name="connsiteX27" fmla="*/ 595657 w 9575430"/>
              <a:gd name="connsiteY27" fmla="*/ 4169597 h 4765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575430" h="4765254" stroke="0" extrusionOk="0">
                <a:moveTo>
                  <a:pt x="9575430" y="297828"/>
                </a:moveTo>
                <a:cubicBezTo>
                  <a:pt x="9591177" y="449996"/>
                  <a:pt x="9439854" y="600846"/>
                  <a:pt x="9277602" y="595656"/>
                </a:cubicBezTo>
                <a:cubicBezTo>
                  <a:pt x="9274684" y="516276"/>
                  <a:pt x="9277620" y="404664"/>
                  <a:pt x="9277602" y="297828"/>
                </a:cubicBezTo>
                <a:cubicBezTo>
                  <a:pt x="9279686" y="381180"/>
                  <a:pt x="9200228" y="450895"/>
                  <a:pt x="9128688" y="446742"/>
                </a:cubicBezTo>
                <a:cubicBezTo>
                  <a:pt x="9050079" y="448112"/>
                  <a:pt x="8988911" y="382370"/>
                  <a:pt x="8979774" y="297828"/>
                </a:cubicBezTo>
                <a:cubicBezTo>
                  <a:pt x="8983931" y="382532"/>
                  <a:pt x="8980474" y="492167"/>
                  <a:pt x="8979773" y="595657"/>
                </a:cubicBezTo>
                <a:cubicBezTo>
                  <a:pt x="4698181" y="523122"/>
                  <a:pt x="2272138" y="708431"/>
                  <a:pt x="297828" y="595657"/>
                </a:cubicBezTo>
                <a:cubicBezTo>
                  <a:pt x="112843" y="582823"/>
                  <a:pt x="-2427" y="743091"/>
                  <a:pt x="0" y="893485"/>
                </a:cubicBezTo>
                <a:cubicBezTo>
                  <a:pt x="-124004" y="1682884"/>
                  <a:pt x="29847" y="3128290"/>
                  <a:pt x="0" y="4467426"/>
                </a:cubicBezTo>
                <a:cubicBezTo>
                  <a:pt x="1723" y="4605818"/>
                  <a:pt x="120617" y="4762982"/>
                  <a:pt x="297828" y="4765254"/>
                </a:cubicBezTo>
                <a:cubicBezTo>
                  <a:pt x="468215" y="4764493"/>
                  <a:pt x="592532" y="4636331"/>
                  <a:pt x="595656" y="4467426"/>
                </a:cubicBezTo>
                <a:cubicBezTo>
                  <a:pt x="599891" y="4381773"/>
                  <a:pt x="601959" y="4278422"/>
                  <a:pt x="595657" y="4169597"/>
                </a:cubicBezTo>
                <a:cubicBezTo>
                  <a:pt x="4322466" y="4303013"/>
                  <a:pt x="7501468" y="4065448"/>
                  <a:pt x="9277602" y="4169597"/>
                </a:cubicBezTo>
                <a:cubicBezTo>
                  <a:pt x="9442343" y="4141987"/>
                  <a:pt x="9590830" y="4018751"/>
                  <a:pt x="9575430" y="3871769"/>
                </a:cubicBezTo>
                <a:cubicBezTo>
                  <a:pt x="9740940" y="3284013"/>
                  <a:pt x="9529335" y="1499666"/>
                  <a:pt x="9575430" y="297828"/>
                </a:cubicBezTo>
                <a:close/>
                <a:moveTo>
                  <a:pt x="297828" y="1191314"/>
                </a:moveTo>
                <a:cubicBezTo>
                  <a:pt x="474003" y="1214000"/>
                  <a:pt x="607245" y="1070083"/>
                  <a:pt x="595656" y="893486"/>
                </a:cubicBezTo>
                <a:cubicBezTo>
                  <a:pt x="597633" y="818349"/>
                  <a:pt x="532430" y="743562"/>
                  <a:pt x="446742" y="744572"/>
                </a:cubicBezTo>
                <a:cubicBezTo>
                  <a:pt x="364018" y="738321"/>
                  <a:pt x="312288" y="809341"/>
                  <a:pt x="297828" y="893486"/>
                </a:cubicBezTo>
                <a:cubicBezTo>
                  <a:pt x="322758" y="1036643"/>
                  <a:pt x="296510" y="1058519"/>
                  <a:pt x="297828" y="1191314"/>
                </a:cubicBezTo>
                <a:close/>
              </a:path>
              <a:path w="9575430" h="4765254" fill="darkenLess" stroke="0" extrusionOk="0">
                <a:moveTo>
                  <a:pt x="297828" y="1191314"/>
                </a:moveTo>
                <a:cubicBezTo>
                  <a:pt x="435650" y="1183813"/>
                  <a:pt x="594335" y="1067664"/>
                  <a:pt x="595656" y="893486"/>
                </a:cubicBezTo>
                <a:cubicBezTo>
                  <a:pt x="607010" y="814488"/>
                  <a:pt x="531741" y="742555"/>
                  <a:pt x="446742" y="744572"/>
                </a:cubicBezTo>
                <a:cubicBezTo>
                  <a:pt x="351737" y="737725"/>
                  <a:pt x="295450" y="796847"/>
                  <a:pt x="297828" y="893486"/>
                </a:cubicBezTo>
                <a:cubicBezTo>
                  <a:pt x="299916" y="991447"/>
                  <a:pt x="276833" y="1080473"/>
                  <a:pt x="297828" y="1191314"/>
                </a:cubicBezTo>
                <a:close/>
                <a:moveTo>
                  <a:pt x="9277602" y="595657"/>
                </a:moveTo>
                <a:cubicBezTo>
                  <a:pt x="9460476" y="603911"/>
                  <a:pt x="9584962" y="477575"/>
                  <a:pt x="9575430" y="297829"/>
                </a:cubicBezTo>
                <a:cubicBezTo>
                  <a:pt x="9577204" y="103925"/>
                  <a:pt x="9449188" y="15122"/>
                  <a:pt x="9277602" y="1"/>
                </a:cubicBezTo>
                <a:cubicBezTo>
                  <a:pt x="9121516" y="625"/>
                  <a:pt x="8986012" y="127227"/>
                  <a:pt x="8979774" y="297829"/>
                </a:cubicBezTo>
                <a:cubicBezTo>
                  <a:pt x="8989817" y="385679"/>
                  <a:pt x="9048207" y="456259"/>
                  <a:pt x="9128688" y="446743"/>
                </a:cubicBezTo>
                <a:cubicBezTo>
                  <a:pt x="9208015" y="448160"/>
                  <a:pt x="9276878" y="381641"/>
                  <a:pt x="9277602" y="297829"/>
                </a:cubicBezTo>
                <a:cubicBezTo>
                  <a:pt x="9272191" y="378949"/>
                  <a:pt x="9293745" y="453294"/>
                  <a:pt x="9277602" y="595657"/>
                </a:cubicBezTo>
                <a:close/>
              </a:path>
              <a:path w="9575430" h="4765254" fill="none" extrusionOk="0">
                <a:moveTo>
                  <a:pt x="0" y="893485"/>
                </a:moveTo>
                <a:cubicBezTo>
                  <a:pt x="1127" y="733353"/>
                  <a:pt x="120225" y="593373"/>
                  <a:pt x="297828" y="595657"/>
                </a:cubicBezTo>
                <a:cubicBezTo>
                  <a:pt x="1897422" y="472088"/>
                  <a:pt x="5566422" y="610583"/>
                  <a:pt x="8979773" y="595657"/>
                </a:cubicBezTo>
                <a:cubicBezTo>
                  <a:pt x="9006461" y="470336"/>
                  <a:pt x="8955857" y="334034"/>
                  <a:pt x="8979773" y="297828"/>
                </a:cubicBezTo>
                <a:cubicBezTo>
                  <a:pt x="8992049" y="144102"/>
                  <a:pt x="9137025" y="3336"/>
                  <a:pt x="9277601" y="0"/>
                </a:cubicBezTo>
                <a:cubicBezTo>
                  <a:pt x="9419057" y="14652"/>
                  <a:pt x="9552616" y="120459"/>
                  <a:pt x="9575429" y="297828"/>
                </a:cubicBezTo>
                <a:cubicBezTo>
                  <a:pt x="9601990" y="1471379"/>
                  <a:pt x="9549079" y="2604229"/>
                  <a:pt x="9575430" y="3871769"/>
                </a:cubicBezTo>
                <a:cubicBezTo>
                  <a:pt x="9597376" y="4024570"/>
                  <a:pt x="9431702" y="4152280"/>
                  <a:pt x="9277602" y="4169597"/>
                </a:cubicBezTo>
                <a:cubicBezTo>
                  <a:pt x="6317359" y="4036130"/>
                  <a:pt x="2059892" y="4115834"/>
                  <a:pt x="595657" y="4169597"/>
                </a:cubicBezTo>
                <a:cubicBezTo>
                  <a:pt x="617467" y="4308771"/>
                  <a:pt x="613015" y="4365692"/>
                  <a:pt x="595657" y="4467426"/>
                </a:cubicBezTo>
                <a:cubicBezTo>
                  <a:pt x="606125" y="4650444"/>
                  <a:pt x="458170" y="4740556"/>
                  <a:pt x="297829" y="4765254"/>
                </a:cubicBezTo>
                <a:cubicBezTo>
                  <a:pt x="155891" y="4789122"/>
                  <a:pt x="2479" y="4639431"/>
                  <a:pt x="1" y="4467426"/>
                </a:cubicBezTo>
                <a:cubicBezTo>
                  <a:pt x="-112819" y="3251548"/>
                  <a:pt x="14604" y="2090687"/>
                  <a:pt x="0" y="893485"/>
                </a:cubicBezTo>
                <a:close/>
                <a:moveTo>
                  <a:pt x="8979773" y="595657"/>
                </a:moveTo>
                <a:cubicBezTo>
                  <a:pt x="9039033" y="599257"/>
                  <a:pt x="9153110" y="592237"/>
                  <a:pt x="9277602" y="595657"/>
                </a:cubicBezTo>
                <a:cubicBezTo>
                  <a:pt x="9436035" y="575426"/>
                  <a:pt x="9578442" y="466750"/>
                  <a:pt x="9575430" y="297829"/>
                </a:cubicBezTo>
                <a:moveTo>
                  <a:pt x="9277602" y="595657"/>
                </a:moveTo>
                <a:cubicBezTo>
                  <a:pt x="9278621" y="522584"/>
                  <a:pt x="9275187" y="340033"/>
                  <a:pt x="9277602" y="297828"/>
                </a:cubicBezTo>
                <a:cubicBezTo>
                  <a:pt x="9284481" y="381592"/>
                  <a:pt x="9208084" y="459247"/>
                  <a:pt x="9128688" y="446742"/>
                </a:cubicBezTo>
                <a:cubicBezTo>
                  <a:pt x="9053236" y="440801"/>
                  <a:pt x="8975232" y="384791"/>
                  <a:pt x="8979774" y="297828"/>
                </a:cubicBezTo>
                <a:moveTo>
                  <a:pt x="297828" y="1191314"/>
                </a:moveTo>
                <a:cubicBezTo>
                  <a:pt x="291464" y="1084591"/>
                  <a:pt x="283250" y="953607"/>
                  <a:pt x="297828" y="893485"/>
                </a:cubicBezTo>
                <a:cubicBezTo>
                  <a:pt x="303354" y="815803"/>
                  <a:pt x="361938" y="731321"/>
                  <a:pt x="446742" y="744571"/>
                </a:cubicBezTo>
                <a:cubicBezTo>
                  <a:pt x="529146" y="747655"/>
                  <a:pt x="598573" y="808636"/>
                  <a:pt x="595656" y="893485"/>
                </a:cubicBezTo>
                <a:cubicBezTo>
                  <a:pt x="569514" y="1060961"/>
                  <a:pt x="454624" y="1184370"/>
                  <a:pt x="297828" y="1191313"/>
                </a:cubicBezTo>
                <a:cubicBezTo>
                  <a:pt x="133650" y="1195735"/>
                  <a:pt x="10734" y="1070109"/>
                  <a:pt x="0" y="893485"/>
                </a:cubicBezTo>
                <a:moveTo>
                  <a:pt x="595657" y="893485"/>
                </a:moveTo>
                <a:cubicBezTo>
                  <a:pt x="587696" y="1465695"/>
                  <a:pt x="713085" y="3080050"/>
                  <a:pt x="595657" y="4169597"/>
                </a:cubicBezTo>
              </a:path>
              <a:path w="9575430" h="4765254" fill="none" stroke="0" extrusionOk="0">
                <a:moveTo>
                  <a:pt x="0" y="893485"/>
                </a:moveTo>
                <a:cubicBezTo>
                  <a:pt x="2521" y="755229"/>
                  <a:pt x="132612" y="600973"/>
                  <a:pt x="297828" y="595657"/>
                </a:cubicBezTo>
                <a:cubicBezTo>
                  <a:pt x="1513129" y="590971"/>
                  <a:pt x="6674855" y="610408"/>
                  <a:pt x="8979773" y="595657"/>
                </a:cubicBezTo>
                <a:cubicBezTo>
                  <a:pt x="8993568" y="554358"/>
                  <a:pt x="8997097" y="390250"/>
                  <a:pt x="8979773" y="297828"/>
                </a:cubicBezTo>
                <a:cubicBezTo>
                  <a:pt x="8979182" y="162047"/>
                  <a:pt x="9123854" y="-26448"/>
                  <a:pt x="9277601" y="0"/>
                </a:cubicBezTo>
                <a:cubicBezTo>
                  <a:pt x="9439336" y="822"/>
                  <a:pt x="9573173" y="164177"/>
                  <a:pt x="9575429" y="297828"/>
                </a:cubicBezTo>
                <a:cubicBezTo>
                  <a:pt x="9580976" y="1511023"/>
                  <a:pt x="9718737" y="2782024"/>
                  <a:pt x="9575430" y="3871769"/>
                </a:cubicBezTo>
                <a:cubicBezTo>
                  <a:pt x="9561003" y="4044662"/>
                  <a:pt x="9472711" y="4174936"/>
                  <a:pt x="9277602" y="4169597"/>
                </a:cubicBezTo>
                <a:cubicBezTo>
                  <a:pt x="5278497" y="4144314"/>
                  <a:pt x="3131349" y="4119954"/>
                  <a:pt x="595657" y="4169597"/>
                </a:cubicBezTo>
                <a:cubicBezTo>
                  <a:pt x="619815" y="4301548"/>
                  <a:pt x="599339" y="4432188"/>
                  <a:pt x="595657" y="4467426"/>
                </a:cubicBezTo>
                <a:cubicBezTo>
                  <a:pt x="595481" y="4646202"/>
                  <a:pt x="449722" y="4767098"/>
                  <a:pt x="297829" y="4765254"/>
                </a:cubicBezTo>
                <a:cubicBezTo>
                  <a:pt x="149220" y="4742819"/>
                  <a:pt x="-389" y="4613113"/>
                  <a:pt x="1" y="4467426"/>
                </a:cubicBezTo>
                <a:cubicBezTo>
                  <a:pt x="-13275" y="3316568"/>
                  <a:pt x="115017" y="2202600"/>
                  <a:pt x="0" y="893485"/>
                </a:cubicBezTo>
                <a:close/>
                <a:moveTo>
                  <a:pt x="8979773" y="595657"/>
                </a:moveTo>
                <a:cubicBezTo>
                  <a:pt x="9106561" y="588881"/>
                  <a:pt x="9220407" y="576331"/>
                  <a:pt x="9277602" y="595657"/>
                </a:cubicBezTo>
                <a:cubicBezTo>
                  <a:pt x="9415141" y="605931"/>
                  <a:pt x="9581458" y="467613"/>
                  <a:pt x="9575430" y="297829"/>
                </a:cubicBezTo>
                <a:moveTo>
                  <a:pt x="9277602" y="595657"/>
                </a:moveTo>
                <a:cubicBezTo>
                  <a:pt x="9285598" y="469802"/>
                  <a:pt x="9280719" y="382995"/>
                  <a:pt x="9277602" y="297828"/>
                </a:cubicBezTo>
                <a:cubicBezTo>
                  <a:pt x="9282558" y="369013"/>
                  <a:pt x="9209625" y="449818"/>
                  <a:pt x="9128688" y="446742"/>
                </a:cubicBezTo>
                <a:cubicBezTo>
                  <a:pt x="9048664" y="446480"/>
                  <a:pt x="8974131" y="388558"/>
                  <a:pt x="8979774" y="297828"/>
                </a:cubicBezTo>
                <a:moveTo>
                  <a:pt x="297828" y="1191314"/>
                </a:moveTo>
                <a:cubicBezTo>
                  <a:pt x="278995" y="1138526"/>
                  <a:pt x="276164" y="1001303"/>
                  <a:pt x="297828" y="893485"/>
                </a:cubicBezTo>
                <a:cubicBezTo>
                  <a:pt x="294335" y="816067"/>
                  <a:pt x="351031" y="740578"/>
                  <a:pt x="446742" y="744571"/>
                </a:cubicBezTo>
                <a:cubicBezTo>
                  <a:pt x="530649" y="748993"/>
                  <a:pt x="595812" y="810183"/>
                  <a:pt x="595656" y="893485"/>
                </a:cubicBezTo>
                <a:cubicBezTo>
                  <a:pt x="594432" y="1052241"/>
                  <a:pt x="483615" y="1181678"/>
                  <a:pt x="297828" y="1191313"/>
                </a:cubicBezTo>
                <a:cubicBezTo>
                  <a:pt x="140913" y="1186107"/>
                  <a:pt x="4109" y="1057824"/>
                  <a:pt x="0" y="893485"/>
                </a:cubicBezTo>
                <a:moveTo>
                  <a:pt x="595657" y="893485"/>
                </a:moveTo>
                <a:cubicBezTo>
                  <a:pt x="486994" y="2074285"/>
                  <a:pt x="431133" y="3320925"/>
                  <a:pt x="595657" y="4169597"/>
                </a:cubicBezTo>
              </a:path>
            </a:pathLst>
          </a:custGeom>
          <a:solidFill>
            <a:srgbClr val="92D050"/>
          </a:solidFill>
          <a:ln>
            <a:solidFill>
              <a:schemeClr val="tx1"/>
            </a:solidFill>
            <a:prstDash val="lgDash"/>
            <a:extLst>
              <a:ext uri="{C807C97D-BFC1-408E-A445-0C87EB9F89A2}">
                <ask:lineSketchStyleProps xmlns:ask="http://schemas.microsoft.com/office/drawing/2018/sketchyshapes" sd="678184378">
                  <a:prstGeom prst="horizontalScroll">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50C7A529-F0B6-4713-AE16-34F8CF258B12}"/>
              </a:ext>
            </a:extLst>
          </p:cNvPr>
          <p:cNvSpPr txBox="1"/>
          <p:nvPr/>
        </p:nvSpPr>
        <p:spPr>
          <a:xfrm>
            <a:off x="3096774" y="1644967"/>
            <a:ext cx="8344095" cy="3046988"/>
          </a:xfrm>
          <a:prstGeom prst="rect">
            <a:avLst/>
          </a:prstGeom>
          <a:noFill/>
        </p:spPr>
        <p:txBody>
          <a:bodyPr wrap="square" rtlCol="0">
            <a:spAutoFit/>
          </a:bodyPr>
          <a:lstStyle/>
          <a:p>
            <a:pPr lvl="0" algn="just"/>
            <a:r>
              <a:rPr lang="vi-VN" sz="3200" dirty="0">
                <a:solidFill>
                  <a:srgbClr val="B80036"/>
                </a:solidFill>
                <a:latin typeface="Arial" panose="020B0604020202020204" pitchFamily="34" charset="0"/>
                <a:cs typeface="Arial" panose="020B0604020202020204" pitchFamily="34" charset="0"/>
              </a:rPr>
              <a:t>Việc làm của Hải Thượng Lãn Ông đúng với câu: Thầy thuốc như mẹ hiền là: Ông không quản ngày đêm, mưa nắng, trèo đèo lội suối đi chữa bệnh cứu người. Đối với người nghèo, hoàn cảnh khó khăn, ông thường khám bệnh và cho thuốc không lấy tiền.</a:t>
            </a:r>
            <a:endParaRPr kumimoji="0" lang="en-US" sz="3200" b="0" i="0" u="none" strike="noStrike" kern="1200" cap="none" spc="0" normalizeH="0" baseline="0" noProof="0" dirty="0">
              <a:ln>
                <a:noFill/>
              </a:ln>
              <a:solidFill>
                <a:srgbClr val="B8003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44738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25"/>
                                        </p:tgtEl>
                                        <p:attrNameLst>
                                          <p:attrName>style.visibility</p:attrName>
                                        </p:attrNameLst>
                                      </p:cBhvr>
                                      <p:to>
                                        <p:strVal val="visible"/>
                                      </p:to>
                                    </p:set>
                                  </p:childTnLst>
                                </p:cTn>
                              </p:par>
                            </p:childTnLst>
                          </p:cTn>
                        </p:par>
                        <p:par>
                          <p:cTn id="7" fill="hold">
                            <p:stCondLst>
                              <p:cond delay="250"/>
                            </p:stCondLst>
                            <p:childTnLst>
                              <p:par>
                                <p:cTn id="8" presetID="16" presetClass="entr" presetSubtype="21"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650"/>
                                        <p:tgtEl>
                                          <p:spTgt spid="30"/>
                                        </p:tgtEl>
                                      </p:cBhvr>
                                    </p:animEffect>
                                  </p:childTnLst>
                                </p:cTn>
                              </p:par>
                            </p:childTnLst>
                          </p:cTn>
                        </p:par>
                        <p:par>
                          <p:cTn id="11" fill="hold">
                            <p:stCondLst>
                              <p:cond delay="9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800"/>
                                        <p:tgtEl>
                                          <p:spTgt spid="4"/>
                                        </p:tgtEl>
                                      </p:cBhvr>
                                    </p:animEffect>
                                  </p:childTnLst>
                                </p:cTn>
                              </p:par>
                            </p:childTnLst>
                          </p:cTn>
                        </p:par>
                        <p:par>
                          <p:cTn id="15" fill="hold">
                            <p:stCondLst>
                              <p:cond delay="1700"/>
                            </p:stCondLst>
                            <p:childTnLst>
                              <p:par>
                                <p:cTn id="16" presetID="32" presetClass="emph" presetSubtype="0" fill="hold" nodeType="afterEffect">
                                  <p:stCondLst>
                                    <p:cond delay="0"/>
                                  </p:stCondLst>
                                  <p:childTnLst>
                                    <p:animRot by="120000">
                                      <p:cBhvr>
                                        <p:cTn id="17" dur="200" fill="hold">
                                          <p:stCondLst>
                                            <p:cond delay="0"/>
                                          </p:stCondLst>
                                        </p:cTn>
                                        <p:tgtEl>
                                          <p:spTgt spid="25"/>
                                        </p:tgtEl>
                                        <p:attrNameLst>
                                          <p:attrName>r</p:attrName>
                                        </p:attrNameLst>
                                      </p:cBhvr>
                                    </p:animRot>
                                    <p:animRot by="-240000">
                                      <p:cBhvr>
                                        <p:cTn id="18" dur="400" fill="hold">
                                          <p:stCondLst>
                                            <p:cond delay="400"/>
                                          </p:stCondLst>
                                        </p:cTn>
                                        <p:tgtEl>
                                          <p:spTgt spid="25"/>
                                        </p:tgtEl>
                                        <p:attrNameLst>
                                          <p:attrName>r</p:attrName>
                                        </p:attrNameLst>
                                      </p:cBhvr>
                                    </p:animRot>
                                    <p:animRot by="240000">
                                      <p:cBhvr>
                                        <p:cTn id="19" dur="400" fill="hold">
                                          <p:stCondLst>
                                            <p:cond delay="800"/>
                                          </p:stCondLst>
                                        </p:cTn>
                                        <p:tgtEl>
                                          <p:spTgt spid="25"/>
                                        </p:tgtEl>
                                        <p:attrNameLst>
                                          <p:attrName>r</p:attrName>
                                        </p:attrNameLst>
                                      </p:cBhvr>
                                    </p:animRot>
                                    <p:animRot by="-240000">
                                      <p:cBhvr>
                                        <p:cTn id="20" dur="400" fill="hold">
                                          <p:stCondLst>
                                            <p:cond delay="1200"/>
                                          </p:stCondLst>
                                        </p:cTn>
                                        <p:tgtEl>
                                          <p:spTgt spid="25"/>
                                        </p:tgtEl>
                                        <p:attrNameLst>
                                          <p:attrName>r</p:attrName>
                                        </p:attrNameLst>
                                      </p:cBhvr>
                                    </p:animRot>
                                    <p:animRot by="120000">
                                      <p:cBhvr>
                                        <p:cTn id="21" dur="400" fill="hold">
                                          <p:stCondLst>
                                            <p:cond delay="16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A4039A96-7D16-40AE-BA27-2957498F1BD0}"/>
              </a:ext>
            </a:extLst>
          </p:cNvPr>
          <p:cNvPicPr>
            <a:picLocks noChangeAspect="1"/>
          </p:cNvPicPr>
          <p:nvPr/>
        </p:nvPicPr>
        <p:blipFill rotWithShape="1">
          <a:blip r:embed="rId3">
            <a:extLst>
              <a:ext uri="{28A0092B-C50C-407E-A947-70E740481C1C}">
                <a14:useLocalDpi xmlns:a14="http://schemas.microsoft.com/office/drawing/2010/main" val="0"/>
              </a:ext>
            </a:extLst>
          </a:blip>
          <a:srcRect l="28039" t="83798"/>
          <a:stretch/>
        </p:blipFill>
        <p:spPr>
          <a:xfrm flipH="1">
            <a:off x="-1" y="4011560"/>
            <a:ext cx="12191999" cy="2846439"/>
          </a:xfrm>
          <a:prstGeom prst="rect">
            <a:avLst/>
          </a:prstGeom>
        </p:spPr>
      </p:pic>
      <p:grpSp>
        <p:nvGrpSpPr>
          <p:cNvPr id="5" name="Group 4">
            <a:extLst>
              <a:ext uri="{FF2B5EF4-FFF2-40B4-BE49-F238E27FC236}">
                <a16:creationId xmlns:a16="http://schemas.microsoft.com/office/drawing/2014/main" id="{49A28EE4-4693-4D3A-BB4B-583B2DA45D65}"/>
              </a:ext>
            </a:extLst>
          </p:cNvPr>
          <p:cNvGrpSpPr/>
          <p:nvPr/>
        </p:nvGrpSpPr>
        <p:grpSpPr>
          <a:xfrm>
            <a:off x="734077" y="933649"/>
            <a:ext cx="10723839" cy="4726005"/>
            <a:chOff x="651653" y="808521"/>
            <a:chExt cx="10723839" cy="4726005"/>
          </a:xfrm>
          <a:solidFill>
            <a:schemeClr val="accent5">
              <a:lumMod val="40000"/>
              <a:lumOff val="60000"/>
            </a:schemeClr>
          </a:solidFill>
        </p:grpSpPr>
        <p:sp>
          <p:nvSpPr>
            <p:cNvPr id="6" name="Rectangle: Rounded Corners 5">
              <a:extLst>
                <a:ext uri="{FF2B5EF4-FFF2-40B4-BE49-F238E27FC236}">
                  <a16:creationId xmlns:a16="http://schemas.microsoft.com/office/drawing/2014/main" id="{EB83FDFF-9734-4EF1-BDEF-A7ADCB3855C7}"/>
                </a:ext>
              </a:extLst>
            </p:cNvPr>
            <p:cNvSpPr/>
            <p:nvPr/>
          </p:nvSpPr>
          <p:spPr>
            <a:xfrm>
              <a:off x="651653" y="808521"/>
              <a:ext cx="10723839" cy="4726005"/>
            </a:xfrm>
            <a:prstGeom prst="roundRect">
              <a:avLst/>
            </a:prstGeom>
            <a:grpFill/>
            <a:ln w="38100">
              <a:solidFill>
                <a:srgbClr val="03AB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1F8171F3-8E8D-4AA7-9A7B-C798AB8635AA}"/>
                </a:ext>
              </a:extLst>
            </p:cNvPr>
            <p:cNvSpPr txBox="1"/>
            <p:nvPr/>
          </p:nvSpPr>
          <p:spPr>
            <a:xfrm>
              <a:off x="3713523" y="1073218"/>
              <a:ext cx="4156817" cy="1015663"/>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Phiếu</a:t>
              </a:r>
              <a:r>
                <a:rPr kumimoji="0" lang="en-US" sz="6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số</a:t>
              </a:r>
              <a:r>
                <a:rPr kumimoji="0" lang="en-US" sz="60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3</a:t>
              </a:r>
            </a:p>
          </p:txBody>
        </p:sp>
        <p:sp>
          <p:nvSpPr>
            <p:cNvPr id="12" name="TextBox 11">
              <a:extLst>
                <a:ext uri="{FF2B5EF4-FFF2-40B4-BE49-F238E27FC236}">
                  <a16:creationId xmlns:a16="http://schemas.microsoft.com/office/drawing/2014/main" id="{1F18000F-9621-48C2-A258-5703711A0B27}"/>
                </a:ext>
              </a:extLst>
            </p:cNvPr>
            <p:cNvSpPr txBox="1"/>
            <p:nvPr/>
          </p:nvSpPr>
          <p:spPr>
            <a:xfrm>
              <a:off x="801408" y="1893331"/>
              <a:ext cx="10424328" cy="3046988"/>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Tờ</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báo</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tường</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của</a:t>
              </a:r>
              <a:r>
                <a:rPr kumimoji="0" lang="en-US" sz="4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tôi</a:t>
              </a:r>
              <a:endParaRPr kumimoji="0" lang="en-US" sz="4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Nếu được gặp người bạn nhỏ gan dạ và tốt bụng trong câu chuyện, em sẽ nói gì với bạn</a:t>
              </a:r>
              <a:r>
                <a:rPr kumimoji="0" lang="en-US" sz="4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en-US" sz="4800" b="0"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grpSp>
        <p:nvGrpSpPr>
          <p:cNvPr id="15" name="组合 7">
            <a:extLst>
              <a:ext uri="{FF2B5EF4-FFF2-40B4-BE49-F238E27FC236}">
                <a16:creationId xmlns:a16="http://schemas.microsoft.com/office/drawing/2014/main" id="{0CA23124-5D8E-48B7-8413-A19560157803}"/>
              </a:ext>
            </a:extLst>
          </p:cNvPr>
          <p:cNvGrpSpPr/>
          <p:nvPr/>
        </p:nvGrpSpPr>
        <p:grpSpPr>
          <a:xfrm rot="19206174">
            <a:off x="-395882" y="-34655"/>
            <a:ext cx="2703957" cy="2096008"/>
            <a:chOff x="8947603" y="-596196"/>
            <a:chExt cx="2880603" cy="2973450"/>
          </a:xfrm>
        </p:grpSpPr>
        <p:pic>
          <p:nvPicPr>
            <p:cNvPr id="16" name="图片 4" descr="图片包含 物体&#10;&#10;已生成高可信度的说明">
              <a:extLst>
                <a:ext uri="{FF2B5EF4-FFF2-40B4-BE49-F238E27FC236}">
                  <a16:creationId xmlns:a16="http://schemas.microsoft.com/office/drawing/2014/main" id="{E40EECB1-BAA0-4260-9F34-C85BB03D91E5}"/>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17" name="图片 5" descr="图片包含 物体&#10;&#10;已生成高可信度的说明">
              <a:extLst>
                <a:ext uri="{FF2B5EF4-FFF2-40B4-BE49-F238E27FC236}">
                  <a16:creationId xmlns:a16="http://schemas.microsoft.com/office/drawing/2014/main" id="{6DCDA0C5-2616-4DE6-B6C2-108574DC5D9A}"/>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18" name="图片 6" descr="图片包含 物体&#10;&#10;已生成高可信度的说明">
              <a:extLst>
                <a:ext uri="{FF2B5EF4-FFF2-40B4-BE49-F238E27FC236}">
                  <a16:creationId xmlns:a16="http://schemas.microsoft.com/office/drawing/2014/main" id="{75D16A38-7BFA-45D7-8FAE-196F0DE9C813}"/>
                </a:ext>
              </a:extLst>
            </p:cNvPr>
            <p:cNvPicPr>
              <a:picLocks noChangeAspect="1"/>
            </p:cNvPicPr>
            <p:nvPr/>
          </p:nvPicPr>
          <p:blipFill rotWithShape="1">
            <a:blip r:embed="rId5">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9" name="Picture 18">
            <a:extLst>
              <a:ext uri="{FF2B5EF4-FFF2-40B4-BE49-F238E27FC236}">
                <a16:creationId xmlns:a16="http://schemas.microsoft.com/office/drawing/2014/main" id="{A3C5EE55-2655-4ED0-BD9F-52977E7A0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800" y="4417650"/>
            <a:ext cx="4107200" cy="2484008"/>
          </a:xfrm>
          <a:prstGeom prst="rect">
            <a:avLst/>
          </a:prstGeom>
        </p:spPr>
      </p:pic>
    </p:spTree>
    <p:extLst>
      <p:ext uri="{BB962C8B-B14F-4D97-AF65-F5344CB8AC3E}">
        <p14:creationId xmlns:p14="http://schemas.microsoft.com/office/powerpoint/2010/main" val="3815105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800" fill="hold"/>
                                        <p:tgtEl>
                                          <p:spTgt spid="5"/>
                                        </p:tgtEl>
                                        <p:attrNameLst>
                                          <p:attrName>ppt_w</p:attrName>
                                        </p:attrNameLst>
                                      </p:cBhvr>
                                      <p:tavLst>
                                        <p:tav tm="0">
                                          <p:val>
                                            <p:fltVal val="0"/>
                                          </p:val>
                                        </p:tav>
                                        <p:tav tm="100000">
                                          <p:val>
                                            <p:strVal val="#ppt_w"/>
                                          </p:val>
                                        </p:tav>
                                      </p:tavLst>
                                    </p:anim>
                                    <p:anim calcmode="lin" valueType="num">
                                      <p:cBhvr>
                                        <p:cTn id="8" dur="800" fill="hold"/>
                                        <p:tgtEl>
                                          <p:spTgt spid="5"/>
                                        </p:tgtEl>
                                        <p:attrNameLst>
                                          <p:attrName>ppt_h</p:attrName>
                                        </p:attrNameLst>
                                      </p:cBhvr>
                                      <p:tavLst>
                                        <p:tav tm="0">
                                          <p:val>
                                            <p:fltVal val="0"/>
                                          </p:val>
                                        </p:tav>
                                        <p:tav tm="100000">
                                          <p:val>
                                            <p:strVal val="#ppt_h"/>
                                          </p:val>
                                        </p:tav>
                                      </p:tavLst>
                                    </p:anim>
                                    <p:animEffect transition="in" filter="fade">
                                      <p:cBhvr>
                                        <p:cTn id="9" dur="800"/>
                                        <p:tgtEl>
                                          <p:spTgt spid="5"/>
                                        </p:tgtEl>
                                      </p:cBhvr>
                                    </p:animEffect>
                                  </p:childTnLst>
                                </p:cTn>
                              </p:par>
                            </p:childTnLst>
                          </p:cTn>
                        </p:par>
                        <p:par>
                          <p:cTn id="10" fill="hold">
                            <p:stCondLst>
                              <p:cond delay="8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13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A4039A96-7D16-40AE-BA27-2957498F1BD0}"/>
              </a:ext>
            </a:extLst>
          </p:cNvPr>
          <p:cNvPicPr>
            <a:picLocks noChangeAspect="1"/>
          </p:cNvPicPr>
          <p:nvPr/>
        </p:nvPicPr>
        <p:blipFill rotWithShape="1">
          <a:blip r:embed="rId3">
            <a:extLst>
              <a:ext uri="{28A0092B-C50C-407E-A947-70E740481C1C}">
                <a14:useLocalDpi xmlns:a14="http://schemas.microsoft.com/office/drawing/2010/main" val="0"/>
              </a:ext>
            </a:extLst>
          </a:blip>
          <a:srcRect l="28039" t="83798"/>
          <a:stretch/>
        </p:blipFill>
        <p:spPr>
          <a:xfrm flipH="1">
            <a:off x="-1" y="4011560"/>
            <a:ext cx="12191999" cy="2846439"/>
          </a:xfrm>
          <a:prstGeom prst="rect">
            <a:avLst/>
          </a:prstGeom>
        </p:spPr>
      </p:pic>
      <p:grpSp>
        <p:nvGrpSpPr>
          <p:cNvPr id="5" name="Group 4">
            <a:extLst>
              <a:ext uri="{FF2B5EF4-FFF2-40B4-BE49-F238E27FC236}">
                <a16:creationId xmlns:a16="http://schemas.microsoft.com/office/drawing/2014/main" id="{49A28EE4-4693-4D3A-BB4B-583B2DA45D65}"/>
              </a:ext>
            </a:extLst>
          </p:cNvPr>
          <p:cNvGrpSpPr/>
          <p:nvPr/>
        </p:nvGrpSpPr>
        <p:grpSpPr>
          <a:xfrm>
            <a:off x="734077" y="969484"/>
            <a:ext cx="10888718" cy="4690170"/>
            <a:chOff x="651653" y="844356"/>
            <a:chExt cx="10888718" cy="4690170"/>
          </a:xfrm>
          <a:solidFill>
            <a:schemeClr val="accent6">
              <a:lumMod val="60000"/>
              <a:lumOff val="40000"/>
            </a:schemeClr>
          </a:solidFill>
        </p:grpSpPr>
        <p:sp>
          <p:nvSpPr>
            <p:cNvPr id="6" name="Rectangle: Rounded Corners 5">
              <a:extLst>
                <a:ext uri="{FF2B5EF4-FFF2-40B4-BE49-F238E27FC236}">
                  <a16:creationId xmlns:a16="http://schemas.microsoft.com/office/drawing/2014/main" id="{EB83FDFF-9734-4EF1-BDEF-A7ADCB3855C7}"/>
                </a:ext>
              </a:extLst>
            </p:cNvPr>
            <p:cNvSpPr/>
            <p:nvPr/>
          </p:nvSpPr>
          <p:spPr>
            <a:xfrm>
              <a:off x="651653" y="844356"/>
              <a:ext cx="10888718" cy="4690170"/>
            </a:xfrm>
            <a:prstGeom prst="roundRect">
              <a:avLst/>
            </a:prstGeom>
            <a:grpFill/>
            <a:ln w="38100">
              <a:solidFill>
                <a:srgbClr val="FF473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1F8171F3-8E8D-4AA7-9A7B-C798AB8635AA}"/>
                </a:ext>
              </a:extLst>
            </p:cNvPr>
            <p:cNvSpPr txBox="1"/>
            <p:nvPr/>
          </p:nvSpPr>
          <p:spPr>
            <a:xfrm>
              <a:off x="3812674" y="963049"/>
              <a:ext cx="4156817" cy="1015663"/>
            </a:xfrm>
            <a:prstGeom prst="rect">
              <a:avLst/>
            </a:prstGeom>
            <a:grp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B80036"/>
                  </a:solidFill>
                  <a:effectLst/>
                  <a:uLnTx/>
                  <a:uFillTx/>
                  <a:latin typeface="Arial" panose="020B0604020202020204" pitchFamily="34" charset="0"/>
                  <a:ea typeface="+mn-ea"/>
                  <a:cs typeface="Arial" panose="020B0604020202020204" pitchFamily="34" charset="0"/>
                </a:rPr>
                <a:t>Phiếu số 4</a:t>
              </a:r>
            </a:p>
          </p:txBody>
        </p:sp>
        <p:sp>
          <p:nvSpPr>
            <p:cNvPr id="12" name="TextBox 11">
              <a:extLst>
                <a:ext uri="{FF2B5EF4-FFF2-40B4-BE49-F238E27FC236}">
                  <a16:creationId xmlns:a16="http://schemas.microsoft.com/office/drawing/2014/main" id="{1F18000F-9621-48C2-A258-5703711A0B27}"/>
                </a:ext>
              </a:extLst>
            </p:cNvPr>
            <p:cNvSpPr txBox="1"/>
            <p:nvPr/>
          </p:nvSpPr>
          <p:spPr>
            <a:xfrm>
              <a:off x="853224" y="1779048"/>
              <a:ext cx="10485575" cy="2800767"/>
            </a:xfrm>
            <a:prstGeom prst="rect">
              <a:avLst/>
            </a:prstGeom>
            <a:grp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Con </a:t>
              </a:r>
              <a:r>
                <a:rPr kumimoji="0" lang="en-US" sz="44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muốn</a:t>
              </a:r>
              <a:r>
                <a:rPr kumimoji="0" lang="en-US"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làm</a:t>
              </a:r>
              <a:r>
                <a:rPr kumimoji="0" lang="en-US"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một</a:t>
              </a:r>
              <a:r>
                <a:rPr kumimoji="0" lang="en-US"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cái</a:t>
              </a:r>
              <a:r>
                <a:rPr kumimoji="0" lang="en-US"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cây</a:t>
              </a:r>
              <a:endParaRPr kumimoji="0" lang="en-US" sz="4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7432A6"/>
                  </a:solidFill>
                  <a:effectLst/>
                  <a:uLnTx/>
                  <a:uFillTx/>
                  <a:latin typeface="Arial" panose="020B0604020202020204" pitchFamily="34" charset="0"/>
                  <a:ea typeface="+mn-ea"/>
                  <a:cs typeface="Arial" panose="020B0604020202020204" pitchFamily="34" charset="0"/>
                </a:rPr>
                <a:t>Chi tiết nào trong câu chuyện giúp em hiểu hơn câu tục ngữ: Ăn quả nhớ kẻ trồng cây?</a:t>
              </a:r>
              <a:endParaRPr kumimoji="0" lang="en-US" sz="4400" b="0" i="1" u="none" strike="noStrike" kern="1200" cap="none" spc="0" normalizeH="0" baseline="0" noProof="0" dirty="0">
                <a:ln>
                  <a:noFill/>
                </a:ln>
                <a:solidFill>
                  <a:srgbClr val="7432A6"/>
                </a:solidFill>
                <a:effectLst/>
                <a:uLnTx/>
                <a:uFillTx/>
                <a:latin typeface="Arial" panose="020B0604020202020204" pitchFamily="34" charset="0"/>
                <a:ea typeface="+mn-ea"/>
                <a:cs typeface="Arial" panose="020B0604020202020204" pitchFamily="34" charset="0"/>
              </a:endParaRPr>
            </a:p>
          </p:txBody>
        </p:sp>
      </p:grpSp>
      <p:grpSp>
        <p:nvGrpSpPr>
          <p:cNvPr id="15" name="组合 7">
            <a:extLst>
              <a:ext uri="{FF2B5EF4-FFF2-40B4-BE49-F238E27FC236}">
                <a16:creationId xmlns:a16="http://schemas.microsoft.com/office/drawing/2014/main" id="{0CA23124-5D8E-48B7-8413-A19560157803}"/>
              </a:ext>
            </a:extLst>
          </p:cNvPr>
          <p:cNvGrpSpPr/>
          <p:nvPr/>
        </p:nvGrpSpPr>
        <p:grpSpPr>
          <a:xfrm rot="19206174">
            <a:off x="-395882" y="-34655"/>
            <a:ext cx="2703957" cy="2096008"/>
            <a:chOff x="8947603" y="-596196"/>
            <a:chExt cx="2880603" cy="2973450"/>
          </a:xfrm>
        </p:grpSpPr>
        <p:pic>
          <p:nvPicPr>
            <p:cNvPr id="16" name="图片 4" descr="图片包含 物体&#10;&#10;已生成高可信度的说明">
              <a:extLst>
                <a:ext uri="{FF2B5EF4-FFF2-40B4-BE49-F238E27FC236}">
                  <a16:creationId xmlns:a16="http://schemas.microsoft.com/office/drawing/2014/main" id="{E40EECB1-BAA0-4260-9F34-C85BB03D91E5}"/>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17" name="图片 5" descr="图片包含 物体&#10;&#10;已生成高可信度的说明">
              <a:extLst>
                <a:ext uri="{FF2B5EF4-FFF2-40B4-BE49-F238E27FC236}">
                  <a16:creationId xmlns:a16="http://schemas.microsoft.com/office/drawing/2014/main" id="{6DCDA0C5-2616-4DE6-B6C2-108574DC5D9A}"/>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18" name="图片 6" descr="图片包含 物体&#10;&#10;已生成高可信度的说明">
              <a:extLst>
                <a:ext uri="{FF2B5EF4-FFF2-40B4-BE49-F238E27FC236}">
                  <a16:creationId xmlns:a16="http://schemas.microsoft.com/office/drawing/2014/main" id="{75D16A38-7BFA-45D7-8FAE-196F0DE9C813}"/>
                </a:ext>
              </a:extLst>
            </p:cNvPr>
            <p:cNvPicPr>
              <a:picLocks noChangeAspect="1"/>
            </p:cNvPicPr>
            <p:nvPr/>
          </p:nvPicPr>
          <p:blipFill rotWithShape="1">
            <a:blip r:embed="rId5">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9" name="Picture 18">
            <a:extLst>
              <a:ext uri="{FF2B5EF4-FFF2-40B4-BE49-F238E27FC236}">
                <a16:creationId xmlns:a16="http://schemas.microsoft.com/office/drawing/2014/main" id="{A3C5EE55-2655-4ED0-BD9F-52977E7A0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0728" y="4373992"/>
            <a:ext cx="4107200" cy="2484008"/>
          </a:xfrm>
          <a:prstGeom prst="rect">
            <a:avLst/>
          </a:prstGeom>
        </p:spPr>
      </p:pic>
    </p:spTree>
    <p:extLst>
      <p:ext uri="{BB962C8B-B14F-4D97-AF65-F5344CB8AC3E}">
        <p14:creationId xmlns:p14="http://schemas.microsoft.com/office/powerpoint/2010/main" val="1064671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800" fill="hold"/>
                                        <p:tgtEl>
                                          <p:spTgt spid="5"/>
                                        </p:tgtEl>
                                        <p:attrNameLst>
                                          <p:attrName>ppt_w</p:attrName>
                                        </p:attrNameLst>
                                      </p:cBhvr>
                                      <p:tavLst>
                                        <p:tav tm="0">
                                          <p:val>
                                            <p:fltVal val="0"/>
                                          </p:val>
                                        </p:tav>
                                        <p:tav tm="100000">
                                          <p:val>
                                            <p:strVal val="#ppt_w"/>
                                          </p:val>
                                        </p:tav>
                                      </p:tavLst>
                                    </p:anim>
                                    <p:anim calcmode="lin" valueType="num">
                                      <p:cBhvr>
                                        <p:cTn id="8" dur="800" fill="hold"/>
                                        <p:tgtEl>
                                          <p:spTgt spid="5"/>
                                        </p:tgtEl>
                                        <p:attrNameLst>
                                          <p:attrName>ppt_h</p:attrName>
                                        </p:attrNameLst>
                                      </p:cBhvr>
                                      <p:tavLst>
                                        <p:tav tm="0">
                                          <p:val>
                                            <p:fltVal val="0"/>
                                          </p:val>
                                        </p:tav>
                                        <p:tav tm="100000">
                                          <p:val>
                                            <p:strVal val="#ppt_h"/>
                                          </p:val>
                                        </p:tav>
                                      </p:tavLst>
                                    </p:anim>
                                    <p:animEffect transition="in" filter="fade">
                                      <p:cBhvr>
                                        <p:cTn id="9" dur="800"/>
                                        <p:tgtEl>
                                          <p:spTgt spid="5"/>
                                        </p:tgtEl>
                                      </p:cBhvr>
                                    </p:animEffect>
                                  </p:childTnLst>
                                </p:cTn>
                              </p:par>
                            </p:childTnLst>
                          </p:cTn>
                        </p:par>
                        <p:par>
                          <p:cTn id="10" fill="hold">
                            <p:stCondLst>
                              <p:cond delay="8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13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Nhóm 24">
            <a:extLst>
              <a:ext uri="{FF2B5EF4-FFF2-40B4-BE49-F238E27FC236}">
                <a16:creationId xmlns:a16="http://schemas.microsoft.com/office/drawing/2014/main" id="{2ECE7434-DDF3-B155-5CC2-28DAC60A5872}"/>
              </a:ext>
            </a:extLst>
          </p:cNvPr>
          <p:cNvGrpSpPr/>
          <p:nvPr/>
        </p:nvGrpSpPr>
        <p:grpSpPr>
          <a:xfrm flipH="1">
            <a:off x="-286665" y="3117773"/>
            <a:ext cx="2625049" cy="3564417"/>
            <a:chOff x="3629134" y="2816948"/>
            <a:chExt cx="1663010" cy="2404503"/>
          </a:xfrm>
        </p:grpSpPr>
        <p:sp>
          <p:nvSpPr>
            <p:cNvPr id="26" name="Hình Bầu dục 25">
              <a:extLst>
                <a:ext uri="{FF2B5EF4-FFF2-40B4-BE49-F238E27FC236}">
                  <a16:creationId xmlns:a16="http://schemas.microsoft.com/office/drawing/2014/main" id="{BD1BE905-7DAB-122F-DE4C-B635CD90F8EE}"/>
                </a:ext>
              </a:extLst>
            </p:cNvPr>
            <p:cNvSpPr/>
            <p:nvPr/>
          </p:nvSpPr>
          <p:spPr>
            <a:xfrm>
              <a:off x="3992481" y="4556428"/>
              <a:ext cx="971257" cy="49602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7" name="Hình ảnh 26">
              <a:hlinkClick r:id="rId2" action="ppaction://hlinksldjump"/>
              <a:extLst>
                <a:ext uri="{FF2B5EF4-FFF2-40B4-BE49-F238E27FC236}">
                  <a16:creationId xmlns:a16="http://schemas.microsoft.com/office/drawing/2014/main" id="{EB9005C8-7E3B-20D2-46ED-F9D7596EE8DF}"/>
                </a:ext>
              </a:extLst>
            </p:cNvPr>
            <p:cNvPicPr>
              <a:picLocks noChangeAspect="1"/>
            </p:cNvPicPr>
            <p:nvPr/>
          </p:nvPicPr>
          <p:blipFill rotWithShape="1">
            <a:blip r:embed="rId3"/>
            <a:srcRect l="36240" t="55991" r="46325" b="-805"/>
            <a:stretch/>
          </p:blipFill>
          <p:spPr>
            <a:xfrm>
              <a:off x="3629134" y="2816948"/>
              <a:ext cx="1663010" cy="2404503"/>
            </a:xfrm>
            <a:prstGeom prst="ellipse">
              <a:avLst/>
            </a:prstGeom>
          </p:spPr>
        </p:pic>
      </p:grpSp>
      <p:sp>
        <p:nvSpPr>
          <p:cNvPr id="30" name="Cuộn: Ngang 1">
            <a:extLst>
              <a:ext uri="{FF2B5EF4-FFF2-40B4-BE49-F238E27FC236}">
                <a16:creationId xmlns:a16="http://schemas.microsoft.com/office/drawing/2014/main" id="{C772E065-5F87-4BDA-B834-949A6F73C162}"/>
              </a:ext>
            </a:extLst>
          </p:cNvPr>
          <p:cNvSpPr/>
          <p:nvPr/>
        </p:nvSpPr>
        <p:spPr>
          <a:xfrm>
            <a:off x="2243134" y="726311"/>
            <a:ext cx="9575430" cy="4765254"/>
          </a:xfrm>
          <a:custGeom>
            <a:avLst/>
            <a:gdLst>
              <a:gd name="connsiteX0" fmla="*/ 9575430 w 9575430"/>
              <a:gd name="connsiteY0" fmla="*/ 297828 h 4765254"/>
              <a:gd name="connsiteX1" fmla="*/ 9277602 w 9575430"/>
              <a:gd name="connsiteY1" fmla="*/ 595656 h 4765254"/>
              <a:gd name="connsiteX2" fmla="*/ 9277602 w 9575430"/>
              <a:gd name="connsiteY2" fmla="*/ 297828 h 4765254"/>
              <a:gd name="connsiteX3" fmla="*/ 9128688 w 9575430"/>
              <a:gd name="connsiteY3" fmla="*/ 446742 h 4765254"/>
              <a:gd name="connsiteX4" fmla="*/ 8979774 w 9575430"/>
              <a:gd name="connsiteY4" fmla="*/ 297828 h 4765254"/>
              <a:gd name="connsiteX5" fmla="*/ 8979773 w 9575430"/>
              <a:gd name="connsiteY5" fmla="*/ 595657 h 4765254"/>
              <a:gd name="connsiteX6" fmla="*/ 297828 w 9575430"/>
              <a:gd name="connsiteY6" fmla="*/ 595657 h 4765254"/>
              <a:gd name="connsiteX7" fmla="*/ 0 w 9575430"/>
              <a:gd name="connsiteY7" fmla="*/ 893485 h 4765254"/>
              <a:gd name="connsiteX8" fmla="*/ 0 w 9575430"/>
              <a:gd name="connsiteY8" fmla="*/ 4467426 h 4765254"/>
              <a:gd name="connsiteX9" fmla="*/ 297828 w 9575430"/>
              <a:gd name="connsiteY9" fmla="*/ 4765254 h 4765254"/>
              <a:gd name="connsiteX10" fmla="*/ 595656 w 9575430"/>
              <a:gd name="connsiteY10" fmla="*/ 4467426 h 4765254"/>
              <a:gd name="connsiteX11" fmla="*/ 595657 w 9575430"/>
              <a:gd name="connsiteY11" fmla="*/ 4169597 h 4765254"/>
              <a:gd name="connsiteX12" fmla="*/ 9277602 w 9575430"/>
              <a:gd name="connsiteY12" fmla="*/ 4169597 h 4765254"/>
              <a:gd name="connsiteX13" fmla="*/ 9575430 w 9575430"/>
              <a:gd name="connsiteY13" fmla="*/ 3871769 h 4765254"/>
              <a:gd name="connsiteX14" fmla="*/ 9575430 w 9575430"/>
              <a:gd name="connsiteY14" fmla="*/ 297828 h 4765254"/>
              <a:gd name="connsiteX15" fmla="*/ 297828 w 9575430"/>
              <a:gd name="connsiteY15" fmla="*/ 1191314 h 4765254"/>
              <a:gd name="connsiteX16" fmla="*/ 595656 w 9575430"/>
              <a:gd name="connsiteY16" fmla="*/ 893486 h 4765254"/>
              <a:gd name="connsiteX17" fmla="*/ 446742 w 9575430"/>
              <a:gd name="connsiteY17" fmla="*/ 744572 h 4765254"/>
              <a:gd name="connsiteX18" fmla="*/ 297828 w 9575430"/>
              <a:gd name="connsiteY18" fmla="*/ 893486 h 4765254"/>
              <a:gd name="connsiteX19" fmla="*/ 297828 w 9575430"/>
              <a:gd name="connsiteY19" fmla="*/ 1191314 h 4765254"/>
              <a:gd name="connsiteX0" fmla="*/ 297828 w 9575430"/>
              <a:gd name="connsiteY0" fmla="*/ 1191314 h 4765254"/>
              <a:gd name="connsiteX1" fmla="*/ 595656 w 9575430"/>
              <a:gd name="connsiteY1" fmla="*/ 893486 h 4765254"/>
              <a:gd name="connsiteX2" fmla="*/ 446742 w 9575430"/>
              <a:gd name="connsiteY2" fmla="*/ 744572 h 4765254"/>
              <a:gd name="connsiteX3" fmla="*/ 297828 w 9575430"/>
              <a:gd name="connsiteY3" fmla="*/ 893486 h 4765254"/>
              <a:gd name="connsiteX4" fmla="*/ 297828 w 9575430"/>
              <a:gd name="connsiteY4" fmla="*/ 1191314 h 4765254"/>
              <a:gd name="connsiteX5" fmla="*/ 9277602 w 9575430"/>
              <a:gd name="connsiteY5" fmla="*/ 595657 h 4765254"/>
              <a:gd name="connsiteX6" fmla="*/ 9575430 w 9575430"/>
              <a:gd name="connsiteY6" fmla="*/ 297829 h 4765254"/>
              <a:gd name="connsiteX7" fmla="*/ 9277602 w 9575430"/>
              <a:gd name="connsiteY7" fmla="*/ 1 h 4765254"/>
              <a:gd name="connsiteX8" fmla="*/ 8979774 w 9575430"/>
              <a:gd name="connsiteY8" fmla="*/ 297829 h 4765254"/>
              <a:gd name="connsiteX9" fmla="*/ 9128688 w 9575430"/>
              <a:gd name="connsiteY9" fmla="*/ 446743 h 4765254"/>
              <a:gd name="connsiteX10" fmla="*/ 9277602 w 9575430"/>
              <a:gd name="connsiteY10" fmla="*/ 297829 h 4765254"/>
              <a:gd name="connsiteX11" fmla="*/ 9277602 w 9575430"/>
              <a:gd name="connsiteY11" fmla="*/ 595657 h 4765254"/>
              <a:gd name="connsiteX0" fmla="*/ 0 w 9575430"/>
              <a:gd name="connsiteY0" fmla="*/ 893485 h 4765254"/>
              <a:gd name="connsiteX1" fmla="*/ 297828 w 9575430"/>
              <a:gd name="connsiteY1" fmla="*/ 595657 h 4765254"/>
              <a:gd name="connsiteX2" fmla="*/ 8979773 w 9575430"/>
              <a:gd name="connsiteY2" fmla="*/ 595657 h 4765254"/>
              <a:gd name="connsiteX3" fmla="*/ 8979773 w 9575430"/>
              <a:gd name="connsiteY3" fmla="*/ 297828 h 4765254"/>
              <a:gd name="connsiteX4" fmla="*/ 9277601 w 9575430"/>
              <a:gd name="connsiteY4" fmla="*/ 0 h 4765254"/>
              <a:gd name="connsiteX5" fmla="*/ 9575429 w 9575430"/>
              <a:gd name="connsiteY5" fmla="*/ 297828 h 4765254"/>
              <a:gd name="connsiteX6" fmla="*/ 9575430 w 9575430"/>
              <a:gd name="connsiteY6" fmla="*/ 3871769 h 4765254"/>
              <a:gd name="connsiteX7" fmla="*/ 9277602 w 9575430"/>
              <a:gd name="connsiteY7" fmla="*/ 4169597 h 4765254"/>
              <a:gd name="connsiteX8" fmla="*/ 595657 w 9575430"/>
              <a:gd name="connsiteY8" fmla="*/ 4169597 h 4765254"/>
              <a:gd name="connsiteX9" fmla="*/ 595657 w 9575430"/>
              <a:gd name="connsiteY9" fmla="*/ 4467426 h 4765254"/>
              <a:gd name="connsiteX10" fmla="*/ 297829 w 9575430"/>
              <a:gd name="connsiteY10" fmla="*/ 4765254 h 4765254"/>
              <a:gd name="connsiteX11" fmla="*/ 1 w 9575430"/>
              <a:gd name="connsiteY11" fmla="*/ 4467426 h 4765254"/>
              <a:gd name="connsiteX12" fmla="*/ 0 w 9575430"/>
              <a:gd name="connsiteY12" fmla="*/ 893485 h 4765254"/>
              <a:gd name="connsiteX13" fmla="*/ 8979773 w 9575430"/>
              <a:gd name="connsiteY13" fmla="*/ 595657 h 4765254"/>
              <a:gd name="connsiteX14" fmla="*/ 9277602 w 9575430"/>
              <a:gd name="connsiteY14" fmla="*/ 595657 h 4765254"/>
              <a:gd name="connsiteX15" fmla="*/ 9575430 w 9575430"/>
              <a:gd name="connsiteY15" fmla="*/ 297829 h 4765254"/>
              <a:gd name="connsiteX16" fmla="*/ 9277602 w 9575430"/>
              <a:gd name="connsiteY16" fmla="*/ 595657 h 4765254"/>
              <a:gd name="connsiteX17" fmla="*/ 9277602 w 9575430"/>
              <a:gd name="connsiteY17" fmla="*/ 297828 h 4765254"/>
              <a:gd name="connsiteX18" fmla="*/ 9128688 w 9575430"/>
              <a:gd name="connsiteY18" fmla="*/ 446742 h 4765254"/>
              <a:gd name="connsiteX19" fmla="*/ 8979774 w 9575430"/>
              <a:gd name="connsiteY19" fmla="*/ 297828 h 4765254"/>
              <a:gd name="connsiteX20" fmla="*/ 297828 w 9575430"/>
              <a:gd name="connsiteY20" fmla="*/ 1191314 h 4765254"/>
              <a:gd name="connsiteX21" fmla="*/ 297828 w 9575430"/>
              <a:gd name="connsiteY21" fmla="*/ 893485 h 4765254"/>
              <a:gd name="connsiteX22" fmla="*/ 446742 w 9575430"/>
              <a:gd name="connsiteY22" fmla="*/ 744571 h 4765254"/>
              <a:gd name="connsiteX23" fmla="*/ 595656 w 9575430"/>
              <a:gd name="connsiteY23" fmla="*/ 893485 h 4765254"/>
              <a:gd name="connsiteX24" fmla="*/ 297828 w 9575430"/>
              <a:gd name="connsiteY24" fmla="*/ 1191313 h 4765254"/>
              <a:gd name="connsiteX25" fmla="*/ 0 w 9575430"/>
              <a:gd name="connsiteY25" fmla="*/ 893485 h 4765254"/>
              <a:gd name="connsiteX26" fmla="*/ 595657 w 9575430"/>
              <a:gd name="connsiteY26" fmla="*/ 893485 h 4765254"/>
              <a:gd name="connsiteX27" fmla="*/ 595657 w 9575430"/>
              <a:gd name="connsiteY27" fmla="*/ 4169597 h 4765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575430" h="4765254" stroke="0" extrusionOk="0">
                <a:moveTo>
                  <a:pt x="9575430" y="297828"/>
                </a:moveTo>
                <a:cubicBezTo>
                  <a:pt x="9591177" y="449996"/>
                  <a:pt x="9439854" y="600846"/>
                  <a:pt x="9277602" y="595656"/>
                </a:cubicBezTo>
                <a:cubicBezTo>
                  <a:pt x="9274684" y="516276"/>
                  <a:pt x="9277620" y="404664"/>
                  <a:pt x="9277602" y="297828"/>
                </a:cubicBezTo>
                <a:cubicBezTo>
                  <a:pt x="9279686" y="381180"/>
                  <a:pt x="9200228" y="450895"/>
                  <a:pt x="9128688" y="446742"/>
                </a:cubicBezTo>
                <a:cubicBezTo>
                  <a:pt x="9050079" y="448112"/>
                  <a:pt x="8988911" y="382370"/>
                  <a:pt x="8979774" y="297828"/>
                </a:cubicBezTo>
                <a:cubicBezTo>
                  <a:pt x="8983931" y="382532"/>
                  <a:pt x="8980474" y="492167"/>
                  <a:pt x="8979773" y="595657"/>
                </a:cubicBezTo>
                <a:cubicBezTo>
                  <a:pt x="4698181" y="523122"/>
                  <a:pt x="2272138" y="708431"/>
                  <a:pt x="297828" y="595657"/>
                </a:cubicBezTo>
                <a:cubicBezTo>
                  <a:pt x="112843" y="582823"/>
                  <a:pt x="-2427" y="743091"/>
                  <a:pt x="0" y="893485"/>
                </a:cubicBezTo>
                <a:cubicBezTo>
                  <a:pt x="-124004" y="1682884"/>
                  <a:pt x="29847" y="3128290"/>
                  <a:pt x="0" y="4467426"/>
                </a:cubicBezTo>
                <a:cubicBezTo>
                  <a:pt x="1723" y="4605818"/>
                  <a:pt x="120617" y="4762982"/>
                  <a:pt x="297828" y="4765254"/>
                </a:cubicBezTo>
                <a:cubicBezTo>
                  <a:pt x="468215" y="4764493"/>
                  <a:pt x="592532" y="4636331"/>
                  <a:pt x="595656" y="4467426"/>
                </a:cubicBezTo>
                <a:cubicBezTo>
                  <a:pt x="599891" y="4381773"/>
                  <a:pt x="601959" y="4278422"/>
                  <a:pt x="595657" y="4169597"/>
                </a:cubicBezTo>
                <a:cubicBezTo>
                  <a:pt x="4322466" y="4303013"/>
                  <a:pt x="7501468" y="4065448"/>
                  <a:pt x="9277602" y="4169597"/>
                </a:cubicBezTo>
                <a:cubicBezTo>
                  <a:pt x="9442343" y="4141987"/>
                  <a:pt x="9590830" y="4018751"/>
                  <a:pt x="9575430" y="3871769"/>
                </a:cubicBezTo>
                <a:cubicBezTo>
                  <a:pt x="9740940" y="3284013"/>
                  <a:pt x="9529335" y="1499666"/>
                  <a:pt x="9575430" y="297828"/>
                </a:cubicBezTo>
                <a:close/>
                <a:moveTo>
                  <a:pt x="297828" y="1191314"/>
                </a:moveTo>
                <a:cubicBezTo>
                  <a:pt x="474003" y="1214000"/>
                  <a:pt x="607245" y="1070083"/>
                  <a:pt x="595656" y="893486"/>
                </a:cubicBezTo>
                <a:cubicBezTo>
                  <a:pt x="597633" y="818349"/>
                  <a:pt x="532430" y="743562"/>
                  <a:pt x="446742" y="744572"/>
                </a:cubicBezTo>
                <a:cubicBezTo>
                  <a:pt x="364018" y="738321"/>
                  <a:pt x="312288" y="809341"/>
                  <a:pt x="297828" y="893486"/>
                </a:cubicBezTo>
                <a:cubicBezTo>
                  <a:pt x="322758" y="1036643"/>
                  <a:pt x="296510" y="1058519"/>
                  <a:pt x="297828" y="1191314"/>
                </a:cubicBezTo>
                <a:close/>
              </a:path>
              <a:path w="9575430" h="4765254" fill="darkenLess" stroke="0" extrusionOk="0">
                <a:moveTo>
                  <a:pt x="297828" y="1191314"/>
                </a:moveTo>
                <a:cubicBezTo>
                  <a:pt x="435650" y="1183813"/>
                  <a:pt x="594335" y="1067664"/>
                  <a:pt x="595656" y="893486"/>
                </a:cubicBezTo>
                <a:cubicBezTo>
                  <a:pt x="607010" y="814488"/>
                  <a:pt x="531741" y="742555"/>
                  <a:pt x="446742" y="744572"/>
                </a:cubicBezTo>
                <a:cubicBezTo>
                  <a:pt x="351737" y="737725"/>
                  <a:pt x="295450" y="796847"/>
                  <a:pt x="297828" y="893486"/>
                </a:cubicBezTo>
                <a:cubicBezTo>
                  <a:pt x="299916" y="991447"/>
                  <a:pt x="276833" y="1080473"/>
                  <a:pt x="297828" y="1191314"/>
                </a:cubicBezTo>
                <a:close/>
                <a:moveTo>
                  <a:pt x="9277602" y="595657"/>
                </a:moveTo>
                <a:cubicBezTo>
                  <a:pt x="9460476" y="603911"/>
                  <a:pt x="9584962" y="477575"/>
                  <a:pt x="9575430" y="297829"/>
                </a:cubicBezTo>
                <a:cubicBezTo>
                  <a:pt x="9577204" y="103925"/>
                  <a:pt x="9449188" y="15122"/>
                  <a:pt x="9277602" y="1"/>
                </a:cubicBezTo>
                <a:cubicBezTo>
                  <a:pt x="9121516" y="625"/>
                  <a:pt x="8986012" y="127227"/>
                  <a:pt x="8979774" y="297829"/>
                </a:cubicBezTo>
                <a:cubicBezTo>
                  <a:pt x="8989817" y="385679"/>
                  <a:pt x="9048207" y="456259"/>
                  <a:pt x="9128688" y="446743"/>
                </a:cubicBezTo>
                <a:cubicBezTo>
                  <a:pt x="9208015" y="448160"/>
                  <a:pt x="9276878" y="381641"/>
                  <a:pt x="9277602" y="297829"/>
                </a:cubicBezTo>
                <a:cubicBezTo>
                  <a:pt x="9272191" y="378949"/>
                  <a:pt x="9293745" y="453294"/>
                  <a:pt x="9277602" y="595657"/>
                </a:cubicBezTo>
                <a:close/>
              </a:path>
              <a:path w="9575430" h="4765254" fill="none" extrusionOk="0">
                <a:moveTo>
                  <a:pt x="0" y="893485"/>
                </a:moveTo>
                <a:cubicBezTo>
                  <a:pt x="1127" y="733353"/>
                  <a:pt x="120225" y="593373"/>
                  <a:pt x="297828" y="595657"/>
                </a:cubicBezTo>
                <a:cubicBezTo>
                  <a:pt x="1897422" y="472088"/>
                  <a:pt x="5566422" y="610583"/>
                  <a:pt x="8979773" y="595657"/>
                </a:cubicBezTo>
                <a:cubicBezTo>
                  <a:pt x="9006461" y="470336"/>
                  <a:pt x="8955857" y="334034"/>
                  <a:pt x="8979773" y="297828"/>
                </a:cubicBezTo>
                <a:cubicBezTo>
                  <a:pt x="8992049" y="144102"/>
                  <a:pt x="9137025" y="3336"/>
                  <a:pt x="9277601" y="0"/>
                </a:cubicBezTo>
                <a:cubicBezTo>
                  <a:pt x="9419057" y="14652"/>
                  <a:pt x="9552616" y="120459"/>
                  <a:pt x="9575429" y="297828"/>
                </a:cubicBezTo>
                <a:cubicBezTo>
                  <a:pt x="9601990" y="1471379"/>
                  <a:pt x="9549079" y="2604229"/>
                  <a:pt x="9575430" y="3871769"/>
                </a:cubicBezTo>
                <a:cubicBezTo>
                  <a:pt x="9597376" y="4024570"/>
                  <a:pt x="9431702" y="4152280"/>
                  <a:pt x="9277602" y="4169597"/>
                </a:cubicBezTo>
                <a:cubicBezTo>
                  <a:pt x="6317359" y="4036130"/>
                  <a:pt x="2059892" y="4115834"/>
                  <a:pt x="595657" y="4169597"/>
                </a:cubicBezTo>
                <a:cubicBezTo>
                  <a:pt x="617467" y="4308771"/>
                  <a:pt x="613015" y="4365692"/>
                  <a:pt x="595657" y="4467426"/>
                </a:cubicBezTo>
                <a:cubicBezTo>
                  <a:pt x="606125" y="4650444"/>
                  <a:pt x="458170" y="4740556"/>
                  <a:pt x="297829" y="4765254"/>
                </a:cubicBezTo>
                <a:cubicBezTo>
                  <a:pt x="155891" y="4789122"/>
                  <a:pt x="2479" y="4639431"/>
                  <a:pt x="1" y="4467426"/>
                </a:cubicBezTo>
                <a:cubicBezTo>
                  <a:pt x="-112819" y="3251548"/>
                  <a:pt x="14604" y="2090687"/>
                  <a:pt x="0" y="893485"/>
                </a:cubicBezTo>
                <a:close/>
                <a:moveTo>
                  <a:pt x="8979773" y="595657"/>
                </a:moveTo>
                <a:cubicBezTo>
                  <a:pt x="9039033" y="599257"/>
                  <a:pt x="9153110" y="592237"/>
                  <a:pt x="9277602" y="595657"/>
                </a:cubicBezTo>
                <a:cubicBezTo>
                  <a:pt x="9436035" y="575426"/>
                  <a:pt x="9578442" y="466750"/>
                  <a:pt x="9575430" y="297829"/>
                </a:cubicBezTo>
                <a:moveTo>
                  <a:pt x="9277602" y="595657"/>
                </a:moveTo>
                <a:cubicBezTo>
                  <a:pt x="9278621" y="522584"/>
                  <a:pt x="9275187" y="340033"/>
                  <a:pt x="9277602" y="297828"/>
                </a:cubicBezTo>
                <a:cubicBezTo>
                  <a:pt x="9284481" y="381592"/>
                  <a:pt x="9208084" y="459247"/>
                  <a:pt x="9128688" y="446742"/>
                </a:cubicBezTo>
                <a:cubicBezTo>
                  <a:pt x="9053236" y="440801"/>
                  <a:pt x="8975232" y="384791"/>
                  <a:pt x="8979774" y="297828"/>
                </a:cubicBezTo>
                <a:moveTo>
                  <a:pt x="297828" y="1191314"/>
                </a:moveTo>
                <a:cubicBezTo>
                  <a:pt x="291464" y="1084591"/>
                  <a:pt x="283250" y="953607"/>
                  <a:pt x="297828" y="893485"/>
                </a:cubicBezTo>
                <a:cubicBezTo>
                  <a:pt x="303354" y="815803"/>
                  <a:pt x="361938" y="731321"/>
                  <a:pt x="446742" y="744571"/>
                </a:cubicBezTo>
                <a:cubicBezTo>
                  <a:pt x="529146" y="747655"/>
                  <a:pt x="598573" y="808636"/>
                  <a:pt x="595656" y="893485"/>
                </a:cubicBezTo>
                <a:cubicBezTo>
                  <a:pt x="569514" y="1060961"/>
                  <a:pt x="454624" y="1184370"/>
                  <a:pt x="297828" y="1191313"/>
                </a:cubicBezTo>
                <a:cubicBezTo>
                  <a:pt x="133650" y="1195735"/>
                  <a:pt x="10734" y="1070109"/>
                  <a:pt x="0" y="893485"/>
                </a:cubicBezTo>
                <a:moveTo>
                  <a:pt x="595657" y="893485"/>
                </a:moveTo>
                <a:cubicBezTo>
                  <a:pt x="587696" y="1465695"/>
                  <a:pt x="713085" y="3080050"/>
                  <a:pt x="595657" y="4169597"/>
                </a:cubicBezTo>
              </a:path>
              <a:path w="9575430" h="4765254" fill="none" stroke="0" extrusionOk="0">
                <a:moveTo>
                  <a:pt x="0" y="893485"/>
                </a:moveTo>
                <a:cubicBezTo>
                  <a:pt x="2521" y="755229"/>
                  <a:pt x="132612" y="600973"/>
                  <a:pt x="297828" y="595657"/>
                </a:cubicBezTo>
                <a:cubicBezTo>
                  <a:pt x="1513129" y="590971"/>
                  <a:pt x="6674855" y="610408"/>
                  <a:pt x="8979773" y="595657"/>
                </a:cubicBezTo>
                <a:cubicBezTo>
                  <a:pt x="8993568" y="554358"/>
                  <a:pt x="8997097" y="390250"/>
                  <a:pt x="8979773" y="297828"/>
                </a:cubicBezTo>
                <a:cubicBezTo>
                  <a:pt x="8979182" y="162047"/>
                  <a:pt x="9123854" y="-26448"/>
                  <a:pt x="9277601" y="0"/>
                </a:cubicBezTo>
                <a:cubicBezTo>
                  <a:pt x="9439336" y="822"/>
                  <a:pt x="9573173" y="164177"/>
                  <a:pt x="9575429" y="297828"/>
                </a:cubicBezTo>
                <a:cubicBezTo>
                  <a:pt x="9580976" y="1511023"/>
                  <a:pt x="9718737" y="2782024"/>
                  <a:pt x="9575430" y="3871769"/>
                </a:cubicBezTo>
                <a:cubicBezTo>
                  <a:pt x="9561003" y="4044662"/>
                  <a:pt x="9472711" y="4174936"/>
                  <a:pt x="9277602" y="4169597"/>
                </a:cubicBezTo>
                <a:cubicBezTo>
                  <a:pt x="5278497" y="4144314"/>
                  <a:pt x="3131349" y="4119954"/>
                  <a:pt x="595657" y="4169597"/>
                </a:cubicBezTo>
                <a:cubicBezTo>
                  <a:pt x="619815" y="4301548"/>
                  <a:pt x="599339" y="4432188"/>
                  <a:pt x="595657" y="4467426"/>
                </a:cubicBezTo>
                <a:cubicBezTo>
                  <a:pt x="595481" y="4646202"/>
                  <a:pt x="449722" y="4767098"/>
                  <a:pt x="297829" y="4765254"/>
                </a:cubicBezTo>
                <a:cubicBezTo>
                  <a:pt x="149220" y="4742819"/>
                  <a:pt x="-389" y="4613113"/>
                  <a:pt x="1" y="4467426"/>
                </a:cubicBezTo>
                <a:cubicBezTo>
                  <a:pt x="-13275" y="3316568"/>
                  <a:pt x="115017" y="2202600"/>
                  <a:pt x="0" y="893485"/>
                </a:cubicBezTo>
                <a:close/>
                <a:moveTo>
                  <a:pt x="8979773" y="595657"/>
                </a:moveTo>
                <a:cubicBezTo>
                  <a:pt x="9106561" y="588881"/>
                  <a:pt x="9220407" y="576331"/>
                  <a:pt x="9277602" y="595657"/>
                </a:cubicBezTo>
                <a:cubicBezTo>
                  <a:pt x="9415141" y="605931"/>
                  <a:pt x="9581458" y="467613"/>
                  <a:pt x="9575430" y="297829"/>
                </a:cubicBezTo>
                <a:moveTo>
                  <a:pt x="9277602" y="595657"/>
                </a:moveTo>
                <a:cubicBezTo>
                  <a:pt x="9285598" y="469802"/>
                  <a:pt x="9280719" y="382995"/>
                  <a:pt x="9277602" y="297828"/>
                </a:cubicBezTo>
                <a:cubicBezTo>
                  <a:pt x="9282558" y="369013"/>
                  <a:pt x="9209625" y="449818"/>
                  <a:pt x="9128688" y="446742"/>
                </a:cubicBezTo>
                <a:cubicBezTo>
                  <a:pt x="9048664" y="446480"/>
                  <a:pt x="8974131" y="388558"/>
                  <a:pt x="8979774" y="297828"/>
                </a:cubicBezTo>
                <a:moveTo>
                  <a:pt x="297828" y="1191314"/>
                </a:moveTo>
                <a:cubicBezTo>
                  <a:pt x="278995" y="1138526"/>
                  <a:pt x="276164" y="1001303"/>
                  <a:pt x="297828" y="893485"/>
                </a:cubicBezTo>
                <a:cubicBezTo>
                  <a:pt x="294335" y="816067"/>
                  <a:pt x="351031" y="740578"/>
                  <a:pt x="446742" y="744571"/>
                </a:cubicBezTo>
                <a:cubicBezTo>
                  <a:pt x="530649" y="748993"/>
                  <a:pt x="595812" y="810183"/>
                  <a:pt x="595656" y="893485"/>
                </a:cubicBezTo>
                <a:cubicBezTo>
                  <a:pt x="594432" y="1052241"/>
                  <a:pt x="483615" y="1181678"/>
                  <a:pt x="297828" y="1191313"/>
                </a:cubicBezTo>
                <a:cubicBezTo>
                  <a:pt x="140913" y="1186107"/>
                  <a:pt x="4109" y="1057824"/>
                  <a:pt x="0" y="893485"/>
                </a:cubicBezTo>
                <a:moveTo>
                  <a:pt x="595657" y="893485"/>
                </a:moveTo>
                <a:cubicBezTo>
                  <a:pt x="486994" y="2074285"/>
                  <a:pt x="431133" y="3320925"/>
                  <a:pt x="595657" y="4169597"/>
                </a:cubicBezTo>
              </a:path>
            </a:pathLst>
          </a:custGeom>
          <a:solidFill>
            <a:srgbClr val="92D050"/>
          </a:solidFill>
          <a:ln>
            <a:solidFill>
              <a:schemeClr val="tx1"/>
            </a:solidFill>
            <a:prstDash val="lgDash"/>
            <a:extLst>
              <a:ext uri="{C807C97D-BFC1-408E-A445-0C87EB9F89A2}">
                <ask:lineSketchStyleProps xmlns:ask="http://schemas.microsoft.com/office/drawing/2018/sketchyshapes" sd="678184378">
                  <a:prstGeom prst="horizontalScroll">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50C7A529-F0B6-4713-AE16-34F8CF258B12}"/>
              </a:ext>
            </a:extLst>
          </p:cNvPr>
          <p:cNvSpPr txBox="1"/>
          <p:nvPr/>
        </p:nvSpPr>
        <p:spPr>
          <a:xfrm>
            <a:off x="3096774" y="1644967"/>
            <a:ext cx="8344095" cy="2862322"/>
          </a:xfrm>
          <a:prstGeom prst="rect">
            <a:avLst/>
          </a:prstGeom>
          <a:noFill/>
        </p:spPr>
        <p:txBody>
          <a:bodyPr wrap="square" rtlCol="0">
            <a:spAutoFit/>
          </a:bodyPr>
          <a:lstStyle/>
          <a:p>
            <a:pPr lvl="0" algn="just"/>
            <a:r>
              <a:rPr lang="vi-VN" sz="3600" dirty="0">
                <a:solidFill>
                  <a:srgbClr val="B80036"/>
                </a:solidFill>
                <a:latin typeface="Arial" panose="020B0604020202020204" pitchFamily="34" charset="0"/>
                <a:cs typeface="Arial" panose="020B0604020202020204" pitchFamily="34" charset="0"/>
              </a:rPr>
              <a:t> “Con muốn làm một cái cây. Con muốn làm cây ổi trong sân nhà cũ của con, muốn luôn bên đám bạn cùng chia nhau từng trái ổi chín và thấy ông ngồi cười hiền lành bên gốc ổi...”. </a:t>
            </a:r>
            <a:endParaRPr kumimoji="0" lang="en-US" sz="3600" b="0" i="0" u="none" strike="noStrike" kern="1200" cap="none" spc="0" normalizeH="0" baseline="0" noProof="0" dirty="0">
              <a:ln>
                <a:noFill/>
              </a:ln>
              <a:solidFill>
                <a:srgbClr val="B8003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50357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25"/>
                                        </p:tgtEl>
                                        <p:attrNameLst>
                                          <p:attrName>style.visibility</p:attrName>
                                        </p:attrNameLst>
                                      </p:cBhvr>
                                      <p:to>
                                        <p:strVal val="visible"/>
                                      </p:to>
                                    </p:set>
                                  </p:childTnLst>
                                </p:cTn>
                              </p:par>
                            </p:childTnLst>
                          </p:cTn>
                        </p:par>
                        <p:par>
                          <p:cTn id="7" fill="hold">
                            <p:stCondLst>
                              <p:cond delay="250"/>
                            </p:stCondLst>
                            <p:childTnLst>
                              <p:par>
                                <p:cTn id="8" presetID="16" presetClass="entr" presetSubtype="21"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650"/>
                                        <p:tgtEl>
                                          <p:spTgt spid="30"/>
                                        </p:tgtEl>
                                      </p:cBhvr>
                                    </p:animEffect>
                                  </p:childTnLst>
                                </p:cTn>
                              </p:par>
                            </p:childTnLst>
                          </p:cTn>
                        </p:par>
                        <p:par>
                          <p:cTn id="11" fill="hold">
                            <p:stCondLst>
                              <p:cond delay="9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800"/>
                                        <p:tgtEl>
                                          <p:spTgt spid="4"/>
                                        </p:tgtEl>
                                      </p:cBhvr>
                                    </p:animEffect>
                                  </p:childTnLst>
                                </p:cTn>
                              </p:par>
                            </p:childTnLst>
                          </p:cTn>
                        </p:par>
                        <p:par>
                          <p:cTn id="15" fill="hold">
                            <p:stCondLst>
                              <p:cond delay="1700"/>
                            </p:stCondLst>
                            <p:childTnLst>
                              <p:par>
                                <p:cTn id="16" presetID="32" presetClass="emph" presetSubtype="0" fill="hold" nodeType="afterEffect">
                                  <p:stCondLst>
                                    <p:cond delay="0"/>
                                  </p:stCondLst>
                                  <p:childTnLst>
                                    <p:animRot by="120000">
                                      <p:cBhvr>
                                        <p:cTn id="17" dur="200" fill="hold">
                                          <p:stCondLst>
                                            <p:cond delay="0"/>
                                          </p:stCondLst>
                                        </p:cTn>
                                        <p:tgtEl>
                                          <p:spTgt spid="25"/>
                                        </p:tgtEl>
                                        <p:attrNameLst>
                                          <p:attrName>r</p:attrName>
                                        </p:attrNameLst>
                                      </p:cBhvr>
                                    </p:animRot>
                                    <p:animRot by="-240000">
                                      <p:cBhvr>
                                        <p:cTn id="18" dur="400" fill="hold">
                                          <p:stCondLst>
                                            <p:cond delay="400"/>
                                          </p:stCondLst>
                                        </p:cTn>
                                        <p:tgtEl>
                                          <p:spTgt spid="25"/>
                                        </p:tgtEl>
                                        <p:attrNameLst>
                                          <p:attrName>r</p:attrName>
                                        </p:attrNameLst>
                                      </p:cBhvr>
                                    </p:animRot>
                                    <p:animRot by="240000">
                                      <p:cBhvr>
                                        <p:cTn id="19" dur="400" fill="hold">
                                          <p:stCondLst>
                                            <p:cond delay="800"/>
                                          </p:stCondLst>
                                        </p:cTn>
                                        <p:tgtEl>
                                          <p:spTgt spid="25"/>
                                        </p:tgtEl>
                                        <p:attrNameLst>
                                          <p:attrName>r</p:attrName>
                                        </p:attrNameLst>
                                      </p:cBhvr>
                                    </p:animRot>
                                    <p:animRot by="-240000">
                                      <p:cBhvr>
                                        <p:cTn id="20" dur="400" fill="hold">
                                          <p:stCondLst>
                                            <p:cond delay="1200"/>
                                          </p:stCondLst>
                                        </p:cTn>
                                        <p:tgtEl>
                                          <p:spTgt spid="25"/>
                                        </p:tgtEl>
                                        <p:attrNameLst>
                                          <p:attrName>r</p:attrName>
                                        </p:attrNameLst>
                                      </p:cBhvr>
                                    </p:animRot>
                                    <p:animRot by="120000">
                                      <p:cBhvr>
                                        <p:cTn id="21" dur="400" fill="hold">
                                          <p:stCondLst>
                                            <p:cond delay="16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A4039A96-7D16-40AE-BA27-2957498F1BD0}"/>
              </a:ext>
            </a:extLst>
          </p:cNvPr>
          <p:cNvPicPr>
            <a:picLocks noChangeAspect="1"/>
          </p:cNvPicPr>
          <p:nvPr/>
        </p:nvPicPr>
        <p:blipFill rotWithShape="1">
          <a:blip r:embed="rId3">
            <a:extLst>
              <a:ext uri="{28A0092B-C50C-407E-A947-70E740481C1C}">
                <a14:useLocalDpi xmlns:a14="http://schemas.microsoft.com/office/drawing/2010/main" val="0"/>
              </a:ext>
            </a:extLst>
          </a:blip>
          <a:srcRect l="28039" t="83798"/>
          <a:stretch/>
        </p:blipFill>
        <p:spPr>
          <a:xfrm flipH="1">
            <a:off x="-1" y="4011560"/>
            <a:ext cx="12191999" cy="2846439"/>
          </a:xfrm>
          <a:prstGeom prst="rect">
            <a:avLst/>
          </a:prstGeom>
        </p:spPr>
      </p:pic>
      <p:grpSp>
        <p:nvGrpSpPr>
          <p:cNvPr id="5" name="Group 4">
            <a:extLst>
              <a:ext uri="{FF2B5EF4-FFF2-40B4-BE49-F238E27FC236}">
                <a16:creationId xmlns:a16="http://schemas.microsoft.com/office/drawing/2014/main" id="{49A28EE4-4693-4D3A-BB4B-583B2DA45D65}"/>
              </a:ext>
            </a:extLst>
          </p:cNvPr>
          <p:cNvGrpSpPr/>
          <p:nvPr/>
        </p:nvGrpSpPr>
        <p:grpSpPr>
          <a:xfrm>
            <a:off x="734078" y="933649"/>
            <a:ext cx="10723839" cy="4726005"/>
            <a:chOff x="651654" y="808521"/>
            <a:chExt cx="10723839" cy="4726005"/>
          </a:xfrm>
          <a:solidFill>
            <a:schemeClr val="accent2">
              <a:lumMod val="40000"/>
              <a:lumOff val="60000"/>
            </a:schemeClr>
          </a:solidFill>
        </p:grpSpPr>
        <p:sp>
          <p:nvSpPr>
            <p:cNvPr id="6" name="Rectangle: Rounded Corners 5">
              <a:extLst>
                <a:ext uri="{FF2B5EF4-FFF2-40B4-BE49-F238E27FC236}">
                  <a16:creationId xmlns:a16="http://schemas.microsoft.com/office/drawing/2014/main" id="{EB83FDFF-9734-4EF1-BDEF-A7ADCB3855C7}"/>
                </a:ext>
              </a:extLst>
            </p:cNvPr>
            <p:cNvSpPr/>
            <p:nvPr/>
          </p:nvSpPr>
          <p:spPr>
            <a:xfrm>
              <a:off x="651654" y="808521"/>
              <a:ext cx="10723839" cy="4726005"/>
            </a:xfrm>
            <a:prstGeom prst="roundRect">
              <a:avLst/>
            </a:prstGeom>
            <a:grpFill/>
            <a:ln w="38100">
              <a:solidFill>
                <a:srgbClr val="C55A1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1F8171F3-8E8D-4AA7-9A7B-C798AB8635AA}"/>
                </a:ext>
              </a:extLst>
            </p:cNvPr>
            <p:cNvSpPr txBox="1"/>
            <p:nvPr/>
          </p:nvSpPr>
          <p:spPr>
            <a:xfrm>
              <a:off x="3834709" y="1145406"/>
              <a:ext cx="4156817" cy="92333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Phiếu</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số</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5</a:t>
              </a:r>
            </a:p>
          </p:txBody>
        </p:sp>
        <p:sp>
          <p:nvSpPr>
            <p:cNvPr id="12" name="TextBox 11">
              <a:extLst>
                <a:ext uri="{FF2B5EF4-FFF2-40B4-BE49-F238E27FC236}">
                  <a16:creationId xmlns:a16="http://schemas.microsoft.com/office/drawing/2014/main" id="{1F18000F-9621-48C2-A258-5703711A0B27}"/>
                </a:ext>
              </a:extLst>
            </p:cNvPr>
            <p:cNvSpPr txBox="1"/>
            <p:nvPr/>
          </p:nvSpPr>
          <p:spPr>
            <a:xfrm>
              <a:off x="883197" y="2098418"/>
              <a:ext cx="10197679" cy="2406813"/>
            </a:xfrm>
            <a:prstGeom prst="rect">
              <a:avLst/>
            </a:prstGeom>
            <a:grpFill/>
          </p:spPr>
          <p:txBody>
            <a:bodyPr wrap="square">
              <a:spAutoFit/>
            </a:bodyPr>
            <a:lstStyle/>
            <a:p>
              <a:pPr marL="0" marR="0" algn="ctr">
                <a:lnSpc>
                  <a:spcPct val="120000"/>
                </a:lnSpc>
                <a:spcBef>
                  <a:spcPts val="0"/>
                </a:spcBef>
                <a:spcAft>
                  <a:spcPts val="0"/>
                </a:spcAft>
              </a:pPr>
              <a:r>
                <a:rPr lang="en-US" sz="4800" dirty="0" err="1">
                  <a:solidFill>
                    <a:srgbClr val="002060"/>
                  </a:solidFill>
                  <a:ea typeface="Calibri" panose="020F0502020204030204" pitchFamily="34" charset="0"/>
                </a:rPr>
                <a:t>Ông</a:t>
              </a:r>
              <a:r>
                <a:rPr lang="en-US" sz="4800" dirty="0">
                  <a:solidFill>
                    <a:srgbClr val="002060"/>
                  </a:solidFill>
                  <a:ea typeface="Calibri" panose="020F0502020204030204" pitchFamily="34" charset="0"/>
                </a:rPr>
                <a:t> </a:t>
              </a:r>
              <a:r>
                <a:rPr lang="en-US" sz="4800" dirty="0" err="1">
                  <a:solidFill>
                    <a:srgbClr val="002060"/>
                  </a:solidFill>
                  <a:ea typeface="Calibri" panose="020F0502020204030204" pitchFamily="34" charset="0"/>
                </a:rPr>
                <a:t>bụt</a:t>
              </a:r>
              <a:r>
                <a:rPr lang="en-US" sz="4800" dirty="0">
                  <a:solidFill>
                    <a:srgbClr val="002060"/>
                  </a:solidFill>
                  <a:ea typeface="Calibri" panose="020F0502020204030204" pitchFamily="34" charset="0"/>
                </a:rPr>
                <a:t> </a:t>
              </a:r>
              <a:r>
                <a:rPr lang="en-US" sz="4800" dirty="0" err="1">
                  <a:solidFill>
                    <a:srgbClr val="002060"/>
                  </a:solidFill>
                  <a:ea typeface="Calibri" panose="020F0502020204030204" pitchFamily="34" charset="0"/>
                </a:rPr>
                <a:t>đã</a:t>
              </a:r>
              <a:r>
                <a:rPr lang="en-US" sz="4800" dirty="0">
                  <a:solidFill>
                    <a:srgbClr val="002060"/>
                  </a:solidFill>
                  <a:ea typeface="Calibri" panose="020F0502020204030204" pitchFamily="34" charset="0"/>
                </a:rPr>
                <a:t> </a:t>
              </a:r>
              <a:r>
                <a:rPr lang="en-US" sz="4800" dirty="0" err="1">
                  <a:solidFill>
                    <a:srgbClr val="002060"/>
                  </a:solidFill>
                  <a:ea typeface="Calibri" panose="020F0502020204030204" pitchFamily="34" charset="0"/>
                </a:rPr>
                <a:t>đến</a:t>
              </a:r>
              <a:endParaRPr lang="en-US" sz="4800" dirty="0">
                <a:solidFill>
                  <a:srgbClr val="002060"/>
                </a:solidFill>
                <a:effectLst/>
                <a:ea typeface="Calibri" panose="020F0502020204030204" pitchFamily="34" charset="0"/>
              </a:endParaRPr>
            </a:p>
            <a:p>
              <a:pPr marL="0" marR="0" algn="just">
                <a:lnSpc>
                  <a:spcPct val="120000"/>
                </a:lnSpc>
                <a:spcBef>
                  <a:spcPts val="0"/>
                </a:spcBef>
                <a:spcAft>
                  <a:spcPts val="0"/>
                </a:spcAft>
              </a:pPr>
              <a:r>
                <a:rPr lang="vi-VN" sz="4000" dirty="0">
                  <a:effectLst/>
                  <a:ea typeface="Calibri" panose="020F0502020204030204" pitchFamily="34" charset="0"/>
                </a:rPr>
                <a:t>Việc làm của nhân vật nào trong câu chuyện</a:t>
              </a:r>
              <a:r>
                <a:rPr lang="en-US" sz="4000" dirty="0">
                  <a:effectLst/>
                  <a:ea typeface="Calibri" panose="020F0502020204030204" pitchFamily="34" charset="0"/>
                </a:rPr>
                <a:t> </a:t>
              </a:r>
              <a:r>
                <a:rPr lang="vi-VN" sz="4000" dirty="0">
                  <a:effectLst/>
                  <a:ea typeface="Calibri" panose="020F0502020204030204" pitchFamily="34" charset="0"/>
                </a:rPr>
                <a:t>giống như ông bụt trong thế giới cổ tích?</a:t>
              </a:r>
            </a:p>
          </p:txBody>
        </p:sp>
      </p:grpSp>
      <p:grpSp>
        <p:nvGrpSpPr>
          <p:cNvPr id="15" name="组合 7">
            <a:extLst>
              <a:ext uri="{FF2B5EF4-FFF2-40B4-BE49-F238E27FC236}">
                <a16:creationId xmlns:a16="http://schemas.microsoft.com/office/drawing/2014/main" id="{0CA23124-5D8E-48B7-8413-A19560157803}"/>
              </a:ext>
            </a:extLst>
          </p:cNvPr>
          <p:cNvGrpSpPr/>
          <p:nvPr/>
        </p:nvGrpSpPr>
        <p:grpSpPr>
          <a:xfrm rot="19206174">
            <a:off x="-395882" y="-34655"/>
            <a:ext cx="2703957" cy="2096008"/>
            <a:chOff x="8947603" y="-596196"/>
            <a:chExt cx="2880603" cy="2973450"/>
          </a:xfrm>
        </p:grpSpPr>
        <p:pic>
          <p:nvPicPr>
            <p:cNvPr id="16" name="图片 4" descr="图片包含 物体&#10;&#10;已生成高可信度的说明">
              <a:extLst>
                <a:ext uri="{FF2B5EF4-FFF2-40B4-BE49-F238E27FC236}">
                  <a16:creationId xmlns:a16="http://schemas.microsoft.com/office/drawing/2014/main" id="{E40EECB1-BAA0-4260-9F34-C85BB03D91E5}"/>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17" name="图片 5" descr="图片包含 物体&#10;&#10;已生成高可信度的说明">
              <a:extLst>
                <a:ext uri="{FF2B5EF4-FFF2-40B4-BE49-F238E27FC236}">
                  <a16:creationId xmlns:a16="http://schemas.microsoft.com/office/drawing/2014/main" id="{6DCDA0C5-2616-4DE6-B6C2-108574DC5D9A}"/>
                </a:ext>
              </a:extLst>
            </p:cNvPr>
            <p:cNvPicPr>
              <a:picLocks noChangeAspect="1"/>
            </p:cNvPicPr>
            <p:nvPr/>
          </p:nvPicPr>
          <p:blipFill rotWithShape="1">
            <a:blip r:embed="rId4">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18" name="图片 6" descr="图片包含 物体&#10;&#10;已生成高可信度的说明">
              <a:extLst>
                <a:ext uri="{FF2B5EF4-FFF2-40B4-BE49-F238E27FC236}">
                  <a16:creationId xmlns:a16="http://schemas.microsoft.com/office/drawing/2014/main" id="{75D16A38-7BFA-45D7-8FAE-196F0DE9C813}"/>
                </a:ext>
              </a:extLst>
            </p:cNvPr>
            <p:cNvPicPr>
              <a:picLocks noChangeAspect="1"/>
            </p:cNvPicPr>
            <p:nvPr/>
          </p:nvPicPr>
          <p:blipFill rotWithShape="1">
            <a:blip r:embed="rId5">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9" name="Picture 18">
            <a:extLst>
              <a:ext uri="{FF2B5EF4-FFF2-40B4-BE49-F238E27FC236}">
                <a16:creationId xmlns:a16="http://schemas.microsoft.com/office/drawing/2014/main" id="{A3C5EE55-2655-4ED0-BD9F-52977E7A0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4800" y="4417650"/>
            <a:ext cx="4107200" cy="2484008"/>
          </a:xfrm>
          <a:prstGeom prst="rect">
            <a:avLst/>
          </a:prstGeom>
        </p:spPr>
      </p:pic>
    </p:spTree>
    <p:extLst>
      <p:ext uri="{BB962C8B-B14F-4D97-AF65-F5344CB8AC3E}">
        <p14:creationId xmlns:p14="http://schemas.microsoft.com/office/powerpoint/2010/main" val="9279650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800" fill="hold"/>
                                        <p:tgtEl>
                                          <p:spTgt spid="5"/>
                                        </p:tgtEl>
                                        <p:attrNameLst>
                                          <p:attrName>ppt_w</p:attrName>
                                        </p:attrNameLst>
                                      </p:cBhvr>
                                      <p:tavLst>
                                        <p:tav tm="0">
                                          <p:val>
                                            <p:fltVal val="0"/>
                                          </p:val>
                                        </p:tav>
                                        <p:tav tm="100000">
                                          <p:val>
                                            <p:strVal val="#ppt_w"/>
                                          </p:val>
                                        </p:tav>
                                      </p:tavLst>
                                    </p:anim>
                                    <p:anim calcmode="lin" valueType="num">
                                      <p:cBhvr>
                                        <p:cTn id="8" dur="800" fill="hold"/>
                                        <p:tgtEl>
                                          <p:spTgt spid="5"/>
                                        </p:tgtEl>
                                        <p:attrNameLst>
                                          <p:attrName>ppt_h</p:attrName>
                                        </p:attrNameLst>
                                      </p:cBhvr>
                                      <p:tavLst>
                                        <p:tav tm="0">
                                          <p:val>
                                            <p:fltVal val="0"/>
                                          </p:val>
                                        </p:tav>
                                        <p:tav tm="100000">
                                          <p:val>
                                            <p:strVal val="#ppt_h"/>
                                          </p:val>
                                        </p:tav>
                                      </p:tavLst>
                                    </p:anim>
                                    <p:animEffect transition="in" filter="fade">
                                      <p:cBhvr>
                                        <p:cTn id="9" dur="800"/>
                                        <p:tgtEl>
                                          <p:spTgt spid="5"/>
                                        </p:tgtEl>
                                      </p:cBhvr>
                                    </p:animEffect>
                                  </p:childTnLst>
                                </p:cTn>
                              </p:par>
                            </p:childTnLst>
                          </p:cTn>
                        </p:par>
                        <p:par>
                          <p:cTn id="10" fill="hold">
                            <p:stCondLst>
                              <p:cond delay="8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par>
                          <p:cTn id="14" fill="hold">
                            <p:stCondLst>
                              <p:cond delay="13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Nhóm 24">
            <a:extLst>
              <a:ext uri="{FF2B5EF4-FFF2-40B4-BE49-F238E27FC236}">
                <a16:creationId xmlns:a16="http://schemas.microsoft.com/office/drawing/2014/main" id="{2ECE7434-DDF3-B155-5CC2-28DAC60A5872}"/>
              </a:ext>
            </a:extLst>
          </p:cNvPr>
          <p:cNvGrpSpPr/>
          <p:nvPr/>
        </p:nvGrpSpPr>
        <p:grpSpPr>
          <a:xfrm flipH="1">
            <a:off x="-286665" y="3117773"/>
            <a:ext cx="2625049" cy="3564417"/>
            <a:chOff x="3629134" y="2816948"/>
            <a:chExt cx="1663010" cy="2404503"/>
          </a:xfrm>
        </p:grpSpPr>
        <p:sp>
          <p:nvSpPr>
            <p:cNvPr id="26" name="Hình Bầu dục 25">
              <a:extLst>
                <a:ext uri="{FF2B5EF4-FFF2-40B4-BE49-F238E27FC236}">
                  <a16:creationId xmlns:a16="http://schemas.microsoft.com/office/drawing/2014/main" id="{BD1BE905-7DAB-122F-DE4C-B635CD90F8EE}"/>
                </a:ext>
              </a:extLst>
            </p:cNvPr>
            <p:cNvSpPr/>
            <p:nvPr/>
          </p:nvSpPr>
          <p:spPr>
            <a:xfrm>
              <a:off x="3992481" y="4556428"/>
              <a:ext cx="971257" cy="496021"/>
            </a:xfrm>
            <a:prstGeom prst="ellipse">
              <a:avLst/>
            </a:prstGeom>
            <a:solidFill>
              <a:srgbClr val="DBD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7" name="Hình ảnh 26">
              <a:hlinkClick r:id="rId2" action="ppaction://hlinksldjump"/>
              <a:extLst>
                <a:ext uri="{FF2B5EF4-FFF2-40B4-BE49-F238E27FC236}">
                  <a16:creationId xmlns:a16="http://schemas.microsoft.com/office/drawing/2014/main" id="{EB9005C8-7E3B-20D2-46ED-F9D7596EE8DF}"/>
                </a:ext>
              </a:extLst>
            </p:cNvPr>
            <p:cNvPicPr>
              <a:picLocks noChangeAspect="1"/>
            </p:cNvPicPr>
            <p:nvPr/>
          </p:nvPicPr>
          <p:blipFill rotWithShape="1">
            <a:blip r:embed="rId3"/>
            <a:srcRect l="36240" t="55991" r="46325" b="-805"/>
            <a:stretch/>
          </p:blipFill>
          <p:spPr>
            <a:xfrm>
              <a:off x="3629134" y="2816948"/>
              <a:ext cx="1663010" cy="2404503"/>
            </a:xfrm>
            <a:prstGeom prst="ellipse">
              <a:avLst/>
            </a:prstGeom>
          </p:spPr>
        </p:pic>
      </p:grpSp>
      <p:sp>
        <p:nvSpPr>
          <p:cNvPr id="30" name="Cuộn: Ngang 1">
            <a:extLst>
              <a:ext uri="{FF2B5EF4-FFF2-40B4-BE49-F238E27FC236}">
                <a16:creationId xmlns:a16="http://schemas.microsoft.com/office/drawing/2014/main" id="{C772E065-5F87-4BDA-B834-949A6F73C162}"/>
              </a:ext>
            </a:extLst>
          </p:cNvPr>
          <p:cNvSpPr/>
          <p:nvPr/>
        </p:nvSpPr>
        <p:spPr>
          <a:xfrm>
            <a:off x="2243134" y="726311"/>
            <a:ext cx="9575430" cy="4765254"/>
          </a:xfrm>
          <a:custGeom>
            <a:avLst/>
            <a:gdLst>
              <a:gd name="connsiteX0" fmla="*/ 9575430 w 9575430"/>
              <a:gd name="connsiteY0" fmla="*/ 297828 h 4765254"/>
              <a:gd name="connsiteX1" fmla="*/ 9277602 w 9575430"/>
              <a:gd name="connsiteY1" fmla="*/ 595656 h 4765254"/>
              <a:gd name="connsiteX2" fmla="*/ 9277602 w 9575430"/>
              <a:gd name="connsiteY2" fmla="*/ 297828 h 4765254"/>
              <a:gd name="connsiteX3" fmla="*/ 9128688 w 9575430"/>
              <a:gd name="connsiteY3" fmla="*/ 446742 h 4765254"/>
              <a:gd name="connsiteX4" fmla="*/ 8979774 w 9575430"/>
              <a:gd name="connsiteY4" fmla="*/ 297828 h 4765254"/>
              <a:gd name="connsiteX5" fmla="*/ 8979773 w 9575430"/>
              <a:gd name="connsiteY5" fmla="*/ 595657 h 4765254"/>
              <a:gd name="connsiteX6" fmla="*/ 297828 w 9575430"/>
              <a:gd name="connsiteY6" fmla="*/ 595657 h 4765254"/>
              <a:gd name="connsiteX7" fmla="*/ 0 w 9575430"/>
              <a:gd name="connsiteY7" fmla="*/ 893485 h 4765254"/>
              <a:gd name="connsiteX8" fmla="*/ 0 w 9575430"/>
              <a:gd name="connsiteY8" fmla="*/ 4467426 h 4765254"/>
              <a:gd name="connsiteX9" fmla="*/ 297828 w 9575430"/>
              <a:gd name="connsiteY9" fmla="*/ 4765254 h 4765254"/>
              <a:gd name="connsiteX10" fmla="*/ 595656 w 9575430"/>
              <a:gd name="connsiteY10" fmla="*/ 4467426 h 4765254"/>
              <a:gd name="connsiteX11" fmla="*/ 595657 w 9575430"/>
              <a:gd name="connsiteY11" fmla="*/ 4169597 h 4765254"/>
              <a:gd name="connsiteX12" fmla="*/ 9277602 w 9575430"/>
              <a:gd name="connsiteY12" fmla="*/ 4169597 h 4765254"/>
              <a:gd name="connsiteX13" fmla="*/ 9575430 w 9575430"/>
              <a:gd name="connsiteY13" fmla="*/ 3871769 h 4765254"/>
              <a:gd name="connsiteX14" fmla="*/ 9575430 w 9575430"/>
              <a:gd name="connsiteY14" fmla="*/ 297828 h 4765254"/>
              <a:gd name="connsiteX15" fmla="*/ 297828 w 9575430"/>
              <a:gd name="connsiteY15" fmla="*/ 1191314 h 4765254"/>
              <a:gd name="connsiteX16" fmla="*/ 595656 w 9575430"/>
              <a:gd name="connsiteY16" fmla="*/ 893486 h 4765254"/>
              <a:gd name="connsiteX17" fmla="*/ 446742 w 9575430"/>
              <a:gd name="connsiteY17" fmla="*/ 744572 h 4765254"/>
              <a:gd name="connsiteX18" fmla="*/ 297828 w 9575430"/>
              <a:gd name="connsiteY18" fmla="*/ 893486 h 4765254"/>
              <a:gd name="connsiteX19" fmla="*/ 297828 w 9575430"/>
              <a:gd name="connsiteY19" fmla="*/ 1191314 h 4765254"/>
              <a:gd name="connsiteX0" fmla="*/ 297828 w 9575430"/>
              <a:gd name="connsiteY0" fmla="*/ 1191314 h 4765254"/>
              <a:gd name="connsiteX1" fmla="*/ 595656 w 9575430"/>
              <a:gd name="connsiteY1" fmla="*/ 893486 h 4765254"/>
              <a:gd name="connsiteX2" fmla="*/ 446742 w 9575430"/>
              <a:gd name="connsiteY2" fmla="*/ 744572 h 4765254"/>
              <a:gd name="connsiteX3" fmla="*/ 297828 w 9575430"/>
              <a:gd name="connsiteY3" fmla="*/ 893486 h 4765254"/>
              <a:gd name="connsiteX4" fmla="*/ 297828 w 9575430"/>
              <a:gd name="connsiteY4" fmla="*/ 1191314 h 4765254"/>
              <a:gd name="connsiteX5" fmla="*/ 9277602 w 9575430"/>
              <a:gd name="connsiteY5" fmla="*/ 595657 h 4765254"/>
              <a:gd name="connsiteX6" fmla="*/ 9575430 w 9575430"/>
              <a:gd name="connsiteY6" fmla="*/ 297829 h 4765254"/>
              <a:gd name="connsiteX7" fmla="*/ 9277602 w 9575430"/>
              <a:gd name="connsiteY7" fmla="*/ 1 h 4765254"/>
              <a:gd name="connsiteX8" fmla="*/ 8979774 w 9575430"/>
              <a:gd name="connsiteY8" fmla="*/ 297829 h 4765254"/>
              <a:gd name="connsiteX9" fmla="*/ 9128688 w 9575430"/>
              <a:gd name="connsiteY9" fmla="*/ 446743 h 4765254"/>
              <a:gd name="connsiteX10" fmla="*/ 9277602 w 9575430"/>
              <a:gd name="connsiteY10" fmla="*/ 297829 h 4765254"/>
              <a:gd name="connsiteX11" fmla="*/ 9277602 w 9575430"/>
              <a:gd name="connsiteY11" fmla="*/ 595657 h 4765254"/>
              <a:gd name="connsiteX0" fmla="*/ 0 w 9575430"/>
              <a:gd name="connsiteY0" fmla="*/ 893485 h 4765254"/>
              <a:gd name="connsiteX1" fmla="*/ 297828 w 9575430"/>
              <a:gd name="connsiteY1" fmla="*/ 595657 h 4765254"/>
              <a:gd name="connsiteX2" fmla="*/ 8979773 w 9575430"/>
              <a:gd name="connsiteY2" fmla="*/ 595657 h 4765254"/>
              <a:gd name="connsiteX3" fmla="*/ 8979773 w 9575430"/>
              <a:gd name="connsiteY3" fmla="*/ 297828 h 4765254"/>
              <a:gd name="connsiteX4" fmla="*/ 9277601 w 9575430"/>
              <a:gd name="connsiteY4" fmla="*/ 0 h 4765254"/>
              <a:gd name="connsiteX5" fmla="*/ 9575429 w 9575430"/>
              <a:gd name="connsiteY5" fmla="*/ 297828 h 4765254"/>
              <a:gd name="connsiteX6" fmla="*/ 9575430 w 9575430"/>
              <a:gd name="connsiteY6" fmla="*/ 3871769 h 4765254"/>
              <a:gd name="connsiteX7" fmla="*/ 9277602 w 9575430"/>
              <a:gd name="connsiteY7" fmla="*/ 4169597 h 4765254"/>
              <a:gd name="connsiteX8" fmla="*/ 595657 w 9575430"/>
              <a:gd name="connsiteY8" fmla="*/ 4169597 h 4765254"/>
              <a:gd name="connsiteX9" fmla="*/ 595657 w 9575430"/>
              <a:gd name="connsiteY9" fmla="*/ 4467426 h 4765254"/>
              <a:gd name="connsiteX10" fmla="*/ 297829 w 9575430"/>
              <a:gd name="connsiteY10" fmla="*/ 4765254 h 4765254"/>
              <a:gd name="connsiteX11" fmla="*/ 1 w 9575430"/>
              <a:gd name="connsiteY11" fmla="*/ 4467426 h 4765254"/>
              <a:gd name="connsiteX12" fmla="*/ 0 w 9575430"/>
              <a:gd name="connsiteY12" fmla="*/ 893485 h 4765254"/>
              <a:gd name="connsiteX13" fmla="*/ 8979773 w 9575430"/>
              <a:gd name="connsiteY13" fmla="*/ 595657 h 4765254"/>
              <a:gd name="connsiteX14" fmla="*/ 9277602 w 9575430"/>
              <a:gd name="connsiteY14" fmla="*/ 595657 h 4765254"/>
              <a:gd name="connsiteX15" fmla="*/ 9575430 w 9575430"/>
              <a:gd name="connsiteY15" fmla="*/ 297829 h 4765254"/>
              <a:gd name="connsiteX16" fmla="*/ 9277602 w 9575430"/>
              <a:gd name="connsiteY16" fmla="*/ 595657 h 4765254"/>
              <a:gd name="connsiteX17" fmla="*/ 9277602 w 9575430"/>
              <a:gd name="connsiteY17" fmla="*/ 297828 h 4765254"/>
              <a:gd name="connsiteX18" fmla="*/ 9128688 w 9575430"/>
              <a:gd name="connsiteY18" fmla="*/ 446742 h 4765254"/>
              <a:gd name="connsiteX19" fmla="*/ 8979774 w 9575430"/>
              <a:gd name="connsiteY19" fmla="*/ 297828 h 4765254"/>
              <a:gd name="connsiteX20" fmla="*/ 297828 w 9575430"/>
              <a:gd name="connsiteY20" fmla="*/ 1191314 h 4765254"/>
              <a:gd name="connsiteX21" fmla="*/ 297828 w 9575430"/>
              <a:gd name="connsiteY21" fmla="*/ 893485 h 4765254"/>
              <a:gd name="connsiteX22" fmla="*/ 446742 w 9575430"/>
              <a:gd name="connsiteY22" fmla="*/ 744571 h 4765254"/>
              <a:gd name="connsiteX23" fmla="*/ 595656 w 9575430"/>
              <a:gd name="connsiteY23" fmla="*/ 893485 h 4765254"/>
              <a:gd name="connsiteX24" fmla="*/ 297828 w 9575430"/>
              <a:gd name="connsiteY24" fmla="*/ 1191313 h 4765254"/>
              <a:gd name="connsiteX25" fmla="*/ 0 w 9575430"/>
              <a:gd name="connsiteY25" fmla="*/ 893485 h 4765254"/>
              <a:gd name="connsiteX26" fmla="*/ 595657 w 9575430"/>
              <a:gd name="connsiteY26" fmla="*/ 893485 h 4765254"/>
              <a:gd name="connsiteX27" fmla="*/ 595657 w 9575430"/>
              <a:gd name="connsiteY27" fmla="*/ 4169597 h 4765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575430" h="4765254" stroke="0" extrusionOk="0">
                <a:moveTo>
                  <a:pt x="9575430" y="297828"/>
                </a:moveTo>
                <a:cubicBezTo>
                  <a:pt x="9591177" y="449996"/>
                  <a:pt x="9439854" y="600846"/>
                  <a:pt x="9277602" y="595656"/>
                </a:cubicBezTo>
                <a:cubicBezTo>
                  <a:pt x="9274684" y="516276"/>
                  <a:pt x="9277620" y="404664"/>
                  <a:pt x="9277602" y="297828"/>
                </a:cubicBezTo>
                <a:cubicBezTo>
                  <a:pt x="9279686" y="381180"/>
                  <a:pt x="9200228" y="450895"/>
                  <a:pt x="9128688" y="446742"/>
                </a:cubicBezTo>
                <a:cubicBezTo>
                  <a:pt x="9050079" y="448112"/>
                  <a:pt x="8988911" y="382370"/>
                  <a:pt x="8979774" y="297828"/>
                </a:cubicBezTo>
                <a:cubicBezTo>
                  <a:pt x="8983931" y="382532"/>
                  <a:pt x="8980474" y="492167"/>
                  <a:pt x="8979773" y="595657"/>
                </a:cubicBezTo>
                <a:cubicBezTo>
                  <a:pt x="4698181" y="523122"/>
                  <a:pt x="2272138" y="708431"/>
                  <a:pt x="297828" y="595657"/>
                </a:cubicBezTo>
                <a:cubicBezTo>
                  <a:pt x="112843" y="582823"/>
                  <a:pt x="-2427" y="743091"/>
                  <a:pt x="0" y="893485"/>
                </a:cubicBezTo>
                <a:cubicBezTo>
                  <a:pt x="-124004" y="1682884"/>
                  <a:pt x="29847" y="3128290"/>
                  <a:pt x="0" y="4467426"/>
                </a:cubicBezTo>
                <a:cubicBezTo>
                  <a:pt x="1723" y="4605818"/>
                  <a:pt x="120617" y="4762982"/>
                  <a:pt x="297828" y="4765254"/>
                </a:cubicBezTo>
                <a:cubicBezTo>
                  <a:pt x="468215" y="4764493"/>
                  <a:pt x="592532" y="4636331"/>
                  <a:pt x="595656" y="4467426"/>
                </a:cubicBezTo>
                <a:cubicBezTo>
                  <a:pt x="599891" y="4381773"/>
                  <a:pt x="601959" y="4278422"/>
                  <a:pt x="595657" y="4169597"/>
                </a:cubicBezTo>
                <a:cubicBezTo>
                  <a:pt x="4322466" y="4303013"/>
                  <a:pt x="7501468" y="4065448"/>
                  <a:pt x="9277602" y="4169597"/>
                </a:cubicBezTo>
                <a:cubicBezTo>
                  <a:pt x="9442343" y="4141987"/>
                  <a:pt x="9590830" y="4018751"/>
                  <a:pt x="9575430" y="3871769"/>
                </a:cubicBezTo>
                <a:cubicBezTo>
                  <a:pt x="9740940" y="3284013"/>
                  <a:pt x="9529335" y="1499666"/>
                  <a:pt x="9575430" y="297828"/>
                </a:cubicBezTo>
                <a:close/>
                <a:moveTo>
                  <a:pt x="297828" y="1191314"/>
                </a:moveTo>
                <a:cubicBezTo>
                  <a:pt x="474003" y="1214000"/>
                  <a:pt x="607245" y="1070083"/>
                  <a:pt x="595656" y="893486"/>
                </a:cubicBezTo>
                <a:cubicBezTo>
                  <a:pt x="597633" y="818349"/>
                  <a:pt x="532430" y="743562"/>
                  <a:pt x="446742" y="744572"/>
                </a:cubicBezTo>
                <a:cubicBezTo>
                  <a:pt x="364018" y="738321"/>
                  <a:pt x="312288" y="809341"/>
                  <a:pt x="297828" y="893486"/>
                </a:cubicBezTo>
                <a:cubicBezTo>
                  <a:pt x="322758" y="1036643"/>
                  <a:pt x="296510" y="1058519"/>
                  <a:pt x="297828" y="1191314"/>
                </a:cubicBezTo>
                <a:close/>
              </a:path>
              <a:path w="9575430" h="4765254" fill="darkenLess" stroke="0" extrusionOk="0">
                <a:moveTo>
                  <a:pt x="297828" y="1191314"/>
                </a:moveTo>
                <a:cubicBezTo>
                  <a:pt x="435650" y="1183813"/>
                  <a:pt x="594335" y="1067664"/>
                  <a:pt x="595656" y="893486"/>
                </a:cubicBezTo>
                <a:cubicBezTo>
                  <a:pt x="607010" y="814488"/>
                  <a:pt x="531741" y="742555"/>
                  <a:pt x="446742" y="744572"/>
                </a:cubicBezTo>
                <a:cubicBezTo>
                  <a:pt x="351737" y="737725"/>
                  <a:pt x="295450" y="796847"/>
                  <a:pt x="297828" y="893486"/>
                </a:cubicBezTo>
                <a:cubicBezTo>
                  <a:pt x="299916" y="991447"/>
                  <a:pt x="276833" y="1080473"/>
                  <a:pt x="297828" y="1191314"/>
                </a:cubicBezTo>
                <a:close/>
                <a:moveTo>
                  <a:pt x="9277602" y="595657"/>
                </a:moveTo>
                <a:cubicBezTo>
                  <a:pt x="9460476" y="603911"/>
                  <a:pt x="9584962" y="477575"/>
                  <a:pt x="9575430" y="297829"/>
                </a:cubicBezTo>
                <a:cubicBezTo>
                  <a:pt x="9577204" y="103925"/>
                  <a:pt x="9449188" y="15122"/>
                  <a:pt x="9277602" y="1"/>
                </a:cubicBezTo>
                <a:cubicBezTo>
                  <a:pt x="9121516" y="625"/>
                  <a:pt x="8986012" y="127227"/>
                  <a:pt x="8979774" y="297829"/>
                </a:cubicBezTo>
                <a:cubicBezTo>
                  <a:pt x="8989817" y="385679"/>
                  <a:pt x="9048207" y="456259"/>
                  <a:pt x="9128688" y="446743"/>
                </a:cubicBezTo>
                <a:cubicBezTo>
                  <a:pt x="9208015" y="448160"/>
                  <a:pt x="9276878" y="381641"/>
                  <a:pt x="9277602" y="297829"/>
                </a:cubicBezTo>
                <a:cubicBezTo>
                  <a:pt x="9272191" y="378949"/>
                  <a:pt x="9293745" y="453294"/>
                  <a:pt x="9277602" y="595657"/>
                </a:cubicBezTo>
                <a:close/>
              </a:path>
              <a:path w="9575430" h="4765254" fill="none" extrusionOk="0">
                <a:moveTo>
                  <a:pt x="0" y="893485"/>
                </a:moveTo>
                <a:cubicBezTo>
                  <a:pt x="1127" y="733353"/>
                  <a:pt x="120225" y="593373"/>
                  <a:pt x="297828" y="595657"/>
                </a:cubicBezTo>
                <a:cubicBezTo>
                  <a:pt x="1897422" y="472088"/>
                  <a:pt x="5566422" y="610583"/>
                  <a:pt x="8979773" y="595657"/>
                </a:cubicBezTo>
                <a:cubicBezTo>
                  <a:pt x="9006461" y="470336"/>
                  <a:pt x="8955857" y="334034"/>
                  <a:pt x="8979773" y="297828"/>
                </a:cubicBezTo>
                <a:cubicBezTo>
                  <a:pt x="8992049" y="144102"/>
                  <a:pt x="9137025" y="3336"/>
                  <a:pt x="9277601" y="0"/>
                </a:cubicBezTo>
                <a:cubicBezTo>
                  <a:pt x="9419057" y="14652"/>
                  <a:pt x="9552616" y="120459"/>
                  <a:pt x="9575429" y="297828"/>
                </a:cubicBezTo>
                <a:cubicBezTo>
                  <a:pt x="9601990" y="1471379"/>
                  <a:pt x="9549079" y="2604229"/>
                  <a:pt x="9575430" y="3871769"/>
                </a:cubicBezTo>
                <a:cubicBezTo>
                  <a:pt x="9597376" y="4024570"/>
                  <a:pt x="9431702" y="4152280"/>
                  <a:pt x="9277602" y="4169597"/>
                </a:cubicBezTo>
                <a:cubicBezTo>
                  <a:pt x="6317359" y="4036130"/>
                  <a:pt x="2059892" y="4115834"/>
                  <a:pt x="595657" y="4169597"/>
                </a:cubicBezTo>
                <a:cubicBezTo>
                  <a:pt x="617467" y="4308771"/>
                  <a:pt x="613015" y="4365692"/>
                  <a:pt x="595657" y="4467426"/>
                </a:cubicBezTo>
                <a:cubicBezTo>
                  <a:pt x="606125" y="4650444"/>
                  <a:pt x="458170" y="4740556"/>
                  <a:pt x="297829" y="4765254"/>
                </a:cubicBezTo>
                <a:cubicBezTo>
                  <a:pt x="155891" y="4789122"/>
                  <a:pt x="2479" y="4639431"/>
                  <a:pt x="1" y="4467426"/>
                </a:cubicBezTo>
                <a:cubicBezTo>
                  <a:pt x="-112819" y="3251548"/>
                  <a:pt x="14604" y="2090687"/>
                  <a:pt x="0" y="893485"/>
                </a:cubicBezTo>
                <a:close/>
                <a:moveTo>
                  <a:pt x="8979773" y="595657"/>
                </a:moveTo>
                <a:cubicBezTo>
                  <a:pt x="9039033" y="599257"/>
                  <a:pt x="9153110" y="592237"/>
                  <a:pt x="9277602" y="595657"/>
                </a:cubicBezTo>
                <a:cubicBezTo>
                  <a:pt x="9436035" y="575426"/>
                  <a:pt x="9578442" y="466750"/>
                  <a:pt x="9575430" y="297829"/>
                </a:cubicBezTo>
                <a:moveTo>
                  <a:pt x="9277602" y="595657"/>
                </a:moveTo>
                <a:cubicBezTo>
                  <a:pt x="9278621" y="522584"/>
                  <a:pt x="9275187" y="340033"/>
                  <a:pt x="9277602" y="297828"/>
                </a:cubicBezTo>
                <a:cubicBezTo>
                  <a:pt x="9284481" y="381592"/>
                  <a:pt x="9208084" y="459247"/>
                  <a:pt x="9128688" y="446742"/>
                </a:cubicBezTo>
                <a:cubicBezTo>
                  <a:pt x="9053236" y="440801"/>
                  <a:pt x="8975232" y="384791"/>
                  <a:pt x="8979774" y="297828"/>
                </a:cubicBezTo>
                <a:moveTo>
                  <a:pt x="297828" y="1191314"/>
                </a:moveTo>
                <a:cubicBezTo>
                  <a:pt x="291464" y="1084591"/>
                  <a:pt x="283250" y="953607"/>
                  <a:pt x="297828" y="893485"/>
                </a:cubicBezTo>
                <a:cubicBezTo>
                  <a:pt x="303354" y="815803"/>
                  <a:pt x="361938" y="731321"/>
                  <a:pt x="446742" y="744571"/>
                </a:cubicBezTo>
                <a:cubicBezTo>
                  <a:pt x="529146" y="747655"/>
                  <a:pt x="598573" y="808636"/>
                  <a:pt x="595656" y="893485"/>
                </a:cubicBezTo>
                <a:cubicBezTo>
                  <a:pt x="569514" y="1060961"/>
                  <a:pt x="454624" y="1184370"/>
                  <a:pt x="297828" y="1191313"/>
                </a:cubicBezTo>
                <a:cubicBezTo>
                  <a:pt x="133650" y="1195735"/>
                  <a:pt x="10734" y="1070109"/>
                  <a:pt x="0" y="893485"/>
                </a:cubicBezTo>
                <a:moveTo>
                  <a:pt x="595657" y="893485"/>
                </a:moveTo>
                <a:cubicBezTo>
                  <a:pt x="587696" y="1465695"/>
                  <a:pt x="713085" y="3080050"/>
                  <a:pt x="595657" y="4169597"/>
                </a:cubicBezTo>
              </a:path>
              <a:path w="9575430" h="4765254" fill="none" stroke="0" extrusionOk="0">
                <a:moveTo>
                  <a:pt x="0" y="893485"/>
                </a:moveTo>
                <a:cubicBezTo>
                  <a:pt x="2521" y="755229"/>
                  <a:pt x="132612" y="600973"/>
                  <a:pt x="297828" y="595657"/>
                </a:cubicBezTo>
                <a:cubicBezTo>
                  <a:pt x="1513129" y="590971"/>
                  <a:pt x="6674855" y="610408"/>
                  <a:pt x="8979773" y="595657"/>
                </a:cubicBezTo>
                <a:cubicBezTo>
                  <a:pt x="8993568" y="554358"/>
                  <a:pt x="8997097" y="390250"/>
                  <a:pt x="8979773" y="297828"/>
                </a:cubicBezTo>
                <a:cubicBezTo>
                  <a:pt x="8979182" y="162047"/>
                  <a:pt x="9123854" y="-26448"/>
                  <a:pt x="9277601" y="0"/>
                </a:cubicBezTo>
                <a:cubicBezTo>
                  <a:pt x="9439336" y="822"/>
                  <a:pt x="9573173" y="164177"/>
                  <a:pt x="9575429" y="297828"/>
                </a:cubicBezTo>
                <a:cubicBezTo>
                  <a:pt x="9580976" y="1511023"/>
                  <a:pt x="9718737" y="2782024"/>
                  <a:pt x="9575430" y="3871769"/>
                </a:cubicBezTo>
                <a:cubicBezTo>
                  <a:pt x="9561003" y="4044662"/>
                  <a:pt x="9472711" y="4174936"/>
                  <a:pt x="9277602" y="4169597"/>
                </a:cubicBezTo>
                <a:cubicBezTo>
                  <a:pt x="5278497" y="4144314"/>
                  <a:pt x="3131349" y="4119954"/>
                  <a:pt x="595657" y="4169597"/>
                </a:cubicBezTo>
                <a:cubicBezTo>
                  <a:pt x="619815" y="4301548"/>
                  <a:pt x="599339" y="4432188"/>
                  <a:pt x="595657" y="4467426"/>
                </a:cubicBezTo>
                <a:cubicBezTo>
                  <a:pt x="595481" y="4646202"/>
                  <a:pt x="449722" y="4767098"/>
                  <a:pt x="297829" y="4765254"/>
                </a:cubicBezTo>
                <a:cubicBezTo>
                  <a:pt x="149220" y="4742819"/>
                  <a:pt x="-389" y="4613113"/>
                  <a:pt x="1" y="4467426"/>
                </a:cubicBezTo>
                <a:cubicBezTo>
                  <a:pt x="-13275" y="3316568"/>
                  <a:pt x="115017" y="2202600"/>
                  <a:pt x="0" y="893485"/>
                </a:cubicBezTo>
                <a:close/>
                <a:moveTo>
                  <a:pt x="8979773" y="595657"/>
                </a:moveTo>
                <a:cubicBezTo>
                  <a:pt x="9106561" y="588881"/>
                  <a:pt x="9220407" y="576331"/>
                  <a:pt x="9277602" y="595657"/>
                </a:cubicBezTo>
                <a:cubicBezTo>
                  <a:pt x="9415141" y="605931"/>
                  <a:pt x="9581458" y="467613"/>
                  <a:pt x="9575430" y="297829"/>
                </a:cubicBezTo>
                <a:moveTo>
                  <a:pt x="9277602" y="595657"/>
                </a:moveTo>
                <a:cubicBezTo>
                  <a:pt x="9285598" y="469802"/>
                  <a:pt x="9280719" y="382995"/>
                  <a:pt x="9277602" y="297828"/>
                </a:cubicBezTo>
                <a:cubicBezTo>
                  <a:pt x="9282558" y="369013"/>
                  <a:pt x="9209625" y="449818"/>
                  <a:pt x="9128688" y="446742"/>
                </a:cubicBezTo>
                <a:cubicBezTo>
                  <a:pt x="9048664" y="446480"/>
                  <a:pt x="8974131" y="388558"/>
                  <a:pt x="8979774" y="297828"/>
                </a:cubicBezTo>
                <a:moveTo>
                  <a:pt x="297828" y="1191314"/>
                </a:moveTo>
                <a:cubicBezTo>
                  <a:pt x="278995" y="1138526"/>
                  <a:pt x="276164" y="1001303"/>
                  <a:pt x="297828" y="893485"/>
                </a:cubicBezTo>
                <a:cubicBezTo>
                  <a:pt x="294335" y="816067"/>
                  <a:pt x="351031" y="740578"/>
                  <a:pt x="446742" y="744571"/>
                </a:cubicBezTo>
                <a:cubicBezTo>
                  <a:pt x="530649" y="748993"/>
                  <a:pt x="595812" y="810183"/>
                  <a:pt x="595656" y="893485"/>
                </a:cubicBezTo>
                <a:cubicBezTo>
                  <a:pt x="594432" y="1052241"/>
                  <a:pt x="483615" y="1181678"/>
                  <a:pt x="297828" y="1191313"/>
                </a:cubicBezTo>
                <a:cubicBezTo>
                  <a:pt x="140913" y="1186107"/>
                  <a:pt x="4109" y="1057824"/>
                  <a:pt x="0" y="893485"/>
                </a:cubicBezTo>
                <a:moveTo>
                  <a:pt x="595657" y="893485"/>
                </a:moveTo>
                <a:cubicBezTo>
                  <a:pt x="486994" y="2074285"/>
                  <a:pt x="431133" y="3320925"/>
                  <a:pt x="595657" y="4169597"/>
                </a:cubicBezTo>
              </a:path>
            </a:pathLst>
          </a:custGeom>
          <a:solidFill>
            <a:srgbClr val="92D050"/>
          </a:solidFill>
          <a:ln>
            <a:solidFill>
              <a:schemeClr val="tx1"/>
            </a:solidFill>
            <a:prstDash val="lgDash"/>
            <a:extLst>
              <a:ext uri="{C807C97D-BFC1-408E-A445-0C87EB9F89A2}">
                <ask:lineSketchStyleProps xmlns:ask="http://schemas.microsoft.com/office/drawing/2018/sketchyshapes" sd="678184378">
                  <a:prstGeom prst="horizontalScroll">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50C7A529-F0B6-4713-AE16-34F8CF258B12}"/>
              </a:ext>
            </a:extLst>
          </p:cNvPr>
          <p:cNvSpPr txBox="1"/>
          <p:nvPr/>
        </p:nvSpPr>
        <p:spPr>
          <a:xfrm>
            <a:off x="3096774" y="1644967"/>
            <a:ext cx="8344095" cy="2800767"/>
          </a:xfrm>
          <a:prstGeom prst="rect">
            <a:avLst/>
          </a:prstGeom>
          <a:noFill/>
        </p:spPr>
        <p:txBody>
          <a:bodyPr wrap="square" rtlCol="0">
            <a:spAutoFit/>
          </a:bodyPr>
          <a:lstStyle/>
          <a:p>
            <a:pPr lvl="0" algn="just"/>
            <a:r>
              <a:rPr lang="vi-VN" sz="4400" dirty="0">
                <a:solidFill>
                  <a:srgbClr val="B80036"/>
                </a:solidFill>
                <a:latin typeface="Arial" panose="020B0604020202020204" pitchFamily="34" charset="0"/>
                <a:cs typeface="Arial" panose="020B0604020202020204" pitchFamily="34" charset="0"/>
              </a:rPr>
              <a:t>Việc làm của ông hoạ sĩ: “mua một chậu lan mới thay cho chậu lan cũ” giống như ông bụt trong thế giới cổ tích</a:t>
            </a:r>
            <a:r>
              <a:rPr lang="en-US" sz="4400" dirty="0">
                <a:solidFill>
                  <a:srgbClr val="B80036"/>
                </a:solidFill>
                <a:latin typeface="Arial" panose="020B0604020202020204" pitchFamily="34" charset="0"/>
                <a:cs typeface="Arial" panose="020B0604020202020204" pitchFamily="34" charset="0"/>
              </a:rPr>
              <a:t>.</a:t>
            </a:r>
            <a:endParaRPr lang="vi-VN" sz="4400" dirty="0">
              <a:solidFill>
                <a:srgbClr val="B8003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51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25"/>
                                        </p:tgtEl>
                                        <p:attrNameLst>
                                          <p:attrName>style.visibility</p:attrName>
                                        </p:attrNameLst>
                                      </p:cBhvr>
                                      <p:to>
                                        <p:strVal val="visible"/>
                                      </p:to>
                                    </p:set>
                                  </p:childTnLst>
                                </p:cTn>
                              </p:par>
                            </p:childTnLst>
                          </p:cTn>
                        </p:par>
                        <p:par>
                          <p:cTn id="7" fill="hold">
                            <p:stCondLst>
                              <p:cond delay="250"/>
                            </p:stCondLst>
                            <p:childTnLst>
                              <p:par>
                                <p:cTn id="8" presetID="16" presetClass="entr" presetSubtype="21" fill="hold" grpId="0" nodeType="after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650"/>
                                        <p:tgtEl>
                                          <p:spTgt spid="30"/>
                                        </p:tgtEl>
                                      </p:cBhvr>
                                    </p:animEffect>
                                  </p:childTnLst>
                                </p:cTn>
                              </p:par>
                            </p:childTnLst>
                          </p:cTn>
                        </p:par>
                        <p:par>
                          <p:cTn id="11" fill="hold">
                            <p:stCondLst>
                              <p:cond delay="9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800"/>
                                        <p:tgtEl>
                                          <p:spTgt spid="4"/>
                                        </p:tgtEl>
                                      </p:cBhvr>
                                    </p:animEffect>
                                  </p:childTnLst>
                                </p:cTn>
                              </p:par>
                            </p:childTnLst>
                          </p:cTn>
                        </p:par>
                        <p:par>
                          <p:cTn id="15" fill="hold">
                            <p:stCondLst>
                              <p:cond delay="1700"/>
                            </p:stCondLst>
                            <p:childTnLst>
                              <p:par>
                                <p:cTn id="16" presetID="32" presetClass="emph" presetSubtype="0" fill="hold" nodeType="afterEffect">
                                  <p:stCondLst>
                                    <p:cond delay="0"/>
                                  </p:stCondLst>
                                  <p:childTnLst>
                                    <p:animRot by="120000">
                                      <p:cBhvr>
                                        <p:cTn id="17" dur="200" fill="hold">
                                          <p:stCondLst>
                                            <p:cond delay="0"/>
                                          </p:stCondLst>
                                        </p:cTn>
                                        <p:tgtEl>
                                          <p:spTgt spid="25"/>
                                        </p:tgtEl>
                                        <p:attrNameLst>
                                          <p:attrName>r</p:attrName>
                                        </p:attrNameLst>
                                      </p:cBhvr>
                                    </p:animRot>
                                    <p:animRot by="-240000">
                                      <p:cBhvr>
                                        <p:cTn id="18" dur="400" fill="hold">
                                          <p:stCondLst>
                                            <p:cond delay="400"/>
                                          </p:stCondLst>
                                        </p:cTn>
                                        <p:tgtEl>
                                          <p:spTgt spid="25"/>
                                        </p:tgtEl>
                                        <p:attrNameLst>
                                          <p:attrName>r</p:attrName>
                                        </p:attrNameLst>
                                      </p:cBhvr>
                                    </p:animRot>
                                    <p:animRot by="240000">
                                      <p:cBhvr>
                                        <p:cTn id="19" dur="400" fill="hold">
                                          <p:stCondLst>
                                            <p:cond delay="800"/>
                                          </p:stCondLst>
                                        </p:cTn>
                                        <p:tgtEl>
                                          <p:spTgt spid="25"/>
                                        </p:tgtEl>
                                        <p:attrNameLst>
                                          <p:attrName>r</p:attrName>
                                        </p:attrNameLst>
                                      </p:cBhvr>
                                    </p:animRot>
                                    <p:animRot by="-240000">
                                      <p:cBhvr>
                                        <p:cTn id="20" dur="400" fill="hold">
                                          <p:stCondLst>
                                            <p:cond delay="1200"/>
                                          </p:stCondLst>
                                        </p:cTn>
                                        <p:tgtEl>
                                          <p:spTgt spid="25"/>
                                        </p:tgtEl>
                                        <p:attrNameLst>
                                          <p:attrName>r</p:attrName>
                                        </p:attrNameLst>
                                      </p:cBhvr>
                                    </p:animRot>
                                    <p:animRot by="120000">
                                      <p:cBhvr>
                                        <p:cTn id="21" dur="400" fill="hold">
                                          <p:stCondLst>
                                            <p:cond delay="16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Đám mây 2">
            <a:extLst>
              <a:ext uri="{FF2B5EF4-FFF2-40B4-BE49-F238E27FC236}">
                <a16:creationId xmlns:a16="http://schemas.microsoft.com/office/drawing/2014/main" id="{276B55DB-804C-DCC8-E3C6-83B93C854A01}"/>
              </a:ext>
            </a:extLst>
          </p:cNvPr>
          <p:cNvSpPr/>
          <p:nvPr/>
        </p:nvSpPr>
        <p:spPr>
          <a:xfrm>
            <a:off x="2418602" y="504967"/>
            <a:ext cx="6670512" cy="3925357"/>
          </a:xfrm>
          <a:prstGeom prst="cloud">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图片 3" descr="图片包含 物体&#10;&#10;已生成高可信度的说明">
            <a:extLst>
              <a:ext uri="{FF2B5EF4-FFF2-40B4-BE49-F238E27FC236}">
                <a16:creationId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grpSp>
        <p:nvGrpSpPr>
          <p:cNvPr id="8" name="组合 7">
            <a:extLst>
              <a:ext uri="{FF2B5EF4-FFF2-40B4-BE49-F238E27FC236}">
                <a16:creationId xmlns:a16="http://schemas.microsoft.com/office/drawing/2014/main" id="{F4613F9E-48EB-4975-B89B-D142E9A5472A}"/>
              </a:ext>
            </a:extLst>
          </p:cNvPr>
          <p:cNvGrpSpPr/>
          <p:nvPr/>
        </p:nvGrpSpPr>
        <p:grpSpPr>
          <a:xfrm rot="2150069" flipH="1">
            <a:off x="9356776" y="3196584"/>
            <a:ext cx="3378257" cy="3245397"/>
            <a:chOff x="8947603" y="-596196"/>
            <a:chExt cx="2880603" cy="2973450"/>
          </a:xfrm>
        </p:grpSpPr>
        <p:pic>
          <p:nvPicPr>
            <p:cNvPr id="5" name="图片 4" descr="图片包含 物体&#10;&#10;已生成高可信度的说明">
              <a:extLst>
                <a:ext uri="{FF2B5EF4-FFF2-40B4-BE49-F238E27FC236}">
                  <a16:creationId xmlns:a16="http://schemas.microsoft.com/office/drawing/2014/main" id="{E7975190-73B6-411B-8850-78873EFAF8A6}"/>
                </a:ext>
              </a:extLst>
            </p:cNvPr>
            <p:cNvPicPr>
              <a:picLocks noChangeAspect="1"/>
            </p:cNvPicPr>
            <p:nvPr/>
          </p:nvPicPr>
          <p:blipFill rotWithShape="1">
            <a:blip r:embed="rId3">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6" name="图片 5" descr="图片包含 物体&#10;&#10;已生成高可信度的说明">
              <a:extLst>
                <a:ext uri="{FF2B5EF4-FFF2-40B4-BE49-F238E27FC236}">
                  <a16:creationId xmlns:a16="http://schemas.microsoft.com/office/drawing/2014/main" id="{19E4CF69-4C47-4209-B660-BB9B051EFA8A}"/>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7" name="图片 6" descr="图片包含 物体&#10;&#10;已生成高可信度的说明">
              <a:extLst>
                <a:ext uri="{FF2B5EF4-FFF2-40B4-BE49-F238E27FC236}">
                  <a16:creationId xmlns:a16="http://schemas.microsoft.com/office/drawing/2014/main" id="{AB35820F-8219-41D7-AE7E-3CC8B00E9128}"/>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18" name="图片 17" descr="图片包含 物体&#10;&#10;已生成高可信度的说明">
            <a:extLst>
              <a:ext uri="{FF2B5EF4-FFF2-40B4-BE49-F238E27FC236}">
                <a16:creationId xmlns:a16="http://schemas.microsoft.com/office/drawing/2014/main" id="{18C2947C-BEFD-4705-A0B0-0AAC7C3F59B1}"/>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rot="18370189">
            <a:off x="2138761" y="3077428"/>
            <a:ext cx="1335035" cy="1033282"/>
          </a:xfrm>
          <a:prstGeom prst="rect">
            <a:avLst/>
          </a:prstGeom>
        </p:spPr>
      </p:pic>
      <p:pic>
        <p:nvPicPr>
          <p:cNvPr id="20" name="图片 19" descr="图片包含 物体&#10;&#10;已生成高可信度的说明">
            <a:extLst>
              <a:ext uri="{FF2B5EF4-FFF2-40B4-BE49-F238E27FC236}">
                <a16:creationId xmlns:a16="http://schemas.microsoft.com/office/drawing/2014/main" id="{D79EC10E-36F0-44FF-91BB-3FA68F196D3B}"/>
              </a:ext>
            </a:extLst>
          </p:cNvPr>
          <p:cNvPicPr>
            <a:picLocks noChangeAspect="1"/>
          </p:cNvPicPr>
          <p:nvPr/>
        </p:nvPicPr>
        <p:blipFill rotWithShape="1">
          <a:blip r:embed="rId3">
            <a:extLst>
              <a:ext uri="{28A0092B-C50C-407E-A947-70E740481C1C}">
                <a14:useLocalDpi xmlns:a14="http://schemas.microsoft.com/office/drawing/2010/main" val="0"/>
              </a:ext>
            </a:extLst>
          </a:blip>
          <a:srcRect l="82016" t="12470" r="9033" b="71328"/>
          <a:stretch/>
        </p:blipFill>
        <p:spPr>
          <a:xfrm>
            <a:off x="311499" y="4411644"/>
            <a:ext cx="2786380" cy="2461403"/>
          </a:xfrm>
          <a:prstGeom prst="rect">
            <a:avLst/>
          </a:prstGeom>
        </p:spPr>
      </p:pic>
      <p:pic>
        <p:nvPicPr>
          <p:cNvPr id="21" name="图片 20" descr="图片包含 物体&#10;&#10;已生成高可信度的说明">
            <a:extLst>
              <a:ext uri="{FF2B5EF4-FFF2-40B4-BE49-F238E27FC236}">
                <a16:creationId xmlns:a16="http://schemas.microsoft.com/office/drawing/2014/main" id="{B8A181C5-0B6A-4A7E-81FB-53331AC16027}"/>
              </a:ext>
            </a:extLst>
          </p:cNvPr>
          <p:cNvPicPr>
            <a:picLocks noChangeAspect="1"/>
          </p:cNvPicPr>
          <p:nvPr/>
        </p:nvPicPr>
        <p:blipFill rotWithShape="1">
          <a:blip r:embed="rId5">
            <a:extLst>
              <a:ext uri="{28A0092B-C50C-407E-A947-70E740481C1C}">
                <a14:useLocalDpi xmlns:a14="http://schemas.microsoft.com/office/drawing/2010/main" val="0"/>
              </a:ext>
            </a:extLst>
          </a:blip>
          <a:srcRect l="81613" t="63765" r="10323" b="20033"/>
          <a:stretch/>
        </p:blipFill>
        <p:spPr>
          <a:xfrm>
            <a:off x="2332548" y="4715917"/>
            <a:ext cx="1678376" cy="1896564"/>
          </a:xfrm>
          <a:prstGeom prst="rect">
            <a:avLst/>
          </a:prstGeom>
        </p:spPr>
      </p:pic>
      <p:pic>
        <p:nvPicPr>
          <p:cNvPr id="22" name="图片 21" descr="图片包含 物体&#10;&#10;已生成高可信度的说明">
            <a:extLst>
              <a:ext uri="{FF2B5EF4-FFF2-40B4-BE49-F238E27FC236}">
                <a16:creationId xmlns:a16="http://schemas.microsoft.com/office/drawing/2014/main" id="{BBB63383-20A9-445F-801B-CE92057B068E}"/>
              </a:ext>
            </a:extLst>
          </p:cNvPr>
          <p:cNvPicPr>
            <a:picLocks noChangeAspect="1"/>
          </p:cNvPicPr>
          <p:nvPr/>
        </p:nvPicPr>
        <p:blipFill rotWithShape="1">
          <a:blip r:embed="rId3">
            <a:extLst>
              <a:ext uri="{28A0092B-C50C-407E-A947-70E740481C1C}">
                <a14:useLocalDpi xmlns:a14="http://schemas.microsoft.com/office/drawing/2010/main" val="0"/>
              </a:ext>
            </a:extLst>
          </a:blip>
          <a:srcRect l="85689" t="63765" r="10323" b="28613"/>
          <a:stretch/>
        </p:blipFill>
        <p:spPr>
          <a:xfrm rot="2514939">
            <a:off x="10059804" y="1905752"/>
            <a:ext cx="963561" cy="1035642"/>
          </a:xfrm>
          <a:prstGeom prst="rect">
            <a:avLst/>
          </a:prstGeom>
        </p:spPr>
      </p:pic>
      <p:pic>
        <p:nvPicPr>
          <p:cNvPr id="9" name="Picture 8">
            <a:extLst>
              <a:ext uri="{FF2B5EF4-FFF2-40B4-BE49-F238E27FC236}">
                <a16:creationId xmlns:a16="http://schemas.microsoft.com/office/drawing/2014/main" id="{81043936-C19B-9F09-8FAD-515338F67F38}"/>
              </a:ext>
            </a:extLst>
          </p:cNvPr>
          <p:cNvPicPr>
            <a:picLocks noChangeAspect="1"/>
          </p:cNvPicPr>
          <p:nvPr/>
        </p:nvPicPr>
        <p:blipFill>
          <a:blip r:embed="rId6"/>
          <a:stretch>
            <a:fillRect/>
          </a:stretch>
        </p:blipFill>
        <p:spPr>
          <a:xfrm>
            <a:off x="2060812" y="867162"/>
            <a:ext cx="7480440" cy="3255546"/>
          </a:xfrm>
          <a:prstGeom prst="rect">
            <a:avLst/>
          </a:prstGeom>
        </p:spPr>
      </p:pic>
    </p:spTree>
    <p:extLst>
      <p:ext uri="{BB962C8B-B14F-4D97-AF65-F5344CB8AC3E}">
        <p14:creationId xmlns:p14="http://schemas.microsoft.com/office/powerpoint/2010/main" val="3979002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F44FE-F8FB-41F6-A302-F315915A4D2C}"/>
              </a:ext>
            </a:extLst>
          </p:cNvPr>
          <p:cNvSpPr/>
          <p:nvPr/>
        </p:nvSpPr>
        <p:spPr>
          <a:xfrm>
            <a:off x="470053" y="203991"/>
            <a:ext cx="11325338" cy="6494085"/>
          </a:xfrm>
          <a:prstGeom prst="roundRect">
            <a:avLst>
              <a:gd name="adj" fmla="val 8185"/>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2858258-0865-8C1E-04C0-C817607F830F}"/>
              </a:ext>
            </a:extLst>
          </p:cNvPr>
          <p:cNvGrpSpPr/>
          <p:nvPr/>
        </p:nvGrpSpPr>
        <p:grpSpPr>
          <a:xfrm>
            <a:off x="447675" y="134982"/>
            <a:ext cx="11100753" cy="827044"/>
            <a:chOff x="1517027" y="-220661"/>
            <a:chExt cx="9669831" cy="1351939"/>
          </a:xfrm>
          <a:solidFill>
            <a:schemeClr val="accent4">
              <a:lumMod val="20000"/>
              <a:lumOff val="80000"/>
            </a:schemeClr>
          </a:solidFill>
        </p:grpSpPr>
        <p:sp>
          <p:nvSpPr>
            <p:cNvPr id="8" name="Rectangle: Rounded Corners 7">
              <a:extLst>
                <a:ext uri="{FF2B5EF4-FFF2-40B4-BE49-F238E27FC236}">
                  <a16:creationId xmlns:a16="http://schemas.microsoft.com/office/drawing/2014/main" id="{BBC21B79-AC71-65A1-5B22-883C99CC4025}"/>
                </a:ext>
              </a:extLst>
            </p:cNvPr>
            <p:cNvSpPr/>
            <p:nvPr/>
          </p:nvSpPr>
          <p:spPr>
            <a:xfrm>
              <a:off x="1517027" y="-220661"/>
              <a:ext cx="9669831" cy="1351939"/>
            </a:xfrm>
            <a:prstGeom prst="roundRect">
              <a:avLst/>
            </a:prstGeom>
            <a:grp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06FC4975-B009-59F3-5062-CFE6A3E0946F}"/>
                </a:ext>
              </a:extLst>
            </p:cNvPr>
            <p:cNvSpPr txBox="1"/>
            <p:nvPr/>
          </p:nvSpPr>
          <p:spPr>
            <a:xfrm>
              <a:off x="1751557" y="-187726"/>
              <a:ext cx="9346797" cy="955911"/>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2. </a:t>
              </a:r>
              <a:r>
                <a:rPr kumimoji="0" lang="vi-VN"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Nghe – viết: Cảm xúc Trường Sa (4 khổ thơ đầu). </a:t>
              </a:r>
            </a:p>
          </p:txBody>
        </p:sp>
      </p:grpSp>
      <p:sp>
        <p:nvSpPr>
          <p:cNvPr id="2" name="TextBox 1">
            <a:extLst>
              <a:ext uri="{FF2B5EF4-FFF2-40B4-BE49-F238E27FC236}">
                <a16:creationId xmlns:a16="http://schemas.microsoft.com/office/drawing/2014/main" id="{70B0F9B6-B499-5DD9-94E0-C2513FBC4702}"/>
              </a:ext>
            </a:extLst>
          </p:cNvPr>
          <p:cNvSpPr txBox="1"/>
          <p:nvPr/>
        </p:nvSpPr>
        <p:spPr>
          <a:xfrm>
            <a:off x="647700" y="1581150"/>
            <a:ext cx="4695825" cy="1815882"/>
          </a:xfrm>
          <a:prstGeom prst="rect">
            <a:avLst/>
          </a:prstGeom>
          <a:noFill/>
        </p:spPr>
        <p:txBody>
          <a:bodyPr wrap="square" rtlCol="0">
            <a:spAutoFit/>
          </a:bodyPr>
          <a:lstStyle/>
          <a:p>
            <a:pPr algn="just" rtl="0" latinLnBrk="0"/>
            <a:r>
              <a:rPr lang="vi-VN" sz="2800" b="0" i="0" dirty="0">
                <a:solidFill>
                  <a:srgbClr val="000000"/>
                </a:solidFill>
                <a:effectLst/>
              </a:rPr>
              <a:t>Em đã nhớ Trường Sa</a:t>
            </a:r>
          </a:p>
          <a:p>
            <a:pPr algn="just" rtl="0" latinLnBrk="0"/>
            <a:r>
              <a:rPr lang="vi-VN" sz="2800" b="0" i="0" dirty="0">
                <a:solidFill>
                  <a:srgbClr val="000000"/>
                </a:solidFill>
                <a:effectLst/>
              </a:rPr>
              <a:t>Cả khi mình chưa đến </a:t>
            </a:r>
          </a:p>
          <a:p>
            <a:pPr algn="just" rtl="0" latinLnBrk="0"/>
            <a:r>
              <a:rPr lang="vi-VN" sz="2800" b="0" i="0" dirty="0">
                <a:solidFill>
                  <a:srgbClr val="000000"/>
                </a:solidFill>
                <a:effectLst/>
              </a:rPr>
              <a:t>Giữa sóng, cát không ngờ </a:t>
            </a:r>
          </a:p>
          <a:p>
            <a:pPr algn="just" rtl="0" latinLnBrk="0"/>
            <a:r>
              <a:rPr lang="vi-VN" sz="2800" b="0" i="0" dirty="0">
                <a:solidFill>
                  <a:srgbClr val="000000"/>
                </a:solidFill>
                <a:effectLst/>
              </a:rPr>
              <a:t>Gặp màu hoa muống biển.</a:t>
            </a:r>
          </a:p>
        </p:txBody>
      </p:sp>
      <p:sp>
        <p:nvSpPr>
          <p:cNvPr id="3" name="TextBox 2">
            <a:extLst>
              <a:ext uri="{FF2B5EF4-FFF2-40B4-BE49-F238E27FC236}">
                <a16:creationId xmlns:a16="http://schemas.microsoft.com/office/drawing/2014/main" id="{C4A8312D-8AC0-9959-B5FC-6BA48CB51C7D}"/>
              </a:ext>
            </a:extLst>
          </p:cNvPr>
          <p:cNvSpPr txBox="1"/>
          <p:nvPr/>
        </p:nvSpPr>
        <p:spPr>
          <a:xfrm>
            <a:off x="619125" y="3609975"/>
            <a:ext cx="4695825" cy="1815882"/>
          </a:xfrm>
          <a:prstGeom prst="rect">
            <a:avLst/>
          </a:prstGeom>
          <a:noFill/>
        </p:spPr>
        <p:txBody>
          <a:bodyPr wrap="square" rtlCol="0">
            <a:spAutoFit/>
          </a:bodyPr>
          <a:lstStyle/>
          <a:p>
            <a:pPr algn="just" rtl="0" latinLnBrk="0"/>
            <a:r>
              <a:rPr lang="vi-VN" sz="2800" b="0" i="0" dirty="0">
                <a:solidFill>
                  <a:srgbClr val="000000"/>
                </a:solidFill>
                <a:effectLst/>
              </a:rPr>
              <a:t>Những Đá Thị, Len Đao </a:t>
            </a:r>
          </a:p>
          <a:p>
            <a:pPr algn="just" rtl="0" latinLnBrk="0"/>
            <a:r>
              <a:rPr lang="vi-VN" sz="2800" b="0" i="0" dirty="0">
                <a:solidFill>
                  <a:srgbClr val="000000"/>
                </a:solidFill>
                <a:effectLst/>
              </a:rPr>
              <a:t>Song Tử Tây sóng vỗ </a:t>
            </a:r>
          </a:p>
          <a:p>
            <a:pPr algn="just" rtl="0" latinLnBrk="0"/>
            <a:r>
              <a:rPr lang="vi-VN" sz="2800" b="0" i="0" dirty="0">
                <a:solidFill>
                  <a:srgbClr val="000000"/>
                </a:solidFill>
                <a:effectLst/>
              </a:rPr>
              <a:t>Những Sơn Ca, Sinh Tồn </a:t>
            </a:r>
          </a:p>
          <a:p>
            <a:pPr algn="just" rtl="0" latinLnBrk="0"/>
            <a:r>
              <a:rPr lang="vi-VN" sz="2800" b="0" i="0" dirty="0">
                <a:solidFill>
                  <a:srgbClr val="000000"/>
                </a:solidFill>
                <a:effectLst/>
              </a:rPr>
              <a:t>Hoa bàng vuông đợi nở.</a:t>
            </a:r>
          </a:p>
        </p:txBody>
      </p:sp>
      <p:sp>
        <p:nvSpPr>
          <p:cNvPr id="6" name="TextBox 5">
            <a:extLst>
              <a:ext uri="{FF2B5EF4-FFF2-40B4-BE49-F238E27FC236}">
                <a16:creationId xmlns:a16="http://schemas.microsoft.com/office/drawing/2014/main" id="{9E398B76-3265-2EFE-9D1A-3192E17EFC54}"/>
              </a:ext>
            </a:extLst>
          </p:cNvPr>
          <p:cNvSpPr txBox="1"/>
          <p:nvPr/>
        </p:nvSpPr>
        <p:spPr>
          <a:xfrm>
            <a:off x="6753225" y="1504950"/>
            <a:ext cx="4695825" cy="1815882"/>
          </a:xfrm>
          <a:prstGeom prst="rect">
            <a:avLst/>
          </a:prstGeom>
          <a:noFill/>
        </p:spPr>
        <p:txBody>
          <a:bodyPr wrap="square" rtlCol="0">
            <a:spAutoFit/>
          </a:bodyPr>
          <a:lstStyle/>
          <a:p>
            <a:pPr algn="just" rtl="0" latinLnBrk="0"/>
            <a:r>
              <a:rPr lang="vi-VN" sz="2800" b="0" i="0" dirty="0">
                <a:solidFill>
                  <a:srgbClr val="000000"/>
                </a:solidFill>
                <a:effectLst/>
              </a:rPr>
              <a:t>Những nhà giàn giữ đảo </a:t>
            </a:r>
          </a:p>
          <a:p>
            <a:pPr algn="just" rtl="0" latinLnBrk="0"/>
            <a:r>
              <a:rPr lang="vi-VN" sz="2800" b="0" i="0" dirty="0">
                <a:solidFill>
                  <a:srgbClr val="000000"/>
                </a:solidFill>
                <a:effectLst/>
              </a:rPr>
              <a:t>Neo cả nhịp tim người</a:t>
            </a:r>
          </a:p>
          <a:p>
            <a:pPr algn="just" rtl="0" latinLnBrk="0"/>
            <a:r>
              <a:rPr lang="vi-VN" sz="2800" b="0" i="0" dirty="0">
                <a:solidFill>
                  <a:srgbClr val="000000"/>
                </a:solidFill>
                <a:effectLst/>
              </a:rPr>
              <a:t>Muốn gửi vào muôn gió</a:t>
            </a:r>
          </a:p>
          <a:p>
            <a:pPr algn="just" rtl="0" latinLnBrk="0"/>
            <a:r>
              <a:rPr lang="vi-VN" sz="2800" b="0" i="0" dirty="0">
                <a:solidFill>
                  <a:srgbClr val="000000"/>
                </a:solidFill>
                <a:effectLst/>
              </a:rPr>
              <a:t>Xin từng ngày sóng nguôi.</a:t>
            </a:r>
          </a:p>
        </p:txBody>
      </p:sp>
      <p:sp>
        <p:nvSpPr>
          <p:cNvPr id="7" name="TextBox 6">
            <a:extLst>
              <a:ext uri="{FF2B5EF4-FFF2-40B4-BE49-F238E27FC236}">
                <a16:creationId xmlns:a16="http://schemas.microsoft.com/office/drawing/2014/main" id="{143F71FE-2995-03E0-DC56-87D609FC85D4}"/>
              </a:ext>
            </a:extLst>
          </p:cNvPr>
          <p:cNvSpPr txBox="1"/>
          <p:nvPr/>
        </p:nvSpPr>
        <p:spPr>
          <a:xfrm>
            <a:off x="6724650" y="3533775"/>
            <a:ext cx="4695825" cy="1815882"/>
          </a:xfrm>
          <a:prstGeom prst="rect">
            <a:avLst/>
          </a:prstGeom>
          <a:noFill/>
        </p:spPr>
        <p:txBody>
          <a:bodyPr wrap="square" rtlCol="0">
            <a:spAutoFit/>
          </a:bodyPr>
          <a:lstStyle/>
          <a:p>
            <a:pPr algn="just" rtl="0" latinLnBrk="0"/>
            <a:r>
              <a:rPr lang="vi-VN" sz="2800" b="0" i="0" dirty="0">
                <a:solidFill>
                  <a:srgbClr val="000000"/>
                </a:solidFill>
                <a:effectLst/>
              </a:rPr>
              <a:t>Bão giăng giăng mặt biển </a:t>
            </a:r>
          </a:p>
          <a:p>
            <a:pPr algn="just" rtl="0" latinLnBrk="0"/>
            <a:r>
              <a:rPr lang="vi-VN" sz="2800" b="0" i="0" dirty="0">
                <a:solidFill>
                  <a:srgbClr val="000000"/>
                </a:solidFill>
                <a:effectLst/>
              </a:rPr>
              <a:t>Đảo oằn mình khát mưa </a:t>
            </a:r>
          </a:p>
          <a:p>
            <a:pPr algn="just" rtl="0" latinLnBrk="0"/>
            <a:r>
              <a:rPr lang="vi-VN" sz="2800" b="0" i="0" dirty="0">
                <a:solidFill>
                  <a:srgbClr val="000000"/>
                </a:solidFill>
                <a:effectLst/>
              </a:rPr>
              <a:t>Đoá san hô kiêu hãnh </a:t>
            </a:r>
          </a:p>
          <a:p>
            <a:pPr algn="just" rtl="0" latinLnBrk="0"/>
            <a:r>
              <a:rPr lang="vi-VN" sz="2800" b="0" i="0" dirty="0">
                <a:solidFill>
                  <a:srgbClr val="000000"/>
                </a:solidFill>
                <a:effectLst/>
              </a:rPr>
              <a:t>Vẫn nở hoa bốn mùa.</a:t>
            </a:r>
          </a:p>
        </p:txBody>
      </p:sp>
    </p:spTree>
    <p:extLst>
      <p:ext uri="{BB962C8B-B14F-4D97-AF65-F5344CB8AC3E}">
        <p14:creationId xmlns:p14="http://schemas.microsoft.com/office/powerpoint/2010/main" val="17167096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F44FE-F8FB-41F6-A302-F315915A4D2C}"/>
              </a:ext>
            </a:extLst>
          </p:cNvPr>
          <p:cNvSpPr/>
          <p:nvPr/>
        </p:nvSpPr>
        <p:spPr>
          <a:xfrm>
            <a:off x="470053" y="203991"/>
            <a:ext cx="11325338" cy="6494085"/>
          </a:xfrm>
          <a:prstGeom prst="roundRect">
            <a:avLst>
              <a:gd name="adj" fmla="val 8185"/>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2858258-0865-8C1E-04C0-C817607F830F}"/>
              </a:ext>
            </a:extLst>
          </p:cNvPr>
          <p:cNvGrpSpPr/>
          <p:nvPr/>
        </p:nvGrpSpPr>
        <p:grpSpPr>
          <a:xfrm>
            <a:off x="447675" y="134981"/>
            <a:ext cx="11100753" cy="1455693"/>
            <a:chOff x="1517027" y="-220661"/>
            <a:chExt cx="9669831" cy="1793824"/>
          </a:xfrm>
          <a:solidFill>
            <a:schemeClr val="accent4">
              <a:lumMod val="20000"/>
              <a:lumOff val="80000"/>
            </a:schemeClr>
          </a:solidFill>
        </p:grpSpPr>
        <p:sp>
          <p:nvSpPr>
            <p:cNvPr id="8" name="Rectangle: Rounded Corners 7">
              <a:extLst>
                <a:ext uri="{FF2B5EF4-FFF2-40B4-BE49-F238E27FC236}">
                  <a16:creationId xmlns:a16="http://schemas.microsoft.com/office/drawing/2014/main" id="{BBC21B79-AC71-65A1-5B22-883C99CC4025}"/>
                </a:ext>
              </a:extLst>
            </p:cNvPr>
            <p:cNvSpPr/>
            <p:nvPr/>
          </p:nvSpPr>
          <p:spPr>
            <a:xfrm>
              <a:off x="1517027" y="-220661"/>
              <a:ext cx="9669831" cy="1351939"/>
            </a:xfrm>
            <a:prstGeom prst="roundRect">
              <a:avLst/>
            </a:prstGeom>
            <a:grp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06FC4975-B009-59F3-5062-CFE6A3E0946F}"/>
                </a:ext>
              </a:extLst>
            </p:cNvPr>
            <p:cNvSpPr txBox="1"/>
            <p:nvPr/>
          </p:nvSpPr>
          <p:spPr>
            <a:xfrm>
              <a:off x="1751557" y="-187726"/>
              <a:ext cx="9346797" cy="176088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3. </a:t>
              </a:r>
              <a:r>
                <a:rPr kumimoji="0" lang="vi-VN"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Xác định chủ ngữ, vị ngữ của mỗi câu trong đoạn văn dưới đây:</a:t>
              </a:r>
            </a:p>
          </p:txBody>
        </p:sp>
      </p:grpSp>
      <p:sp>
        <p:nvSpPr>
          <p:cNvPr id="10" name="TextBox 9">
            <a:extLst>
              <a:ext uri="{FF2B5EF4-FFF2-40B4-BE49-F238E27FC236}">
                <a16:creationId xmlns:a16="http://schemas.microsoft.com/office/drawing/2014/main" id="{96278B99-B6DF-88C1-B6B4-37F2F51F4B79}"/>
              </a:ext>
            </a:extLst>
          </p:cNvPr>
          <p:cNvSpPr txBox="1"/>
          <p:nvPr/>
        </p:nvSpPr>
        <p:spPr>
          <a:xfrm>
            <a:off x="866775" y="1676400"/>
            <a:ext cx="10125075" cy="3970318"/>
          </a:xfrm>
          <a:prstGeom prst="rect">
            <a:avLst/>
          </a:prstGeom>
          <a:noFill/>
        </p:spPr>
        <p:txBody>
          <a:bodyPr wrap="square" rtlCol="0">
            <a:spAutoFit/>
          </a:bodyPr>
          <a:lstStyle/>
          <a:p>
            <a:pPr algn="ctr" rtl="0" latinLnBrk="0"/>
            <a:r>
              <a:rPr lang="vi-VN" sz="3600" b="1" i="0" dirty="0">
                <a:solidFill>
                  <a:srgbClr val="000000"/>
                </a:solidFill>
                <a:effectLst/>
              </a:rPr>
              <a:t>Quê hương</a:t>
            </a:r>
            <a:endParaRPr lang="vi-VN" sz="3600" b="0" i="0" dirty="0">
              <a:solidFill>
                <a:srgbClr val="000000"/>
              </a:solidFill>
              <a:effectLst/>
            </a:endParaRPr>
          </a:p>
          <a:p>
            <a:pPr algn="just" rtl="0" latinLnBrk="0"/>
            <a:r>
              <a:rPr lang="en-US" sz="3600" b="0" i="0" dirty="0">
                <a:solidFill>
                  <a:srgbClr val="000000"/>
                </a:solidFill>
                <a:effectLst/>
              </a:rPr>
              <a:t>   </a:t>
            </a:r>
            <a:r>
              <a:rPr lang="vi-VN" sz="3600" b="0" i="0" dirty="0">
                <a:solidFill>
                  <a:srgbClr val="000000"/>
                </a:solidFill>
                <a:effectLst/>
              </a:rPr>
              <a:t>Mùa xuân trở về. Nước biển ấm hẳn lên. Những con sóng không còn ầm ào nữa. Đại dương khe khẽ hát những lời ca êm đềm. Đàn cá hồi bỗng ngừng kiếm ăn, ngẩn ngơ nhớ tới quê hương...“Nơi chôn rau cắt rốn” của chúng là thượng nguồn của dòng sông.</a:t>
            </a:r>
          </a:p>
          <a:p>
            <a:pPr algn="r" latinLnBrk="0"/>
            <a:r>
              <a:rPr lang="vi-VN" sz="3600" b="0" i="0" dirty="0">
                <a:solidFill>
                  <a:srgbClr val="000000"/>
                </a:solidFill>
                <a:effectLst/>
              </a:rPr>
              <a:t>(Theo Đặng Chương Ngạn)  </a:t>
            </a:r>
          </a:p>
        </p:txBody>
      </p:sp>
    </p:spTree>
    <p:extLst>
      <p:ext uri="{BB962C8B-B14F-4D97-AF65-F5344CB8AC3E}">
        <p14:creationId xmlns:p14="http://schemas.microsoft.com/office/powerpoint/2010/main" val="32520470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F44FE-F8FB-41F6-A302-F315915A4D2C}"/>
              </a:ext>
            </a:extLst>
          </p:cNvPr>
          <p:cNvSpPr/>
          <p:nvPr/>
        </p:nvSpPr>
        <p:spPr>
          <a:xfrm>
            <a:off x="470053" y="203991"/>
            <a:ext cx="11325338" cy="6494085"/>
          </a:xfrm>
          <a:prstGeom prst="roundRect">
            <a:avLst>
              <a:gd name="adj" fmla="val 8185"/>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id="{C1504723-7D18-4F52-F934-15B5D1C7F67E}"/>
              </a:ext>
            </a:extLst>
          </p:cNvPr>
          <p:cNvGraphicFramePr>
            <a:graphicFrameLocks noGrp="1"/>
          </p:cNvGraphicFramePr>
          <p:nvPr>
            <p:extLst>
              <p:ext uri="{D42A27DB-BD31-4B8C-83A1-F6EECF244321}">
                <p14:modId xmlns:p14="http://schemas.microsoft.com/office/powerpoint/2010/main" val="1200295400"/>
              </p:ext>
            </p:extLst>
          </p:nvPr>
        </p:nvGraphicFramePr>
        <p:xfrm>
          <a:off x="962026" y="590551"/>
          <a:ext cx="10010776" cy="5410199"/>
        </p:xfrm>
        <a:graphic>
          <a:graphicData uri="http://schemas.openxmlformats.org/drawingml/2006/table">
            <a:tbl>
              <a:tblPr firstRow="1" firstCol="1" bandRow="1">
                <a:tableStyleId>{00A15C55-8517-42AA-B614-E9B94910E393}</a:tableStyleId>
              </a:tblPr>
              <a:tblGrid>
                <a:gridCol w="1501392">
                  <a:extLst>
                    <a:ext uri="{9D8B030D-6E8A-4147-A177-3AD203B41FA5}">
                      <a16:colId xmlns:a16="http://schemas.microsoft.com/office/drawing/2014/main" val="1566133571"/>
                    </a:ext>
                  </a:extLst>
                </a:gridCol>
                <a:gridCol w="3450054">
                  <a:extLst>
                    <a:ext uri="{9D8B030D-6E8A-4147-A177-3AD203B41FA5}">
                      <a16:colId xmlns:a16="http://schemas.microsoft.com/office/drawing/2014/main" val="3095775837"/>
                    </a:ext>
                  </a:extLst>
                </a:gridCol>
                <a:gridCol w="5059330">
                  <a:extLst>
                    <a:ext uri="{9D8B030D-6E8A-4147-A177-3AD203B41FA5}">
                      <a16:colId xmlns:a16="http://schemas.microsoft.com/office/drawing/2014/main" val="979822850"/>
                    </a:ext>
                  </a:extLst>
                </a:gridCol>
              </a:tblGrid>
              <a:tr h="448335">
                <a:tc>
                  <a:txBody>
                    <a:bodyPr/>
                    <a:lstStyle/>
                    <a:p>
                      <a:pPr marL="0" marR="0" algn="ctr">
                        <a:lnSpc>
                          <a:spcPct val="120000"/>
                        </a:lnSpc>
                        <a:spcBef>
                          <a:spcPts val="0"/>
                        </a:spcBef>
                        <a:spcAft>
                          <a:spcPts val="0"/>
                        </a:spcAft>
                      </a:pPr>
                      <a:r>
                        <a:rPr lang="en-US" sz="2800" dirty="0" err="1">
                          <a:solidFill>
                            <a:srgbClr val="002060"/>
                          </a:solidFill>
                          <a:effectLst/>
                        </a:rPr>
                        <a:t>Câu</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20000"/>
                        </a:lnSpc>
                        <a:spcBef>
                          <a:spcPts val="0"/>
                        </a:spcBef>
                        <a:spcAft>
                          <a:spcPts val="0"/>
                        </a:spcAft>
                      </a:pPr>
                      <a:r>
                        <a:rPr lang="en-US" sz="2800" dirty="0" err="1">
                          <a:solidFill>
                            <a:srgbClr val="002060"/>
                          </a:solidFill>
                          <a:effectLst/>
                        </a:rPr>
                        <a:t>Chủ</a:t>
                      </a:r>
                      <a:r>
                        <a:rPr lang="en-US" sz="2800" dirty="0">
                          <a:solidFill>
                            <a:srgbClr val="002060"/>
                          </a:solidFill>
                          <a:effectLst/>
                        </a:rPr>
                        <a:t> </a:t>
                      </a:r>
                      <a:r>
                        <a:rPr lang="en-US" sz="2800" dirty="0" err="1">
                          <a:solidFill>
                            <a:srgbClr val="002060"/>
                          </a:solidFill>
                          <a:effectLst/>
                        </a:rPr>
                        <a:t>ngữ</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20000"/>
                        </a:lnSpc>
                        <a:spcBef>
                          <a:spcPts val="0"/>
                        </a:spcBef>
                        <a:spcAft>
                          <a:spcPts val="0"/>
                        </a:spcAft>
                      </a:pPr>
                      <a:r>
                        <a:rPr lang="en-US" sz="2800" dirty="0" err="1">
                          <a:solidFill>
                            <a:srgbClr val="002060"/>
                          </a:solidFill>
                          <a:effectLst/>
                        </a:rPr>
                        <a:t>Vị</a:t>
                      </a:r>
                      <a:r>
                        <a:rPr lang="en-US" sz="2800" dirty="0">
                          <a:solidFill>
                            <a:srgbClr val="002060"/>
                          </a:solidFill>
                          <a:effectLst/>
                        </a:rPr>
                        <a:t> </a:t>
                      </a:r>
                      <a:r>
                        <a:rPr lang="en-US" sz="2800" dirty="0" err="1">
                          <a:solidFill>
                            <a:srgbClr val="002060"/>
                          </a:solidFill>
                          <a:effectLst/>
                        </a:rPr>
                        <a:t>ngữ</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6285528"/>
                  </a:ext>
                </a:extLst>
              </a:tr>
              <a:tr h="448335">
                <a:tc>
                  <a:txBody>
                    <a:bodyPr/>
                    <a:lstStyle/>
                    <a:p>
                      <a:pPr marL="0" marR="0" algn="ctr">
                        <a:lnSpc>
                          <a:spcPct val="120000"/>
                        </a:lnSpc>
                        <a:spcBef>
                          <a:spcPts val="0"/>
                        </a:spcBef>
                        <a:spcAft>
                          <a:spcPts val="0"/>
                        </a:spcAft>
                      </a:pPr>
                      <a:r>
                        <a:rPr lang="en-US" sz="2800">
                          <a:solidFill>
                            <a:srgbClr val="002060"/>
                          </a:solidFill>
                          <a:effectLst/>
                        </a:rPr>
                        <a:t>1</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20000"/>
                        </a:lnSpc>
                        <a:spcBef>
                          <a:spcPts val="0"/>
                        </a:spcBef>
                        <a:spcAft>
                          <a:spcPts val="0"/>
                        </a:spcAft>
                      </a:pPr>
                      <a:r>
                        <a:rPr lang="en-US" sz="2800" dirty="0" err="1">
                          <a:solidFill>
                            <a:srgbClr val="002060"/>
                          </a:solidFill>
                          <a:effectLst/>
                        </a:rPr>
                        <a:t>Mùa</a:t>
                      </a:r>
                      <a:r>
                        <a:rPr lang="en-US" sz="2800" dirty="0">
                          <a:solidFill>
                            <a:srgbClr val="002060"/>
                          </a:solidFill>
                          <a:effectLst/>
                        </a:rPr>
                        <a:t> </a:t>
                      </a:r>
                      <a:r>
                        <a:rPr lang="en-US" sz="2800" dirty="0" err="1">
                          <a:solidFill>
                            <a:srgbClr val="002060"/>
                          </a:solidFill>
                          <a:effectLst/>
                        </a:rPr>
                        <a:t>xuân</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20000"/>
                        </a:lnSpc>
                        <a:spcBef>
                          <a:spcPts val="0"/>
                        </a:spcBef>
                        <a:spcAft>
                          <a:spcPts val="0"/>
                        </a:spcAft>
                      </a:pPr>
                      <a:r>
                        <a:rPr lang="en-US" sz="2800">
                          <a:solidFill>
                            <a:srgbClr val="002060"/>
                          </a:solidFill>
                          <a:effectLst/>
                        </a:rPr>
                        <a:t>trở về.</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4712007"/>
                  </a:ext>
                </a:extLst>
              </a:tr>
              <a:tr h="448335">
                <a:tc>
                  <a:txBody>
                    <a:bodyPr/>
                    <a:lstStyle/>
                    <a:p>
                      <a:pPr marL="0" marR="0" algn="ctr">
                        <a:lnSpc>
                          <a:spcPct val="120000"/>
                        </a:lnSpc>
                        <a:spcBef>
                          <a:spcPts val="0"/>
                        </a:spcBef>
                        <a:spcAft>
                          <a:spcPts val="0"/>
                        </a:spcAft>
                      </a:pPr>
                      <a:r>
                        <a:rPr lang="en-US" sz="2800">
                          <a:solidFill>
                            <a:srgbClr val="002060"/>
                          </a:solidFill>
                          <a:effectLst/>
                        </a:rPr>
                        <a:t>2</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20000"/>
                        </a:lnSpc>
                        <a:spcBef>
                          <a:spcPts val="0"/>
                        </a:spcBef>
                        <a:spcAft>
                          <a:spcPts val="0"/>
                        </a:spcAft>
                      </a:pPr>
                      <a:r>
                        <a:rPr lang="en-US" sz="2800" dirty="0" err="1">
                          <a:solidFill>
                            <a:srgbClr val="002060"/>
                          </a:solidFill>
                          <a:effectLst/>
                        </a:rPr>
                        <a:t>Nước</a:t>
                      </a:r>
                      <a:r>
                        <a:rPr lang="en-US" sz="2800" dirty="0">
                          <a:solidFill>
                            <a:srgbClr val="002060"/>
                          </a:solidFill>
                          <a:effectLst/>
                        </a:rPr>
                        <a:t> </a:t>
                      </a:r>
                      <a:r>
                        <a:rPr lang="en-US" sz="2800" dirty="0" err="1">
                          <a:solidFill>
                            <a:srgbClr val="002060"/>
                          </a:solidFill>
                          <a:effectLst/>
                        </a:rPr>
                        <a:t>biển</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20000"/>
                        </a:lnSpc>
                        <a:spcBef>
                          <a:spcPts val="0"/>
                        </a:spcBef>
                        <a:spcAft>
                          <a:spcPts val="0"/>
                        </a:spcAft>
                      </a:pPr>
                      <a:r>
                        <a:rPr lang="en-US" sz="2800">
                          <a:solidFill>
                            <a:srgbClr val="002060"/>
                          </a:solidFill>
                          <a:effectLst/>
                        </a:rPr>
                        <a:t>ấm hẳn lên.</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0344665"/>
                  </a:ext>
                </a:extLst>
              </a:tr>
              <a:tr h="729837">
                <a:tc>
                  <a:txBody>
                    <a:bodyPr/>
                    <a:lstStyle/>
                    <a:p>
                      <a:pPr marL="0" marR="0" algn="ctr">
                        <a:lnSpc>
                          <a:spcPct val="120000"/>
                        </a:lnSpc>
                        <a:spcBef>
                          <a:spcPts val="0"/>
                        </a:spcBef>
                        <a:spcAft>
                          <a:spcPts val="0"/>
                        </a:spcAft>
                      </a:pPr>
                      <a:r>
                        <a:rPr lang="en-US" sz="2800">
                          <a:solidFill>
                            <a:srgbClr val="002060"/>
                          </a:solidFill>
                          <a:effectLst/>
                        </a:rPr>
                        <a:t>3</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20000"/>
                        </a:lnSpc>
                        <a:spcBef>
                          <a:spcPts val="0"/>
                        </a:spcBef>
                        <a:spcAft>
                          <a:spcPts val="0"/>
                        </a:spcAft>
                      </a:pPr>
                      <a:r>
                        <a:rPr lang="en-US" sz="2800" dirty="0" err="1">
                          <a:solidFill>
                            <a:srgbClr val="002060"/>
                          </a:solidFill>
                          <a:effectLst/>
                        </a:rPr>
                        <a:t>Những</a:t>
                      </a:r>
                      <a:r>
                        <a:rPr lang="en-US" sz="2800" dirty="0">
                          <a:solidFill>
                            <a:srgbClr val="002060"/>
                          </a:solidFill>
                          <a:effectLst/>
                        </a:rPr>
                        <a:t> con </a:t>
                      </a:r>
                      <a:r>
                        <a:rPr lang="en-US" sz="2800" dirty="0" err="1">
                          <a:solidFill>
                            <a:srgbClr val="002060"/>
                          </a:solidFill>
                          <a:effectLst/>
                        </a:rPr>
                        <a:t>sóng</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20000"/>
                        </a:lnSpc>
                        <a:spcBef>
                          <a:spcPts val="0"/>
                        </a:spcBef>
                        <a:spcAft>
                          <a:spcPts val="0"/>
                        </a:spcAft>
                      </a:pPr>
                      <a:r>
                        <a:rPr lang="en-US" sz="2800">
                          <a:solidFill>
                            <a:srgbClr val="002060"/>
                          </a:solidFill>
                          <a:effectLst/>
                        </a:rPr>
                        <a:t>không còn ầm ào nữa.</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220130"/>
                  </a:ext>
                </a:extLst>
              </a:tr>
              <a:tr h="1108223">
                <a:tc>
                  <a:txBody>
                    <a:bodyPr/>
                    <a:lstStyle/>
                    <a:p>
                      <a:pPr marL="0" marR="0" algn="ctr">
                        <a:lnSpc>
                          <a:spcPct val="120000"/>
                        </a:lnSpc>
                        <a:spcBef>
                          <a:spcPts val="0"/>
                        </a:spcBef>
                        <a:spcAft>
                          <a:spcPts val="0"/>
                        </a:spcAft>
                      </a:pPr>
                      <a:r>
                        <a:rPr lang="en-US" sz="2800">
                          <a:solidFill>
                            <a:srgbClr val="002060"/>
                          </a:solidFill>
                          <a:effectLst/>
                        </a:rPr>
                        <a:t>4</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20000"/>
                        </a:lnSpc>
                        <a:spcBef>
                          <a:spcPts val="0"/>
                        </a:spcBef>
                        <a:spcAft>
                          <a:spcPts val="0"/>
                        </a:spcAft>
                      </a:pPr>
                      <a:r>
                        <a:rPr lang="en-US" sz="2800">
                          <a:solidFill>
                            <a:srgbClr val="002060"/>
                          </a:solidFill>
                          <a:effectLst/>
                        </a:rPr>
                        <a:t>Đại dương</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20000"/>
                        </a:lnSpc>
                        <a:spcBef>
                          <a:spcPts val="0"/>
                        </a:spcBef>
                        <a:spcAft>
                          <a:spcPts val="0"/>
                        </a:spcAft>
                      </a:pPr>
                      <a:r>
                        <a:rPr lang="en-US" sz="2800" dirty="0" err="1">
                          <a:solidFill>
                            <a:srgbClr val="002060"/>
                          </a:solidFill>
                          <a:effectLst/>
                        </a:rPr>
                        <a:t>Khe</a:t>
                      </a:r>
                      <a:r>
                        <a:rPr lang="en-US" sz="2800" dirty="0">
                          <a:solidFill>
                            <a:srgbClr val="002060"/>
                          </a:solidFill>
                          <a:effectLst/>
                        </a:rPr>
                        <a:t> </a:t>
                      </a:r>
                      <a:r>
                        <a:rPr lang="en-US" sz="2800" dirty="0" err="1">
                          <a:solidFill>
                            <a:srgbClr val="002060"/>
                          </a:solidFill>
                          <a:effectLst/>
                        </a:rPr>
                        <a:t>khẽ</a:t>
                      </a:r>
                      <a:r>
                        <a:rPr lang="en-US" sz="2800" dirty="0">
                          <a:solidFill>
                            <a:srgbClr val="002060"/>
                          </a:solidFill>
                          <a:effectLst/>
                        </a:rPr>
                        <a:t> </a:t>
                      </a:r>
                      <a:r>
                        <a:rPr lang="en-US" sz="2800" dirty="0" err="1">
                          <a:solidFill>
                            <a:srgbClr val="002060"/>
                          </a:solidFill>
                          <a:effectLst/>
                        </a:rPr>
                        <a:t>hát</a:t>
                      </a:r>
                      <a:r>
                        <a:rPr lang="en-US" sz="2800" dirty="0">
                          <a:solidFill>
                            <a:srgbClr val="002060"/>
                          </a:solidFill>
                          <a:effectLst/>
                        </a:rPr>
                        <a:t> </a:t>
                      </a:r>
                      <a:r>
                        <a:rPr lang="en-US" sz="2800" dirty="0" err="1">
                          <a:solidFill>
                            <a:srgbClr val="002060"/>
                          </a:solidFill>
                          <a:effectLst/>
                        </a:rPr>
                        <a:t>những</a:t>
                      </a:r>
                      <a:r>
                        <a:rPr lang="en-US" sz="2800" dirty="0">
                          <a:solidFill>
                            <a:srgbClr val="002060"/>
                          </a:solidFill>
                          <a:effectLst/>
                        </a:rPr>
                        <a:t> </a:t>
                      </a:r>
                      <a:r>
                        <a:rPr lang="en-US" sz="2800" dirty="0" err="1">
                          <a:solidFill>
                            <a:srgbClr val="002060"/>
                          </a:solidFill>
                          <a:effectLst/>
                        </a:rPr>
                        <a:t>lời</a:t>
                      </a:r>
                      <a:r>
                        <a:rPr lang="en-US" sz="2800" dirty="0">
                          <a:solidFill>
                            <a:srgbClr val="002060"/>
                          </a:solidFill>
                          <a:effectLst/>
                        </a:rPr>
                        <a:t> ca </a:t>
                      </a:r>
                      <a:r>
                        <a:rPr lang="en-US" sz="2800" dirty="0" err="1">
                          <a:solidFill>
                            <a:srgbClr val="002060"/>
                          </a:solidFill>
                          <a:effectLst/>
                        </a:rPr>
                        <a:t>êm</a:t>
                      </a:r>
                      <a:r>
                        <a:rPr lang="en-US" sz="2800" dirty="0">
                          <a:solidFill>
                            <a:srgbClr val="002060"/>
                          </a:solidFill>
                          <a:effectLst/>
                        </a:rPr>
                        <a:t> </a:t>
                      </a:r>
                      <a:r>
                        <a:rPr lang="en-US" sz="2800" dirty="0" err="1">
                          <a:solidFill>
                            <a:srgbClr val="002060"/>
                          </a:solidFill>
                          <a:effectLst/>
                        </a:rPr>
                        <a:t>đềm</a:t>
                      </a:r>
                      <a:r>
                        <a:rPr lang="en-US" sz="2800" dirty="0">
                          <a:solidFill>
                            <a:srgbClr val="002060"/>
                          </a:solidFill>
                          <a:effectLst/>
                        </a:rPr>
                        <a:t>.</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270225"/>
                  </a:ext>
                </a:extLst>
              </a:tr>
              <a:tr h="931028">
                <a:tc>
                  <a:txBody>
                    <a:bodyPr/>
                    <a:lstStyle/>
                    <a:p>
                      <a:pPr marL="0" marR="0" algn="ctr">
                        <a:lnSpc>
                          <a:spcPct val="120000"/>
                        </a:lnSpc>
                        <a:spcBef>
                          <a:spcPts val="0"/>
                        </a:spcBef>
                        <a:spcAft>
                          <a:spcPts val="0"/>
                        </a:spcAft>
                      </a:pPr>
                      <a:r>
                        <a:rPr lang="en-US" sz="2800">
                          <a:solidFill>
                            <a:srgbClr val="002060"/>
                          </a:solidFill>
                          <a:effectLst/>
                        </a:rPr>
                        <a:t>5</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20000"/>
                        </a:lnSpc>
                        <a:spcBef>
                          <a:spcPts val="0"/>
                        </a:spcBef>
                        <a:spcAft>
                          <a:spcPts val="0"/>
                        </a:spcAft>
                      </a:pPr>
                      <a:r>
                        <a:rPr lang="en-US" sz="2800">
                          <a:solidFill>
                            <a:srgbClr val="002060"/>
                          </a:solidFill>
                          <a:effectLst/>
                        </a:rPr>
                        <a:t>Đàn cá hồi</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20000"/>
                        </a:lnSpc>
                        <a:spcBef>
                          <a:spcPts val="0"/>
                        </a:spcBef>
                        <a:spcAft>
                          <a:spcPts val="0"/>
                        </a:spcAft>
                      </a:pPr>
                      <a:r>
                        <a:rPr lang="en-US" sz="2800" dirty="0" err="1">
                          <a:solidFill>
                            <a:srgbClr val="002060"/>
                          </a:solidFill>
                          <a:effectLst/>
                        </a:rPr>
                        <a:t>bỗng</a:t>
                      </a:r>
                      <a:r>
                        <a:rPr lang="en-US" sz="2800" dirty="0">
                          <a:solidFill>
                            <a:srgbClr val="002060"/>
                          </a:solidFill>
                          <a:effectLst/>
                        </a:rPr>
                        <a:t> </a:t>
                      </a:r>
                      <a:r>
                        <a:rPr lang="en-US" sz="2800" dirty="0" err="1">
                          <a:solidFill>
                            <a:srgbClr val="002060"/>
                          </a:solidFill>
                          <a:effectLst/>
                        </a:rPr>
                        <a:t>ngừng</a:t>
                      </a:r>
                      <a:r>
                        <a:rPr lang="en-US" sz="2800" dirty="0">
                          <a:solidFill>
                            <a:srgbClr val="002060"/>
                          </a:solidFill>
                          <a:effectLst/>
                        </a:rPr>
                        <a:t> </a:t>
                      </a:r>
                      <a:r>
                        <a:rPr lang="en-US" sz="2800" dirty="0" err="1">
                          <a:solidFill>
                            <a:srgbClr val="002060"/>
                          </a:solidFill>
                          <a:effectLst/>
                        </a:rPr>
                        <a:t>kiếm</a:t>
                      </a:r>
                      <a:r>
                        <a:rPr lang="en-US" sz="2800" dirty="0">
                          <a:solidFill>
                            <a:srgbClr val="002060"/>
                          </a:solidFill>
                          <a:effectLst/>
                        </a:rPr>
                        <a:t> </a:t>
                      </a:r>
                      <a:r>
                        <a:rPr lang="en-US" sz="2800" dirty="0" err="1">
                          <a:solidFill>
                            <a:srgbClr val="002060"/>
                          </a:solidFill>
                          <a:effectLst/>
                        </a:rPr>
                        <a:t>ăn</a:t>
                      </a:r>
                      <a:r>
                        <a:rPr lang="en-US" sz="2800" dirty="0">
                          <a:solidFill>
                            <a:srgbClr val="002060"/>
                          </a:solidFill>
                          <a:effectLst/>
                        </a:rPr>
                        <a:t>, </a:t>
                      </a:r>
                      <a:r>
                        <a:rPr lang="vi-VN" sz="2800" b="0" i="0" dirty="0">
                          <a:solidFill>
                            <a:srgbClr val="002060"/>
                          </a:solidFill>
                          <a:effectLst/>
                        </a:rPr>
                        <a:t>ngẩn ngơ nhớ tới quê hương...</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9953877"/>
                  </a:ext>
                </a:extLst>
              </a:tr>
              <a:tr h="1157615">
                <a:tc>
                  <a:txBody>
                    <a:bodyPr/>
                    <a:lstStyle/>
                    <a:p>
                      <a:pPr marL="0" marR="0" algn="ctr">
                        <a:lnSpc>
                          <a:spcPct val="120000"/>
                        </a:lnSpc>
                        <a:spcBef>
                          <a:spcPts val="0"/>
                        </a:spcBef>
                        <a:spcAft>
                          <a:spcPts val="0"/>
                        </a:spcAft>
                      </a:pPr>
                      <a:r>
                        <a:rPr lang="en-US" sz="2800">
                          <a:solidFill>
                            <a:srgbClr val="002060"/>
                          </a:solidFill>
                          <a:effectLst/>
                        </a:rPr>
                        <a:t>6</a:t>
                      </a:r>
                      <a:endParaRPr lang="en-US" sz="28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20000"/>
                        </a:lnSpc>
                        <a:spcBef>
                          <a:spcPts val="0"/>
                        </a:spcBef>
                        <a:spcAft>
                          <a:spcPts val="0"/>
                        </a:spcAft>
                      </a:pPr>
                      <a:r>
                        <a:rPr lang="en-US" sz="2800" dirty="0">
                          <a:solidFill>
                            <a:srgbClr val="002060"/>
                          </a:solidFill>
                          <a:effectLst/>
                        </a:rPr>
                        <a:t>“</a:t>
                      </a:r>
                      <a:r>
                        <a:rPr lang="en-US" sz="2800" dirty="0" err="1">
                          <a:solidFill>
                            <a:srgbClr val="002060"/>
                          </a:solidFill>
                          <a:effectLst/>
                        </a:rPr>
                        <a:t>Nơi</a:t>
                      </a:r>
                      <a:r>
                        <a:rPr lang="en-US" sz="2800" dirty="0">
                          <a:solidFill>
                            <a:srgbClr val="002060"/>
                          </a:solidFill>
                          <a:effectLst/>
                        </a:rPr>
                        <a:t> </a:t>
                      </a:r>
                      <a:r>
                        <a:rPr lang="en-US" sz="2800" dirty="0" err="1">
                          <a:solidFill>
                            <a:srgbClr val="002060"/>
                          </a:solidFill>
                          <a:effectLst/>
                        </a:rPr>
                        <a:t>chôn</a:t>
                      </a:r>
                      <a:r>
                        <a:rPr lang="en-US" sz="2800" dirty="0">
                          <a:solidFill>
                            <a:srgbClr val="002060"/>
                          </a:solidFill>
                          <a:effectLst/>
                        </a:rPr>
                        <a:t> </a:t>
                      </a:r>
                      <a:r>
                        <a:rPr lang="en-US" sz="2800" dirty="0" err="1">
                          <a:solidFill>
                            <a:srgbClr val="002060"/>
                          </a:solidFill>
                          <a:effectLst/>
                        </a:rPr>
                        <a:t>rau</a:t>
                      </a:r>
                      <a:r>
                        <a:rPr lang="en-US" sz="2800" dirty="0">
                          <a:solidFill>
                            <a:srgbClr val="002060"/>
                          </a:solidFill>
                          <a:effectLst/>
                        </a:rPr>
                        <a:t> </a:t>
                      </a:r>
                      <a:r>
                        <a:rPr lang="en-US" sz="2800" dirty="0" err="1">
                          <a:solidFill>
                            <a:srgbClr val="002060"/>
                          </a:solidFill>
                          <a:effectLst/>
                        </a:rPr>
                        <a:t>cắt</a:t>
                      </a:r>
                      <a:r>
                        <a:rPr lang="en-US" sz="2800" dirty="0">
                          <a:solidFill>
                            <a:srgbClr val="002060"/>
                          </a:solidFill>
                          <a:effectLst/>
                        </a:rPr>
                        <a:t> </a:t>
                      </a:r>
                      <a:r>
                        <a:rPr lang="en-US" sz="2800" dirty="0" err="1">
                          <a:solidFill>
                            <a:srgbClr val="002060"/>
                          </a:solidFill>
                          <a:effectLst/>
                        </a:rPr>
                        <a:t>rốn</a:t>
                      </a:r>
                      <a:r>
                        <a:rPr lang="en-US" sz="2800" dirty="0">
                          <a:solidFill>
                            <a:srgbClr val="002060"/>
                          </a:solidFill>
                          <a:effectLst/>
                        </a:rPr>
                        <a:t>” </a:t>
                      </a:r>
                      <a:r>
                        <a:rPr lang="en-US" sz="2800" dirty="0" err="1">
                          <a:solidFill>
                            <a:srgbClr val="002060"/>
                          </a:solidFill>
                          <a:effectLst/>
                        </a:rPr>
                        <a:t>của</a:t>
                      </a:r>
                      <a:r>
                        <a:rPr lang="en-US" sz="2800" dirty="0">
                          <a:solidFill>
                            <a:srgbClr val="002060"/>
                          </a:solidFill>
                          <a:effectLst/>
                        </a:rPr>
                        <a:t> </a:t>
                      </a:r>
                      <a:r>
                        <a:rPr lang="en-US" sz="2800" dirty="0" err="1">
                          <a:solidFill>
                            <a:srgbClr val="002060"/>
                          </a:solidFill>
                          <a:effectLst/>
                        </a:rPr>
                        <a:t>chúng</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20000"/>
                        </a:lnSpc>
                        <a:spcBef>
                          <a:spcPts val="0"/>
                        </a:spcBef>
                        <a:spcAft>
                          <a:spcPts val="0"/>
                        </a:spcAft>
                      </a:pPr>
                      <a:r>
                        <a:rPr lang="en-US" sz="2800" dirty="0" err="1">
                          <a:solidFill>
                            <a:srgbClr val="002060"/>
                          </a:solidFill>
                          <a:effectLst/>
                        </a:rPr>
                        <a:t>là</a:t>
                      </a:r>
                      <a:r>
                        <a:rPr lang="en-US" sz="2800" dirty="0">
                          <a:solidFill>
                            <a:srgbClr val="002060"/>
                          </a:solidFill>
                          <a:effectLst/>
                        </a:rPr>
                        <a:t> </a:t>
                      </a:r>
                      <a:r>
                        <a:rPr lang="en-US" sz="2800" dirty="0" err="1">
                          <a:solidFill>
                            <a:srgbClr val="002060"/>
                          </a:solidFill>
                          <a:effectLst/>
                        </a:rPr>
                        <a:t>thượng</a:t>
                      </a:r>
                      <a:r>
                        <a:rPr lang="en-US" sz="2800" dirty="0">
                          <a:solidFill>
                            <a:srgbClr val="002060"/>
                          </a:solidFill>
                          <a:effectLst/>
                        </a:rPr>
                        <a:t> </a:t>
                      </a:r>
                      <a:r>
                        <a:rPr lang="en-US" sz="2800" dirty="0" err="1">
                          <a:solidFill>
                            <a:srgbClr val="002060"/>
                          </a:solidFill>
                          <a:effectLst/>
                        </a:rPr>
                        <a:t>nguồn</a:t>
                      </a:r>
                      <a:r>
                        <a:rPr lang="en-US" sz="2800" dirty="0">
                          <a:solidFill>
                            <a:srgbClr val="002060"/>
                          </a:solidFill>
                          <a:effectLst/>
                        </a:rPr>
                        <a:t> </a:t>
                      </a:r>
                      <a:r>
                        <a:rPr lang="en-US" sz="2800" dirty="0" err="1">
                          <a:solidFill>
                            <a:srgbClr val="002060"/>
                          </a:solidFill>
                          <a:effectLst/>
                        </a:rPr>
                        <a:t>của</a:t>
                      </a:r>
                      <a:r>
                        <a:rPr lang="en-US" sz="2800" dirty="0">
                          <a:solidFill>
                            <a:srgbClr val="002060"/>
                          </a:solidFill>
                          <a:effectLst/>
                        </a:rPr>
                        <a:t> </a:t>
                      </a:r>
                      <a:r>
                        <a:rPr lang="en-US" sz="2800" dirty="0" err="1">
                          <a:solidFill>
                            <a:srgbClr val="002060"/>
                          </a:solidFill>
                          <a:effectLst/>
                        </a:rPr>
                        <a:t>dòng</a:t>
                      </a:r>
                      <a:r>
                        <a:rPr lang="en-US" sz="2800" dirty="0">
                          <a:solidFill>
                            <a:srgbClr val="002060"/>
                          </a:solidFill>
                          <a:effectLst/>
                        </a:rPr>
                        <a:t> </a:t>
                      </a:r>
                      <a:r>
                        <a:rPr lang="en-US" sz="2800" dirty="0" err="1">
                          <a:solidFill>
                            <a:srgbClr val="002060"/>
                          </a:solidFill>
                          <a:effectLst/>
                        </a:rPr>
                        <a:t>sông</a:t>
                      </a:r>
                      <a:r>
                        <a:rPr lang="en-US" sz="2800" dirty="0">
                          <a:solidFill>
                            <a:srgbClr val="002060"/>
                          </a:solidFill>
                          <a:effectLst/>
                        </a:rPr>
                        <a:t>.</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1900687"/>
                  </a:ext>
                </a:extLst>
              </a:tr>
            </a:tbl>
          </a:graphicData>
        </a:graphic>
      </p:graphicFrame>
    </p:spTree>
    <p:extLst>
      <p:ext uri="{BB962C8B-B14F-4D97-AF65-F5344CB8AC3E}">
        <p14:creationId xmlns:p14="http://schemas.microsoft.com/office/powerpoint/2010/main" val="27122448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F44FE-F8FB-41F6-A302-F315915A4D2C}"/>
              </a:ext>
            </a:extLst>
          </p:cNvPr>
          <p:cNvSpPr/>
          <p:nvPr/>
        </p:nvSpPr>
        <p:spPr>
          <a:xfrm>
            <a:off x="470053" y="203991"/>
            <a:ext cx="11325338" cy="6494085"/>
          </a:xfrm>
          <a:prstGeom prst="roundRect">
            <a:avLst>
              <a:gd name="adj" fmla="val 8185"/>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2858258-0865-8C1E-04C0-C817607F830F}"/>
              </a:ext>
            </a:extLst>
          </p:cNvPr>
          <p:cNvGrpSpPr/>
          <p:nvPr/>
        </p:nvGrpSpPr>
        <p:grpSpPr>
          <a:xfrm>
            <a:off x="447675" y="134982"/>
            <a:ext cx="11100753" cy="827044"/>
            <a:chOff x="1517027" y="-220661"/>
            <a:chExt cx="9669831" cy="1351939"/>
          </a:xfrm>
          <a:solidFill>
            <a:schemeClr val="accent4">
              <a:lumMod val="20000"/>
              <a:lumOff val="80000"/>
            </a:schemeClr>
          </a:solidFill>
        </p:grpSpPr>
        <p:sp>
          <p:nvSpPr>
            <p:cNvPr id="8" name="Rectangle: Rounded Corners 7">
              <a:extLst>
                <a:ext uri="{FF2B5EF4-FFF2-40B4-BE49-F238E27FC236}">
                  <a16:creationId xmlns:a16="http://schemas.microsoft.com/office/drawing/2014/main" id="{BBC21B79-AC71-65A1-5B22-883C99CC4025}"/>
                </a:ext>
              </a:extLst>
            </p:cNvPr>
            <p:cNvSpPr/>
            <p:nvPr/>
          </p:nvSpPr>
          <p:spPr>
            <a:xfrm>
              <a:off x="1517027" y="-220661"/>
              <a:ext cx="9669831" cy="1351939"/>
            </a:xfrm>
            <a:prstGeom prst="roundRect">
              <a:avLst/>
            </a:prstGeom>
            <a:grp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06FC4975-B009-59F3-5062-CFE6A3E0946F}"/>
                </a:ext>
              </a:extLst>
            </p:cNvPr>
            <p:cNvSpPr txBox="1"/>
            <p:nvPr/>
          </p:nvSpPr>
          <p:spPr>
            <a:xfrm>
              <a:off x="1533622" y="-187726"/>
              <a:ext cx="9564732" cy="9559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002060"/>
                  </a:solidFill>
                  <a:latin typeface="Arial" panose="020B0604020202020204" pitchFamily="34" charset="0"/>
                  <a:cs typeface="Arial" panose="020B0604020202020204" pitchFamily="34" charset="0"/>
                </a:rPr>
                <a:t>4. </a:t>
              </a:r>
              <a:r>
                <a:rPr kumimoji="0" lang="vi-VN"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Tìm trạng ngữ của mỗi câu trong các đoạn văn dưới đây:</a:t>
              </a:r>
            </a:p>
          </p:txBody>
        </p:sp>
      </p:grpSp>
      <p:sp>
        <p:nvSpPr>
          <p:cNvPr id="10" name="TextBox 9">
            <a:extLst>
              <a:ext uri="{FF2B5EF4-FFF2-40B4-BE49-F238E27FC236}">
                <a16:creationId xmlns:a16="http://schemas.microsoft.com/office/drawing/2014/main" id="{3FB34441-E81B-004F-8521-4E1BC3E634A5}"/>
              </a:ext>
            </a:extLst>
          </p:cNvPr>
          <p:cNvSpPr txBox="1"/>
          <p:nvPr/>
        </p:nvSpPr>
        <p:spPr>
          <a:xfrm>
            <a:off x="742950" y="1400175"/>
            <a:ext cx="11020425" cy="2246769"/>
          </a:xfrm>
          <a:prstGeom prst="rect">
            <a:avLst/>
          </a:prstGeom>
          <a:noFill/>
        </p:spPr>
        <p:txBody>
          <a:bodyPr wrap="square" rtlCol="0">
            <a:spAutoFit/>
          </a:bodyPr>
          <a:lstStyle/>
          <a:p>
            <a:pPr algn="just" rtl="0" latinLnBrk="0"/>
            <a:r>
              <a:rPr lang="vi-VN" sz="2800" b="0" i="0" dirty="0">
                <a:solidFill>
                  <a:srgbClr val="000000"/>
                </a:solidFill>
                <a:effectLst/>
              </a:rPr>
              <a:t>a. Mùa đông, bà tôi thường lấy những mảnh giẻ rách, bao tải cũ lót chỗ cho mèo nằm. Khi đi chợ, bà tôi mua cá nhỏ kho riêng trong một cái niêu đất xinh xắn, gọi là nồi cá mèo. Mỗi khi ăn cơm, bà tôi để riêng một cái đĩa nhỏ, xới ít cơm nóng và trộn chút cá kho vào cơm làm thức ăn cho mèo.</a:t>
            </a:r>
          </a:p>
          <a:p>
            <a:pPr algn="r" rtl="0" latinLnBrk="0"/>
            <a:r>
              <a:rPr lang="vi-VN" sz="2800" b="0" i="0" dirty="0">
                <a:solidFill>
                  <a:srgbClr val="000000"/>
                </a:solidFill>
                <a:effectLst/>
              </a:rPr>
              <a:t>(Lê Phương Liên)</a:t>
            </a:r>
          </a:p>
        </p:txBody>
      </p:sp>
      <p:sp>
        <p:nvSpPr>
          <p:cNvPr id="11" name="TextBox 10">
            <a:extLst>
              <a:ext uri="{FF2B5EF4-FFF2-40B4-BE49-F238E27FC236}">
                <a16:creationId xmlns:a16="http://schemas.microsoft.com/office/drawing/2014/main" id="{9D716D3E-4EE5-AD9D-BE95-DB42F3153CDE}"/>
              </a:ext>
            </a:extLst>
          </p:cNvPr>
          <p:cNvSpPr txBox="1"/>
          <p:nvPr/>
        </p:nvSpPr>
        <p:spPr>
          <a:xfrm>
            <a:off x="676275" y="3981450"/>
            <a:ext cx="11020425" cy="2246769"/>
          </a:xfrm>
          <a:prstGeom prst="rect">
            <a:avLst/>
          </a:prstGeom>
          <a:noFill/>
        </p:spPr>
        <p:txBody>
          <a:bodyPr wrap="square" rtlCol="0">
            <a:spAutoFit/>
          </a:bodyPr>
          <a:lstStyle/>
          <a:p>
            <a:pPr algn="just" rtl="0" latinLnBrk="0"/>
            <a:r>
              <a:rPr lang="vi-VN" sz="2800" b="0" i="0" dirty="0">
                <a:solidFill>
                  <a:srgbClr val="000000"/>
                </a:solidFill>
                <a:effectLst/>
              </a:rPr>
              <a:t>b. Một giờ sau cơn dông, người ta hầu như không nhận thấy trời hè vừa ủ dột. Mùa hè, mặt đất cũng chóng khô như đôi má em bé. Quanh các luống kim hương, vô số bướm chập chờn trông như những tia sáng lập loè của các đoá đèn hoa. </a:t>
            </a:r>
          </a:p>
          <a:p>
            <a:pPr algn="r" rtl="0" latinLnBrk="0"/>
            <a:r>
              <a:rPr lang="vi-VN" sz="2800" b="0" i="0" dirty="0">
                <a:solidFill>
                  <a:srgbClr val="000000"/>
                </a:solidFill>
                <a:effectLst/>
              </a:rPr>
              <a:t>(Theo Vích-to Huy-gô)</a:t>
            </a:r>
          </a:p>
        </p:txBody>
      </p:sp>
      <p:cxnSp>
        <p:nvCxnSpPr>
          <p:cNvPr id="13" name="Straight Connector 12">
            <a:extLst>
              <a:ext uri="{FF2B5EF4-FFF2-40B4-BE49-F238E27FC236}">
                <a16:creationId xmlns:a16="http://schemas.microsoft.com/office/drawing/2014/main" id="{70139F07-465E-4631-DAC1-640F64E15847}"/>
              </a:ext>
            </a:extLst>
          </p:cNvPr>
          <p:cNvCxnSpPr/>
          <p:nvPr/>
        </p:nvCxnSpPr>
        <p:spPr>
          <a:xfrm>
            <a:off x="1209675" y="1857375"/>
            <a:ext cx="15621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8268425-DA8B-57D9-8DB5-E137601A824B}"/>
              </a:ext>
            </a:extLst>
          </p:cNvPr>
          <p:cNvCxnSpPr/>
          <p:nvPr/>
        </p:nvCxnSpPr>
        <p:spPr>
          <a:xfrm>
            <a:off x="2981325" y="2295525"/>
            <a:ext cx="15621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33D6833-6D0F-C5B9-9416-256021CEFFBB}"/>
              </a:ext>
            </a:extLst>
          </p:cNvPr>
          <p:cNvCxnSpPr>
            <a:cxnSpLocks/>
          </p:cNvCxnSpPr>
          <p:nvPr/>
        </p:nvCxnSpPr>
        <p:spPr>
          <a:xfrm>
            <a:off x="5514975" y="2686050"/>
            <a:ext cx="22002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E85CFEB-6057-2CD2-880F-0E0D504D2065}"/>
              </a:ext>
            </a:extLst>
          </p:cNvPr>
          <p:cNvCxnSpPr>
            <a:cxnSpLocks/>
          </p:cNvCxnSpPr>
          <p:nvPr/>
        </p:nvCxnSpPr>
        <p:spPr>
          <a:xfrm>
            <a:off x="1228725" y="4429125"/>
            <a:ext cx="302895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CA3C4AB-B1FB-B82D-A4FD-E0AA00166607}"/>
              </a:ext>
            </a:extLst>
          </p:cNvPr>
          <p:cNvCxnSpPr>
            <a:cxnSpLocks/>
          </p:cNvCxnSpPr>
          <p:nvPr/>
        </p:nvCxnSpPr>
        <p:spPr>
          <a:xfrm>
            <a:off x="1466850" y="4838700"/>
            <a:ext cx="1219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7F566E0-F980-BBE3-E8D6-5145F9010C4F}"/>
              </a:ext>
            </a:extLst>
          </p:cNvPr>
          <p:cNvCxnSpPr>
            <a:cxnSpLocks/>
          </p:cNvCxnSpPr>
          <p:nvPr/>
        </p:nvCxnSpPr>
        <p:spPr>
          <a:xfrm>
            <a:off x="9172575" y="4829175"/>
            <a:ext cx="24288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A6F293-6EC0-D066-64F3-C08455781E99}"/>
              </a:ext>
            </a:extLst>
          </p:cNvPr>
          <p:cNvCxnSpPr>
            <a:cxnSpLocks/>
          </p:cNvCxnSpPr>
          <p:nvPr/>
        </p:nvCxnSpPr>
        <p:spPr>
          <a:xfrm>
            <a:off x="790575" y="5286375"/>
            <a:ext cx="16287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57155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par>
                                <p:cTn id="50" presetID="22" presetClass="entr" presetSubtype="4" fill="hold"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F44FE-F8FB-41F6-A302-F315915A4D2C}"/>
              </a:ext>
            </a:extLst>
          </p:cNvPr>
          <p:cNvSpPr/>
          <p:nvPr/>
        </p:nvSpPr>
        <p:spPr>
          <a:xfrm>
            <a:off x="470053" y="203991"/>
            <a:ext cx="11325338" cy="6494085"/>
          </a:xfrm>
          <a:prstGeom prst="roundRect">
            <a:avLst>
              <a:gd name="adj" fmla="val 8185"/>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2858258-0865-8C1E-04C0-C817607F830F}"/>
              </a:ext>
            </a:extLst>
          </p:cNvPr>
          <p:cNvGrpSpPr/>
          <p:nvPr/>
        </p:nvGrpSpPr>
        <p:grpSpPr>
          <a:xfrm>
            <a:off x="447675" y="134981"/>
            <a:ext cx="11100753" cy="1097102"/>
            <a:chOff x="1517027" y="-220661"/>
            <a:chExt cx="9669831" cy="1351939"/>
          </a:xfrm>
          <a:solidFill>
            <a:schemeClr val="accent4">
              <a:lumMod val="20000"/>
              <a:lumOff val="80000"/>
            </a:schemeClr>
          </a:solidFill>
        </p:grpSpPr>
        <p:sp>
          <p:nvSpPr>
            <p:cNvPr id="8" name="Rectangle: Rounded Corners 7">
              <a:extLst>
                <a:ext uri="{FF2B5EF4-FFF2-40B4-BE49-F238E27FC236}">
                  <a16:creationId xmlns:a16="http://schemas.microsoft.com/office/drawing/2014/main" id="{BBC21B79-AC71-65A1-5B22-883C99CC4025}"/>
                </a:ext>
              </a:extLst>
            </p:cNvPr>
            <p:cNvSpPr/>
            <p:nvPr/>
          </p:nvSpPr>
          <p:spPr>
            <a:xfrm>
              <a:off x="1517027" y="-220661"/>
              <a:ext cx="9669831" cy="1351939"/>
            </a:xfrm>
            <a:prstGeom prst="roundRect">
              <a:avLst/>
            </a:prstGeom>
            <a:grp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06FC4975-B009-59F3-5062-CFE6A3E0946F}"/>
                </a:ext>
              </a:extLst>
            </p:cNvPr>
            <p:cNvSpPr txBox="1"/>
            <p:nvPr/>
          </p:nvSpPr>
          <p:spPr>
            <a:xfrm>
              <a:off x="1751557" y="-187726"/>
              <a:ext cx="9346797" cy="11757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5.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Viết</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đoạn</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văn</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(2 – 3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câu</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về</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một</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nhân</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vật</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trong</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câu</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chuyện</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đã</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đọc</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đã</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nghe</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Xác</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định</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chủ</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ngữ</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vị</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ngữ</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trạng</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ngữ</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của</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mỗi</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câu</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pSp>
      <p:sp>
        <p:nvSpPr>
          <p:cNvPr id="10" name="TextBox 9">
            <a:extLst>
              <a:ext uri="{FF2B5EF4-FFF2-40B4-BE49-F238E27FC236}">
                <a16:creationId xmlns:a16="http://schemas.microsoft.com/office/drawing/2014/main" id="{96278B99-B6DF-88C1-B6B4-37F2F51F4B79}"/>
              </a:ext>
            </a:extLst>
          </p:cNvPr>
          <p:cNvSpPr txBox="1"/>
          <p:nvPr/>
        </p:nvSpPr>
        <p:spPr>
          <a:xfrm>
            <a:off x="1066800" y="2095500"/>
            <a:ext cx="10125075" cy="2800767"/>
          </a:xfrm>
          <a:prstGeom prst="rect">
            <a:avLst/>
          </a:prstGeom>
          <a:noFill/>
        </p:spPr>
        <p:txBody>
          <a:bodyPr wrap="square" rtlCol="0">
            <a:spAutoFit/>
          </a:bodyPr>
          <a:lstStyle/>
          <a:p>
            <a:pPr algn="ctr"/>
            <a:r>
              <a:rPr lang="en-US" sz="3600" u="sng" dirty="0" err="1"/>
              <a:t>Ví</a:t>
            </a:r>
            <a:r>
              <a:rPr lang="en-US" sz="3600" u="sng" dirty="0"/>
              <a:t> </a:t>
            </a:r>
            <a:r>
              <a:rPr lang="en-US" sz="3600" u="sng" dirty="0" err="1"/>
              <a:t>dụ</a:t>
            </a:r>
            <a:endParaRPr lang="en-US" sz="3600" u="sng" dirty="0"/>
          </a:p>
          <a:p>
            <a:pPr algn="just"/>
            <a:r>
              <a:rPr lang="vi-VN" sz="2000" u="sng" dirty="0"/>
              <a:t>Hải Thượng Lãn Ông</a:t>
            </a:r>
            <a:r>
              <a:rPr lang="vi-VN" sz="2000" dirty="0"/>
              <a:t>/ </a:t>
            </a:r>
            <a:r>
              <a:rPr lang="vi-VN" sz="2000" u="sng" dirty="0"/>
              <a:t>là một bậc danh y của Việt Nam</a:t>
            </a:r>
            <a:r>
              <a:rPr lang="vi-VN" sz="2000" dirty="0"/>
              <a:t>. </a:t>
            </a:r>
            <a:r>
              <a:rPr lang="vi-VN" sz="2000" u="sng" dirty="0"/>
              <a:t>Nhờ một lần bị ốm nặng và được</a:t>
            </a:r>
            <a:r>
              <a:rPr lang="vi-VN" sz="2000" dirty="0"/>
              <a:t> </a:t>
            </a:r>
          </a:p>
          <a:p>
            <a:pPr algn="just"/>
            <a:r>
              <a:rPr lang="vi-VN" sz="2000" dirty="0"/>
              <a:t>              CN                                       VN                                                        TN</a:t>
            </a:r>
          </a:p>
          <a:p>
            <a:pPr algn="just"/>
            <a:r>
              <a:rPr lang="vi-VN" sz="2000" u="sng" dirty="0"/>
              <a:t>một thầy thuốc giỏi chữa khỏi</a:t>
            </a:r>
            <a:r>
              <a:rPr lang="vi-VN" sz="2000" dirty="0"/>
              <a:t>/, </a:t>
            </a:r>
            <a:r>
              <a:rPr lang="vi-VN" sz="2000" u="sng" dirty="0"/>
              <a:t>ông</a:t>
            </a:r>
            <a:r>
              <a:rPr lang="vi-VN" sz="2000" dirty="0"/>
              <a:t>/ </a:t>
            </a:r>
            <a:r>
              <a:rPr lang="vi-VN" sz="2000" u="sng" dirty="0"/>
              <a:t>đã quyết học nghề y</a:t>
            </a:r>
            <a:r>
              <a:rPr lang="vi-VN" sz="2000" dirty="0"/>
              <a:t>. </a:t>
            </a:r>
            <a:r>
              <a:rPr lang="vi-VN" sz="2000" u="sng" dirty="0"/>
              <a:t>Ông</a:t>
            </a:r>
            <a:r>
              <a:rPr lang="vi-VN" sz="2000" dirty="0"/>
              <a:t>/ </a:t>
            </a:r>
            <a:r>
              <a:rPr lang="vi-VN" sz="2000" u="sng" dirty="0"/>
              <a:t>vừa làm thuốc, chữa bệnh,</a:t>
            </a:r>
            <a:r>
              <a:rPr lang="vi-VN" sz="2000" dirty="0"/>
              <a:t> </a:t>
            </a:r>
          </a:p>
          <a:p>
            <a:pPr algn="just"/>
            <a:r>
              <a:rPr lang="vi-VN" sz="2000" dirty="0"/>
              <a:t>                                                   </a:t>
            </a:r>
            <a:r>
              <a:rPr lang="en-US" sz="2000" dirty="0"/>
              <a:t>       </a:t>
            </a:r>
            <a:r>
              <a:rPr lang="vi-VN" sz="2000" dirty="0"/>
              <a:t>CN              VN                  </a:t>
            </a:r>
            <a:r>
              <a:rPr lang="en-US" sz="2000" dirty="0"/>
              <a:t>      </a:t>
            </a:r>
            <a:r>
              <a:rPr lang="vi-VN" sz="2000" dirty="0"/>
              <a:t>CN</a:t>
            </a:r>
          </a:p>
          <a:p>
            <a:pPr algn="just"/>
            <a:r>
              <a:rPr lang="vi-VN" sz="2000" u="sng" dirty="0"/>
              <a:t>vừa dành nhiều công sức nghiên cứu, viết sách, để lại cho đời nhiều tác phẩm lớn, có giá trị </a:t>
            </a:r>
            <a:endParaRPr lang="vi-VN" sz="2000" dirty="0"/>
          </a:p>
          <a:p>
            <a:pPr algn="just"/>
            <a:r>
              <a:rPr lang="vi-VN" sz="2000" dirty="0"/>
              <a:t>                                                                       VN                                     </a:t>
            </a:r>
          </a:p>
          <a:p>
            <a:pPr algn="just"/>
            <a:r>
              <a:rPr lang="vi-VN" sz="2000" u="sng" dirty="0"/>
              <a:t>về y học, văn hoá và lịch sử.</a:t>
            </a:r>
            <a:endParaRPr lang="vi-VN" sz="2000" dirty="0"/>
          </a:p>
        </p:txBody>
      </p:sp>
    </p:spTree>
    <p:extLst>
      <p:ext uri="{BB962C8B-B14F-4D97-AF65-F5344CB8AC3E}">
        <p14:creationId xmlns:p14="http://schemas.microsoft.com/office/powerpoint/2010/main" val="791936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grpSp>
        <p:nvGrpSpPr>
          <p:cNvPr id="8" name="组合 7">
            <a:extLst>
              <a:ext uri="{FF2B5EF4-FFF2-40B4-BE49-F238E27FC236}">
                <a16:creationId xmlns:a16="http://schemas.microsoft.com/office/drawing/2014/main" id="{F4613F9E-48EB-4975-B89B-D142E9A5472A}"/>
              </a:ext>
            </a:extLst>
          </p:cNvPr>
          <p:cNvGrpSpPr/>
          <p:nvPr/>
        </p:nvGrpSpPr>
        <p:grpSpPr>
          <a:xfrm rot="2150069" flipH="1">
            <a:off x="8935926" y="-333317"/>
            <a:ext cx="3378257" cy="3245397"/>
            <a:chOff x="8947603" y="-596196"/>
            <a:chExt cx="2880603" cy="2973450"/>
          </a:xfrm>
        </p:grpSpPr>
        <p:pic>
          <p:nvPicPr>
            <p:cNvPr id="5" name="图片 4" descr="图片包含 物体&#10;&#10;已生成高可信度的说明">
              <a:extLst>
                <a:ext uri="{FF2B5EF4-FFF2-40B4-BE49-F238E27FC236}">
                  <a16:creationId xmlns:a16="http://schemas.microsoft.com/office/drawing/2014/main" id="{E7975190-73B6-411B-8850-78873EFAF8A6}"/>
                </a:ext>
              </a:extLst>
            </p:cNvPr>
            <p:cNvPicPr>
              <a:picLocks noChangeAspect="1"/>
            </p:cNvPicPr>
            <p:nvPr/>
          </p:nvPicPr>
          <p:blipFill rotWithShape="1">
            <a:blip r:embed="rId3">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6" name="图片 5" descr="图片包含 物体&#10;&#10;已生成高可信度的说明">
              <a:extLst>
                <a:ext uri="{FF2B5EF4-FFF2-40B4-BE49-F238E27FC236}">
                  <a16:creationId xmlns:a16="http://schemas.microsoft.com/office/drawing/2014/main" id="{19E4CF69-4C47-4209-B660-BB9B051EFA8A}"/>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7" name="图片 6" descr="图片包含 物体&#10;&#10;已生成高可信度的说明">
              <a:extLst>
                <a:ext uri="{FF2B5EF4-FFF2-40B4-BE49-F238E27FC236}">
                  <a16:creationId xmlns:a16="http://schemas.microsoft.com/office/drawing/2014/main" id="{AB35820F-8219-41D7-AE7E-3CC8B00E9128}"/>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20" name="图片 19" descr="图片包含 物体&#10;&#10;已生成高可信度的说明">
            <a:extLst>
              <a:ext uri="{FF2B5EF4-FFF2-40B4-BE49-F238E27FC236}">
                <a16:creationId xmlns:a16="http://schemas.microsoft.com/office/drawing/2014/main" id="{D79EC10E-36F0-44FF-91BB-3FA68F196D3B}"/>
              </a:ext>
            </a:extLst>
          </p:cNvPr>
          <p:cNvPicPr>
            <a:picLocks noChangeAspect="1"/>
          </p:cNvPicPr>
          <p:nvPr/>
        </p:nvPicPr>
        <p:blipFill rotWithShape="1">
          <a:blip r:embed="rId3">
            <a:extLst>
              <a:ext uri="{28A0092B-C50C-407E-A947-70E740481C1C}">
                <a14:useLocalDpi xmlns:a14="http://schemas.microsoft.com/office/drawing/2010/main" val="0"/>
              </a:ext>
            </a:extLst>
          </a:blip>
          <a:srcRect l="82016" t="12470" r="9033" b="71328"/>
          <a:stretch/>
        </p:blipFill>
        <p:spPr>
          <a:xfrm>
            <a:off x="28123" y="1137622"/>
            <a:ext cx="2585782" cy="2284201"/>
          </a:xfrm>
          <a:prstGeom prst="rect">
            <a:avLst/>
          </a:prstGeom>
        </p:spPr>
      </p:pic>
      <p:pic>
        <p:nvPicPr>
          <p:cNvPr id="21" name="图片 20" descr="图片包含 物体&#10;&#10;已生成高可信度的说明">
            <a:extLst>
              <a:ext uri="{FF2B5EF4-FFF2-40B4-BE49-F238E27FC236}">
                <a16:creationId xmlns:a16="http://schemas.microsoft.com/office/drawing/2014/main" id="{B8A181C5-0B6A-4A7E-81FB-53331AC16027}"/>
              </a:ext>
            </a:extLst>
          </p:cNvPr>
          <p:cNvPicPr>
            <a:picLocks noChangeAspect="1"/>
          </p:cNvPicPr>
          <p:nvPr/>
        </p:nvPicPr>
        <p:blipFill rotWithShape="1">
          <a:blip r:embed="rId5">
            <a:extLst>
              <a:ext uri="{28A0092B-C50C-407E-A947-70E740481C1C}">
                <a14:useLocalDpi xmlns:a14="http://schemas.microsoft.com/office/drawing/2010/main" val="0"/>
              </a:ext>
            </a:extLst>
          </a:blip>
          <a:srcRect l="81613" t="63765" r="10323" b="20033"/>
          <a:stretch/>
        </p:blipFill>
        <p:spPr>
          <a:xfrm>
            <a:off x="1827750" y="423078"/>
            <a:ext cx="1678376" cy="1896564"/>
          </a:xfrm>
          <a:prstGeom prst="rect">
            <a:avLst/>
          </a:prstGeom>
        </p:spPr>
      </p:pic>
      <p:pic>
        <p:nvPicPr>
          <p:cNvPr id="22" name="图片 21" descr="图片包含 物体&#10;&#10;已生成高可信度的说明">
            <a:extLst>
              <a:ext uri="{FF2B5EF4-FFF2-40B4-BE49-F238E27FC236}">
                <a16:creationId xmlns:a16="http://schemas.microsoft.com/office/drawing/2014/main" id="{BBB63383-20A9-445F-801B-CE92057B068E}"/>
              </a:ext>
            </a:extLst>
          </p:cNvPr>
          <p:cNvPicPr>
            <a:picLocks noChangeAspect="1"/>
          </p:cNvPicPr>
          <p:nvPr/>
        </p:nvPicPr>
        <p:blipFill rotWithShape="1">
          <a:blip r:embed="rId3">
            <a:extLst>
              <a:ext uri="{28A0092B-C50C-407E-A947-70E740481C1C}">
                <a14:useLocalDpi xmlns:a14="http://schemas.microsoft.com/office/drawing/2010/main" val="0"/>
              </a:ext>
            </a:extLst>
          </a:blip>
          <a:srcRect l="85689" t="63765" r="10323" b="28613"/>
          <a:stretch/>
        </p:blipFill>
        <p:spPr>
          <a:xfrm rot="2514939">
            <a:off x="10787874" y="1985942"/>
            <a:ext cx="963561" cy="1035642"/>
          </a:xfrm>
          <a:prstGeom prst="rect">
            <a:avLst/>
          </a:prstGeom>
        </p:spPr>
      </p:pic>
      <p:grpSp>
        <p:nvGrpSpPr>
          <p:cNvPr id="17" name="Nhóm 20">
            <a:extLst>
              <a:ext uri="{FF2B5EF4-FFF2-40B4-BE49-F238E27FC236}">
                <a16:creationId xmlns:a16="http://schemas.microsoft.com/office/drawing/2014/main" id="{B1117641-B956-4E03-B768-67EA42B404E6}"/>
              </a:ext>
            </a:extLst>
          </p:cNvPr>
          <p:cNvGrpSpPr/>
          <p:nvPr/>
        </p:nvGrpSpPr>
        <p:grpSpPr>
          <a:xfrm>
            <a:off x="1793742" y="158670"/>
            <a:ext cx="8549762" cy="6871789"/>
            <a:chOff x="4608885" y="1935"/>
            <a:chExt cx="7246320" cy="5655502"/>
          </a:xfrm>
        </p:grpSpPr>
        <p:pic>
          <p:nvPicPr>
            <p:cNvPr id="19" name="Hình ảnh 21" descr="Ảnh có chứa đồ chơi, búp bê, đồ họa véc-tơ&#10;&#10;Mô tả được tạo tự động">
              <a:extLst>
                <a:ext uri="{FF2B5EF4-FFF2-40B4-BE49-F238E27FC236}">
                  <a16:creationId xmlns:a16="http://schemas.microsoft.com/office/drawing/2014/main" id="{989F774E-9B27-4FB1-88A3-7314479DCF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8885" y="1507274"/>
              <a:ext cx="7246320" cy="4150163"/>
            </a:xfrm>
            <a:prstGeom prst="rect">
              <a:avLst/>
            </a:prstGeom>
          </p:spPr>
        </p:pic>
        <p:sp>
          <p:nvSpPr>
            <p:cNvPr id="27" name="Hộp Văn bản 27">
              <a:extLst>
                <a:ext uri="{FF2B5EF4-FFF2-40B4-BE49-F238E27FC236}">
                  <a16:creationId xmlns:a16="http://schemas.microsoft.com/office/drawing/2014/main" id="{464AA764-D5BE-4A4F-B3E5-86ECE430C20A}"/>
                </a:ext>
              </a:extLst>
            </p:cNvPr>
            <p:cNvSpPr txBox="1"/>
            <p:nvPr/>
          </p:nvSpPr>
          <p:spPr>
            <a:xfrm>
              <a:off x="5577956" y="1935"/>
              <a:ext cx="5013331" cy="21023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Tạm</a:t>
              </a:r>
              <a:r>
                <a:rPr kumimoji="0" lang="en-US" sz="80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 </a:t>
              </a:r>
              <a:r>
                <a:rPr kumimoji="0" lang="en-US" sz="8000" b="1" i="0" u="none" strike="noStrike" kern="1200" cap="none" spc="0" normalizeH="0" baseline="0" noProof="0" dirty="0" err="1">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biệt</a:t>
              </a:r>
              <a:r>
                <a:rPr kumimoji="0" lang="en-US" sz="80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các</a:t>
              </a:r>
              <a:r>
                <a:rPr kumimoji="0" lang="en-US" sz="80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 </a:t>
              </a:r>
              <a:r>
                <a:rPr kumimoji="0" lang="en-US" sz="8000" b="1" i="0" u="none" strike="noStrike" kern="1200" cap="none" spc="0" normalizeH="0" baseline="0" noProof="0" dirty="0" err="1">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rPr>
                <a:t>em</a:t>
              </a:r>
              <a:endParaRPr kumimoji="0" lang="en-US" sz="8000" b="1" i="0" u="none" strike="noStrike" kern="1200" cap="none" spc="0" normalizeH="0" baseline="0" noProof="0" dirty="0">
                <a:ln>
                  <a:noFill/>
                </a:ln>
                <a:solidFill>
                  <a:srgbClr val="ED7D31">
                    <a:lumMod val="75000"/>
                  </a:srgbClr>
                </a:solidFill>
                <a:effectLst>
                  <a:outerShdw blurRad="38100" dist="38100" dir="2700000" algn="tl">
                    <a:srgbClr val="000000">
                      <a:alpha val="43137"/>
                    </a:srgbClr>
                  </a:outerShdw>
                </a:effectLst>
                <a:uLnTx/>
                <a:uFillTx/>
                <a:latin typeface="Calibri"/>
                <a:ea typeface="+mn-ea"/>
                <a:cs typeface="+mn-cs"/>
              </a:endParaRPr>
            </a:p>
          </p:txBody>
        </p:sp>
      </p:grpSp>
    </p:spTree>
    <p:extLst>
      <p:ext uri="{BB962C8B-B14F-4D97-AF65-F5344CB8AC3E}">
        <p14:creationId xmlns:p14="http://schemas.microsoft.com/office/powerpoint/2010/main" val="24910517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组合 3"/>
          <p:cNvGrpSpPr/>
          <p:nvPr/>
        </p:nvGrpSpPr>
        <p:grpSpPr>
          <a:xfrm rot="20675447">
            <a:off x="8859436" y="3842483"/>
            <a:ext cx="3572377" cy="2362574"/>
            <a:chOff x="812493" y="1298947"/>
            <a:chExt cx="6862148" cy="3384233"/>
          </a:xfrm>
        </p:grpSpPr>
        <p:sp>
          <p:nvSpPr>
            <p:cNvPr id="64" name="任意多边形: 形状 63"/>
            <p:cNvSpPr>
              <a:spLocks/>
            </p:cNvSpPr>
            <p:nvPr/>
          </p:nvSpPr>
          <p:spPr bwMode="auto">
            <a:xfrm rot="1715850">
              <a:off x="812493" y="3764350"/>
              <a:ext cx="3665024" cy="918830"/>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grpSp>
          <p:nvGrpSpPr>
            <p:cNvPr id="65" name="组合 64"/>
            <p:cNvGrpSpPr/>
            <p:nvPr/>
          </p:nvGrpSpPr>
          <p:grpSpPr>
            <a:xfrm>
              <a:off x="4378613" y="1298947"/>
              <a:ext cx="3296028" cy="3382760"/>
              <a:chOff x="4516324" y="1568450"/>
              <a:chExt cx="3559176" cy="3652838"/>
            </a:xfrm>
          </p:grpSpPr>
          <p:sp>
            <p:nvSpPr>
              <p:cNvPr id="66" name="任意多边形: 形状 65"/>
              <p:cNvSpPr>
                <a:spLocks/>
              </p:cNvSpPr>
              <p:nvPr/>
            </p:nvSpPr>
            <p:spPr bwMode="auto">
              <a:xfrm>
                <a:off x="7670687" y="1568450"/>
                <a:ext cx="404813" cy="365125"/>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7" name="任意多边形: 形状 66"/>
              <p:cNvSpPr>
                <a:spLocks/>
              </p:cNvSpPr>
              <p:nvPr/>
            </p:nvSpPr>
            <p:spPr bwMode="auto">
              <a:xfrm>
                <a:off x="7899287" y="1636713"/>
                <a:ext cx="153988" cy="268288"/>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8" name="任意多边形: 形状 67"/>
              <p:cNvSpPr>
                <a:spLocks/>
              </p:cNvSpPr>
              <p:nvPr/>
            </p:nvSpPr>
            <p:spPr bwMode="auto">
              <a:xfrm>
                <a:off x="7597662" y="1665288"/>
                <a:ext cx="398463" cy="314325"/>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rgbClr val="2E93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9" name="任意多边形: 形状 68"/>
              <p:cNvSpPr>
                <a:spLocks/>
              </p:cNvSpPr>
              <p:nvPr/>
            </p:nvSpPr>
            <p:spPr bwMode="auto">
              <a:xfrm>
                <a:off x="7859599" y="1797050"/>
                <a:ext cx="125413" cy="18256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0" name="任意多边形: 形状 69"/>
              <p:cNvSpPr>
                <a:spLocks/>
              </p:cNvSpPr>
              <p:nvPr/>
            </p:nvSpPr>
            <p:spPr bwMode="auto">
              <a:xfrm>
                <a:off x="5090999" y="1643063"/>
                <a:ext cx="2847975" cy="2911475"/>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chemeClr val="accent3"/>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1" name="任意多边形: 形状 70"/>
              <p:cNvSpPr>
                <a:spLocks/>
              </p:cNvSpPr>
              <p:nvPr/>
            </p:nvSpPr>
            <p:spPr bwMode="auto">
              <a:xfrm>
                <a:off x="6195899" y="1836738"/>
                <a:ext cx="1743075" cy="2717800"/>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1E604D"/>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2" name="任意多边形: 形状 71"/>
              <p:cNvSpPr>
                <a:spLocks/>
              </p:cNvSpPr>
              <p:nvPr/>
            </p:nvSpPr>
            <p:spPr bwMode="auto">
              <a:xfrm>
                <a:off x="5090998" y="1693863"/>
                <a:ext cx="2693988" cy="209232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2E9376"/>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3" name="任意多边形: 形状 72"/>
              <p:cNvSpPr>
                <a:spLocks/>
              </p:cNvSpPr>
              <p:nvPr/>
            </p:nvSpPr>
            <p:spPr bwMode="auto">
              <a:xfrm>
                <a:off x="4822712" y="3335338"/>
                <a:ext cx="1560513" cy="1549400"/>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4" name="任意多边形: 形状 73"/>
              <p:cNvSpPr>
                <a:spLocks/>
              </p:cNvSpPr>
              <p:nvPr/>
            </p:nvSpPr>
            <p:spPr bwMode="auto">
              <a:xfrm>
                <a:off x="4862399" y="3414713"/>
                <a:ext cx="838200" cy="860425"/>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5" name="任意多边形: 形状 74"/>
              <p:cNvSpPr>
                <a:spLocks/>
              </p:cNvSpPr>
              <p:nvPr/>
            </p:nvSpPr>
            <p:spPr bwMode="auto">
              <a:xfrm>
                <a:off x="5511687" y="4217988"/>
                <a:ext cx="849313" cy="666750"/>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rgbClr val="ECC4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6" name="任意多边形: 形状 75"/>
              <p:cNvSpPr>
                <a:spLocks/>
              </p:cNvSpPr>
              <p:nvPr/>
            </p:nvSpPr>
            <p:spPr bwMode="auto">
              <a:xfrm>
                <a:off x="4516324" y="4081463"/>
                <a:ext cx="1138238" cy="113982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7" name="任意多边形: 形状 76"/>
              <p:cNvSpPr>
                <a:spLocks/>
              </p:cNvSpPr>
              <p:nvPr/>
            </p:nvSpPr>
            <p:spPr bwMode="auto">
              <a:xfrm>
                <a:off x="4571887" y="4206875"/>
                <a:ext cx="655638" cy="912813"/>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rgbClr val="4239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8" name="任意多边形: 形状 77"/>
              <p:cNvSpPr>
                <a:spLocks/>
              </p:cNvSpPr>
              <p:nvPr/>
            </p:nvSpPr>
            <p:spPr bwMode="auto">
              <a:xfrm>
                <a:off x="5711712" y="1739899"/>
                <a:ext cx="2073275" cy="1976438"/>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9" name="任意多边形: 形状 78"/>
              <p:cNvSpPr>
                <a:spLocks/>
              </p:cNvSpPr>
              <p:nvPr/>
            </p:nvSpPr>
            <p:spPr bwMode="auto">
              <a:xfrm>
                <a:off x="6195899" y="1836738"/>
                <a:ext cx="1697038" cy="2359025"/>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80" name="任意多边形: 形状 79"/>
              <p:cNvSpPr>
                <a:spLocks/>
              </p:cNvSpPr>
              <p:nvPr/>
            </p:nvSpPr>
            <p:spPr bwMode="auto">
              <a:xfrm>
                <a:off x="5090999" y="1722438"/>
                <a:ext cx="2506663" cy="1846263"/>
              </a:xfrm>
              <a:custGeom>
                <a:avLst/>
                <a:gdLst>
                  <a:gd name="T0" fmla="*/ 1579 w 1579"/>
                  <a:gd name="T1" fmla="*/ 0 h 1163"/>
                  <a:gd name="T2" fmla="*/ 0 w 1579"/>
                  <a:gd name="T3" fmla="*/ 1163 h 1163"/>
                  <a:gd name="T4" fmla="*/ 57 w 1579"/>
                  <a:gd name="T5" fmla="*/ 1138 h 1163"/>
                  <a:gd name="T6" fmla="*/ 1579 w 1579"/>
                  <a:gd name="T7" fmla="*/ 0 h 1163"/>
                </a:gdLst>
                <a:ahLst/>
                <a:cxnLst>
                  <a:cxn ang="0">
                    <a:pos x="T0" y="T1"/>
                  </a:cxn>
                  <a:cxn ang="0">
                    <a:pos x="T2" y="T3"/>
                  </a:cxn>
                  <a:cxn ang="0">
                    <a:pos x="T4" y="T5"/>
                  </a:cxn>
                  <a:cxn ang="0">
                    <a:pos x="T6" y="T7"/>
                  </a:cxn>
                </a:cxnLst>
                <a:rect l="0" t="0" r="r" b="b"/>
                <a:pathLst>
                  <a:path w="1579" h="1163">
                    <a:moveTo>
                      <a:pt x="1579" y="0"/>
                    </a:moveTo>
                    <a:lnTo>
                      <a:pt x="0" y="1163"/>
                    </a:lnTo>
                    <a:lnTo>
                      <a:pt x="57" y="1138"/>
                    </a:lnTo>
                    <a:lnTo>
                      <a:pt x="1579"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grpSp>
      </p:grpSp>
      <p:grpSp>
        <p:nvGrpSpPr>
          <p:cNvPr id="84" name="Nhóm 83">
            <a:extLst>
              <a:ext uri="{FF2B5EF4-FFF2-40B4-BE49-F238E27FC236}">
                <a16:creationId xmlns:a16="http://schemas.microsoft.com/office/drawing/2014/main" id="{ABD3BFED-3FFC-B41E-D5D9-418B0FCBE933}"/>
              </a:ext>
            </a:extLst>
          </p:cNvPr>
          <p:cNvGrpSpPr/>
          <p:nvPr/>
        </p:nvGrpSpPr>
        <p:grpSpPr>
          <a:xfrm>
            <a:off x="973746" y="220797"/>
            <a:ext cx="10403780" cy="1223463"/>
            <a:chOff x="1259741" y="177421"/>
            <a:chExt cx="3639022" cy="1223463"/>
          </a:xfrm>
        </p:grpSpPr>
        <p:sp>
          <p:nvSpPr>
            <p:cNvPr id="83" name="Hình chữ nhật: Góc Tròn 82">
              <a:extLst>
                <a:ext uri="{FF2B5EF4-FFF2-40B4-BE49-F238E27FC236}">
                  <a16:creationId xmlns:a16="http://schemas.microsoft.com/office/drawing/2014/main" id="{3BF207FF-B18C-9BF6-0403-2170B3688BB9}"/>
                </a:ext>
              </a:extLst>
            </p:cNvPr>
            <p:cNvSpPr/>
            <p:nvPr/>
          </p:nvSpPr>
          <p:spPr>
            <a:xfrm>
              <a:off x="1282890" y="177421"/>
              <a:ext cx="3615873" cy="116528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Hộp Văn bản 2">
              <a:extLst>
                <a:ext uri="{FF2B5EF4-FFF2-40B4-BE49-F238E27FC236}">
                  <a16:creationId xmlns:a16="http://schemas.microsoft.com/office/drawing/2014/main" id="{87A60DA6-3B14-ED22-6E20-25CAE5C7C780}"/>
                </a:ext>
              </a:extLst>
            </p:cNvPr>
            <p:cNvSpPr txBox="1"/>
            <p:nvPr/>
          </p:nvSpPr>
          <p:spPr>
            <a:xfrm>
              <a:off x="1259741" y="200555"/>
              <a:ext cx="361587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solidFill>
                  <a:effectLst/>
                  <a:uLnTx/>
                  <a:uFillTx/>
                  <a:latin typeface="Calibri"/>
                  <a:ea typeface="+mn-ea"/>
                  <a:cs typeface="+mn-cs"/>
                </a:rPr>
                <a:t>Quan </a:t>
              </a:r>
              <a:r>
                <a:rPr kumimoji="0" lang="vi-VN" sz="3600" b="1" i="0" u="none" strike="noStrike" kern="1200" cap="none" spc="0" normalizeH="0" baseline="0" noProof="0" dirty="0" err="1">
                  <a:ln>
                    <a:noFill/>
                  </a:ln>
                  <a:solidFill>
                    <a:srgbClr val="ED7D31"/>
                  </a:solidFill>
                  <a:effectLst/>
                  <a:uLnTx/>
                  <a:uFillTx/>
                  <a:latin typeface="Calibri"/>
                  <a:ea typeface="+mn-ea"/>
                  <a:cs typeface="+mn-cs"/>
                </a:rPr>
                <a:t>sát</a:t>
              </a:r>
              <a:r>
                <a:rPr kumimoji="0" lang="vi-VN"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hình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ảnh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nhân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vật</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trong</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nhớ</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lại</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và</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nêu</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tên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a:t>
              </a:r>
            </a:p>
          </p:txBody>
        </p:sp>
      </p:grpSp>
      <p:grpSp>
        <p:nvGrpSpPr>
          <p:cNvPr id="114" name="Nhóm 113">
            <a:extLst>
              <a:ext uri="{FF2B5EF4-FFF2-40B4-BE49-F238E27FC236}">
                <a16:creationId xmlns:a16="http://schemas.microsoft.com/office/drawing/2014/main" id="{FEC367DF-0483-5085-E5A2-FC13AAEE5F9F}"/>
              </a:ext>
            </a:extLst>
          </p:cNvPr>
          <p:cNvGrpSpPr/>
          <p:nvPr/>
        </p:nvGrpSpPr>
        <p:grpSpPr>
          <a:xfrm>
            <a:off x="75554" y="1493974"/>
            <a:ext cx="4650923" cy="3681947"/>
            <a:chOff x="6166005" y="1812086"/>
            <a:chExt cx="4650923" cy="3681947"/>
          </a:xfrm>
        </p:grpSpPr>
        <p:grpSp>
          <p:nvGrpSpPr>
            <p:cNvPr id="106" name="Nhóm 105">
              <a:extLst>
                <a:ext uri="{FF2B5EF4-FFF2-40B4-BE49-F238E27FC236}">
                  <a16:creationId xmlns:a16="http://schemas.microsoft.com/office/drawing/2014/main" id="{A379EB41-F77C-E583-A1A9-3287C1649AE7}"/>
                </a:ext>
              </a:extLst>
            </p:cNvPr>
            <p:cNvGrpSpPr/>
            <p:nvPr/>
          </p:nvGrpSpPr>
          <p:grpSpPr>
            <a:xfrm>
              <a:off x="6723088" y="2507935"/>
              <a:ext cx="4093840" cy="2986098"/>
              <a:chOff x="6187107" y="2606537"/>
              <a:chExt cx="4245599" cy="2986098"/>
            </a:xfrm>
          </p:grpSpPr>
          <p:sp>
            <p:nvSpPr>
              <p:cNvPr id="107" name="Lưu đồ: Tài liệu 106">
                <a:extLst>
                  <a:ext uri="{FF2B5EF4-FFF2-40B4-BE49-F238E27FC236}">
                    <a16:creationId xmlns:a16="http://schemas.microsoft.com/office/drawing/2014/main" id="{ECC047D7-F740-C756-1C75-E0A8B7A0E207}"/>
                  </a:ext>
                </a:extLst>
              </p:cNvPr>
              <p:cNvSpPr/>
              <p:nvPr/>
            </p:nvSpPr>
            <p:spPr>
              <a:xfrm>
                <a:off x="6249125" y="2606537"/>
                <a:ext cx="4183581" cy="2986098"/>
              </a:xfrm>
              <a:custGeom>
                <a:avLst/>
                <a:gdLst>
                  <a:gd name="connsiteX0" fmla="*/ 0 w 4183581"/>
                  <a:gd name="connsiteY0" fmla="*/ 0 h 2986098"/>
                  <a:gd name="connsiteX1" fmla="*/ 4183581 w 4183581"/>
                  <a:gd name="connsiteY1" fmla="*/ 0 h 2986098"/>
                  <a:gd name="connsiteX2" fmla="*/ 4183581 w 4183581"/>
                  <a:gd name="connsiteY2" fmla="*/ 2394684 h 2986098"/>
                  <a:gd name="connsiteX3" fmla="*/ 0 w 4183581"/>
                  <a:gd name="connsiteY3" fmla="*/ 2788683 h 2986098"/>
                  <a:gd name="connsiteX4" fmla="*/ 0 w 4183581"/>
                  <a:gd name="connsiteY4" fmla="*/ 0 h 298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3581" h="2986098" fill="none" extrusionOk="0">
                    <a:moveTo>
                      <a:pt x="0" y="0"/>
                    </a:moveTo>
                    <a:cubicBezTo>
                      <a:pt x="694366" y="143258"/>
                      <a:pt x="2529319" y="169764"/>
                      <a:pt x="4183581" y="0"/>
                    </a:cubicBezTo>
                    <a:cubicBezTo>
                      <a:pt x="4306003" y="317767"/>
                      <a:pt x="4262273" y="1664048"/>
                      <a:pt x="4183581" y="2394684"/>
                    </a:cubicBezTo>
                    <a:cubicBezTo>
                      <a:pt x="2182291" y="2317851"/>
                      <a:pt x="2184106" y="3323842"/>
                      <a:pt x="0" y="2788683"/>
                    </a:cubicBezTo>
                    <a:cubicBezTo>
                      <a:pt x="-54846" y="1456788"/>
                      <a:pt x="69323" y="1274944"/>
                      <a:pt x="0" y="0"/>
                    </a:cubicBezTo>
                    <a:close/>
                  </a:path>
                  <a:path w="4183581" h="2986098" stroke="0" extrusionOk="0">
                    <a:moveTo>
                      <a:pt x="0" y="0"/>
                    </a:moveTo>
                    <a:cubicBezTo>
                      <a:pt x="1037032" y="-69867"/>
                      <a:pt x="2929633" y="63979"/>
                      <a:pt x="4183581" y="0"/>
                    </a:cubicBezTo>
                    <a:cubicBezTo>
                      <a:pt x="4338576" y="588624"/>
                      <a:pt x="4179042" y="1819532"/>
                      <a:pt x="4183581" y="2394684"/>
                    </a:cubicBezTo>
                    <a:cubicBezTo>
                      <a:pt x="2117009" y="2285745"/>
                      <a:pt x="2031157" y="3210311"/>
                      <a:pt x="0" y="2788683"/>
                    </a:cubicBezTo>
                    <a:cubicBezTo>
                      <a:pt x="-13679" y="1692562"/>
                      <a:pt x="124305" y="1212989"/>
                      <a:pt x="0" y="0"/>
                    </a:cubicBezTo>
                    <a:close/>
                  </a:path>
                </a:pathLst>
              </a:custGeom>
              <a:solidFill>
                <a:schemeClr val="accent5">
                  <a:lumMod val="20000"/>
                  <a:lumOff val="80000"/>
                </a:schemeClr>
              </a:solidFill>
              <a:ln w="57150">
                <a:solidFill>
                  <a:srgbClr val="70AD47"/>
                </a:solidFill>
                <a:prstDash val="dash"/>
                <a:extLst>
                  <a:ext uri="{C807C97D-BFC1-408E-A445-0C87EB9F89A2}">
                    <ask:lineSketchStyleProps xmlns:ask="http://schemas.microsoft.com/office/drawing/2018/sketchyshapes" sd="2444365566">
                      <a:prstGeom prst="flowChartDocumen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8" name="Hộp Văn bản 107">
                <a:extLst>
                  <a:ext uri="{FF2B5EF4-FFF2-40B4-BE49-F238E27FC236}">
                    <a16:creationId xmlns:a16="http://schemas.microsoft.com/office/drawing/2014/main" id="{C7FF1CE2-EAE4-FFDE-B5C5-9C3C067057A2}"/>
                  </a:ext>
                </a:extLst>
              </p:cNvPr>
              <p:cNvSpPr txBox="1"/>
              <p:nvPr/>
            </p:nvSpPr>
            <p:spPr>
              <a:xfrm>
                <a:off x="6187107" y="3127802"/>
                <a:ext cx="413966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7432A6"/>
                    </a:solidFill>
                    <a:effectLst/>
                    <a:uLnTx/>
                    <a:uFillTx/>
                    <a:latin typeface="Calibri"/>
                    <a:ea typeface="+mn-ea"/>
                    <a:cs typeface="+mn-cs"/>
                  </a:rPr>
                  <a:t>Vệt</a:t>
                </a:r>
                <a:r>
                  <a:rPr kumimoji="0" lang="en-US" sz="4800" b="0" i="0" u="none" strike="noStrike" kern="1200" cap="none" spc="0" normalizeH="0" baseline="0" noProof="0" dirty="0">
                    <a:ln>
                      <a:noFill/>
                    </a:ln>
                    <a:solidFill>
                      <a:srgbClr val="7432A6"/>
                    </a:solidFill>
                    <a:effectLst/>
                    <a:uLnTx/>
                    <a:uFillTx/>
                    <a:latin typeface="Calibri"/>
                    <a:ea typeface="+mn-ea"/>
                    <a:cs typeface="+mn-cs"/>
                  </a:rPr>
                  <a:t> </a:t>
                </a:r>
                <a:r>
                  <a:rPr kumimoji="0" lang="en-US" sz="4800" b="0" i="0" u="none" strike="noStrike" kern="1200" cap="none" spc="0" normalizeH="0" baseline="0" noProof="0" dirty="0" err="1">
                    <a:ln>
                      <a:noFill/>
                    </a:ln>
                    <a:solidFill>
                      <a:srgbClr val="7432A6"/>
                    </a:solidFill>
                    <a:effectLst/>
                    <a:uLnTx/>
                    <a:uFillTx/>
                    <a:latin typeface="Calibri"/>
                    <a:ea typeface="+mn-ea"/>
                    <a:cs typeface="+mn-cs"/>
                  </a:rPr>
                  <a:t>phấn</a:t>
                </a:r>
                <a:r>
                  <a:rPr kumimoji="0" lang="en-US" sz="4800" b="0" i="0" u="none" strike="noStrike" kern="1200" cap="none" spc="0" normalizeH="0" baseline="0" noProof="0" dirty="0">
                    <a:ln>
                      <a:noFill/>
                    </a:ln>
                    <a:solidFill>
                      <a:srgbClr val="7432A6"/>
                    </a:solidFill>
                    <a:effectLst/>
                    <a:uLnTx/>
                    <a:uFillTx/>
                    <a:latin typeface="Calibri"/>
                    <a:ea typeface="+mn-ea"/>
                    <a:cs typeface="+mn-cs"/>
                  </a:rPr>
                  <a:t> </a:t>
                </a:r>
                <a:r>
                  <a:rPr kumimoji="0" lang="en-US" sz="4800" b="0" i="0" u="none" strike="noStrike" kern="1200" cap="none" spc="0" normalizeH="0" baseline="0" noProof="0" dirty="0" err="1">
                    <a:ln>
                      <a:noFill/>
                    </a:ln>
                    <a:solidFill>
                      <a:srgbClr val="7432A6"/>
                    </a:solidFill>
                    <a:effectLst/>
                    <a:uLnTx/>
                    <a:uFillTx/>
                    <a:latin typeface="Calibri"/>
                    <a:ea typeface="+mn-ea"/>
                    <a:cs typeface="+mn-cs"/>
                  </a:rPr>
                  <a:t>trên</a:t>
                </a:r>
                <a:r>
                  <a:rPr kumimoji="0" lang="en-US" sz="4800" b="0" i="0" u="none" strike="noStrike" kern="1200" cap="none" spc="0" normalizeH="0" baseline="0" noProof="0" dirty="0">
                    <a:ln>
                      <a:noFill/>
                    </a:ln>
                    <a:solidFill>
                      <a:srgbClr val="7432A6"/>
                    </a:solidFill>
                    <a:effectLst/>
                    <a:uLnTx/>
                    <a:uFillTx/>
                    <a:latin typeface="Calibri"/>
                    <a:ea typeface="+mn-ea"/>
                    <a:cs typeface="+mn-cs"/>
                  </a:rPr>
                  <a:t> </a:t>
                </a:r>
                <a:r>
                  <a:rPr kumimoji="0" lang="en-US" sz="4800" b="0" i="0" u="none" strike="noStrike" kern="1200" cap="none" spc="0" normalizeH="0" baseline="0" noProof="0" dirty="0" err="1">
                    <a:ln>
                      <a:noFill/>
                    </a:ln>
                    <a:solidFill>
                      <a:srgbClr val="7432A6"/>
                    </a:solidFill>
                    <a:effectLst/>
                    <a:uLnTx/>
                    <a:uFillTx/>
                    <a:latin typeface="Calibri"/>
                    <a:ea typeface="+mn-ea"/>
                    <a:cs typeface="+mn-cs"/>
                  </a:rPr>
                  <a:t>mặt</a:t>
                </a:r>
                <a:r>
                  <a:rPr kumimoji="0" lang="en-US" sz="4800" b="0" i="0" u="none" strike="noStrike" kern="1200" cap="none" spc="0" normalizeH="0" baseline="0" noProof="0" dirty="0">
                    <a:ln>
                      <a:noFill/>
                    </a:ln>
                    <a:solidFill>
                      <a:srgbClr val="7432A6"/>
                    </a:solidFill>
                    <a:effectLst/>
                    <a:uLnTx/>
                    <a:uFillTx/>
                    <a:latin typeface="Calibri"/>
                    <a:ea typeface="+mn-ea"/>
                    <a:cs typeface="+mn-cs"/>
                  </a:rPr>
                  <a:t> </a:t>
                </a:r>
                <a:r>
                  <a:rPr kumimoji="0" lang="en-US" sz="4800" b="0" i="0" u="none" strike="noStrike" kern="1200" cap="none" spc="0" normalizeH="0" baseline="0" noProof="0" dirty="0" err="1">
                    <a:ln>
                      <a:noFill/>
                    </a:ln>
                    <a:solidFill>
                      <a:srgbClr val="7432A6"/>
                    </a:solidFill>
                    <a:effectLst/>
                    <a:uLnTx/>
                    <a:uFillTx/>
                    <a:latin typeface="Calibri"/>
                    <a:ea typeface="+mn-ea"/>
                    <a:cs typeface="+mn-cs"/>
                  </a:rPr>
                  <a:t>bàn</a:t>
                </a:r>
                <a:endParaRPr kumimoji="0" lang="en-US" sz="4800" b="0" i="0" u="none" strike="noStrike" kern="1200" cap="none" spc="0" normalizeH="0" baseline="0" noProof="0" dirty="0">
                  <a:ln>
                    <a:noFill/>
                  </a:ln>
                  <a:solidFill>
                    <a:srgbClr val="7432A6"/>
                  </a:solidFill>
                  <a:effectLst/>
                  <a:uLnTx/>
                  <a:uFillTx/>
                  <a:latin typeface="Calibri"/>
                  <a:ea typeface="+mn-ea"/>
                  <a:cs typeface="+mn-cs"/>
                </a:endParaRPr>
              </a:p>
            </p:txBody>
          </p:sp>
        </p:grpSp>
        <p:pic>
          <p:nvPicPr>
            <p:cNvPr id="113" name="Hình ảnh 112">
              <a:extLst>
                <a:ext uri="{FF2B5EF4-FFF2-40B4-BE49-F238E27FC236}">
                  <a16:creationId xmlns:a16="http://schemas.microsoft.com/office/drawing/2014/main" id="{EA4882BA-F1DD-9A58-3D5C-F1BB212AEA2A}"/>
                </a:ext>
              </a:extLst>
            </p:cNvPr>
            <p:cNvPicPr>
              <a:picLocks noChangeAspect="1"/>
            </p:cNvPicPr>
            <p:nvPr/>
          </p:nvPicPr>
          <p:blipFill rotWithShape="1">
            <a:blip r:embed="rId4">
              <a:extLst>
                <a:ext uri="{28A0092B-C50C-407E-A947-70E740481C1C}">
                  <a14:useLocalDpi xmlns:a14="http://schemas.microsoft.com/office/drawing/2010/main" val="0"/>
                </a:ext>
              </a:extLst>
            </a:blip>
            <a:srcRect l="53434" t="9313" r="19667" b="48554"/>
            <a:stretch/>
          </p:blipFill>
          <p:spPr>
            <a:xfrm>
              <a:off x="6166005" y="1812086"/>
              <a:ext cx="1513751" cy="1333718"/>
            </a:xfrm>
            <a:prstGeom prst="rect">
              <a:avLst/>
            </a:prstGeom>
          </p:spPr>
        </p:pic>
      </p:grpSp>
      <p:pic>
        <p:nvPicPr>
          <p:cNvPr id="6" name="Picture 5">
            <a:extLst>
              <a:ext uri="{FF2B5EF4-FFF2-40B4-BE49-F238E27FC236}">
                <a16:creationId xmlns:a16="http://schemas.microsoft.com/office/drawing/2014/main" id="{E10FFF3C-E497-5DBB-A3BC-FE43009B036E}"/>
              </a:ext>
            </a:extLst>
          </p:cNvPr>
          <p:cNvPicPr>
            <a:picLocks noChangeAspect="1"/>
          </p:cNvPicPr>
          <p:nvPr/>
        </p:nvPicPr>
        <p:blipFill>
          <a:blip r:embed="rId5"/>
          <a:stretch>
            <a:fillRect/>
          </a:stretch>
        </p:blipFill>
        <p:spPr>
          <a:xfrm>
            <a:off x="5786437" y="1671637"/>
            <a:ext cx="5154636" cy="3424238"/>
          </a:xfrm>
          <a:prstGeom prst="rect">
            <a:avLst/>
          </a:prstGeom>
        </p:spPr>
      </p:pic>
    </p:spTree>
    <p:extLst>
      <p:ext uri="{BB962C8B-B14F-4D97-AF65-F5344CB8AC3E}">
        <p14:creationId xmlns:p14="http://schemas.microsoft.com/office/powerpoint/2010/main" val="24672940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14"/>
                                        </p:tgtEl>
                                        <p:attrNameLst>
                                          <p:attrName>style.visibility</p:attrName>
                                        </p:attrNameLst>
                                      </p:cBhvr>
                                      <p:to>
                                        <p:strVal val="visible"/>
                                      </p:to>
                                    </p:set>
                                    <p:anim calcmode="lin" valueType="num">
                                      <p:cBhvr>
                                        <p:cTn id="12" dur="1000" fill="hold"/>
                                        <p:tgtEl>
                                          <p:spTgt spid="114"/>
                                        </p:tgtEl>
                                        <p:attrNameLst>
                                          <p:attrName>ppt_w</p:attrName>
                                        </p:attrNameLst>
                                      </p:cBhvr>
                                      <p:tavLst>
                                        <p:tav tm="0">
                                          <p:val>
                                            <p:fltVal val="0"/>
                                          </p:val>
                                        </p:tav>
                                        <p:tav tm="100000">
                                          <p:val>
                                            <p:strVal val="#ppt_w"/>
                                          </p:val>
                                        </p:tav>
                                      </p:tavLst>
                                    </p:anim>
                                    <p:anim calcmode="lin" valueType="num">
                                      <p:cBhvr>
                                        <p:cTn id="13" dur="1000" fill="hold"/>
                                        <p:tgtEl>
                                          <p:spTgt spid="114"/>
                                        </p:tgtEl>
                                        <p:attrNameLst>
                                          <p:attrName>ppt_h</p:attrName>
                                        </p:attrNameLst>
                                      </p:cBhvr>
                                      <p:tavLst>
                                        <p:tav tm="0">
                                          <p:val>
                                            <p:fltVal val="0"/>
                                          </p:val>
                                        </p:tav>
                                        <p:tav tm="100000">
                                          <p:val>
                                            <p:strVal val="#ppt_h"/>
                                          </p:val>
                                        </p:tav>
                                      </p:tavLst>
                                    </p:anim>
                                    <p:anim calcmode="lin" valueType="num">
                                      <p:cBhvr>
                                        <p:cTn id="14" dur="1000" fill="hold"/>
                                        <p:tgtEl>
                                          <p:spTgt spid="114"/>
                                        </p:tgtEl>
                                        <p:attrNameLst>
                                          <p:attrName>style.rotation</p:attrName>
                                        </p:attrNameLst>
                                      </p:cBhvr>
                                      <p:tavLst>
                                        <p:tav tm="0">
                                          <p:val>
                                            <p:fltVal val="90"/>
                                          </p:val>
                                        </p:tav>
                                        <p:tav tm="100000">
                                          <p:val>
                                            <p:fltVal val="0"/>
                                          </p:val>
                                        </p:tav>
                                      </p:tavLst>
                                    </p:anim>
                                    <p:animEffect transition="in" filter="fade">
                                      <p:cBhvr>
                                        <p:cTn id="15"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组合 3"/>
          <p:cNvGrpSpPr/>
          <p:nvPr/>
        </p:nvGrpSpPr>
        <p:grpSpPr>
          <a:xfrm rot="20675447">
            <a:off x="8736626" y="3592901"/>
            <a:ext cx="3572377" cy="2362574"/>
            <a:chOff x="812493" y="1298947"/>
            <a:chExt cx="6862148" cy="3384233"/>
          </a:xfrm>
        </p:grpSpPr>
        <p:sp>
          <p:nvSpPr>
            <p:cNvPr id="64" name="任意多边形: 形状 63"/>
            <p:cNvSpPr>
              <a:spLocks/>
            </p:cNvSpPr>
            <p:nvPr/>
          </p:nvSpPr>
          <p:spPr bwMode="auto">
            <a:xfrm rot="1715850">
              <a:off x="812493" y="3764350"/>
              <a:ext cx="3665024" cy="918830"/>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grpSp>
          <p:nvGrpSpPr>
            <p:cNvPr id="65" name="组合 64"/>
            <p:cNvGrpSpPr/>
            <p:nvPr/>
          </p:nvGrpSpPr>
          <p:grpSpPr>
            <a:xfrm>
              <a:off x="4378613" y="1298947"/>
              <a:ext cx="3296028" cy="3382760"/>
              <a:chOff x="4516324" y="1568450"/>
              <a:chExt cx="3559176" cy="3652838"/>
            </a:xfrm>
          </p:grpSpPr>
          <p:sp>
            <p:nvSpPr>
              <p:cNvPr id="66" name="任意多边形: 形状 65"/>
              <p:cNvSpPr>
                <a:spLocks/>
              </p:cNvSpPr>
              <p:nvPr/>
            </p:nvSpPr>
            <p:spPr bwMode="auto">
              <a:xfrm>
                <a:off x="7670687" y="1568450"/>
                <a:ext cx="404813" cy="365125"/>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7" name="任意多边形: 形状 66"/>
              <p:cNvSpPr>
                <a:spLocks/>
              </p:cNvSpPr>
              <p:nvPr/>
            </p:nvSpPr>
            <p:spPr bwMode="auto">
              <a:xfrm>
                <a:off x="7899287" y="1636713"/>
                <a:ext cx="153988" cy="268288"/>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8" name="任意多边形: 形状 67"/>
              <p:cNvSpPr>
                <a:spLocks/>
              </p:cNvSpPr>
              <p:nvPr/>
            </p:nvSpPr>
            <p:spPr bwMode="auto">
              <a:xfrm>
                <a:off x="7597662" y="1665288"/>
                <a:ext cx="398463" cy="314325"/>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rgbClr val="2E93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9" name="任意多边形: 形状 68"/>
              <p:cNvSpPr>
                <a:spLocks/>
              </p:cNvSpPr>
              <p:nvPr/>
            </p:nvSpPr>
            <p:spPr bwMode="auto">
              <a:xfrm>
                <a:off x="7859599" y="1797050"/>
                <a:ext cx="125413" cy="18256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0" name="任意多边形: 形状 69"/>
              <p:cNvSpPr>
                <a:spLocks/>
              </p:cNvSpPr>
              <p:nvPr/>
            </p:nvSpPr>
            <p:spPr bwMode="auto">
              <a:xfrm>
                <a:off x="5090999" y="1643063"/>
                <a:ext cx="2847975" cy="2911475"/>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chemeClr val="accent3"/>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1" name="任意多边形: 形状 70"/>
              <p:cNvSpPr>
                <a:spLocks/>
              </p:cNvSpPr>
              <p:nvPr/>
            </p:nvSpPr>
            <p:spPr bwMode="auto">
              <a:xfrm>
                <a:off x="6195899" y="1836738"/>
                <a:ext cx="1743075" cy="2717800"/>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1E604D"/>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2" name="任意多边形: 形状 71"/>
              <p:cNvSpPr>
                <a:spLocks/>
              </p:cNvSpPr>
              <p:nvPr/>
            </p:nvSpPr>
            <p:spPr bwMode="auto">
              <a:xfrm>
                <a:off x="5090998" y="1693863"/>
                <a:ext cx="2693988" cy="209232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2E9376"/>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3" name="任意多边形: 形状 72"/>
              <p:cNvSpPr>
                <a:spLocks/>
              </p:cNvSpPr>
              <p:nvPr/>
            </p:nvSpPr>
            <p:spPr bwMode="auto">
              <a:xfrm>
                <a:off x="4822712" y="3335338"/>
                <a:ext cx="1560513" cy="1549400"/>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4" name="任意多边形: 形状 73"/>
              <p:cNvSpPr>
                <a:spLocks/>
              </p:cNvSpPr>
              <p:nvPr/>
            </p:nvSpPr>
            <p:spPr bwMode="auto">
              <a:xfrm>
                <a:off x="4862399" y="3414713"/>
                <a:ext cx="838200" cy="860425"/>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5" name="任意多边形: 形状 74"/>
              <p:cNvSpPr>
                <a:spLocks/>
              </p:cNvSpPr>
              <p:nvPr/>
            </p:nvSpPr>
            <p:spPr bwMode="auto">
              <a:xfrm>
                <a:off x="5511687" y="4217988"/>
                <a:ext cx="849313" cy="666750"/>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rgbClr val="ECC4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6" name="任意多边形: 形状 75"/>
              <p:cNvSpPr>
                <a:spLocks/>
              </p:cNvSpPr>
              <p:nvPr/>
            </p:nvSpPr>
            <p:spPr bwMode="auto">
              <a:xfrm>
                <a:off x="4516324" y="4081463"/>
                <a:ext cx="1138238" cy="113982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7" name="任意多边形: 形状 76"/>
              <p:cNvSpPr>
                <a:spLocks/>
              </p:cNvSpPr>
              <p:nvPr/>
            </p:nvSpPr>
            <p:spPr bwMode="auto">
              <a:xfrm>
                <a:off x="4571887" y="4206875"/>
                <a:ext cx="655638" cy="912813"/>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rgbClr val="4239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8" name="任意多边形: 形状 77"/>
              <p:cNvSpPr>
                <a:spLocks/>
              </p:cNvSpPr>
              <p:nvPr/>
            </p:nvSpPr>
            <p:spPr bwMode="auto">
              <a:xfrm>
                <a:off x="5711712" y="1739899"/>
                <a:ext cx="2073275" cy="1976438"/>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9" name="任意多边形: 形状 78"/>
              <p:cNvSpPr>
                <a:spLocks/>
              </p:cNvSpPr>
              <p:nvPr/>
            </p:nvSpPr>
            <p:spPr bwMode="auto">
              <a:xfrm>
                <a:off x="6195899" y="1836738"/>
                <a:ext cx="1697038" cy="2359025"/>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80" name="任意多边形: 形状 79"/>
              <p:cNvSpPr>
                <a:spLocks/>
              </p:cNvSpPr>
              <p:nvPr/>
            </p:nvSpPr>
            <p:spPr bwMode="auto">
              <a:xfrm>
                <a:off x="5090999" y="1722438"/>
                <a:ext cx="2506663" cy="1846263"/>
              </a:xfrm>
              <a:custGeom>
                <a:avLst/>
                <a:gdLst>
                  <a:gd name="T0" fmla="*/ 1579 w 1579"/>
                  <a:gd name="T1" fmla="*/ 0 h 1163"/>
                  <a:gd name="T2" fmla="*/ 0 w 1579"/>
                  <a:gd name="T3" fmla="*/ 1163 h 1163"/>
                  <a:gd name="T4" fmla="*/ 57 w 1579"/>
                  <a:gd name="T5" fmla="*/ 1138 h 1163"/>
                  <a:gd name="T6" fmla="*/ 1579 w 1579"/>
                  <a:gd name="T7" fmla="*/ 0 h 1163"/>
                </a:gdLst>
                <a:ahLst/>
                <a:cxnLst>
                  <a:cxn ang="0">
                    <a:pos x="T0" y="T1"/>
                  </a:cxn>
                  <a:cxn ang="0">
                    <a:pos x="T2" y="T3"/>
                  </a:cxn>
                  <a:cxn ang="0">
                    <a:pos x="T4" y="T5"/>
                  </a:cxn>
                  <a:cxn ang="0">
                    <a:pos x="T6" y="T7"/>
                  </a:cxn>
                </a:cxnLst>
                <a:rect l="0" t="0" r="r" b="b"/>
                <a:pathLst>
                  <a:path w="1579" h="1163">
                    <a:moveTo>
                      <a:pt x="1579" y="0"/>
                    </a:moveTo>
                    <a:lnTo>
                      <a:pt x="0" y="1163"/>
                    </a:lnTo>
                    <a:lnTo>
                      <a:pt x="57" y="1138"/>
                    </a:lnTo>
                    <a:lnTo>
                      <a:pt x="1579"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grpSp>
      </p:grpSp>
      <p:grpSp>
        <p:nvGrpSpPr>
          <p:cNvPr id="84" name="Nhóm 83">
            <a:extLst>
              <a:ext uri="{FF2B5EF4-FFF2-40B4-BE49-F238E27FC236}">
                <a16:creationId xmlns:a16="http://schemas.microsoft.com/office/drawing/2014/main" id="{ABD3BFED-3FFC-B41E-D5D9-418B0FCBE933}"/>
              </a:ext>
            </a:extLst>
          </p:cNvPr>
          <p:cNvGrpSpPr/>
          <p:nvPr/>
        </p:nvGrpSpPr>
        <p:grpSpPr>
          <a:xfrm>
            <a:off x="973746" y="220797"/>
            <a:ext cx="10403780" cy="1223463"/>
            <a:chOff x="1259741" y="177421"/>
            <a:chExt cx="3639022" cy="1223463"/>
          </a:xfrm>
        </p:grpSpPr>
        <p:sp>
          <p:nvSpPr>
            <p:cNvPr id="83" name="Hình chữ nhật: Góc Tròn 82">
              <a:extLst>
                <a:ext uri="{FF2B5EF4-FFF2-40B4-BE49-F238E27FC236}">
                  <a16:creationId xmlns:a16="http://schemas.microsoft.com/office/drawing/2014/main" id="{3BF207FF-B18C-9BF6-0403-2170B3688BB9}"/>
                </a:ext>
              </a:extLst>
            </p:cNvPr>
            <p:cNvSpPr/>
            <p:nvPr/>
          </p:nvSpPr>
          <p:spPr>
            <a:xfrm>
              <a:off x="1282890" y="177421"/>
              <a:ext cx="3615873" cy="116528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Hộp Văn bản 2">
              <a:extLst>
                <a:ext uri="{FF2B5EF4-FFF2-40B4-BE49-F238E27FC236}">
                  <a16:creationId xmlns:a16="http://schemas.microsoft.com/office/drawing/2014/main" id="{87A60DA6-3B14-ED22-6E20-25CAE5C7C780}"/>
                </a:ext>
              </a:extLst>
            </p:cNvPr>
            <p:cNvSpPr txBox="1"/>
            <p:nvPr/>
          </p:nvSpPr>
          <p:spPr>
            <a:xfrm>
              <a:off x="1259741" y="200555"/>
              <a:ext cx="361587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solidFill>
                  <a:effectLst/>
                  <a:uLnTx/>
                  <a:uFillTx/>
                  <a:latin typeface="Calibri"/>
                  <a:ea typeface="+mn-ea"/>
                  <a:cs typeface="+mn-cs"/>
                </a:rPr>
                <a:t>Quan </a:t>
              </a:r>
              <a:r>
                <a:rPr kumimoji="0" lang="vi-VN" sz="3600" b="1" i="0" u="none" strike="noStrike" kern="1200" cap="none" spc="0" normalizeH="0" baseline="0" noProof="0" dirty="0" err="1">
                  <a:ln>
                    <a:noFill/>
                  </a:ln>
                  <a:solidFill>
                    <a:srgbClr val="ED7D31"/>
                  </a:solidFill>
                  <a:effectLst/>
                  <a:uLnTx/>
                  <a:uFillTx/>
                  <a:latin typeface="Calibri"/>
                  <a:ea typeface="+mn-ea"/>
                  <a:cs typeface="+mn-cs"/>
                </a:rPr>
                <a:t>sát</a:t>
              </a:r>
              <a:r>
                <a:rPr kumimoji="0" lang="vi-VN"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hình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ảnh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nhân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vật</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trong</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nhớ</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lại</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và</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nêu</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tên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a:t>
              </a:r>
            </a:p>
          </p:txBody>
        </p:sp>
      </p:grpSp>
      <p:grpSp>
        <p:nvGrpSpPr>
          <p:cNvPr id="114" name="Nhóm 113">
            <a:extLst>
              <a:ext uri="{FF2B5EF4-FFF2-40B4-BE49-F238E27FC236}">
                <a16:creationId xmlns:a16="http://schemas.microsoft.com/office/drawing/2014/main" id="{FEC367DF-0483-5085-E5A2-FC13AAEE5F9F}"/>
              </a:ext>
            </a:extLst>
          </p:cNvPr>
          <p:cNvGrpSpPr/>
          <p:nvPr/>
        </p:nvGrpSpPr>
        <p:grpSpPr>
          <a:xfrm>
            <a:off x="4889442" y="1740088"/>
            <a:ext cx="5646920" cy="3259106"/>
            <a:chOff x="6166005" y="1812086"/>
            <a:chExt cx="5499500" cy="3180426"/>
          </a:xfrm>
        </p:grpSpPr>
        <p:grpSp>
          <p:nvGrpSpPr>
            <p:cNvPr id="106" name="Nhóm 105">
              <a:extLst>
                <a:ext uri="{FF2B5EF4-FFF2-40B4-BE49-F238E27FC236}">
                  <a16:creationId xmlns:a16="http://schemas.microsoft.com/office/drawing/2014/main" id="{A379EB41-F77C-E583-A1A9-3287C1649AE7}"/>
                </a:ext>
              </a:extLst>
            </p:cNvPr>
            <p:cNvGrpSpPr/>
            <p:nvPr/>
          </p:nvGrpSpPr>
          <p:grpSpPr>
            <a:xfrm>
              <a:off x="6782890" y="2438232"/>
              <a:ext cx="4882615" cy="2554280"/>
              <a:chOff x="6249125" y="2536834"/>
              <a:chExt cx="5063613" cy="2554280"/>
            </a:xfrm>
          </p:grpSpPr>
          <p:sp>
            <p:nvSpPr>
              <p:cNvPr id="107" name="Lưu đồ: Tài liệu 106">
                <a:extLst>
                  <a:ext uri="{FF2B5EF4-FFF2-40B4-BE49-F238E27FC236}">
                    <a16:creationId xmlns:a16="http://schemas.microsoft.com/office/drawing/2014/main" id="{ECC047D7-F740-C756-1C75-E0A8B7A0E207}"/>
                  </a:ext>
                </a:extLst>
              </p:cNvPr>
              <p:cNvSpPr/>
              <p:nvPr/>
            </p:nvSpPr>
            <p:spPr>
              <a:xfrm>
                <a:off x="6249125" y="2536834"/>
                <a:ext cx="5063613" cy="2554280"/>
              </a:xfrm>
              <a:custGeom>
                <a:avLst/>
                <a:gdLst>
                  <a:gd name="connsiteX0" fmla="*/ 0 w 5063613"/>
                  <a:gd name="connsiteY0" fmla="*/ 0 h 2554280"/>
                  <a:gd name="connsiteX1" fmla="*/ 5063613 w 5063613"/>
                  <a:gd name="connsiteY1" fmla="*/ 0 h 2554280"/>
                  <a:gd name="connsiteX2" fmla="*/ 5063613 w 5063613"/>
                  <a:gd name="connsiteY2" fmla="*/ 2048390 h 2554280"/>
                  <a:gd name="connsiteX3" fmla="*/ 0 w 5063613"/>
                  <a:gd name="connsiteY3" fmla="*/ 2385413 h 2554280"/>
                  <a:gd name="connsiteX4" fmla="*/ 0 w 5063613"/>
                  <a:gd name="connsiteY4" fmla="*/ 0 h 2554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3613" h="2554280" fill="none" extrusionOk="0">
                    <a:moveTo>
                      <a:pt x="0" y="0"/>
                    </a:moveTo>
                    <a:cubicBezTo>
                      <a:pt x="2354505" y="143258"/>
                      <a:pt x="3378056" y="169764"/>
                      <a:pt x="5063613" y="0"/>
                    </a:cubicBezTo>
                    <a:cubicBezTo>
                      <a:pt x="5186035" y="825595"/>
                      <a:pt x="5142305" y="1053589"/>
                      <a:pt x="5063613" y="2048390"/>
                    </a:cubicBezTo>
                    <a:cubicBezTo>
                      <a:pt x="2586571" y="2001896"/>
                      <a:pt x="2607278" y="2842550"/>
                      <a:pt x="0" y="2385413"/>
                    </a:cubicBezTo>
                    <a:cubicBezTo>
                      <a:pt x="-54846" y="1506615"/>
                      <a:pt x="69323" y="514114"/>
                      <a:pt x="0" y="0"/>
                    </a:cubicBezTo>
                    <a:close/>
                  </a:path>
                  <a:path w="5063613" h="2554280" stroke="0" extrusionOk="0">
                    <a:moveTo>
                      <a:pt x="0" y="0"/>
                    </a:moveTo>
                    <a:cubicBezTo>
                      <a:pt x="697373" y="-69867"/>
                      <a:pt x="4262780" y="63979"/>
                      <a:pt x="5063613" y="0"/>
                    </a:cubicBezTo>
                    <a:cubicBezTo>
                      <a:pt x="5218608" y="867286"/>
                      <a:pt x="5059074" y="1785334"/>
                      <a:pt x="5063613" y="2048390"/>
                    </a:cubicBezTo>
                    <a:cubicBezTo>
                      <a:pt x="2555834" y="1944600"/>
                      <a:pt x="2476840" y="2741118"/>
                      <a:pt x="0" y="2385413"/>
                    </a:cubicBezTo>
                    <a:cubicBezTo>
                      <a:pt x="-13679" y="1301011"/>
                      <a:pt x="124305" y="598155"/>
                      <a:pt x="0" y="0"/>
                    </a:cubicBezTo>
                    <a:close/>
                  </a:path>
                </a:pathLst>
              </a:custGeom>
              <a:solidFill>
                <a:schemeClr val="accent5">
                  <a:lumMod val="20000"/>
                  <a:lumOff val="80000"/>
                </a:schemeClr>
              </a:solidFill>
              <a:ln w="57150">
                <a:solidFill>
                  <a:srgbClr val="70AD47"/>
                </a:solidFill>
                <a:prstDash val="dash"/>
                <a:extLst>
                  <a:ext uri="{C807C97D-BFC1-408E-A445-0C87EB9F89A2}">
                    <ask:lineSketchStyleProps xmlns:ask="http://schemas.microsoft.com/office/drawing/2018/sketchyshapes" sd="2444365566">
                      <a:prstGeom prst="flowChartDocumen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8" name="Hộp Văn bản 107">
                <a:extLst>
                  <a:ext uri="{FF2B5EF4-FFF2-40B4-BE49-F238E27FC236}">
                    <a16:creationId xmlns:a16="http://schemas.microsoft.com/office/drawing/2014/main" id="{C7FF1CE2-EAE4-FFDE-B5C5-9C3C067057A2}"/>
                  </a:ext>
                </a:extLst>
              </p:cNvPr>
              <p:cNvSpPr txBox="1"/>
              <p:nvPr/>
            </p:nvSpPr>
            <p:spPr>
              <a:xfrm>
                <a:off x="6281323" y="2738080"/>
                <a:ext cx="4750815" cy="20723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7432A6"/>
                    </a:solidFill>
                    <a:effectLst/>
                    <a:uLnTx/>
                    <a:uFillTx/>
                    <a:latin typeface="Calibri"/>
                    <a:ea typeface="+mn-ea"/>
                    <a:cs typeface="+mn-cs"/>
                  </a:rPr>
                  <a:t>Hải</a:t>
                </a:r>
                <a:r>
                  <a:rPr kumimoji="0" lang="en-US" sz="6600" b="0" i="0" u="none" strike="noStrike" kern="1200" cap="none" spc="0" normalizeH="0" baseline="0" noProof="0" dirty="0">
                    <a:ln>
                      <a:noFill/>
                    </a:ln>
                    <a:solidFill>
                      <a:srgbClr val="7432A6"/>
                    </a:solidFill>
                    <a:effectLst/>
                    <a:uLnTx/>
                    <a:uFillTx/>
                    <a:latin typeface="Calibri"/>
                    <a:ea typeface="+mn-ea"/>
                    <a:cs typeface="+mn-cs"/>
                  </a:rPr>
                  <a:t> </a:t>
                </a:r>
                <a:r>
                  <a:rPr kumimoji="0" lang="en-US" sz="6600" b="0" i="0" u="none" strike="noStrike" kern="1200" cap="none" spc="0" normalizeH="0" baseline="0" noProof="0" dirty="0" err="1">
                    <a:ln>
                      <a:noFill/>
                    </a:ln>
                    <a:solidFill>
                      <a:srgbClr val="7432A6"/>
                    </a:solidFill>
                    <a:effectLst/>
                    <a:uLnTx/>
                    <a:uFillTx/>
                    <a:latin typeface="Calibri"/>
                    <a:ea typeface="+mn-ea"/>
                    <a:cs typeface="+mn-cs"/>
                  </a:rPr>
                  <a:t>Thượng</a:t>
                </a:r>
                <a:r>
                  <a:rPr kumimoji="0" lang="en-US" sz="6600" b="0" i="0" u="none" strike="noStrike" kern="1200" cap="none" spc="0" normalizeH="0" baseline="0" noProof="0" dirty="0">
                    <a:ln>
                      <a:noFill/>
                    </a:ln>
                    <a:solidFill>
                      <a:srgbClr val="7432A6"/>
                    </a:solidFill>
                    <a:effectLst/>
                    <a:uLnTx/>
                    <a:uFillTx/>
                    <a:latin typeface="Calibri"/>
                    <a:ea typeface="+mn-ea"/>
                    <a:cs typeface="+mn-cs"/>
                  </a:rPr>
                  <a:t> </a:t>
                </a:r>
                <a:r>
                  <a:rPr kumimoji="0" lang="en-US" sz="6600" b="0" i="0" u="none" strike="noStrike" kern="1200" cap="none" spc="0" normalizeH="0" baseline="0" noProof="0" dirty="0" err="1">
                    <a:ln>
                      <a:noFill/>
                    </a:ln>
                    <a:solidFill>
                      <a:srgbClr val="7432A6"/>
                    </a:solidFill>
                    <a:effectLst/>
                    <a:uLnTx/>
                    <a:uFillTx/>
                    <a:latin typeface="Calibri"/>
                    <a:ea typeface="+mn-ea"/>
                    <a:cs typeface="+mn-cs"/>
                  </a:rPr>
                  <a:t>Lãn</a:t>
                </a:r>
                <a:r>
                  <a:rPr kumimoji="0" lang="en-US" sz="6600" b="0" i="0" u="none" strike="noStrike" kern="1200" cap="none" spc="0" normalizeH="0" baseline="0" noProof="0" dirty="0">
                    <a:ln>
                      <a:noFill/>
                    </a:ln>
                    <a:solidFill>
                      <a:srgbClr val="7432A6"/>
                    </a:solidFill>
                    <a:effectLst/>
                    <a:uLnTx/>
                    <a:uFillTx/>
                    <a:latin typeface="Calibri"/>
                    <a:ea typeface="+mn-ea"/>
                    <a:cs typeface="+mn-cs"/>
                  </a:rPr>
                  <a:t> </a:t>
                </a:r>
                <a:r>
                  <a:rPr kumimoji="0" lang="en-US" sz="6600" b="0" i="0" u="none" strike="noStrike" kern="1200" cap="none" spc="0" normalizeH="0" baseline="0" noProof="0" dirty="0" err="1">
                    <a:ln>
                      <a:noFill/>
                    </a:ln>
                    <a:solidFill>
                      <a:srgbClr val="7432A6"/>
                    </a:solidFill>
                    <a:effectLst/>
                    <a:uLnTx/>
                    <a:uFillTx/>
                    <a:latin typeface="Calibri"/>
                    <a:ea typeface="+mn-ea"/>
                    <a:cs typeface="+mn-cs"/>
                  </a:rPr>
                  <a:t>Ông</a:t>
                </a:r>
                <a:endParaRPr kumimoji="0" lang="en-US" sz="6600" b="0" i="0" u="none" strike="noStrike" kern="1200" cap="none" spc="0" normalizeH="0" baseline="0" noProof="0" dirty="0">
                  <a:ln>
                    <a:noFill/>
                  </a:ln>
                  <a:solidFill>
                    <a:srgbClr val="7432A6"/>
                  </a:solidFill>
                  <a:effectLst/>
                  <a:uLnTx/>
                  <a:uFillTx/>
                  <a:latin typeface="Calibri"/>
                  <a:ea typeface="+mn-ea"/>
                  <a:cs typeface="+mn-cs"/>
                </a:endParaRPr>
              </a:p>
            </p:txBody>
          </p:sp>
        </p:grpSp>
        <p:pic>
          <p:nvPicPr>
            <p:cNvPr id="113" name="Hình ảnh 112">
              <a:extLst>
                <a:ext uri="{FF2B5EF4-FFF2-40B4-BE49-F238E27FC236}">
                  <a16:creationId xmlns:a16="http://schemas.microsoft.com/office/drawing/2014/main" id="{EA4882BA-F1DD-9A58-3D5C-F1BB212AEA2A}"/>
                </a:ext>
              </a:extLst>
            </p:cNvPr>
            <p:cNvPicPr>
              <a:picLocks noChangeAspect="1"/>
            </p:cNvPicPr>
            <p:nvPr/>
          </p:nvPicPr>
          <p:blipFill rotWithShape="1">
            <a:blip r:embed="rId4">
              <a:extLst>
                <a:ext uri="{28A0092B-C50C-407E-A947-70E740481C1C}">
                  <a14:useLocalDpi xmlns:a14="http://schemas.microsoft.com/office/drawing/2010/main" val="0"/>
                </a:ext>
              </a:extLst>
            </a:blip>
            <a:srcRect l="53434" t="9313" r="19667" b="48554"/>
            <a:stretch/>
          </p:blipFill>
          <p:spPr>
            <a:xfrm>
              <a:off x="6166005" y="1812086"/>
              <a:ext cx="1513751" cy="1333718"/>
            </a:xfrm>
            <a:prstGeom prst="rect">
              <a:avLst/>
            </a:prstGeom>
          </p:spPr>
        </p:pic>
      </p:grpSp>
      <p:pic>
        <p:nvPicPr>
          <p:cNvPr id="6" name="Picture 5">
            <a:extLst>
              <a:ext uri="{FF2B5EF4-FFF2-40B4-BE49-F238E27FC236}">
                <a16:creationId xmlns:a16="http://schemas.microsoft.com/office/drawing/2014/main" id="{2E1D21ED-80ED-C455-FEAF-2F8BAB9D03F0}"/>
              </a:ext>
            </a:extLst>
          </p:cNvPr>
          <p:cNvPicPr>
            <a:picLocks noChangeAspect="1"/>
          </p:cNvPicPr>
          <p:nvPr/>
        </p:nvPicPr>
        <p:blipFill>
          <a:blip r:embed="rId5"/>
          <a:stretch>
            <a:fillRect/>
          </a:stretch>
        </p:blipFill>
        <p:spPr>
          <a:xfrm>
            <a:off x="204787" y="2686050"/>
            <a:ext cx="4975955" cy="2266950"/>
          </a:xfrm>
          <a:prstGeom prst="rect">
            <a:avLst/>
          </a:prstGeom>
        </p:spPr>
      </p:pic>
    </p:spTree>
    <p:extLst>
      <p:ext uri="{BB962C8B-B14F-4D97-AF65-F5344CB8AC3E}">
        <p14:creationId xmlns:p14="http://schemas.microsoft.com/office/powerpoint/2010/main" val="2145301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p:cTn id="7" dur="1000" fill="hold"/>
                                        <p:tgtEl>
                                          <p:spTgt spid="114"/>
                                        </p:tgtEl>
                                        <p:attrNameLst>
                                          <p:attrName>ppt_w</p:attrName>
                                        </p:attrNameLst>
                                      </p:cBhvr>
                                      <p:tavLst>
                                        <p:tav tm="0">
                                          <p:val>
                                            <p:fltVal val="0"/>
                                          </p:val>
                                        </p:tav>
                                        <p:tav tm="100000">
                                          <p:val>
                                            <p:strVal val="#ppt_w"/>
                                          </p:val>
                                        </p:tav>
                                      </p:tavLst>
                                    </p:anim>
                                    <p:anim calcmode="lin" valueType="num">
                                      <p:cBhvr>
                                        <p:cTn id="8" dur="1000" fill="hold"/>
                                        <p:tgtEl>
                                          <p:spTgt spid="114"/>
                                        </p:tgtEl>
                                        <p:attrNameLst>
                                          <p:attrName>ppt_h</p:attrName>
                                        </p:attrNameLst>
                                      </p:cBhvr>
                                      <p:tavLst>
                                        <p:tav tm="0">
                                          <p:val>
                                            <p:fltVal val="0"/>
                                          </p:val>
                                        </p:tav>
                                        <p:tav tm="100000">
                                          <p:val>
                                            <p:strVal val="#ppt_h"/>
                                          </p:val>
                                        </p:tav>
                                      </p:tavLst>
                                    </p:anim>
                                    <p:anim calcmode="lin" valueType="num">
                                      <p:cBhvr>
                                        <p:cTn id="9" dur="1000" fill="hold"/>
                                        <p:tgtEl>
                                          <p:spTgt spid="114"/>
                                        </p:tgtEl>
                                        <p:attrNameLst>
                                          <p:attrName>style.rotation</p:attrName>
                                        </p:attrNameLst>
                                      </p:cBhvr>
                                      <p:tavLst>
                                        <p:tav tm="0">
                                          <p:val>
                                            <p:fltVal val="90"/>
                                          </p:val>
                                        </p:tav>
                                        <p:tav tm="100000">
                                          <p:val>
                                            <p:fltVal val="0"/>
                                          </p:val>
                                        </p:tav>
                                      </p:tavLst>
                                    </p:anim>
                                    <p:animEffect transition="in" filter="fade">
                                      <p:cBhvr>
                                        <p:cTn id="10"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ABD3BFED-3FFC-B41E-D5D9-418B0FCBE933}"/>
              </a:ext>
            </a:extLst>
          </p:cNvPr>
          <p:cNvGrpSpPr/>
          <p:nvPr/>
        </p:nvGrpSpPr>
        <p:grpSpPr>
          <a:xfrm>
            <a:off x="973746" y="220797"/>
            <a:ext cx="10403780" cy="1223463"/>
            <a:chOff x="1259741" y="177421"/>
            <a:chExt cx="3639022" cy="1223463"/>
          </a:xfrm>
        </p:grpSpPr>
        <p:sp>
          <p:nvSpPr>
            <p:cNvPr id="83" name="Hình chữ nhật: Góc Tròn 82">
              <a:extLst>
                <a:ext uri="{FF2B5EF4-FFF2-40B4-BE49-F238E27FC236}">
                  <a16:creationId xmlns:a16="http://schemas.microsoft.com/office/drawing/2014/main" id="{3BF207FF-B18C-9BF6-0403-2170B3688BB9}"/>
                </a:ext>
              </a:extLst>
            </p:cNvPr>
            <p:cNvSpPr/>
            <p:nvPr/>
          </p:nvSpPr>
          <p:spPr>
            <a:xfrm>
              <a:off x="1282890" y="177421"/>
              <a:ext cx="3615873" cy="116528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Hộp Văn bản 2">
              <a:extLst>
                <a:ext uri="{FF2B5EF4-FFF2-40B4-BE49-F238E27FC236}">
                  <a16:creationId xmlns:a16="http://schemas.microsoft.com/office/drawing/2014/main" id="{87A60DA6-3B14-ED22-6E20-25CAE5C7C780}"/>
                </a:ext>
              </a:extLst>
            </p:cNvPr>
            <p:cNvSpPr txBox="1"/>
            <p:nvPr/>
          </p:nvSpPr>
          <p:spPr>
            <a:xfrm>
              <a:off x="1259741" y="200555"/>
              <a:ext cx="361587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solidFill>
                  <a:effectLst/>
                  <a:uLnTx/>
                  <a:uFillTx/>
                  <a:latin typeface="Calibri"/>
                  <a:ea typeface="+mn-ea"/>
                  <a:cs typeface="+mn-cs"/>
                </a:rPr>
                <a:t>Quan </a:t>
              </a:r>
              <a:r>
                <a:rPr kumimoji="0" lang="vi-VN" sz="3600" b="1" i="0" u="none" strike="noStrike" kern="1200" cap="none" spc="0" normalizeH="0" baseline="0" noProof="0" dirty="0" err="1">
                  <a:ln>
                    <a:noFill/>
                  </a:ln>
                  <a:solidFill>
                    <a:srgbClr val="ED7D31"/>
                  </a:solidFill>
                  <a:effectLst/>
                  <a:uLnTx/>
                  <a:uFillTx/>
                  <a:latin typeface="Calibri"/>
                  <a:ea typeface="+mn-ea"/>
                  <a:cs typeface="+mn-cs"/>
                </a:rPr>
                <a:t>sát</a:t>
              </a:r>
              <a:r>
                <a:rPr kumimoji="0" lang="vi-VN"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hình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ảnh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nhân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vật</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trong</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nhớ</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lại</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và</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nêu</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tên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a:t>
              </a:r>
            </a:p>
          </p:txBody>
        </p:sp>
      </p:grpSp>
      <p:grpSp>
        <p:nvGrpSpPr>
          <p:cNvPr id="114" name="Nhóm 113">
            <a:extLst>
              <a:ext uri="{FF2B5EF4-FFF2-40B4-BE49-F238E27FC236}">
                <a16:creationId xmlns:a16="http://schemas.microsoft.com/office/drawing/2014/main" id="{FEC367DF-0483-5085-E5A2-FC13AAEE5F9F}"/>
              </a:ext>
            </a:extLst>
          </p:cNvPr>
          <p:cNvGrpSpPr/>
          <p:nvPr/>
        </p:nvGrpSpPr>
        <p:grpSpPr>
          <a:xfrm>
            <a:off x="75554" y="1493974"/>
            <a:ext cx="5106046" cy="3681947"/>
            <a:chOff x="6166005" y="1812086"/>
            <a:chExt cx="4176957" cy="3681947"/>
          </a:xfrm>
        </p:grpSpPr>
        <p:grpSp>
          <p:nvGrpSpPr>
            <p:cNvPr id="106" name="Nhóm 105">
              <a:extLst>
                <a:ext uri="{FF2B5EF4-FFF2-40B4-BE49-F238E27FC236}">
                  <a16:creationId xmlns:a16="http://schemas.microsoft.com/office/drawing/2014/main" id="{A379EB41-F77C-E583-A1A9-3287C1649AE7}"/>
                </a:ext>
              </a:extLst>
            </p:cNvPr>
            <p:cNvGrpSpPr/>
            <p:nvPr/>
          </p:nvGrpSpPr>
          <p:grpSpPr>
            <a:xfrm>
              <a:off x="6782889" y="2510469"/>
              <a:ext cx="3560073" cy="2983564"/>
              <a:chOff x="6249125" y="2609071"/>
              <a:chExt cx="3692045" cy="2983564"/>
            </a:xfrm>
          </p:grpSpPr>
          <p:sp>
            <p:nvSpPr>
              <p:cNvPr id="107" name="Lưu đồ: Tài liệu 106">
                <a:extLst>
                  <a:ext uri="{FF2B5EF4-FFF2-40B4-BE49-F238E27FC236}">
                    <a16:creationId xmlns:a16="http://schemas.microsoft.com/office/drawing/2014/main" id="{ECC047D7-F740-C756-1C75-E0A8B7A0E207}"/>
                  </a:ext>
                </a:extLst>
              </p:cNvPr>
              <p:cNvSpPr/>
              <p:nvPr/>
            </p:nvSpPr>
            <p:spPr>
              <a:xfrm>
                <a:off x="6249125" y="2609071"/>
                <a:ext cx="3692045" cy="2983564"/>
              </a:xfrm>
              <a:custGeom>
                <a:avLst/>
                <a:gdLst>
                  <a:gd name="connsiteX0" fmla="*/ 0 w 3692045"/>
                  <a:gd name="connsiteY0" fmla="*/ 0 h 2983564"/>
                  <a:gd name="connsiteX1" fmla="*/ 3692045 w 3692045"/>
                  <a:gd name="connsiteY1" fmla="*/ 0 h 2983564"/>
                  <a:gd name="connsiteX2" fmla="*/ 3692045 w 3692045"/>
                  <a:gd name="connsiteY2" fmla="*/ 2392652 h 2983564"/>
                  <a:gd name="connsiteX3" fmla="*/ 0 w 3692045"/>
                  <a:gd name="connsiteY3" fmla="*/ 2786317 h 2983564"/>
                  <a:gd name="connsiteX4" fmla="*/ 0 w 3692045"/>
                  <a:gd name="connsiteY4" fmla="*/ 0 h 2983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2045" h="2983564" fill="none" extrusionOk="0">
                    <a:moveTo>
                      <a:pt x="0" y="0"/>
                    </a:moveTo>
                    <a:cubicBezTo>
                      <a:pt x="1288649" y="143258"/>
                      <a:pt x="2545837" y="169764"/>
                      <a:pt x="3692045" y="0"/>
                    </a:cubicBezTo>
                    <a:cubicBezTo>
                      <a:pt x="3814467" y="959300"/>
                      <a:pt x="3770737" y="1544780"/>
                      <a:pt x="3692045" y="2392652"/>
                    </a:cubicBezTo>
                    <a:cubicBezTo>
                      <a:pt x="1958806" y="2296901"/>
                      <a:pt x="1958057" y="3324612"/>
                      <a:pt x="0" y="2786317"/>
                    </a:cubicBezTo>
                    <a:cubicBezTo>
                      <a:pt x="-54846" y="2336987"/>
                      <a:pt x="69323" y="1283177"/>
                      <a:pt x="0" y="0"/>
                    </a:cubicBezTo>
                    <a:close/>
                  </a:path>
                  <a:path w="3692045" h="2983564" stroke="0" extrusionOk="0">
                    <a:moveTo>
                      <a:pt x="0" y="0"/>
                    </a:moveTo>
                    <a:cubicBezTo>
                      <a:pt x="1070709" y="-69867"/>
                      <a:pt x="3316412" y="63979"/>
                      <a:pt x="3692045" y="0"/>
                    </a:cubicBezTo>
                    <a:cubicBezTo>
                      <a:pt x="3847040" y="334847"/>
                      <a:pt x="3687506" y="1265832"/>
                      <a:pt x="3692045" y="2392652"/>
                    </a:cubicBezTo>
                    <a:cubicBezTo>
                      <a:pt x="1854749" y="2354955"/>
                      <a:pt x="1822636" y="3266964"/>
                      <a:pt x="0" y="2786317"/>
                    </a:cubicBezTo>
                    <a:cubicBezTo>
                      <a:pt x="-13679" y="1993564"/>
                      <a:pt x="124305" y="834807"/>
                      <a:pt x="0" y="0"/>
                    </a:cubicBezTo>
                    <a:close/>
                  </a:path>
                </a:pathLst>
              </a:custGeom>
              <a:solidFill>
                <a:schemeClr val="accent5">
                  <a:lumMod val="20000"/>
                  <a:lumOff val="80000"/>
                </a:schemeClr>
              </a:solidFill>
              <a:ln w="57150">
                <a:solidFill>
                  <a:srgbClr val="70AD47"/>
                </a:solidFill>
                <a:prstDash val="dash"/>
                <a:extLst>
                  <a:ext uri="{C807C97D-BFC1-408E-A445-0C87EB9F89A2}">
                    <ask:lineSketchStyleProps xmlns:ask="http://schemas.microsoft.com/office/drawing/2018/sketchyshapes" sd="2444365566">
                      <a:custGeom>
                        <a:avLst/>
                        <a:gdLst>
                          <a:gd name="connsiteX0" fmla="*/ 0 w 4351947"/>
                          <a:gd name="connsiteY0" fmla="*/ 0 h 2983564"/>
                          <a:gd name="connsiteX1" fmla="*/ 4351947 w 4351947"/>
                          <a:gd name="connsiteY1" fmla="*/ 0 h 2983564"/>
                          <a:gd name="connsiteX2" fmla="*/ 4351947 w 4351947"/>
                          <a:gd name="connsiteY2" fmla="*/ 2392652 h 2983564"/>
                          <a:gd name="connsiteX3" fmla="*/ 0 w 4351947"/>
                          <a:gd name="connsiteY3" fmla="*/ 2786317 h 2983564"/>
                          <a:gd name="connsiteX4" fmla="*/ 0 w 4351947"/>
                          <a:gd name="connsiteY4" fmla="*/ 0 h 2983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1947" h="2983564" fill="none" extrusionOk="0">
                            <a:moveTo>
                              <a:pt x="0" y="0"/>
                            </a:moveTo>
                            <a:cubicBezTo>
                              <a:pt x="1535828" y="143258"/>
                              <a:pt x="2988902" y="169764"/>
                              <a:pt x="4351947" y="0"/>
                            </a:cubicBezTo>
                            <a:cubicBezTo>
                              <a:pt x="4474369" y="959300"/>
                              <a:pt x="4430639" y="1544780"/>
                              <a:pt x="4351947" y="2392652"/>
                            </a:cubicBezTo>
                            <a:cubicBezTo>
                              <a:pt x="2288757" y="2296901"/>
                              <a:pt x="2288008" y="3324612"/>
                              <a:pt x="0" y="2786317"/>
                            </a:cubicBezTo>
                            <a:cubicBezTo>
                              <a:pt x="-54846" y="2336987"/>
                              <a:pt x="69323" y="1283177"/>
                              <a:pt x="0" y="0"/>
                            </a:cubicBezTo>
                            <a:close/>
                          </a:path>
                          <a:path w="4351947" h="2983564" stroke="0" extrusionOk="0">
                            <a:moveTo>
                              <a:pt x="0" y="0"/>
                            </a:moveTo>
                            <a:cubicBezTo>
                              <a:pt x="966069" y="-69867"/>
                              <a:pt x="2814525" y="63979"/>
                              <a:pt x="4351947" y="0"/>
                            </a:cubicBezTo>
                            <a:cubicBezTo>
                              <a:pt x="4506942" y="334847"/>
                              <a:pt x="4347408" y="1265832"/>
                              <a:pt x="4351947" y="2392652"/>
                            </a:cubicBezTo>
                            <a:cubicBezTo>
                              <a:pt x="2184700" y="2354955"/>
                              <a:pt x="2152587" y="3266964"/>
                              <a:pt x="0" y="2786317"/>
                            </a:cubicBezTo>
                            <a:cubicBezTo>
                              <a:pt x="-13679" y="1993564"/>
                              <a:pt x="124305" y="834807"/>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8" name="Hộp Văn bản 107">
                <a:extLst>
                  <a:ext uri="{FF2B5EF4-FFF2-40B4-BE49-F238E27FC236}">
                    <a16:creationId xmlns:a16="http://schemas.microsoft.com/office/drawing/2014/main" id="{C7FF1CE2-EAE4-FFDE-B5C5-9C3C067057A2}"/>
                  </a:ext>
                </a:extLst>
              </p:cNvPr>
              <p:cNvSpPr txBox="1"/>
              <p:nvPr/>
            </p:nvSpPr>
            <p:spPr>
              <a:xfrm>
                <a:off x="6418495" y="3008416"/>
                <a:ext cx="339338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7432A6"/>
                    </a:solidFill>
                    <a:effectLst/>
                    <a:uLnTx/>
                    <a:uFillTx/>
                    <a:latin typeface="Calibri"/>
                    <a:ea typeface="+mn-ea"/>
                    <a:cs typeface="+mn-cs"/>
                  </a:rPr>
                  <a:t>Tờ</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báo</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tường</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của</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tôi</a:t>
                </a:r>
                <a:endParaRPr kumimoji="0" lang="en-US" sz="5400" b="0" i="0" u="none" strike="noStrike" kern="1200" cap="none" spc="0" normalizeH="0" baseline="0" noProof="0" dirty="0">
                  <a:ln>
                    <a:noFill/>
                  </a:ln>
                  <a:solidFill>
                    <a:srgbClr val="7432A6"/>
                  </a:solidFill>
                  <a:effectLst/>
                  <a:uLnTx/>
                  <a:uFillTx/>
                  <a:latin typeface="Calibri"/>
                  <a:ea typeface="+mn-ea"/>
                  <a:cs typeface="+mn-cs"/>
                </a:endParaRPr>
              </a:p>
            </p:txBody>
          </p:sp>
        </p:grpSp>
        <p:pic>
          <p:nvPicPr>
            <p:cNvPr id="113" name="Hình ảnh 112">
              <a:extLst>
                <a:ext uri="{FF2B5EF4-FFF2-40B4-BE49-F238E27FC236}">
                  <a16:creationId xmlns:a16="http://schemas.microsoft.com/office/drawing/2014/main" id="{EA4882BA-F1DD-9A58-3D5C-F1BB212AEA2A}"/>
                </a:ext>
              </a:extLst>
            </p:cNvPr>
            <p:cNvPicPr>
              <a:picLocks noChangeAspect="1"/>
            </p:cNvPicPr>
            <p:nvPr/>
          </p:nvPicPr>
          <p:blipFill rotWithShape="1">
            <a:blip r:embed="rId4">
              <a:extLst>
                <a:ext uri="{28A0092B-C50C-407E-A947-70E740481C1C}">
                  <a14:useLocalDpi xmlns:a14="http://schemas.microsoft.com/office/drawing/2010/main" val="0"/>
                </a:ext>
              </a:extLst>
            </a:blip>
            <a:srcRect l="53434" t="9313" r="19667" b="48554"/>
            <a:stretch/>
          </p:blipFill>
          <p:spPr>
            <a:xfrm>
              <a:off x="6166005" y="1812086"/>
              <a:ext cx="1513751" cy="1333718"/>
            </a:xfrm>
            <a:prstGeom prst="rect">
              <a:avLst/>
            </a:prstGeom>
          </p:spPr>
        </p:pic>
      </p:grpSp>
      <p:pic>
        <p:nvPicPr>
          <p:cNvPr id="5" name="Picture 4">
            <a:extLst>
              <a:ext uri="{FF2B5EF4-FFF2-40B4-BE49-F238E27FC236}">
                <a16:creationId xmlns:a16="http://schemas.microsoft.com/office/drawing/2014/main" id="{F0AE6518-0B7F-22B3-E459-04E56380B5BC}"/>
              </a:ext>
            </a:extLst>
          </p:cNvPr>
          <p:cNvPicPr>
            <a:picLocks noChangeAspect="1"/>
          </p:cNvPicPr>
          <p:nvPr/>
        </p:nvPicPr>
        <p:blipFill>
          <a:blip r:embed="rId5"/>
          <a:stretch>
            <a:fillRect/>
          </a:stretch>
        </p:blipFill>
        <p:spPr>
          <a:xfrm>
            <a:off x="5395912" y="1943099"/>
            <a:ext cx="6148388" cy="3261023"/>
          </a:xfrm>
          <a:prstGeom prst="rect">
            <a:avLst/>
          </a:prstGeom>
        </p:spPr>
      </p:pic>
    </p:spTree>
    <p:extLst>
      <p:ext uri="{BB962C8B-B14F-4D97-AF65-F5344CB8AC3E}">
        <p14:creationId xmlns:p14="http://schemas.microsoft.com/office/powerpoint/2010/main" val="26607771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p:cTn id="7" dur="1000" fill="hold"/>
                                        <p:tgtEl>
                                          <p:spTgt spid="114"/>
                                        </p:tgtEl>
                                        <p:attrNameLst>
                                          <p:attrName>ppt_w</p:attrName>
                                        </p:attrNameLst>
                                      </p:cBhvr>
                                      <p:tavLst>
                                        <p:tav tm="0">
                                          <p:val>
                                            <p:fltVal val="0"/>
                                          </p:val>
                                        </p:tav>
                                        <p:tav tm="100000">
                                          <p:val>
                                            <p:strVal val="#ppt_w"/>
                                          </p:val>
                                        </p:tav>
                                      </p:tavLst>
                                    </p:anim>
                                    <p:anim calcmode="lin" valueType="num">
                                      <p:cBhvr>
                                        <p:cTn id="8" dur="1000" fill="hold"/>
                                        <p:tgtEl>
                                          <p:spTgt spid="114"/>
                                        </p:tgtEl>
                                        <p:attrNameLst>
                                          <p:attrName>ppt_h</p:attrName>
                                        </p:attrNameLst>
                                      </p:cBhvr>
                                      <p:tavLst>
                                        <p:tav tm="0">
                                          <p:val>
                                            <p:fltVal val="0"/>
                                          </p:val>
                                        </p:tav>
                                        <p:tav tm="100000">
                                          <p:val>
                                            <p:strVal val="#ppt_h"/>
                                          </p:val>
                                        </p:tav>
                                      </p:tavLst>
                                    </p:anim>
                                    <p:anim calcmode="lin" valueType="num">
                                      <p:cBhvr>
                                        <p:cTn id="9" dur="1000" fill="hold"/>
                                        <p:tgtEl>
                                          <p:spTgt spid="114"/>
                                        </p:tgtEl>
                                        <p:attrNameLst>
                                          <p:attrName>style.rotation</p:attrName>
                                        </p:attrNameLst>
                                      </p:cBhvr>
                                      <p:tavLst>
                                        <p:tav tm="0">
                                          <p:val>
                                            <p:fltVal val="90"/>
                                          </p:val>
                                        </p:tav>
                                        <p:tav tm="100000">
                                          <p:val>
                                            <p:fltVal val="0"/>
                                          </p:val>
                                        </p:tav>
                                      </p:tavLst>
                                    </p:anim>
                                    <p:animEffect transition="in" filter="fade">
                                      <p:cBhvr>
                                        <p:cTn id="10"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组合 3"/>
          <p:cNvGrpSpPr/>
          <p:nvPr/>
        </p:nvGrpSpPr>
        <p:grpSpPr>
          <a:xfrm rot="20675447">
            <a:off x="8802728" y="3928920"/>
            <a:ext cx="3572377" cy="2362574"/>
            <a:chOff x="812493" y="1298947"/>
            <a:chExt cx="6862148" cy="3384233"/>
          </a:xfrm>
        </p:grpSpPr>
        <p:sp>
          <p:nvSpPr>
            <p:cNvPr id="64" name="任意多边形: 形状 63"/>
            <p:cNvSpPr>
              <a:spLocks/>
            </p:cNvSpPr>
            <p:nvPr/>
          </p:nvSpPr>
          <p:spPr bwMode="auto">
            <a:xfrm rot="1715850">
              <a:off x="812493" y="3764350"/>
              <a:ext cx="3665024" cy="918830"/>
            </a:xfrm>
            <a:custGeom>
              <a:avLst/>
              <a:gdLst>
                <a:gd name="T0" fmla="*/ 229 w 695"/>
                <a:gd name="T1" fmla="*/ 157 h 174"/>
                <a:gd name="T2" fmla="*/ 338 w 695"/>
                <a:gd name="T3" fmla="*/ 173 h 174"/>
                <a:gd name="T4" fmla="*/ 395 w 695"/>
                <a:gd name="T5" fmla="*/ 157 h 174"/>
                <a:gd name="T6" fmla="*/ 273 w 695"/>
                <a:gd name="T7" fmla="*/ 86 h 174"/>
                <a:gd name="T8" fmla="*/ 273 w 695"/>
                <a:gd name="T9" fmla="*/ 72 h 174"/>
                <a:gd name="T10" fmla="*/ 355 w 695"/>
                <a:gd name="T11" fmla="*/ 82 h 174"/>
                <a:gd name="T12" fmla="*/ 493 w 695"/>
                <a:gd name="T13" fmla="*/ 99 h 174"/>
                <a:gd name="T14" fmla="*/ 563 w 695"/>
                <a:gd name="T15" fmla="*/ 86 h 174"/>
                <a:gd name="T16" fmla="*/ 534 w 695"/>
                <a:gd name="T17" fmla="*/ 47 h 174"/>
                <a:gd name="T18" fmla="*/ 569 w 695"/>
                <a:gd name="T19" fmla="*/ 32 h 174"/>
                <a:gd name="T20" fmla="*/ 656 w 695"/>
                <a:gd name="T21" fmla="*/ 39 h 174"/>
                <a:gd name="T22" fmla="*/ 653 w 695"/>
                <a:gd name="T23" fmla="*/ 8 h 174"/>
                <a:gd name="T24" fmla="*/ 656 w 695"/>
                <a:gd name="T25" fmla="*/ 4 h 174"/>
                <a:gd name="T26" fmla="*/ 677 w 695"/>
                <a:gd name="T27" fmla="*/ 3 h 174"/>
                <a:gd name="T28" fmla="*/ 689 w 695"/>
                <a:gd name="T29" fmla="*/ 2 h 174"/>
                <a:gd name="T30" fmla="*/ 656 w 695"/>
                <a:gd name="T31" fmla="*/ 1 h 174"/>
                <a:gd name="T32" fmla="*/ 645 w 695"/>
                <a:gd name="T33" fmla="*/ 8 h 174"/>
                <a:gd name="T34" fmla="*/ 652 w 695"/>
                <a:gd name="T35" fmla="*/ 28 h 174"/>
                <a:gd name="T36" fmla="*/ 633 w 695"/>
                <a:gd name="T37" fmla="*/ 32 h 174"/>
                <a:gd name="T38" fmla="*/ 631 w 695"/>
                <a:gd name="T39" fmla="*/ 31 h 174"/>
                <a:gd name="T40" fmla="*/ 623 w 695"/>
                <a:gd name="T41" fmla="*/ 29 h 174"/>
                <a:gd name="T42" fmla="*/ 588 w 695"/>
                <a:gd name="T43" fmla="*/ 27 h 174"/>
                <a:gd name="T44" fmla="*/ 573 w 695"/>
                <a:gd name="T45" fmla="*/ 24 h 174"/>
                <a:gd name="T46" fmla="*/ 562 w 695"/>
                <a:gd name="T47" fmla="*/ 22 h 174"/>
                <a:gd name="T48" fmla="*/ 532 w 695"/>
                <a:gd name="T49" fmla="*/ 21 h 174"/>
                <a:gd name="T50" fmla="*/ 498 w 695"/>
                <a:gd name="T51" fmla="*/ 36 h 174"/>
                <a:gd name="T52" fmla="*/ 500 w 695"/>
                <a:gd name="T53" fmla="*/ 43 h 174"/>
                <a:gd name="T54" fmla="*/ 516 w 695"/>
                <a:gd name="T55" fmla="*/ 47 h 174"/>
                <a:gd name="T56" fmla="*/ 509 w 695"/>
                <a:gd name="T57" fmla="*/ 51 h 174"/>
                <a:gd name="T58" fmla="*/ 529 w 695"/>
                <a:gd name="T59" fmla="*/ 74 h 174"/>
                <a:gd name="T60" fmla="*/ 535 w 695"/>
                <a:gd name="T61" fmla="*/ 83 h 174"/>
                <a:gd name="T62" fmla="*/ 515 w 695"/>
                <a:gd name="T63" fmla="*/ 91 h 174"/>
                <a:gd name="T64" fmla="*/ 466 w 695"/>
                <a:gd name="T65" fmla="*/ 86 h 174"/>
                <a:gd name="T66" fmla="*/ 444 w 695"/>
                <a:gd name="T67" fmla="*/ 84 h 174"/>
                <a:gd name="T68" fmla="*/ 435 w 695"/>
                <a:gd name="T69" fmla="*/ 82 h 174"/>
                <a:gd name="T70" fmla="*/ 418 w 695"/>
                <a:gd name="T71" fmla="*/ 82 h 174"/>
                <a:gd name="T72" fmla="*/ 383 w 695"/>
                <a:gd name="T73" fmla="*/ 77 h 174"/>
                <a:gd name="T74" fmla="*/ 346 w 695"/>
                <a:gd name="T75" fmla="*/ 71 h 174"/>
                <a:gd name="T76" fmla="*/ 307 w 695"/>
                <a:gd name="T77" fmla="*/ 68 h 174"/>
                <a:gd name="T78" fmla="*/ 240 w 695"/>
                <a:gd name="T79" fmla="*/ 69 h 174"/>
                <a:gd name="T80" fmla="*/ 241 w 695"/>
                <a:gd name="T81" fmla="*/ 78 h 174"/>
                <a:gd name="T82" fmla="*/ 247 w 695"/>
                <a:gd name="T83" fmla="*/ 84 h 174"/>
                <a:gd name="T84" fmla="*/ 245 w 695"/>
                <a:gd name="T85" fmla="*/ 86 h 174"/>
                <a:gd name="T86" fmla="*/ 269 w 695"/>
                <a:gd name="T87" fmla="*/ 98 h 174"/>
                <a:gd name="T88" fmla="*/ 293 w 695"/>
                <a:gd name="T89" fmla="*/ 111 h 174"/>
                <a:gd name="T90" fmla="*/ 308 w 695"/>
                <a:gd name="T91" fmla="*/ 118 h 174"/>
                <a:gd name="T92" fmla="*/ 332 w 695"/>
                <a:gd name="T93" fmla="*/ 128 h 174"/>
                <a:gd name="T94" fmla="*/ 352 w 695"/>
                <a:gd name="T95" fmla="*/ 144 h 174"/>
                <a:gd name="T96" fmla="*/ 371 w 695"/>
                <a:gd name="T97" fmla="*/ 156 h 174"/>
                <a:gd name="T98" fmla="*/ 370 w 695"/>
                <a:gd name="T99" fmla="*/ 167 h 174"/>
                <a:gd name="T100" fmla="*/ 281 w 695"/>
                <a:gd name="T101" fmla="*/ 157 h 174"/>
                <a:gd name="T102" fmla="*/ 249 w 695"/>
                <a:gd name="T103" fmla="*/ 152 h 174"/>
                <a:gd name="T104" fmla="*/ 160 w 695"/>
                <a:gd name="T105" fmla="*/ 140 h 174"/>
                <a:gd name="T106" fmla="*/ 79 w 695"/>
                <a:gd name="T107" fmla="*/ 123 h 174"/>
                <a:gd name="T108" fmla="*/ 656 w 695"/>
                <a:gd name="T109" fmla="*/ 33 h 174"/>
                <a:gd name="T110" fmla="*/ 648 w 695"/>
                <a:gd name="T111" fmla="*/ 5 h 174"/>
                <a:gd name="T112" fmla="*/ 655 w 695"/>
                <a:gd name="T113" fmla="*/ 33 h 174"/>
                <a:gd name="T114" fmla="*/ 648 w 695"/>
                <a:gd name="T115" fmla="*/ 37 h 174"/>
                <a:gd name="T116" fmla="*/ 535 w 695"/>
                <a:gd name="T117" fmla="*/ 9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5" h="174">
                  <a:moveTo>
                    <a:pt x="78" y="130"/>
                  </a:moveTo>
                  <a:cubicBezTo>
                    <a:pt x="88" y="132"/>
                    <a:pt x="101" y="134"/>
                    <a:pt x="109" y="136"/>
                  </a:cubicBezTo>
                  <a:cubicBezTo>
                    <a:pt x="147" y="143"/>
                    <a:pt x="179" y="151"/>
                    <a:pt x="220" y="157"/>
                  </a:cubicBezTo>
                  <a:cubicBezTo>
                    <a:pt x="219" y="157"/>
                    <a:pt x="222" y="157"/>
                    <a:pt x="225" y="157"/>
                  </a:cubicBezTo>
                  <a:cubicBezTo>
                    <a:pt x="224" y="157"/>
                    <a:pt x="224" y="157"/>
                    <a:pt x="224" y="157"/>
                  </a:cubicBezTo>
                  <a:cubicBezTo>
                    <a:pt x="229" y="157"/>
                    <a:pt x="229" y="157"/>
                    <a:pt x="229" y="157"/>
                  </a:cubicBezTo>
                  <a:cubicBezTo>
                    <a:pt x="232" y="157"/>
                    <a:pt x="229" y="158"/>
                    <a:pt x="226" y="158"/>
                  </a:cubicBezTo>
                  <a:cubicBezTo>
                    <a:pt x="242" y="160"/>
                    <a:pt x="257" y="162"/>
                    <a:pt x="272" y="165"/>
                  </a:cubicBezTo>
                  <a:cubicBezTo>
                    <a:pt x="275" y="164"/>
                    <a:pt x="280" y="166"/>
                    <a:pt x="283" y="165"/>
                  </a:cubicBezTo>
                  <a:cubicBezTo>
                    <a:pt x="283" y="166"/>
                    <a:pt x="283" y="166"/>
                    <a:pt x="282" y="166"/>
                  </a:cubicBezTo>
                  <a:cubicBezTo>
                    <a:pt x="294" y="167"/>
                    <a:pt x="295" y="167"/>
                    <a:pt x="303" y="169"/>
                  </a:cubicBezTo>
                  <a:cubicBezTo>
                    <a:pt x="314" y="171"/>
                    <a:pt x="325" y="172"/>
                    <a:pt x="338" y="173"/>
                  </a:cubicBezTo>
                  <a:cubicBezTo>
                    <a:pt x="346" y="174"/>
                    <a:pt x="351" y="174"/>
                    <a:pt x="366" y="173"/>
                  </a:cubicBezTo>
                  <a:cubicBezTo>
                    <a:pt x="367" y="173"/>
                    <a:pt x="372" y="173"/>
                    <a:pt x="375" y="172"/>
                  </a:cubicBezTo>
                  <a:cubicBezTo>
                    <a:pt x="379" y="171"/>
                    <a:pt x="379" y="171"/>
                    <a:pt x="379" y="171"/>
                  </a:cubicBezTo>
                  <a:cubicBezTo>
                    <a:pt x="396" y="166"/>
                    <a:pt x="387" y="169"/>
                    <a:pt x="391" y="167"/>
                  </a:cubicBezTo>
                  <a:cubicBezTo>
                    <a:pt x="398" y="163"/>
                    <a:pt x="396" y="163"/>
                    <a:pt x="397" y="161"/>
                  </a:cubicBezTo>
                  <a:cubicBezTo>
                    <a:pt x="397" y="160"/>
                    <a:pt x="396" y="158"/>
                    <a:pt x="395" y="157"/>
                  </a:cubicBezTo>
                  <a:cubicBezTo>
                    <a:pt x="389" y="149"/>
                    <a:pt x="378" y="143"/>
                    <a:pt x="368" y="136"/>
                  </a:cubicBezTo>
                  <a:cubicBezTo>
                    <a:pt x="347" y="123"/>
                    <a:pt x="322" y="111"/>
                    <a:pt x="300" y="97"/>
                  </a:cubicBezTo>
                  <a:cubicBezTo>
                    <a:pt x="292" y="96"/>
                    <a:pt x="289" y="93"/>
                    <a:pt x="282" y="92"/>
                  </a:cubicBezTo>
                  <a:cubicBezTo>
                    <a:pt x="283" y="91"/>
                    <a:pt x="283" y="91"/>
                    <a:pt x="283" y="91"/>
                  </a:cubicBezTo>
                  <a:cubicBezTo>
                    <a:pt x="278" y="90"/>
                    <a:pt x="279" y="89"/>
                    <a:pt x="277" y="86"/>
                  </a:cubicBezTo>
                  <a:cubicBezTo>
                    <a:pt x="276" y="86"/>
                    <a:pt x="275" y="85"/>
                    <a:pt x="273" y="86"/>
                  </a:cubicBezTo>
                  <a:cubicBezTo>
                    <a:pt x="270" y="85"/>
                    <a:pt x="274" y="83"/>
                    <a:pt x="271" y="82"/>
                  </a:cubicBezTo>
                  <a:cubicBezTo>
                    <a:pt x="272" y="82"/>
                    <a:pt x="270" y="83"/>
                    <a:pt x="270" y="82"/>
                  </a:cubicBezTo>
                  <a:cubicBezTo>
                    <a:pt x="262" y="79"/>
                    <a:pt x="272" y="82"/>
                    <a:pt x="269" y="77"/>
                  </a:cubicBezTo>
                  <a:cubicBezTo>
                    <a:pt x="267" y="76"/>
                    <a:pt x="264" y="74"/>
                    <a:pt x="262" y="72"/>
                  </a:cubicBezTo>
                  <a:cubicBezTo>
                    <a:pt x="265" y="72"/>
                    <a:pt x="269" y="72"/>
                    <a:pt x="272" y="73"/>
                  </a:cubicBezTo>
                  <a:cubicBezTo>
                    <a:pt x="270" y="73"/>
                    <a:pt x="271" y="72"/>
                    <a:pt x="273" y="72"/>
                  </a:cubicBezTo>
                  <a:cubicBezTo>
                    <a:pt x="273" y="74"/>
                    <a:pt x="281" y="72"/>
                    <a:pt x="284" y="73"/>
                  </a:cubicBezTo>
                  <a:cubicBezTo>
                    <a:pt x="283" y="73"/>
                    <a:pt x="281" y="73"/>
                    <a:pt x="280" y="73"/>
                  </a:cubicBezTo>
                  <a:cubicBezTo>
                    <a:pt x="288" y="75"/>
                    <a:pt x="297" y="75"/>
                    <a:pt x="304" y="76"/>
                  </a:cubicBezTo>
                  <a:cubicBezTo>
                    <a:pt x="314" y="76"/>
                    <a:pt x="320" y="79"/>
                    <a:pt x="327" y="78"/>
                  </a:cubicBezTo>
                  <a:cubicBezTo>
                    <a:pt x="325" y="79"/>
                    <a:pt x="330" y="79"/>
                    <a:pt x="331" y="80"/>
                  </a:cubicBezTo>
                  <a:cubicBezTo>
                    <a:pt x="341" y="79"/>
                    <a:pt x="345" y="82"/>
                    <a:pt x="355" y="82"/>
                  </a:cubicBezTo>
                  <a:cubicBezTo>
                    <a:pt x="354" y="82"/>
                    <a:pt x="354" y="82"/>
                    <a:pt x="354" y="82"/>
                  </a:cubicBezTo>
                  <a:cubicBezTo>
                    <a:pt x="376" y="85"/>
                    <a:pt x="398" y="88"/>
                    <a:pt x="422" y="90"/>
                  </a:cubicBezTo>
                  <a:cubicBezTo>
                    <a:pt x="436" y="92"/>
                    <a:pt x="446" y="95"/>
                    <a:pt x="463" y="96"/>
                  </a:cubicBezTo>
                  <a:cubicBezTo>
                    <a:pt x="466" y="96"/>
                    <a:pt x="464" y="96"/>
                    <a:pt x="467" y="96"/>
                  </a:cubicBezTo>
                  <a:cubicBezTo>
                    <a:pt x="470" y="96"/>
                    <a:pt x="466" y="96"/>
                    <a:pt x="467" y="96"/>
                  </a:cubicBezTo>
                  <a:cubicBezTo>
                    <a:pt x="475" y="97"/>
                    <a:pt x="483" y="98"/>
                    <a:pt x="493" y="99"/>
                  </a:cubicBezTo>
                  <a:cubicBezTo>
                    <a:pt x="494" y="99"/>
                    <a:pt x="497" y="99"/>
                    <a:pt x="497" y="99"/>
                  </a:cubicBezTo>
                  <a:cubicBezTo>
                    <a:pt x="501" y="100"/>
                    <a:pt x="508" y="100"/>
                    <a:pt x="516" y="100"/>
                  </a:cubicBezTo>
                  <a:cubicBezTo>
                    <a:pt x="520" y="100"/>
                    <a:pt x="524" y="100"/>
                    <a:pt x="530" y="100"/>
                  </a:cubicBezTo>
                  <a:cubicBezTo>
                    <a:pt x="534" y="101"/>
                    <a:pt x="558" y="94"/>
                    <a:pt x="557" y="93"/>
                  </a:cubicBezTo>
                  <a:cubicBezTo>
                    <a:pt x="549" y="96"/>
                    <a:pt x="562" y="89"/>
                    <a:pt x="560" y="87"/>
                  </a:cubicBezTo>
                  <a:cubicBezTo>
                    <a:pt x="561" y="86"/>
                    <a:pt x="562" y="86"/>
                    <a:pt x="563" y="86"/>
                  </a:cubicBezTo>
                  <a:cubicBezTo>
                    <a:pt x="564" y="83"/>
                    <a:pt x="563" y="81"/>
                    <a:pt x="563" y="77"/>
                  </a:cubicBezTo>
                  <a:cubicBezTo>
                    <a:pt x="562" y="76"/>
                    <a:pt x="559" y="76"/>
                    <a:pt x="559" y="74"/>
                  </a:cubicBezTo>
                  <a:cubicBezTo>
                    <a:pt x="561" y="72"/>
                    <a:pt x="557" y="70"/>
                    <a:pt x="557" y="68"/>
                  </a:cubicBezTo>
                  <a:cubicBezTo>
                    <a:pt x="554" y="69"/>
                    <a:pt x="551" y="68"/>
                    <a:pt x="550" y="66"/>
                  </a:cubicBezTo>
                  <a:cubicBezTo>
                    <a:pt x="554" y="65"/>
                    <a:pt x="554" y="65"/>
                    <a:pt x="554" y="65"/>
                  </a:cubicBezTo>
                  <a:cubicBezTo>
                    <a:pt x="548" y="61"/>
                    <a:pt x="545" y="52"/>
                    <a:pt x="534" y="47"/>
                  </a:cubicBezTo>
                  <a:cubicBezTo>
                    <a:pt x="536" y="46"/>
                    <a:pt x="536" y="46"/>
                    <a:pt x="536" y="46"/>
                  </a:cubicBezTo>
                  <a:cubicBezTo>
                    <a:pt x="528" y="41"/>
                    <a:pt x="524" y="34"/>
                    <a:pt x="521" y="29"/>
                  </a:cubicBezTo>
                  <a:cubicBezTo>
                    <a:pt x="521" y="29"/>
                    <a:pt x="520" y="30"/>
                    <a:pt x="527" y="30"/>
                  </a:cubicBezTo>
                  <a:cubicBezTo>
                    <a:pt x="534" y="29"/>
                    <a:pt x="537" y="29"/>
                    <a:pt x="543" y="29"/>
                  </a:cubicBezTo>
                  <a:cubicBezTo>
                    <a:pt x="546" y="29"/>
                    <a:pt x="546" y="30"/>
                    <a:pt x="547" y="30"/>
                  </a:cubicBezTo>
                  <a:cubicBezTo>
                    <a:pt x="555" y="31"/>
                    <a:pt x="560" y="33"/>
                    <a:pt x="569" y="32"/>
                  </a:cubicBezTo>
                  <a:cubicBezTo>
                    <a:pt x="568" y="33"/>
                    <a:pt x="568" y="33"/>
                    <a:pt x="568" y="33"/>
                  </a:cubicBezTo>
                  <a:cubicBezTo>
                    <a:pt x="575" y="33"/>
                    <a:pt x="586" y="34"/>
                    <a:pt x="592" y="35"/>
                  </a:cubicBezTo>
                  <a:cubicBezTo>
                    <a:pt x="595" y="35"/>
                    <a:pt x="603" y="36"/>
                    <a:pt x="601" y="35"/>
                  </a:cubicBezTo>
                  <a:cubicBezTo>
                    <a:pt x="604" y="35"/>
                    <a:pt x="600" y="36"/>
                    <a:pt x="605" y="36"/>
                  </a:cubicBezTo>
                  <a:cubicBezTo>
                    <a:pt x="600" y="36"/>
                    <a:pt x="600" y="36"/>
                    <a:pt x="600" y="36"/>
                  </a:cubicBezTo>
                  <a:cubicBezTo>
                    <a:pt x="618" y="38"/>
                    <a:pt x="625" y="42"/>
                    <a:pt x="656" y="39"/>
                  </a:cubicBezTo>
                  <a:cubicBezTo>
                    <a:pt x="672" y="35"/>
                    <a:pt x="667" y="30"/>
                    <a:pt x="667" y="26"/>
                  </a:cubicBezTo>
                  <a:cubicBezTo>
                    <a:pt x="665" y="25"/>
                    <a:pt x="664" y="21"/>
                    <a:pt x="659" y="21"/>
                  </a:cubicBezTo>
                  <a:cubicBezTo>
                    <a:pt x="661" y="20"/>
                    <a:pt x="661" y="20"/>
                    <a:pt x="661" y="20"/>
                  </a:cubicBezTo>
                  <a:cubicBezTo>
                    <a:pt x="659" y="18"/>
                    <a:pt x="657" y="14"/>
                    <a:pt x="655" y="11"/>
                  </a:cubicBezTo>
                  <a:cubicBezTo>
                    <a:pt x="655" y="9"/>
                    <a:pt x="653" y="10"/>
                    <a:pt x="651" y="8"/>
                  </a:cubicBezTo>
                  <a:cubicBezTo>
                    <a:pt x="653" y="8"/>
                    <a:pt x="653" y="8"/>
                    <a:pt x="653" y="8"/>
                  </a:cubicBezTo>
                  <a:cubicBezTo>
                    <a:pt x="651" y="6"/>
                    <a:pt x="649" y="6"/>
                    <a:pt x="647" y="6"/>
                  </a:cubicBezTo>
                  <a:cubicBezTo>
                    <a:pt x="648" y="5"/>
                    <a:pt x="648" y="5"/>
                    <a:pt x="648" y="5"/>
                  </a:cubicBezTo>
                  <a:cubicBezTo>
                    <a:pt x="649" y="5"/>
                    <a:pt x="650" y="4"/>
                    <a:pt x="651" y="4"/>
                  </a:cubicBezTo>
                  <a:cubicBezTo>
                    <a:pt x="652" y="5"/>
                    <a:pt x="653" y="5"/>
                    <a:pt x="654" y="5"/>
                  </a:cubicBezTo>
                  <a:cubicBezTo>
                    <a:pt x="653" y="5"/>
                    <a:pt x="654" y="5"/>
                    <a:pt x="654" y="4"/>
                  </a:cubicBezTo>
                  <a:cubicBezTo>
                    <a:pt x="655" y="4"/>
                    <a:pt x="655" y="4"/>
                    <a:pt x="656" y="4"/>
                  </a:cubicBezTo>
                  <a:cubicBezTo>
                    <a:pt x="662" y="4"/>
                    <a:pt x="666" y="4"/>
                    <a:pt x="668" y="3"/>
                  </a:cubicBezTo>
                  <a:cubicBezTo>
                    <a:pt x="666" y="4"/>
                    <a:pt x="671" y="4"/>
                    <a:pt x="667" y="4"/>
                  </a:cubicBezTo>
                  <a:cubicBezTo>
                    <a:pt x="671" y="4"/>
                    <a:pt x="674" y="4"/>
                    <a:pt x="677" y="4"/>
                  </a:cubicBezTo>
                  <a:cubicBezTo>
                    <a:pt x="676" y="4"/>
                    <a:pt x="675" y="4"/>
                    <a:pt x="674" y="4"/>
                  </a:cubicBezTo>
                  <a:cubicBezTo>
                    <a:pt x="678" y="3"/>
                    <a:pt x="682" y="3"/>
                    <a:pt x="682" y="3"/>
                  </a:cubicBezTo>
                  <a:cubicBezTo>
                    <a:pt x="680" y="3"/>
                    <a:pt x="679" y="3"/>
                    <a:pt x="677" y="3"/>
                  </a:cubicBezTo>
                  <a:cubicBezTo>
                    <a:pt x="679" y="2"/>
                    <a:pt x="687" y="2"/>
                    <a:pt x="687" y="3"/>
                  </a:cubicBezTo>
                  <a:cubicBezTo>
                    <a:pt x="687" y="4"/>
                    <a:pt x="681" y="4"/>
                    <a:pt x="683" y="4"/>
                  </a:cubicBezTo>
                  <a:cubicBezTo>
                    <a:pt x="695" y="4"/>
                    <a:pt x="695" y="4"/>
                    <a:pt x="695" y="4"/>
                  </a:cubicBezTo>
                  <a:cubicBezTo>
                    <a:pt x="692" y="4"/>
                    <a:pt x="691" y="3"/>
                    <a:pt x="693" y="3"/>
                  </a:cubicBezTo>
                  <a:cubicBezTo>
                    <a:pt x="688" y="3"/>
                    <a:pt x="688" y="3"/>
                    <a:pt x="688" y="3"/>
                  </a:cubicBezTo>
                  <a:cubicBezTo>
                    <a:pt x="689" y="2"/>
                    <a:pt x="689" y="2"/>
                    <a:pt x="689" y="2"/>
                  </a:cubicBezTo>
                  <a:cubicBezTo>
                    <a:pt x="682" y="2"/>
                    <a:pt x="677" y="1"/>
                    <a:pt x="668" y="1"/>
                  </a:cubicBezTo>
                  <a:cubicBezTo>
                    <a:pt x="670" y="2"/>
                    <a:pt x="670" y="2"/>
                    <a:pt x="670" y="2"/>
                  </a:cubicBezTo>
                  <a:cubicBezTo>
                    <a:pt x="665" y="2"/>
                    <a:pt x="659" y="3"/>
                    <a:pt x="655" y="3"/>
                  </a:cubicBezTo>
                  <a:cubicBezTo>
                    <a:pt x="658" y="2"/>
                    <a:pt x="656" y="2"/>
                    <a:pt x="657" y="2"/>
                  </a:cubicBezTo>
                  <a:cubicBezTo>
                    <a:pt x="655" y="2"/>
                    <a:pt x="654" y="2"/>
                    <a:pt x="652" y="2"/>
                  </a:cubicBezTo>
                  <a:cubicBezTo>
                    <a:pt x="656" y="1"/>
                    <a:pt x="656" y="1"/>
                    <a:pt x="656" y="1"/>
                  </a:cubicBezTo>
                  <a:cubicBezTo>
                    <a:pt x="655" y="1"/>
                    <a:pt x="654" y="2"/>
                    <a:pt x="652" y="2"/>
                  </a:cubicBezTo>
                  <a:cubicBezTo>
                    <a:pt x="649" y="3"/>
                    <a:pt x="655" y="0"/>
                    <a:pt x="645" y="4"/>
                  </a:cubicBezTo>
                  <a:cubicBezTo>
                    <a:pt x="644" y="4"/>
                    <a:pt x="644" y="4"/>
                    <a:pt x="644" y="4"/>
                  </a:cubicBezTo>
                  <a:cubicBezTo>
                    <a:pt x="644" y="6"/>
                    <a:pt x="643" y="7"/>
                    <a:pt x="643" y="7"/>
                  </a:cubicBezTo>
                  <a:cubicBezTo>
                    <a:pt x="643" y="7"/>
                    <a:pt x="643" y="7"/>
                    <a:pt x="643" y="7"/>
                  </a:cubicBezTo>
                  <a:cubicBezTo>
                    <a:pt x="641" y="10"/>
                    <a:pt x="645" y="6"/>
                    <a:pt x="645" y="8"/>
                  </a:cubicBezTo>
                  <a:cubicBezTo>
                    <a:pt x="644" y="9"/>
                    <a:pt x="641" y="9"/>
                    <a:pt x="640" y="11"/>
                  </a:cubicBezTo>
                  <a:cubicBezTo>
                    <a:pt x="640" y="13"/>
                    <a:pt x="645" y="16"/>
                    <a:pt x="644" y="19"/>
                  </a:cubicBezTo>
                  <a:cubicBezTo>
                    <a:pt x="647" y="21"/>
                    <a:pt x="650" y="23"/>
                    <a:pt x="653" y="24"/>
                  </a:cubicBezTo>
                  <a:cubicBezTo>
                    <a:pt x="654" y="25"/>
                    <a:pt x="649" y="25"/>
                    <a:pt x="652" y="26"/>
                  </a:cubicBezTo>
                  <a:cubicBezTo>
                    <a:pt x="650" y="26"/>
                    <a:pt x="649" y="26"/>
                    <a:pt x="648" y="27"/>
                  </a:cubicBezTo>
                  <a:cubicBezTo>
                    <a:pt x="650" y="27"/>
                    <a:pt x="650" y="30"/>
                    <a:pt x="652" y="28"/>
                  </a:cubicBezTo>
                  <a:cubicBezTo>
                    <a:pt x="653" y="30"/>
                    <a:pt x="654" y="32"/>
                    <a:pt x="653" y="33"/>
                  </a:cubicBezTo>
                  <a:cubicBezTo>
                    <a:pt x="652" y="33"/>
                    <a:pt x="650" y="33"/>
                    <a:pt x="649" y="33"/>
                  </a:cubicBezTo>
                  <a:cubicBezTo>
                    <a:pt x="648" y="34"/>
                    <a:pt x="650" y="34"/>
                    <a:pt x="646" y="34"/>
                  </a:cubicBezTo>
                  <a:cubicBezTo>
                    <a:pt x="638" y="35"/>
                    <a:pt x="640" y="33"/>
                    <a:pt x="639" y="32"/>
                  </a:cubicBezTo>
                  <a:cubicBezTo>
                    <a:pt x="643" y="32"/>
                    <a:pt x="643" y="32"/>
                    <a:pt x="643" y="32"/>
                  </a:cubicBezTo>
                  <a:cubicBezTo>
                    <a:pt x="640" y="32"/>
                    <a:pt x="637" y="32"/>
                    <a:pt x="633" y="32"/>
                  </a:cubicBezTo>
                  <a:cubicBezTo>
                    <a:pt x="635" y="30"/>
                    <a:pt x="640" y="32"/>
                    <a:pt x="643" y="32"/>
                  </a:cubicBezTo>
                  <a:cubicBezTo>
                    <a:pt x="642" y="30"/>
                    <a:pt x="642" y="30"/>
                    <a:pt x="642" y="30"/>
                  </a:cubicBezTo>
                  <a:cubicBezTo>
                    <a:pt x="636" y="29"/>
                    <a:pt x="638" y="31"/>
                    <a:pt x="632" y="30"/>
                  </a:cubicBezTo>
                  <a:cubicBezTo>
                    <a:pt x="634" y="30"/>
                    <a:pt x="634" y="30"/>
                    <a:pt x="634" y="30"/>
                  </a:cubicBezTo>
                  <a:cubicBezTo>
                    <a:pt x="629" y="29"/>
                    <a:pt x="629" y="29"/>
                    <a:pt x="629" y="29"/>
                  </a:cubicBezTo>
                  <a:cubicBezTo>
                    <a:pt x="628" y="30"/>
                    <a:pt x="627" y="31"/>
                    <a:pt x="631" y="31"/>
                  </a:cubicBezTo>
                  <a:cubicBezTo>
                    <a:pt x="626" y="32"/>
                    <a:pt x="627" y="31"/>
                    <a:pt x="621" y="30"/>
                  </a:cubicBezTo>
                  <a:cubicBezTo>
                    <a:pt x="618" y="31"/>
                    <a:pt x="624" y="31"/>
                    <a:pt x="622" y="31"/>
                  </a:cubicBezTo>
                  <a:cubicBezTo>
                    <a:pt x="621" y="32"/>
                    <a:pt x="617" y="32"/>
                    <a:pt x="614" y="31"/>
                  </a:cubicBezTo>
                  <a:cubicBezTo>
                    <a:pt x="609" y="31"/>
                    <a:pt x="614" y="30"/>
                    <a:pt x="613" y="30"/>
                  </a:cubicBezTo>
                  <a:cubicBezTo>
                    <a:pt x="614" y="30"/>
                    <a:pt x="618" y="30"/>
                    <a:pt x="616" y="30"/>
                  </a:cubicBezTo>
                  <a:cubicBezTo>
                    <a:pt x="624" y="30"/>
                    <a:pt x="618" y="29"/>
                    <a:pt x="623" y="29"/>
                  </a:cubicBezTo>
                  <a:cubicBezTo>
                    <a:pt x="619" y="27"/>
                    <a:pt x="617" y="28"/>
                    <a:pt x="615" y="28"/>
                  </a:cubicBezTo>
                  <a:cubicBezTo>
                    <a:pt x="616" y="29"/>
                    <a:pt x="612" y="29"/>
                    <a:pt x="613" y="29"/>
                  </a:cubicBezTo>
                  <a:cubicBezTo>
                    <a:pt x="600" y="30"/>
                    <a:pt x="611" y="27"/>
                    <a:pt x="603" y="27"/>
                  </a:cubicBezTo>
                  <a:cubicBezTo>
                    <a:pt x="602" y="28"/>
                    <a:pt x="589" y="27"/>
                    <a:pt x="591" y="29"/>
                  </a:cubicBezTo>
                  <a:cubicBezTo>
                    <a:pt x="589" y="29"/>
                    <a:pt x="586" y="29"/>
                    <a:pt x="585" y="29"/>
                  </a:cubicBezTo>
                  <a:cubicBezTo>
                    <a:pt x="589" y="28"/>
                    <a:pt x="583" y="28"/>
                    <a:pt x="588" y="27"/>
                  </a:cubicBezTo>
                  <a:cubicBezTo>
                    <a:pt x="586" y="27"/>
                    <a:pt x="586" y="27"/>
                    <a:pt x="586" y="27"/>
                  </a:cubicBezTo>
                  <a:cubicBezTo>
                    <a:pt x="592" y="27"/>
                    <a:pt x="592" y="27"/>
                    <a:pt x="592" y="27"/>
                  </a:cubicBezTo>
                  <a:cubicBezTo>
                    <a:pt x="590" y="26"/>
                    <a:pt x="587" y="24"/>
                    <a:pt x="586" y="24"/>
                  </a:cubicBezTo>
                  <a:cubicBezTo>
                    <a:pt x="581" y="24"/>
                    <a:pt x="586" y="25"/>
                    <a:pt x="580" y="24"/>
                  </a:cubicBezTo>
                  <a:cubicBezTo>
                    <a:pt x="583" y="24"/>
                    <a:pt x="581" y="23"/>
                    <a:pt x="579" y="23"/>
                  </a:cubicBezTo>
                  <a:cubicBezTo>
                    <a:pt x="582" y="24"/>
                    <a:pt x="576" y="24"/>
                    <a:pt x="573" y="24"/>
                  </a:cubicBezTo>
                  <a:cubicBezTo>
                    <a:pt x="569" y="24"/>
                    <a:pt x="567" y="23"/>
                    <a:pt x="568" y="23"/>
                  </a:cubicBezTo>
                  <a:cubicBezTo>
                    <a:pt x="574" y="22"/>
                    <a:pt x="574" y="22"/>
                    <a:pt x="574" y="22"/>
                  </a:cubicBezTo>
                  <a:cubicBezTo>
                    <a:pt x="570" y="23"/>
                    <a:pt x="573" y="22"/>
                    <a:pt x="570" y="22"/>
                  </a:cubicBezTo>
                  <a:cubicBezTo>
                    <a:pt x="568" y="22"/>
                    <a:pt x="564" y="23"/>
                    <a:pt x="562" y="23"/>
                  </a:cubicBezTo>
                  <a:cubicBezTo>
                    <a:pt x="558" y="23"/>
                    <a:pt x="558" y="22"/>
                    <a:pt x="556" y="22"/>
                  </a:cubicBezTo>
                  <a:cubicBezTo>
                    <a:pt x="562" y="22"/>
                    <a:pt x="562" y="22"/>
                    <a:pt x="562" y="22"/>
                  </a:cubicBezTo>
                  <a:cubicBezTo>
                    <a:pt x="556" y="22"/>
                    <a:pt x="564" y="21"/>
                    <a:pt x="556" y="21"/>
                  </a:cubicBezTo>
                  <a:cubicBezTo>
                    <a:pt x="553" y="21"/>
                    <a:pt x="553" y="21"/>
                    <a:pt x="553" y="21"/>
                  </a:cubicBezTo>
                  <a:cubicBezTo>
                    <a:pt x="552" y="21"/>
                    <a:pt x="552" y="21"/>
                    <a:pt x="554" y="20"/>
                  </a:cubicBezTo>
                  <a:cubicBezTo>
                    <a:pt x="552" y="21"/>
                    <a:pt x="548" y="21"/>
                    <a:pt x="546" y="21"/>
                  </a:cubicBezTo>
                  <a:cubicBezTo>
                    <a:pt x="546" y="20"/>
                    <a:pt x="546" y="20"/>
                    <a:pt x="546" y="20"/>
                  </a:cubicBezTo>
                  <a:cubicBezTo>
                    <a:pt x="543" y="20"/>
                    <a:pt x="536" y="21"/>
                    <a:pt x="532" y="21"/>
                  </a:cubicBezTo>
                  <a:cubicBezTo>
                    <a:pt x="534" y="22"/>
                    <a:pt x="538" y="20"/>
                    <a:pt x="543" y="21"/>
                  </a:cubicBezTo>
                  <a:cubicBezTo>
                    <a:pt x="545" y="22"/>
                    <a:pt x="536" y="22"/>
                    <a:pt x="534" y="22"/>
                  </a:cubicBezTo>
                  <a:cubicBezTo>
                    <a:pt x="537" y="21"/>
                    <a:pt x="523" y="22"/>
                    <a:pt x="513" y="25"/>
                  </a:cubicBezTo>
                  <a:cubicBezTo>
                    <a:pt x="507" y="26"/>
                    <a:pt x="500" y="29"/>
                    <a:pt x="500" y="29"/>
                  </a:cubicBezTo>
                  <a:cubicBezTo>
                    <a:pt x="501" y="30"/>
                    <a:pt x="501" y="30"/>
                    <a:pt x="501" y="30"/>
                  </a:cubicBezTo>
                  <a:cubicBezTo>
                    <a:pt x="493" y="32"/>
                    <a:pt x="499" y="34"/>
                    <a:pt x="498" y="36"/>
                  </a:cubicBezTo>
                  <a:cubicBezTo>
                    <a:pt x="496" y="35"/>
                    <a:pt x="494" y="35"/>
                    <a:pt x="494" y="37"/>
                  </a:cubicBezTo>
                  <a:cubicBezTo>
                    <a:pt x="497" y="35"/>
                    <a:pt x="499" y="38"/>
                    <a:pt x="501" y="37"/>
                  </a:cubicBezTo>
                  <a:cubicBezTo>
                    <a:pt x="501" y="39"/>
                    <a:pt x="496" y="37"/>
                    <a:pt x="494" y="38"/>
                  </a:cubicBezTo>
                  <a:cubicBezTo>
                    <a:pt x="497" y="39"/>
                    <a:pt x="494" y="41"/>
                    <a:pt x="498" y="41"/>
                  </a:cubicBezTo>
                  <a:cubicBezTo>
                    <a:pt x="498" y="40"/>
                    <a:pt x="500" y="41"/>
                    <a:pt x="502" y="41"/>
                  </a:cubicBezTo>
                  <a:cubicBezTo>
                    <a:pt x="503" y="43"/>
                    <a:pt x="500" y="41"/>
                    <a:pt x="500" y="43"/>
                  </a:cubicBezTo>
                  <a:cubicBezTo>
                    <a:pt x="501" y="43"/>
                    <a:pt x="504" y="44"/>
                    <a:pt x="504" y="42"/>
                  </a:cubicBezTo>
                  <a:cubicBezTo>
                    <a:pt x="504" y="43"/>
                    <a:pt x="509" y="44"/>
                    <a:pt x="507" y="45"/>
                  </a:cubicBezTo>
                  <a:cubicBezTo>
                    <a:pt x="506" y="46"/>
                    <a:pt x="505" y="44"/>
                    <a:pt x="504" y="45"/>
                  </a:cubicBezTo>
                  <a:cubicBezTo>
                    <a:pt x="505" y="47"/>
                    <a:pt x="510" y="45"/>
                    <a:pt x="513" y="47"/>
                  </a:cubicBezTo>
                  <a:cubicBezTo>
                    <a:pt x="513" y="45"/>
                    <a:pt x="518" y="45"/>
                    <a:pt x="520" y="46"/>
                  </a:cubicBezTo>
                  <a:cubicBezTo>
                    <a:pt x="521" y="49"/>
                    <a:pt x="518" y="45"/>
                    <a:pt x="516" y="47"/>
                  </a:cubicBezTo>
                  <a:cubicBezTo>
                    <a:pt x="517" y="48"/>
                    <a:pt x="517" y="48"/>
                    <a:pt x="517" y="48"/>
                  </a:cubicBezTo>
                  <a:cubicBezTo>
                    <a:pt x="515" y="50"/>
                    <a:pt x="508" y="46"/>
                    <a:pt x="506" y="48"/>
                  </a:cubicBezTo>
                  <a:cubicBezTo>
                    <a:pt x="509" y="49"/>
                    <a:pt x="509" y="49"/>
                    <a:pt x="509" y="49"/>
                  </a:cubicBezTo>
                  <a:cubicBezTo>
                    <a:pt x="507" y="49"/>
                    <a:pt x="505" y="49"/>
                    <a:pt x="504" y="50"/>
                  </a:cubicBezTo>
                  <a:cubicBezTo>
                    <a:pt x="507" y="50"/>
                    <a:pt x="507" y="52"/>
                    <a:pt x="508" y="52"/>
                  </a:cubicBezTo>
                  <a:cubicBezTo>
                    <a:pt x="511" y="52"/>
                    <a:pt x="507" y="52"/>
                    <a:pt x="509" y="51"/>
                  </a:cubicBezTo>
                  <a:cubicBezTo>
                    <a:pt x="510" y="52"/>
                    <a:pt x="514" y="52"/>
                    <a:pt x="515" y="54"/>
                  </a:cubicBezTo>
                  <a:cubicBezTo>
                    <a:pt x="512" y="53"/>
                    <a:pt x="512" y="55"/>
                    <a:pt x="510" y="55"/>
                  </a:cubicBezTo>
                  <a:cubicBezTo>
                    <a:pt x="510" y="56"/>
                    <a:pt x="513" y="55"/>
                    <a:pt x="513" y="56"/>
                  </a:cubicBezTo>
                  <a:cubicBezTo>
                    <a:pt x="512" y="56"/>
                    <a:pt x="512" y="56"/>
                    <a:pt x="512" y="56"/>
                  </a:cubicBezTo>
                  <a:cubicBezTo>
                    <a:pt x="516" y="61"/>
                    <a:pt x="521" y="66"/>
                    <a:pt x="530" y="69"/>
                  </a:cubicBezTo>
                  <a:cubicBezTo>
                    <a:pt x="528" y="70"/>
                    <a:pt x="529" y="72"/>
                    <a:pt x="529" y="74"/>
                  </a:cubicBezTo>
                  <a:cubicBezTo>
                    <a:pt x="529" y="73"/>
                    <a:pt x="531" y="74"/>
                    <a:pt x="532" y="74"/>
                  </a:cubicBezTo>
                  <a:cubicBezTo>
                    <a:pt x="530" y="76"/>
                    <a:pt x="530" y="76"/>
                    <a:pt x="530" y="76"/>
                  </a:cubicBezTo>
                  <a:cubicBezTo>
                    <a:pt x="530" y="78"/>
                    <a:pt x="533" y="79"/>
                    <a:pt x="535" y="80"/>
                  </a:cubicBezTo>
                  <a:cubicBezTo>
                    <a:pt x="535" y="80"/>
                    <a:pt x="534" y="80"/>
                    <a:pt x="534" y="80"/>
                  </a:cubicBezTo>
                  <a:cubicBezTo>
                    <a:pt x="533" y="82"/>
                    <a:pt x="536" y="81"/>
                    <a:pt x="537" y="82"/>
                  </a:cubicBezTo>
                  <a:cubicBezTo>
                    <a:pt x="535" y="83"/>
                    <a:pt x="535" y="83"/>
                    <a:pt x="535" y="83"/>
                  </a:cubicBezTo>
                  <a:cubicBezTo>
                    <a:pt x="537" y="83"/>
                    <a:pt x="537" y="83"/>
                    <a:pt x="537" y="83"/>
                  </a:cubicBezTo>
                  <a:cubicBezTo>
                    <a:pt x="538" y="84"/>
                    <a:pt x="538" y="86"/>
                    <a:pt x="535" y="86"/>
                  </a:cubicBezTo>
                  <a:cubicBezTo>
                    <a:pt x="536" y="86"/>
                    <a:pt x="536" y="87"/>
                    <a:pt x="537" y="86"/>
                  </a:cubicBezTo>
                  <a:cubicBezTo>
                    <a:pt x="536" y="87"/>
                    <a:pt x="535" y="90"/>
                    <a:pt x="535" y="91"/>
                  </a:cubicBezTo>
                  <a:cubicBezTo>
                    <a:pt x="530" y="91"/>
                    <a:pt x="523" y="91"/>
                    <a:pt x="518" y="91"/>
                  </a:cubicBezTo>
                  <a:cubicBezTo>
                    <a:pt x="516" y="91"/>
                    <a:pt x="516" y="91"/>
                    <a:pt x="515" y="91"/>
                  </a:cubicBezTo>
                  <a:cubicBezTo>
                    <a:pt x="510" y="89"/>
                    <a:pt x="499" y="90"/>
                    <a:pt x="493" y="88"/>
                  </a:cubicBezTo>
                  <a:cubicBezTo>
                    <a:pt x="494" y="89"/>
                    <a:pt x="489" y="90"/>
                    <a:pt x="485" y="90"/>
                  </a:cubicBezTo>
                  <a:cubicBezTo>
                    <a:pt x="479" y="90"/>
                    <a:pt x="486" y="88"/>
                    <a:pt x="483" y="87"/>
                  </a:cubicBezTo>
                  <a:cubicBezTo>
                    <a:pt x="480" y="87"/>
                    <a:pt x="476" y="87"/>
                    <a:pt x="475" y="87"/>
                  </a:cubicBezTo>
                  <a:cubicBezTo>
                    <a:pt x="475" y="87"/>
                    <a:pt x="475" y="87"/>
                    <a:pt x="475" y="87"/>
                  </a:cubicBezTo>
                  <a:cubicBezTo>
                    <a:pt x="472" y="87"/>
                    <a:pt x="468" y="87"/>
                    <a:pt x="466" y="86"/>
                  </a:cubicBezTo>
                  <a:cubicBezTo>
                    <a:pt x="466" y="86"/>
                    <a:pt x="466" y="86"/>
                    <a:pt x="466" y="86"/>
                  </a:cubicBezTo>
                  <a:cubicBezTo>
                    <a:pt x="464" y="86"/>
                    <a:pt x="463" y="85"/>
                    <a:pt x="460" y="85"/>
                  </a:cubicBezTo>
                  <a:cubicBezTo>
                    <a:pt x="457" y="85"/>
                    <a:pt x="453" y="84"/>
                    <a:pt x="450" y="85"/>
                  </a:cubicBezTo>
                  <a:cubicBezTo>
                    <a:pt x="450" y="84"/>
                    <a:pt x="450" y="84"/>
                    <a:pt x="450" y="84"/>
                  </a:cubicBezTo>
                  <a:cubicBezTo>
                    <a:pt x="448" y="85"/>
                    <a:pt x="448" y="85"/>
                    <a:pt x="448" y="85"/>
                  </a:cubicBezTo>
                  <a:cubicBezTo>
                    <a:pt x="444" y="84"/>
                    <a:pt x="444" y="84"/>
                    <a:pt x="444" y="84"/>
                  </a:cubicBezTo>
                  <a:cubicBezTo>
                    <a:pt x="446" y="84"/>
                    <a:pt x="447" y="83"/>
                    <a:pt x="448" y="83"/>
                  </a:cubicBezTo>
                  <a:cubicBezTo>
                    <a:pt x="444" y="82"/>
                    <a:pt x="445" y="84"/>
                    <a:pt x="442" y="84"/>
                  </a:cubicBezTo>
                  <a:cubicBezTo>
                    <a:pt x="437" y="84"/>
                    <a:pt x="439" y="83"/>
                    <a:pt x="438" y="83"/>
                  </a:cubicBezTo>
                  <a:cubicBezTo>
                    <a:pt x="440" y="83"/>
                    <a:pt x="440" y="83"/>
                    <a:pt x="441" y="83"/>
                  </a:cubicBezTo>
                  <a:cubicBezTo>
                    <a:pt x="445" y="83"/>
                    <a:pt x="440" y="83"/>
                    <a:pt x="440" y="82"/>
                  </a:cubicBezTo>
                  <a:cubicBezTo>
                    <a:pt x="440" y="82"/>
                    <a:pt x="438" y="83"/>
                    <a:pt x="435" y="82"/>
                  </a:cubicBezTo>
                  <a:cubicBezTo>
                    <a:pt x="433" y="82"/>
                    <a:pt x="428" y="82"/>
                    <a:pt x="430" y="81"/>
                  </a:cubicBezTo>
                  <a:cubicBezTo>
                    <a:pt x="427" y="81"/>
                    <a:pt x="425" y="81"/>
                    <a:pt x="423" y="81"/>
                  </a:cubicBezTo>
                  <a:cubicBezTo>
                    <a:pt x="424" y="81"/>
                    <a:pt x="427" y="82"/>
                    <a:pt x="427" y="82"/>
                  </a:cubicBezTo>
                  <a:cubicBezTo>
                    <a:pt x="425" y="82"/>
                    <a:pt x="421" y="82"/>
                    <a:pt x="421" y="82"/>
                  </a:cubicBezTo>
                  <a:cubicBezTo>
                    <a:pt x="423" y="82"/>
                    <a:pt x="423" y="82"/>
                    <a:pt x="423" y="82"/>
                  </a:cubicBezTo>
                  <a:cubicBezTo>
                    <a:pt x="421" y="82"/>
                    <a:pt x="417" y="81"/>
                    <a:pt x="418" y="82"/>
                  </a:cubicBezTo>
                  <a:cubicBezTo>
                    <a:pt x="417" y="80"/>
                    <a:pt x="417" y="80"/>
                    <a:pt x="417" y="80"/>
                  </a:cubicBezTo>
                  <a:cubicBezTo>
                    <a:pt x="414" y="81"/>
                    <a:pt x="411" y="80"/>
                    <a:pt x="408" y="80"/>
                  </a:cubicBezTo>
                  <a:cubicBezTo>
                    <a:pt x="409" y="79"/>
                    <a:pt x="413" y="79"/>
                    <a:pt x="408" y="78"/>
                  </a:cubicBezTo>
                  <a:cubicBezTo>
                    <a:pt x="402" y="78"/>
                    <a:pt x="402" y="78"/>
                    <a:pt x="402" y="78"/>
                  </a:cubicBezTo>
                  <a:cubicBezTo>
                    <a:pt x="400" y="78"/>
                    <a:pt x="399" y="78"/>
                    <a:pt x="401" y="77"/>
                  </a:cubicBezTo>
                  <a:cubicBezTo>
                    <a:pt x="393" y="76"/>
                    <a:pt x="388" y="78"/>
                    <a:pt x="383" y="77"/>
                  </a:cubicBezTo>
                  <a:cubicBezTo>
                    <a:pt x="387" y="76"/>
                    <a:pt x="385" y="76"/>
                    <a:pt x="383" y="75"/>
                  </a:cubicBezTo>
                  <a:cubicBezTo>
                    <a:pt x="383" y="75"/>
                    <a:pt x="382" y="76"/>
                    <a:pt x="380" y="76"/>
                  </a:cubicBezTo>
                  <a:cubicBezTo>
                    <a:pt x="380" y="76"/>
                    <a:pt x="383" y="75"/>
                    <a:pt x="384" y="76"/>
                  </a:cubicBezTo>
                  <a:cubicBezTo>
                    <a:pt x="384" y="77"/>
                    <a:pt x="381" y="76"/>
                    <a:pt x="379" y="76"/>
                  </a:cubicBezTo>
                  <a:cubicBezTo>
                    <a:pt x="378" y="73"/>
                    <a:pt x="361" y="73"/>
                    <a:pt x="354" y="71"/>
                  </a:cubicBezTo>
                  <a:cubicBezTo>
                    <a:pt x="352" y="72"/>
                    <a:pt x="349" y="71"/>
                    <a:pt x="346" y="71"/>
                  </a:cubicBezTo>
                  <a:cubicBezTo>
                    <a:pt x="349" y="70"/>
                    <a:pt x="340" y="71"/>
                    <a:pt x="339" y="70"/>
                  </a:cubicBezTo>
                  <a:cubicBezTo>
                    <a:pt x="338" y="71"/>
                    <a:pt x="338" y="71"/>
                    <a:pt x="338" y="71"/>
                  </a:cubicBezTo>
                  <a:cubicBezTo>
                    <a:pt x="333" y="70"/>
                    <a:pt x="325" y="71"/>
                    <a:pt x="324" y="70"/>
                  </a:cubicBezTo>
                  <a:cubicBezTo>
                    <a:pt x="321" y="69"/>
                    <a:pt x="327" y="69"/>
                    <a:pt x="329" y="69"/>
                  </a:cubicBezTo>
                  <a:cubicBezTo>
                    <a:pt x="327" y="67"/>
                    <a:pt x="314" y="69"/>
                    <a:pt x="313" y="67"/>
                  </a:cubicBezTo>
                  <a:cubicBezTo>
                    <a:pt x="312" y="67"/>
                    <a:pt x="312" y="68"/>
                    <a:pt x="307" y="68"/>
                  </a:cubicBezTo>
                  <a:cubicBezTo>
                    <a:pt x="305" y="68"/>
                    <a:pt x="299" y="66"/>
                    <a:pt x="300" y="66"/>
                  </a:cubicBezTo>
                  <a:cubicBezTo>
                    <a:pt x="297" y="66"/>
                    <a:pt x="295" y="67"/>
                    <a:pt x="293" y="66"/>
                  </a:cubicBezTo>
                  <a:cubicBezTo>
                    <a:pt x="294" y="66"/>
                    <a:pt x="295" y="66"/>
                    <a:pt x="297" y="66"/>
                  </a:cubicBezTo>
                  <a:cubicBezTo>
                    <a:pt x="292" y="65"/>
                    <a:pt x="287" y="65"/>
                    <a:pt x="282" y="65"/>
                  </a:cubicBezTo>
                  <a:cubicBezTo>
                    <a:pt x="281" y="64"/>
                    <a:pt x="271" y="64"/>
                    <a:pt x="263" y="64"/>
                  </a:cubicBezTo>
                  <a:cubicBezTo>
                    <a:pt x="259" y="65"/>
                    <a:pt x="244" y="65"/>
                    <a:pt x="240" y="69"/>
                  </a:cubicBezTo>
                  <a:cubicBezTo>
                    <a:pt x="240" y="68"/>
                    <a:pt x="238" y="69"/>
                    <a:pt x="237" y="70"/>
                  </a:cubicBezTo>
                  <a:cubicBezTo>
                    <a:pt x="235" y="72"/>
                    <a:pt x="239" y="72"/>
                    <a:pt x="239" y="73"/>
                  </a:cubicBezTo>
                  <a:cubicBezTo>
                    <a:pt x="236" y="73"/>
                    <a:pt x="236" y="73"/>
                    <a:pt x="236" y="73"/>
                  </a:cubicBezTo>
                  <a:cubicBezTo>
                    <a:pt x="233" y="74"/>
                    <a:pt x="237" y="76"/>
                    <a:pt x="236" y="77"/>
                  </a:cubicBezTo>
                  <a:cubicBezTo>
                    <a:pt x="238" y="76"/>
                    <a:pt x="237" y="78"/>
                    <a:pt x="239" y="77"/>
                  </a:cubicBezTo>
                  <a:cubicBezTo>
                    <a:pt x="241" y="78"/>
                    <a:pt x="241" y="78"/>
                    <a:pt x="241" y="78"/>
                  </a:cubicBezTo>
                  <a:cubicBezTo>
                    <a:pt x="243" y="80"/>
                    <a:pt x="242" y="78"/>
                    <a:pt x="245" y="80"/>
                  </a:cubicBezTo>
                  <a:cubicBezTo>
                    <a:pt x="246" y="81"/>
                    <a:pt x="242" y="81"/>
                    <a:pt x="242" y="81"/>
                  </a:cubicBezTo>
                  <a:cubicBezTo>
                    <a:pt x="241" y="82"/>
                    <a:pt x="243" y="82"/>
                    <a:pt x="245" y="83"/>
                  </a:cubicBezTo>
                  <a:cubicBezTo>
                    <a:pt x="245" y="83"/>
                    <a:pt x="245" y="83"/>
                    <a:pt x="246" y="83"/>
                  </a:cubicBezTo>
                  <a:cubicBezTo>
                    <a:pt x="245" y="83"/>
                    <a:pt x="245" y="83"/>
                    <a:pt x="245" y="83"/>
                  </a:cubicBezTo>
                  <a:cubicBezTo>
                    <a:pt x="246" y="84"/>
                    <a:pt x="246" y="84"/>
                    <a:pt x="247" y="84"/>
                  </a:cubicBezTo>
                  <a:cubicBezTo>
                    <a:pt x="247" y="84"/>
                    <a:pt x="247" y="84"/>
                    <a:pt x="247" y="84"/>
                  </a:cubicBezTo>
                  <a:cubicBezTo>
                    <a:pt x="246" y="84"/>
                    <a:pt x="246" y="84"/>
                    <a:pt x="245" y="83"/>
                  </a:cubicBezTo>
                  <a:cubicBezTo>
                    <a:pt x="245" y="84"/>
                    <a:pt x="246" y="84"/>
                    <a:pt x="246" y="84"/>
                  </a:cubicBezTo>
                  <a:cubicBezTo>
                    <a:pt x="246" y="85"/>
                    <a:pt x="246" y="85"/>
                    <a:pt x="246" y="85"/>
                  </a:cubicBezTo>
                  <a:cubicBezTo>
                    <a:pt x="247" y="85"/>
                    <a:pt x="247" y="85"/>
                    <a:pt x="247" y="85"/>
                  </a:cubicBezTo>
                  <a:cubicBezTo>
                    <a:pt x="245" y="86"/>
                    <a:pt x="245" y="86"/>
                    <a:pt x="245" y="86"/>
                  </a:cubicBezTo>
                  <a:cubicBezTo>
                    <a:pt x="245" y="86"/>
                    <a:pt x="250" y="87"/>
                    <a:pt x="251" y="87"/>
                  </a:cubicBezTo>
                  <a:cubicBezTo>
                    <a:pt x="252" y="90"/>
                    <a:pt x="260" y="94"/>
                    <a:pt x="263" y="95"/>
                  </a:cubicBezTo>
                  <a:cubicBezTo>
                    <a:pt x="262" y="95"/>
                    <a:pt x="262" y="95"/>
                    <a:pt x="263" y="95"/>
                  </a:cubicBezTo>
                  <a:cubicBezTo>
                    <a:pt x="265" y="96"/>
                    <a:pt x="268" y="96"/>
                    <a:pt x="267" y="96"/>
                  </a:cubicBezTo>
                  <a:cubicBezTo>
                    <a:pt x="269" y="97"/>
                    <a:pt x="266" y="97"/>
                    <a:pt x="268" y="99"/>
                  </a:cubicBezTo>
                  <a:cubicBezTo>
                    <a:pt x="268" y="99"/>
                    <a:pt x="270" y="98"/>
                    <a:pt x="269" y="98"/>
                  </a:cubicBezTo>
                  <a:cubicBezTo>
                    <a:pt x="270" y="101"/>
                    <a:pt x="279" y="102"/>
                    <a:pt x="281" y="105"/>
                  </a:cubicBezTo>
                  <a:cubicBezTo>
                    <a:pt x="280" y="105"/>
                    <a:pt x="279" y="105"/>
                    <a:pt x="278" y="105"/>
                  </a:cubicBezTo>
                  <a:cubicBezTo>
                    <a:pt x="282" y="106"/>
                    <a:pt x="285" y="108"/>
                    <a:pt x="291" y="109"/>
                  </a:cubicBezTo>
                  <a:cubicBezTo>
                    <a:pt x="289" y="109"/>
                    <a:pt x="289" y="109"/>
                    <a:pt x="287" y="109"/>
                  </a:cubicBezTo>
                  <a:cubicBezTo>
                    <a:pt x="289" y="110"/>
                    <a:pt x="292" y="112"/>
                    <a:pt x="295" y="112"/>
                  </a:cubicBezTo>
                  <a:cubicBezTo>
                    <a:pt x="295" y="111"/>
                    <a:pt x="294" y="112"/>
                    <a:pt x="293" y="111"/>
                  </a:cubicBezTo>
                  <a:cubicBezTo>
                    <a:pt x="293" y="110"/>
                    <a:pt x="298" y="111"/>
                    <a:pt x="299" y="112"/>
                  </a:cubicBezTo>
                  <a:cubicBezTo>
                    <a:pt x="299" y="112"/>
                    <a:pt x="299" y="112"/>
                    <a:pt x="299" y="112"/>
                  </a:cubicBezTo>
                  <a:cubicBezTo>
                    <a:pt x="301" y="113"/>
                    <a:pt x="302" y="113"/>
                    <a:pt x="304" y="114"/>
                  </a:cubicBezTo>
                  <a:cubicBezTo>
                    <a:pt x="304" y="115"/>
                    <a:pt x="302" y="114"/>
                    <a:pt x="302" y="115"/>
                  </a:cubicBezTo>
                  <a:cubicBezTo>
                    <a:pt x="299" y="116"/>
                    <a:pt x="304" y="118"/>
                    <a:pt x="304" y="118"/>
                  </a:cubicBezTo>
                  <a:cubicBezTo>
                    <a:pt x="306" y="118"/>
                    <a:pt x="307" y="119"/>
                    <a:pt x="308" y="118"/>
                  </a:cubicBezTo>
                  <a:cubicBezTo>
                    <a:pt x="310" y="119"/>
                    <a:pt x="307" y="119"/>
                    <a:pt x="308" y="120"/>
                  </a:cubicBezTo>
                  <a:cubicBezTo>
                    <a:pt x="318" y="121"/>
                    <a:pt x="318" y="121"/>
                    <a:pt x="318" y="121"/>
                  </a:cubicBezTo>
                  <a:cubicBezTo>
                    <a:pt x="317" y="121"/>
                    <a:pt x="317" y="123"/>
                    <a:pt x="314" y="122"/>
                  </a:cubicBezTo>
                  <a:cubicBezTo>
                    <a:pt x="318" y="124"/>
                    <a:pt x="324" y="124"/>
                    <a:pt x="328" y="125"/>
                  </a:cubicBezTo>
                  <a:cubicBezTo>
                    <a:pt x="329" y="126"/>
                    <a:pt x="333" y="127"/>
                    <a:pt x="334" y="128"/>
                  </a:cubicBezTo>
                  <a:cubicBezTo>
                    <a:pt x="333" y="129"/>
                    <a:pt x="334" y="127"/>
                    <a:pt x="332" y="128"/>
                  </a:cubicBezTo>
                  <a:cubicBezTo>
                    <a:pt x="332" y="129"/>
                    <a:pt x="332" y="129"/>
                    <a:pt x="332" y="129"/>
                  </a:cubicBezTo>
                  <a:cubicBezTo>
                    <a:pt x="329" y="128"/>
                    <a:pt x="329" y="130"/>
                    <a:pt x="326" y="130"/>
                  </a:cubicBezTo>
                  <a:cubicBezTo>
                    <a:pt x="329" y="131"/>
                    <a:pt x="332" y="133"/>
                    <a:pt x="335" y="135"/>
                  </a:cubicBezTo>
                  <a:cubicBezTo>
                    <a:pt x="336" y="133"/>
                    <a:pt x="340" y="137"/>
                    <a:pt x="343" y="136"/>
                  </a:cubicBezTo>
                  <a:cubicBezTo>
                    <a:pt x="347" y="138"/>
                    <a:pt x="342" y="138"/>
                    <a:pt x="342" y="139"/>
                  </a:cubicBezTo>
                  <a:cubicBezTo>
                    <a:pt x="347" y="140"/>
                    <a:pt x="349" y="143"/>
                    <a:pt x="352" y="144"/>
                  </a:cubicBezTo>
                  <a:cubicBezTo>
                    <a:pt x="352" y="144"/>
                    <a:pt x="352" y="144"/>
                    <a:pt x="351" y="144"/>
                  </a:cubicBezTo>
                  <a:cubicBezTo>
                    <a:pt x="355" y="146"/>
                    <a:pt x="358" y="149"/>
                    <a:pt x="363" y="150"/>
                  </a:cubicBezTo>
                  <a:cubicBezTo>
                    <a:pt x="363" y="150"/>
                    <a:pt x="362" y="150"/>
                    <a:pt x="361" y="150"/>
                  </a:cubicBezTo>
                  <a:cubicBezTo>
                    <a:pt x="362" y="152"/>
                    <a:pt x="366" y="149"/>
                    <a:pt x="367" y="152"/>
                  </a:cubicBezTo>
                  <a:cubicBezTo>
                    <a:pt x="364" y="152"/>
                    <a:pt x="364" y="152"/>
                    <a:pt x="364" y="152"/>
                  </a:cubicBezTo>
                  <a:cubicBezTo>
                    <a:pt x="368" y="153"/>
                    <a:pt x="366" y="155"/>
                    <a:pt x="371" y="156"/>
                  </a:cubicBezTo>
                  <a:cubicBezTo>
                    <a:pt x="370" y="156"/>
                    <a:pt x="369" y="156"/>
                    <a:pt x="368" y="156"/>
                  </a:cubicBezTo>
                  <a:cubicBezTo>
                    <a:pt x="371" y="157"/>
                    <a:pt x="372" y="159"/>
                    <a:pt x="376" y="160"/>
                  </a:cubicBezTo>
                  <a:cubicBezTo>
                    <a:pt x="375" y="160"/>
                    <a:pt x="374" y="160"/>
                    <a:pt x="372" y="160"/>
                  </a:cubicBezTo>
                  <a:cubicBezTo>
                    <a:pt x="372" y="161"/>
                    <a:pt x="377" y="161"/>
                    <a:pt x="376" y="162"/>
                  </a:cubicBezTo>
                  <a:cubicBezTo>
                    <a:pt x="376" y="163"/>
                    <a:pt x="375" y="164"/>
                    <a:pt x="375" y="164"/>
                  </a:cubicBezTo>
                  <a:cubicBezTo>
                    <a:pt x="378" y="164"/>
                    <a:pt x="376" y="167"/>
                    <a:pt x="370" y="167"/>
                  </a:cubicBezTo>
                  <a:cubicBezTo>
                    <a:pt x="370" y="167"/>
                    <a:pt x="368" y="167"/>
                    <a:pt x="365" y="167"/>
                  </a:cubicBezTo>
                  <a:cubicBezTo>
                    <a:pt x="339" y="166"/>
                    <a:pt x="317" y="163"/>
                    <a:pt x="293" y="161"/>
                  </a:cubicBezTo>
                  <a:cubicBezTo>
                    <a:pt x="292" y="159"/>
                    <a:pt x="300" y="161"/>
                    <a:pt x="299" y="160"/>
                  </a:cubicBezTo>
                  <a:cubicBezTo>
                    <a:pt x="297" y="161"/>
                    <a:pt x="295" y="159"/>
                    <a:pt x="288" y="159"/>
                  </a:cubicBezTo>
                  <a:cubicBezTo>
                    <a:pt x="288" y="159"/>
                    <a:pt x="288" y="159"/>
                    <a:pt x="288" y="159"/>
                  </a:cubicBezTo>
                  <a:cubicBezTo>
                    <a:pt x="285" y="158"/>
                    <a:pt x="285" y="157"/>
                    <a:pt x="281" y="157"/>
                  </a:cubicBezTo>
                  <a:cubicBezTo>
                    <a:pt x="280" y="158"/>
                    <a:pt x="280" y="158"/>
                    <a:pt x="280" y="158"/>
                  </a:cubicBezTo>
                  <a:cubicBezTo>
                    <a:pt x="276" y="158"/>
                    <a:pt x="276" y="155"/>
                    <a:pt x="272" y="156"/>
                  </a:cubicBezTo>
                  <a:cubicBezTo>
                    <a:pt x="271" y="155"/>
                    <a:pt x="271" y="155"/>
                    <a:pt x="271" y="155"/>
                  </a:cubicBezTo>
                  <a:cubicBezTo>
                    <a:pt x="265" y="156"/>
                    <a:pt x="267" y="154"/>
                    <a:pt x="261" y="154"/>
                  </a:cubicBezTo>
                  <a:cubicBezTo>
                    <a:pt x="262" y="154"/>
                    <a:pt x="262" y="154"/>
                    <a:pt x="262" y="154"/>
                  </a:cubicBezTo>
                  <a:cubicBezTo>
                    <a:pt x="258" y="153"/>
                    <a:pt x="249" y="154"/>
                    <a:pt x="249" y="152"/>
                  </a:cubicBezTo>
                  <a:cubicBezTo>
                    <a:pt x="244" y="152"/>
                    <a:pt x="239" y="151"/>
                    <a:pt x="236" y="152"/>
                  </a:cubicBezTo>
                  <a:cubicBezTo>
                    <a:pt x="236" y="151"/>
                    <a:pt x="238" y="151"/>
                    <a:pt x="239" y="151"/>
                  </a:cubicBezTo>
                  <a:cubicBezTo>
                    <a:pt x="222" y="149"/>
                    <a:pt x="205" y="145"/>
                    <a:pt x="188" y="144"/>
                  </a:cubicBezTo>
                  <a:cubicBezTo>
                    <a:pt x="188" y="143"/>
                    <a:pt x="189" y="144"/>
                    <a:pt x="190" y="143"/>
                  </a:cubicBezTo>
                  <a:cubicBezTo>
                    <a:pt x="179" y="143"/>
                    <a:pt x="175" y="139"/>
                    <a:pt x="164" y="140"/>
                  </a:cubicBezTo>
                  <a:cubicBezTo>
                    <a:pt x="160" y="140"/>
                    <a:pt x="160" y="140"/>
                    <a:pt x="160" y="140"/>
                  </a:cubicBezTo>
                  <a:cubicBezTo>
                    <a:pt x="159" y="139"/>
                    <a:pt x="160" y="139"/>
                    <a:pt x="159" y="138"/>
                  </a:cubicBezTo>
                  <a:cubicBezTo>
                    <a:pt x="156" y="139"/>
                    <a:pt x="151" y="137"/>
                    <a:pt x="148" y="138"/>
                  </a:cubicBezTo>
                  <a:cubicBezTo>
                    <a:pt x="148" y="137"/>
                    <a:pt x="150" y="137"/>
                    <a:pt x="150" y="137"/>
                  </a:cubicBezTo>
                  <a:cubicBezTo>
                    <a:pt x="147" y="136"/>
                    <a:pt x="139" y="136"/>
                    <a:pt x="136" y="135"/>
                  </a:cubicBezTo>
                  <a:cubicBezTo>
                    <a:pt x="138" y="135"/>
                    <a:pt x="138" y="135"/>
                    <a:pt x="138" y="135"/>
                  </a:cubicBezTo>
                  <a:cubicBezTo>
                    <a:pt x="122" y="130"/>
                    <a:pt x="100" y="124"/>
                    <a:pt x="79" y="123"/>
                  </a:cubicBezTo>
                  <a:cubicBezTo>
                    <a:pt x="74" y="122"/>
                    <a:pt x="80" y="122"/>
                    <a:pt x="78" y="121"/>
                  </a:cubicBezTo>
                  <a:cubicBezTo>
                    <a:pt x="58" y="120"/>
                    <a:pt x="44" y="114"/>
                    <a:pt x="23" y="113"/>
                  </a:cubicBezTo>
                  <a:cubicBezTo>
                    <a:pt x="10" y="111"/>
                    <a:pt x="0" y="113"/>
                    <a:pt x="0" y="113"/>
                  </a:cubicBezTo>
                  <a:cubicBezTo>
                    <a:pt x="31" y="117"/>
                    <a:pt x="53" y="123"/>
                    <a:pt x="78" y="130"/>
                  </a:cubicBezTo>
                  <a:close/>
                  <a:moveTo>
                    <a:pt x="656" y="33"/>
                  </a:moveTo>
                  <a:cubicBezTo>
                    <a:pt x="656" y="33"/>
                    <a:pt x="656" y="33"/>
                    <a:pt x="656" y="33"/>
                  </a:cubicBezTo>
                  <a:moveTo>
                    <a:pt x="655" y="33"/>
                  </a:moveTo>
                  <a:cubicBezTo>
                    <a:pt x="655" y="33"/>
                    <a:pt x="655" y="33"/>
                    <a:pt x="655" y="33"/>
                  </a:cubicBezTo>
                  <a:cubicBezTo>
                    <a:pt x="656" y="33"/>
                    <a:pt x="656" y="33"/>
                    <a:pt x="655" y="33"/>
                  </a:cubicBezTo>
                  <a:close/>
                  <a:moveTo>
                    <a:pt x="650" y="3"/>
                  </a:moveTo>
                  <a:cubicBezTo>
                    <a:pt x="650" y="3"/>
                    <a:pt x="650" y="4"/>
                    <a:pt x="650" y="4"/>
                  </a:cubicBezTo>
                  <a:cubicBezTo>
                    <a:pt x="650" y="4"/>
                    <a:pt x="649" y="4"/>
                    <a:pt x="648" y="5"/>
                  </a:cubicBezTo>
                  <a:cubicBezTo>
                    <a:pt x="648" y="4"/>
                    <a:pt x="648" y="3"/>
                    <a:pt x="650" y="3"/>
                  </a:cubicBezTo>
                  <a:close/>
                  <a:moveTo>
                    <a:pt x="649" y="34"/>
                  </a:moveTo>
                  <a:cubicBezTo>
                    <a:pt x="650" y="34"/>
                    <a:pt x="651" y="34"/>
                    <a:pt x="653" y="34"/>
                  </a:cubicBezTo>
                  <a:cubicBezTo>
                    <a:pt x="653" y="33"/>
                    <a:pt x="653" y="33"/>
                    <a:pt x="653" y="33"/>
                  </a:cubicBezTo>
                  <a:cubicBezTo>
                    <a:pt x="653" y="34"/>
                    <a:pt x="653" y="34"/>
                    <a:pt x="653" y="34"/>
                  </a:cubicBezTo>
                  <a:cubicBezTo>
                    <a:pt x="654" y="34"/>
                    <a:pt x="655" y="33"/>
                    <a:pt x="655" y="33"/>
                  </a:cubicBezTo>
                  <a:cubicBezTo>
                    <a:pt x="654" y="34"/>
                    <a:pt x="654" y="34"/>
                    <a:pt x="653" y="34"/>
                  </a:cubicBezTo>
                  <a:cubicBezTo>
                    <a:pt x="653" y="34"/>
                    <a:pt x="653" y="35"/>
                    <a:pt x="652" y="35"/>
                  </a:cubicBezTo>
                  <a:cubicBezTo>
                    <a:pt x="652" y="35"/>
                    <a:pt x="652" y="35"/>
                    <a:pt x="652" y="35"/>
                  </a:cubicBezTo>
                  <a:cubicBezTo>
                    <a:pt x="652" y="35"/>
                    <a:pt x="651" y="35"/>
                    <a:pt x="650" y="35"/>
                  </a:cubicBezTo>
                  <a:cubicBezTo>
                    <a:pt x="649" y="35"/>
                    <a:pt x="649" y="35"/>
                    <a:pt x="649" y="35"/>
                  </a:cubicBezTo>
                  <a:cubicBezTo>
                    <a:pt x="647" y="36"/>
                    <a:pt x="650" y="36"/>
                    <a:pt x="648" y="37"/>
                  </a:cubicBezTo>
                  <a:cubicBezTo>
                    <a:pt x="646" y="37"/>
                    <a:pt x="644" y="37"/>
                    <a:pt x="643" y="37"/>
                  </a:cubicBezTo>
                  <a:cubicBezTo>
                    <a:pt x="643" y="36"/>
                    <a:pt x="646" y="35"/>
                    <a:pt x="640" y="34"/>
                  </a:cubicBezTo>
                  <a:cubicBezTo>
                    <a:pt x="644" y="33"/>
                    <a:pt x="649" y="35"/>
                    <a:pt x="649" y="34"/>
                  </a:cubicBezTo>
                  <a:close/>
                  <a:moveTo>
                    <a:pt x="539" y="91"/>
                  </a:moveTo>
                  <a:cubicBezTo>
                    <a:pt x="541" y="91"/>
                    <a:pt x="537" y="92"/>
                    <a:pt x="538" y="92"/>
                  </a:cubicBezTo>
                  <a:cubicBezTo>
                    <a:pt x="537" y="92"/>
                    <a:pt x="535" y="93"/>
                    <a:pt x="535" y="92"/>
                  </a:cubicBezTo>
                  <a:cubicBezTo>
                    <a:pt x="538" y="92"/>
                    <a:pt x="539" y="91"/>
                    <a:pt x="539" y="91"/>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grpSp>
          <p:nvGrpSpPr>
            <p:cNvPr id="65" name="组合 64"/>
            <p:cNvGrpSpPr/>
            <p:nvPr/>
          </p:nvGrpSpPr>
          <p:grpSpPr>
            <a:xfrm>
              <a:off x="4378613" y="1298947"/>
              <a:ext cx="3296028" cy="3382760"/>
              <a:chOff x="4516324" y="1568450"/>
              <a:chExt cx="3559176" cy="3652838"/>
            </a:xfrm>
          </p:grpSpPr>
          <p:sp>
            <p:nvSpPr>
              <p:cNvPr id="66" name="任意多边形: 形状 65"/>
              <p:cNvSpPr>
                <a:spLocks/>
              </p:cNvSpPr>
              <p:nvPr/>
            </p:nvSpPr>
            <p:spPr bwMode="auto">
              <a:xfrm>
                <a:off x="7670687" y="1568450"/>
                <a:ext cx="404813" cy="365125"/>
              </a:xfrm>
              <a:custGeom>
                <a:avLst/>
                <a:gdLst>
                  <a:gd name="T0" fmla="*/ 0 w 71"/>
                  <a:gd name="T1" fmla="*/ 18 h 64"/>
                  <a:gd name="T2" fmla="*/ 26 w 71"/>
                  <a:gd name="T3" fmla="*/ 2 h 64"/>
                  <a:gd name="T4" fmla="*/ 55 w 71"/>
                  <a:gd name="T5" fmla="*/ 11 h 64"/>
                  <a:gd name="T6" fmla="*/ 65 w 71"/>
                  <a:gd name="T7" fmla="*/ 40 h 64"/>
                  <a:gd name="T8" fmla="*/ 52 w 71"/>
                  <a:gd name="T9" fmla="*/ 64 h 64"/>
                  <a:gd name="T10" fmla="*/ 0 w 71"/>
                  <a:gd name="T11" fmla="*/ 18 h 64"/>
                </a:gdLst>
                <a:ahLst/>
                <a:cxnLst>
                  <a:cxn ang="0">
                    <a:pos x="T0" y="T1"/>
                  </a:cxn>
                  <a:cxn ang="0">
                    <a:pos x="T2" y="T3"/>
                  </a:cxn>
                  <a:cxn ang="0">
                    <a:pos x="T4" y="T5"/>
                  </a:cxn>
                  <a:cxn ang="0">
                    <a:pos x="T6" y="T7"/>
                  </a:cxn>
                  <a:cxn ang="0">
                    <a:pos x="T8" y="T9"/>
                  </a:cxn>
                  <a:cxn ang="0">
                    <a:pos x="T10" y="T11"/>
                  </a:cxn>
                </a:cxnLst>
                <a:rect l="0" t="0" r="r" b="b"/>
                <a:pathLst>
                  <a:path w="71" h="64">
                    <a:moveTo>
                      <a:pt x="0" y="18"/>
                    </a:moveTo>
                    <a:cubicBezTo>
                      <a:pt x="0" y="18"/>
                      <a:pt x="17" y="3"/>
                      <a:pt x="26" y="2"/>
                    </a:cubicBezTo>
                    <a:cubicBezTo>
                      <a:pt x="36" y="0"/>
                      <a:pt x="47" y="3"/>
                      <a:pt x="55" y="11"/>
                    </a:cubicBezTo>
                    <a:cubicBezTo>
                      <a:pt x="62" y="18"/>
                      <a:pt x="71" y="29"/>
                      <a:pt x="65" y="40"/>
                    </a:cubicBezTo>
                    <a:cubicBezTo>
                      <a:pt x="60" y="52"/>
                      <a:pt x="52" y="64"/>
                      <a:pt x="52" y="64"/>
                    </a:cubicBezTo>
                    <a:lnTo>
                      <a:pt x="0" y="18"/>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7" name="任意多边形: 形状 66"/>
              <p:cNvSpPr>
                <a:spLocks/>
              </p:cNvSpPr>
              <p:nvPr/>
            </p:nvSpPr>
            <p:spPr bwMode="auto">
              <a:xfrm>
                <a:off x="7899287" y="1636713"/>
                <a:ext cx="153988" cy="268288"/>
              </a:xfrm>
              <a:custGeom>
                <a:avLst/>
                <a:gdLst>
                  <a:gd name="T0" fmla="*/ 0 w 27"/>
                  <a:gd name="T1" fmla="*/ 19 h 47"/>
                  <a:gd name="T2" fmla="*/ 14 w 27"/>
                  <a:gd name="T3" fmla="*/ 0 h 47"/>
                  <a:gd name="T4" fmla="*/ 25 w 27"/>
                  <a:gd name="T5" fmla="*/ 22 h 47"/>
                  <a:gd name="T6" fmla="*/ 13 w 27"/>
                  <a:gd name="T7" fmla="*/ 46 h 47"/>
                  <a:gd name="T8" fmla="*/ 0 w 27"/>
                  <a:gd name="T9" fmla="*/ 19 h 47"/>
                </a:gdLst>
                <a:ahLst/>
                <a:cxnLst>
                  <a:cxn ang="0">
                    <a:pos x="T0" y="T1"/>
                  </a:cxn>
                  <a:cxn ang="0">
                    <a:pos x="T2" y="T3"/>
                  </a:cxn>
                  <a:cxn ang="0">
                    <a:pos x="T4" y="T5"/>
                  </a:cxn>
                  <a:cxn ang="0">
                    <a:pos x="T6" y="T7"/>
                  </a:cxn>
                  <a:cxn ang="0">
                    <a:pos x="T8" y="T9"/>
                  </a:cxn>
                </a:cxnLst>
                <a:rect l="0" t="0" r="r" b="b"/>
                <a:pathLst>
                  <a:path w="27" h="47">
                    <a:moveTo>
                      <a:pt x="0" y="19"/>
                    </a:moveTo>
                    <a:cubicBezTo>
                      <a:pt x="0" y="19"/>
                      <a:pt x="15" y="7"/>
                      <a:pt x="14" y="0"/>
                    </a:cubicBezTo>
                    <a:cubicBezTo>
                      <a:pt x="14" y="0"/>
                      <a:pt x="27" y="12"/>
                      <a:pt x="25" y="22"/>
                    </a:cubicBezTo>
                    <a:cubicBezTo>
                      <a:pt x="23" y="32"/>
                      <a:pt x="14" y="45"/>
                      <a:pt x="13" y="46"/>
                    </a:cubicBezTo>
                    <a:cubicBezTo>
                      <a:pt x="11" y="47"/>
                      <a:pt x="0" y="19"/>
                      <a:pt x="0" y="19"/>
                    </a:cubicBez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8" name="任意多边形: 形状 67"/>
              <p:cNvSpPr>
                <a:spLocks/>
              </p:cNvSpPr>
              <p:nvPr/>
            </p:nvSpPr>
            <p:spPr bwMode="auto">
              <a:xfrm>
                <a:off x="7597662" y="1665288"/>
                <a:ext cx="398463" cy="314325"/>
              </a:xfrm>
              <a:custGeom>
                <a:avLst/>
                <a:gdLst>
                  <a:gd name="T0" fmla="*/ 64 w 70"/>
                  <a:gd name="T1" fmla="*/ 35 h 55"/>
                  <a:gd name="T2" fmla="*/ 18 w 70"/>
                  <a:gd name="T3" fmla="*/ 1 h 55"/>
                  <a:gd name="T4" fmla="*/ 0 w 70"/>
                  <a:gd name="T5" fmla="*/ 10 h 55"/>
                  <a:gd name="T6" fmla="*/ 60 w 70"/>
                  <a:gd name="T7" fmla="*/ 55 h 55"/>
                  <a:gd name="T8" fmla="*/ 64 w 70"/>
                  <a:gd name="T9" fmla="*/ 35 h 55"/>
                </a:gdLst>
                <a:ahLst/>
                <a:cxnLst>
                  <a:cxn ang="0">
                    <a:pos x="T0" y="T1"/>
                  </a:cxn>
                  <a:cxn ang="0">
                    <a:pos x="T2" y="T3"/>
                  </a:cxn>
                  <a:cxn ang="0">
                    <a:pos x="T4" y="T5"/>
                  </a:cxn>
                  <a:cxn ang="0">
                    <a:pos x="T6" y="T7"/>
                  </a:cxn>
                  <a:cxn ang="0">
                    <a:pos x="T8" y="T9"/>
                  </a:cxn>
                </a:cxnLst>
                <a:rect l="0" t="0" r="r" b="b"/>
                <a:pathLst>
                  <a:path w="70" h="55">
                    <a:moveTo>
                      <a:pt x="64" y="35"/>
                    </a:moveTo>
                    <a:cubicBezTo>
                      <a:pt x="52" y="1"/>
                      <a:pt x="28" y="2"/>
                      <a:pt x="18" y="1"/>
                    </a:cubicBezTo>
                    <a:cubicBezTo>
                      <a:pt x="8" y="0"/>
                      <a:pt x="0" y="10"/>
                      <a:pt x="0" y="10"/>
                    </a:cubicBezTo>
                    <a:cubicBezTo>
                      <a:pt x="60" y="55"/>
                      <a:pt x="60" y="55"/>
                      <a:pt x="60" y="55"/>
                    </a:cubicBezTo>
                    <a:cubicBezTo>
                      <a:pt x="70" y="47"/>
                      <a:pt x="64" y="35"/>
                      <a:pt x="64" y="35"/>
                    </a:cubicBezTo>
                    <a:close/>
                  </a:path>
                </a:pathLst>
              </a:custGeom>
              <a:solidFill>
                <a:srgbClr val="2E93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69" name="任意多边形: 形状 68"/>
              <p:cNvSpPr>
                <a:spLocks/>
              </p:cNvSpPr>
              <p:nvPr/>
            </p:nvSpPr>
            <p:spPr bwMode="auto">
              <a:xfrm>
                <a:off x="7859599" y="1797050"/>
                <a:ext cx="125413" cy="182563"/>
              </a:xfrm>
              <a:custGeom>
                <a:avLst/>
                <a:gdLst>
                  <a:gd name="T0" fmla="*/ 11 w 22"/>
                  <a:gd name="T1" fmla="*/ 0 h 32"/>
                  <a:gd name="T2" fmla="*/ 6 w 22"/>
                  <a:gd name="T3" fmla="*/ 7 h 32"/>
                  <a:gd name="T4" fmla="*/ 0 w 22"/>
                  <a:gd name="T5" fmla="*/ 22 h 32"/>
                  <a:gd name="T6" fmla="*/ 14 w 22"/>
                  <a:gd name="T7" fmla="*/ 32 h 32"/>
                  <a:gd name="T8" fmla="*/ 18 w 22"/>
                  <a:gd name="T9" fmla="*/ 27 h 32"/>
                  <a:gd name="T10" fmla="*/ 11 w 22"/>
                  <a:gd name="T11" fmla="*/ 0 h 32"/>
                </a:gdLst>
                <a:ahLst/>
                <a:cxnLst>
                  <a:cxn ang="0">
                    <a:pos x="T0" y="T1"/>
                  </a:cxn>
                  <a:cxn ang="0">
                    <a:pos x="T2" y="T3"/>
                  </a:cxn>
                  <a:cxn ang="0">
                    <a:pos x="T4" y="T5"/>
                  </a:cxn>
                  <a:cxn ang="0">
                    <a:pos x="T6" y="T7"/>
                  </a:cxn>
                  <a:cxn ang="0">
                    <a:pos x="T8" y="T9"/>
                  </a:cxn>
                  <a:cxn ang="0">
                    <a:pos x="T10" y="T11"/>
                  </a:cxn>
                </a:cxnLst>
                <a:rect l="0" t="0" r="r" b="b"/>
                <a:pathLst>
                  <a:path w="22" h="32">
                    <a:moveTo>
                      <a:pt x="11" y="0"/>
                    </a:moveTo>
                    <a:cubicBezTo>
                      <a:pt x="12" y="7"/>
                      <a:pt x="6" y="7"/>
                      <a:pt x="6" y="7"/>
                    </a:cubicBezTo>
                    <a:cubicBezTo>
                      <a:pt x="0" y="22"/>
                      <a:pt x="0" y="22"/>
                      <a:pt x="0" y="22"/>
                    </a:cubicBezTo>
                    <a:cubicBezTo>
                      <a:pt x="14" y="32"/>
                      <a:pt x="14" y="32"/>
                      <a:pt x="14" y="32"/>
                    </a:cubicBezTo>
                    <a:cubicBezTo>
                      <a:pt x="16" y="30"/>
                      <a:pt x="17" y="28"/>
                      <a:pt x="18" y="27"/>
                    </a:cubicBezTo>
                    <a:cubicBezTo>
                      <a:pt x="22" y="17"/>
                      <a:pt x="11" y="0"/>
                      <a:pt x="11"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0" name="任意多边形: 形状 69"/>
              <p:cNvSpPr>
                <a:spLocks/>
              </p:cNvSpPr>
              <p:nvPr/>
            </p:nvSpPr>
            <p:spPr bwMode="auto">
              <a:xfrm>
                <a:off x="5090999" y="1643063"/>
                <a:ext cx="2847975" cy="2911475"/>
              </a:xfrm>
              <a:custGeom>
                <a:avLst/>
                <a:gdLst>
                  <a:gd name="T0" fmla="*/ 0 w 500"/>
                  <a:gd name="T1" fmla="*/ 338 h 511"/>
                  <a:gd name="T2" fmla="*/ 440 w 500"/>
                  <a:gd name="T3" fmla="*/ 14 h 511"/>
                  <a:gd name="T4" fmla="*/ 500 w 500"/>
                  <a:gd name="T5" fmla="*/ 59 h 511"/>
                  <a:gd name="T6" fmla="*/ 227 w 500"/>
                  <a:gd name="T7" fmla="*/ 511 h 511"/>
                  <a:gd name="T8" fmla="*/ 0 w 500"/>
                  <a:gd name="T9" fmla="*/ 338 h 511"/>
                </a:gdLst>
                <a:ahLst/>
                <a:cxnLst>
                  <a:cxn ang="0">
                    <a:pos x="T0" y="T1"/>
                  </a:cxn>
                  <a:cxn ang="0">
                    <a:pos x="T2" y="T3"/>
                  </a:cxn>
                  <a:cxn ang="0">
                    <a:pos x="T4" y="T5"/>
                  </a:cxn>
                  <a:cxn ang="0">
                    <a:pos x="T6" y="T7"/>
                  </a:cxn>
                  <a:cxn ang="0">
                    <a:pos x="T8" y="T9"/>
                  </a:cxn>
                </a:cxnLst>
                <a:rect l="0" t="0" r="r" b="b"/>
                <a:pathLst>
                  <a:path w="500" h="511">
                    <a:moveTo>
                      <a:pt x="0" y="338"/>
                    </a:moveTo>
                    <a:cubicBezTo>
                      <a:pt x="440" y="14"/>
                      <a:pt x="440" y="14"/>
                      <a:pt x="440" y="14"/>
                    </a:cubicBezTo>
                    <a:cubicBezTo>
                      <a:pt x="440" y="14"/>
                      <a:pt x="491" y="0"/>
                      <a:pt x="500" y="59"/>
                    </a:cubicBezTo>
                    <a:cubicBezTo>
                      <a:pt x="227" y="511"/>
                      <a:pt x="227" y="511"/>
                      <a:pt x="227" y="511"/>
                    </a:cubicBezTo>
                    <a:lnTo>
                      <a:pt x="0" y="338"/>
                    </a:lnTo>
                    <a:close/>
                  </a:path>
                </a:pathLst>
              </a:custGeom>
              <a:solidFill>
                <a:schemeClr val="accent3"/>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1" name="任意多边形: 形状 70"/>
              <p:cNvSpPr>
                <a:spLocks/>
              </p:cNvSpPr>
              <p:nvPr/>
            </p:nvSpPr>
            <p:spPr bwMode="auto">
              <a:xfrm>
                <a:off x="6195899" y="1836738"/>
                <a:ext cx="1743075" cy="2717800"/>
              </a:xfrm>
              <a:custGeom>
                <a:avLst/>
                <a:gdLst>
                  <a:gd name="T0" fmla="*/ 0 w 306"/>
                  <a:gd name="T1" fmla="*/ 414 h 477"/>
                  <a:gd name="T2" fmla="*/ 12 w 306"/>
                  <a:gd name="T3" fmla="*/ 461 h 477"/>
                  <a:gd name="T4" fmla="*/ 33 w 306"/>
                  <a:gd name="T5" fmla="*/ 477 h 477"/>
                  <a:gd name="T6" fmla="*/ 306 w 306"/>
                  <a:gd name="T7" fmla="*/ 25 h 477"/>
                  <a:gd name="T8" fmla="*/ 298 w 306"/>
                  <a:gd name="T9" fmla="*/ 0 h 477"/>
                  <a:gd name="T10" fmla="*/ 0 w 306"/>
                  <a:gd name="T11" fmla="*/ 414 h 477"/>
                </a:gdLst>
                <a:ahLst/>
                <a:cxnLst>
                  <a:cxn ang="0">
                    <a:pos x="T0" y="T1"/>
                  </a:cxn>
                  <a:cxn ang="0">
                    <a:pos x="T2" y="T3"/>
                  </a:cxn>
                  <a:cxn ang="0">
                    <a:pos x="T4" y="T5"/>
                  </a:cxn>
                  <a:cxn ang="0">
                    <a:pos x="T6" y="T7"/>
                  </a:cxn>
                  <a:cxn ang="0">
                    <a:pos x="T8" y="T9"/>
                  </a:cxn>
                  <a:cxn ang="0">
                    <a:pos x="T10" y="T11"/>
                  </a:cxn>
                </a:cxnLst>
                <a:rect l="0" t="0" r="r" b="b"/>
                <a:pathLst>
                  <a:path w="306" h="477">
                    <a:moveTo>
                      <a:pt x="0" y="414"/>
                    </a:moveTo>
                    <a:cubicBezTo>
                      <a:pt x="12" y="461"/>
                      <a:pt x="12" y="461"/>
                      <a:pt x="12" y="461"/>
                    </a:cubicBezTo>
                    <a:cubicBezTo>
                      <a:pt x="33" y="477"/>
                      <a:pt x="33" y="477"/>
                      <a:pt x="33" y="477"/>
                    </a:cubicBezTo>
                    <a:cubicBezTo>
                      <a:pt x="306" y="25"/>
                      <a:pt x="306" y="25"/>
                      <a:pt x="306" y="25"/>
                    </a:cubicBezTo>
                    <a:cubicBezTo>
                      <a:pt x="304" y="14"/>
                      <a:pt x="302" y="7"/>
                      <a:pt x="298" y="0"/>
                    </a:cubicBezTo>
                    <a:lnTo>
                      <a:pt x="0" y="414"/>
                    </a:lnTo>
                    <a:close/>
                  </a:path>
                </a:pathLst>
              </a:custGeom>
              <a:solidFill>
                <a:srgbClr val="1E604D"/>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2" name="任意多边形: 形状 71"/>
              <p:cNvSpPr>
                <a:spLocks/>
              </p:cNvSpPr>
              <p:nvPr/>
            </p:nvSpPr>
            <p:spPr bwMode="auto">
              <a:xfrm>
                <a:off x="5090998" y="1693863"/>
                <a:ext cx="2693988" cy="2092325"/>
              </a:xfrm>
              <a:custGeom>
                <a:avLst/>
                <a:gdLst>
                  <a:gd name="T0" fmla="*/ 473 w 473"/>
                  <a:gd name="T1" fmla="*/ 8 h 367"/>
                  <a:gd name="T2" fmla="*/ 440 w 473"/>
                  <a:gd name="T3" fmla="*/ 5 h 367"/>
                  <a:gd name="T4" fmla="*/ 0 w 473"/>
                  <a:gd name="T5" fmla="*/ 329 h 367"/>
                  <a:gd name="T6" fmla="*/ 51 w 473"/>
                  <a:gd name="T7" fmla="*/ 367 h 367"/>
                  <a:gd name="T8" fmla="*/ 114 w 473"/>
                  <a:gd name="T9" fmla="*/ 355 h 367"/>
                  <a:gd name="T10" fmla="*/ 473 w 473"/>
                  <a:gd name="T11" fmla="*/ 8 h 367"/>
                </a:gdLst>
                <a:ahLst/>
                <a:cxnLst>
                  <a:cxn ang="0">
                    <a:pos x="T0" y="T1"/>
                  </a:cxn>
                  <a:cxn ang="0">
                    <a:pos x="T2" y="T3"/>
                  </a:cxn>
                  <a:cxn ang="0">
                    <a:pos x="T4" y="T5"/>
                  </a:cxn>
                  <a:cxn ang="0">
                    <a:pos x="T6" y="T7"/>
                  </a:cxn>
                  <a:cxn ang="0">
                    <a:pos x="T8" y="T9"/>
                  </a:cxn>
                  <a:cxn ang="0">
                    <a:pos x="T10" y="T11"/>
                  </a:cxn>
                </a:cxnLst>
                <a:rect l="0" t="0" r="r" b="b"/>
                <a:pathLst>
                  <a:path w="473" h="367">
                    <a:moveTo>
                      <a:pt x="473" y="8"/>
                    </a:moveTo>
                    <a:cubicBezTo>
                      <a:pt x="457" y="0"/>
                      <a:pt x="440" y="5"/>
                      <a:pt x="440" y="5"/>
                    </a:cubicBezTo>
                    <a:cubicBezTo>
                      <a:pt x="0" y="329"/>
                      <a:pt x="0" y="329"/>
                      <a:pt x="0" y="329"/>
                    </a:cubicBezTo>
                    <a:cubicBezTo>
                      <a:pt x="51" y="367"/>
                      <a:pt x="51" y="367"/>
                      <a:pt x="51" y="367"/>
                    </a:cubicBezTo>
                    <a:cubicBezTo>
                      <a:pt x="114" y="355"/>
                      <a:pt x="114" y="355"/>
                      <a:pt x="114" y="355"/>
                    </a:cubicBezTo>
                    <a:cubicBezTo>
                      <a:pt x="473" y="8"/>
                      <a:pt x="473" y="8"/>
                      <a:pt x="473" y="8"/>
                    </a:cubicBezTo>
                    <a:close/>
                  </a:path>
                </a:pathLst>
              </a:custGeom>
              <a:solidFill>
                <a:srgbClr val="2E9376"/>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3" name="任意多边形: 形状 72"/>
              <p:cNvSpPr>
                <a:spLocks/>
              </p:cNvSpPr>
              <p:nvPr/>
            </p:nvSpPr>
            <p:spPr bwMode="auto">
              <a:xfrm>
                <a:off x="4822712" y="3335338"/>
                <a:ext cx="1560513" cy="1549400"/>
              </a:xfrm>
              <a:custGeom>
                <a:avLst/>
                <a:gdLst>
                  <a:gd name="T0" fmla="*/ 0 w 274"/>
                  <a:gd name="T1" fmla="*/ 156 h 272"/>
                  <a:gd name="T2" fmla="*/ 47 w 274"/>
                  <a:gd name="T3" fmla="*/ 41 h 272"/>
                  <a:gd name="T4" fmla="*/ 161 w 274"/>
                  <a:gd name="T5" fmla="*/ 67 h 272"/>
                  <a:gd name="T6" fmla="*/ 241 w 274"/>
                  <a:gd name="T7" fmla="*/ 151 h 272"/>
                  <a:gd name="T8" fmla="*/ 274 w 274"/>
                  <a:gd name="T9" fmla="*/ 214 h 272"/>
                  <a:gd name="T10" fmla="*/ 146 w 274"/>
                  <a:gd name="T11" fmla="*/ 272 h 272"/>
                  <a:gd name="T12" fmla="*/ 0 w 274"/>
                  <a:gd name="T13" fmla="*/ 156 h 272"/>
                </a:gdLst>
                <a:ahLst/>
                <a:cxnLst>
                  <a:cxn ang="0">
                    <a:pos x="T0" y="T1"/>
                  </a:cxn>
                  <a:cxn ang="0">
                    <a:pos x="T2" y="T3"/>
                  </a:cxn>
                  <a:cxn ang="0">
                    <a:pos x="T4" y="T5"/>
                  </a:cxn>
                  <a:cxn ang="0">
                    <a:pos x="T6" y="T7"/>
                  </a:cxn>
                  <a:cxn ang="0">
                    <a:pos x="T8" y="T9"/>
                  </a:cxn>
                  <a:cxn ang="0">
                    <a:pos x="T10" y="T11"/>
                  </a:cxn>
                  <a:cxn ang="0">
                    <a:pos x="T12" y="T13"/>
                  </a:cxn>
                </a:cxnLst>
                <a:rect l="0" t="0" r="r" b="b"/>
                <a:pathLst>
                  <a:path w="274" h="272">
                    <a:moveTo>
                      <a:pt x="0" y="156"/>
                    </a:moveTo>
                    <a:cubicBezTo>
                      <a:pt x="0" y="156"/>
                      <a:pt x="41" y="65"/>
                      <a:pt x="47" y="41"/>
                    </a:cubicBezTo>
                    <a:cubicBezTo>
                      <a:pt x="47" y="41"/>
                      <a:pt x="116" y="0"/>
                      <a:pt x="161" y="67"/>
                    </a:cubicBezTo>
                    <a:cubicBezTo>
                      <a:pt x="161" y="67"/>
                      <a:pt x="255" y="55"/>
                      <a:pt x="241" y="151"/>
                    </a:cubicBezTo>
                    <a:cubicBezTo>
                      <a:pt x="241" y="151"/>
                      <a:pt x="274" y="164"/>
                      <a:pt x="274" y="214"/>
                    </a:cubicBezTo>
                    <a:cubicBezTo>
                      <a:pt x="274" y="214"/>
                      <a:pt x="203" y="249"/>
                      <a:pt x="146" y="272"/>
                    </a:cubicBezTo>
                    <a:lnTo>
                      <a:pt x="0" y="156"/>
                    </a:lnTo>
                    <a:close/>
                  </a:path>
                </a:pathLst>
              </a:custGeom>
              <a:solidFill>
                <a:srgbClr val="F7DDA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4" name="任意多边形: 形状 73"/>
              <p:cNvSpPr>
                <a:spLocks/>
              </p:cNvSpPr>
              <p:nvPr/>
            </p:nvSpPr>
            <p:spPr bwMode="auto">
              <a:xfrm>
                <a:off x="4862399" y="3414713"/>
                <a:ext cx="838200" cy="860425"/>
              </a:xfrm>
              <a:custGeom>
                <a:avLst/>
                <a:gdLst>
                  <a:gd name="T0" fmla="*/ 47 w 147"/>
                  <a:gd name="T1" fmla="*/ 31 h 151"/>
                  <a:gd name="T2" fmla="*/ 147 w 147"/>
                  <a:gd name="T3" fmla="*/ 57 h 151"/>
                  <a:gd name="T4" fmla="*/ 63 w 147"/>
                  <a:gd name="T5" fmla="*/ 151 h 151"/>
                  <a:gd name="T6" fmla="*/ 0 w 147"/>
                  <a:gd name="T7" fmla="*/ 141 h 151"/>
                  <a:gd name="T8" fmla="*/ 47 w 147"/>
                  <a:gd name="T9" fmla="*/ 31 h 151"/>
                </a:gdLst>
                <a:ahLst/>
                <a:cxnLst>
                  <a:cxn ang="0">
                    <a:pos x="T0" y="T1"/>
                  </a:cxn>
                  <a:cxn ang="0">
                    <a:pos x="T2" y="T3"/>
                  </a:cxn>
                  <a:cxn ang="0">
                    <a:pos x="T4" y="T5"/>
                  </a:cxn>
                  <a:cxn ang="0">
                    <a:pos x="T6" y="T7"/>
                  </a:cxn>
                  <a:cxn ang="0">
                    <a:pos x="T8" y="T9"/>
                  </a:cxn>
                </a:cxnLst>
                <a:rect l="0" t="0" r="r" b="b"/>
                <a:pathLst>
                  <a:path w="147" h="151">
                    <a:moveTo>
                      <a:pt x="47" y="31"/>
                    </a:moveTo>
                    <a:cubicBezTo>
                      <a:pt x="47" y="31"/>
                      <a:pt x="104" y="0"/>
                      <a:pt x="147" y="57"/>
                    </a:cubicBezTo>
                    <a:cubicBezTo>
                      <a:pt x="63" y="151"/>
                      <a:pt x="63" y="151"/>
                      <a:pt x="63" y="151"/>
                    </a:cubicBezTo>
                    <a:cubicBezTo>
                      <a:pt x="0" y="141"/>
                      <a:pt x="0" y="141"/>
                      <a:pt x="0" y="141"/>
                    </a:cubicBezTo>
                    <a:lnTo>
                      <a:pt x="47" y="31"/>
                    </a:lnTo>
                    <a:close/>
                  </a:path>
                </a:pathLst>
              </a:custGeom>
              <a:solidFill>
                <a:srgbClr val="FFF3D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5" name="任意多边形: 形状 74"/>
              <p:cNvSpPr>
                <a:spLocks/>
              </p:cNvSpPr>
              <p:nvPr/>
            </p:nvSpPr>
            <p:spPr bwMode="auto">
              <a:xfrm>
                <a:off x="5511687" y="4217988"/>
                <a:ext cx="849313" cy="666750"/>
              </a:xfrm>
              <a:custGeom>
                <a:avLst/>
                <a:gdLst>
                  <a:gd name="T0" fmla="*/ 116 w 149"/>
                  <a:gd name="T1" fmla="*/ 0 h 117"/>
                  <a:gd name="T2" fmla="*/ 145 w 149"/>
                  <a:gd name="T3" fmla="*/ 63 h 117"/>
                  <a:gd name="T4" fmla="*/ 25 w 149"/>
                  <a:gd name="T5" fmla="*/ 117 h 117"/>
                  <a:gd name="T6" fmla="*/ 0 w 149"/>
                  <a:gd name="T7" fmla="*/ 54 h 117"/>
                  <a:gd name="T8" fmla="*/ 116 w 149"/>
                  <a:gd name="T9" fmla="*/ 0 h 117"/>
                </a:gdLst>
                <a:ahLst/>
                <a:cxnLst>
                  <a:cxn ang="0">
                    <a:pos x="T0" y="T1"/>
                  </a:cxn>
                  <a:cxn ang="0">
                    <a:pos x="T2" y="T3"/>
                  </a:cxn>
                  <a:cxn ang="0">
                    <a:pos x="T4" y="T5"/>
                  </a:cxn>
                  <a:cxn ang="0">
                    <a:pos x="T6" y="T7"/>
                  </a:cxn>
                  <a:cxn ang="0">
                    <a:pos x="T8" y="T9"/>
                  </a:cxn>
                </a:cxnLst>
                <a:rect l="0" t="0" r="r" b="b"/>
                <a:pathLst>
                  <a:path w="149" h="117">
                    <a:moveTo>
                      <a:pt x="116" y="0"/>
                    </a:moveTo>
                    <a:cubicBezTo>
                      <a:pt x="116" y="0"/>
                      <a:pt x="149" y="19"/>
                      <a:pt x="145" y="63"/>
                    </a:cubicBezTo>
                    <a:cubicBezTo>
                      <a:pt x="25" y="117"/>
                      <a:pt x="25" y="117"/>
                      <a:pt x="25" y="117"/>
                    </a:cubicBezTo>
                    <a:cubicBezTo>
                      <a:pt x="0" y="54"/>
                      <a:pt x="0" y="54"/>
                      <a:pt x="0" y="54"/>
                    </a:cubicBezTo>
                    <a:lnTo>
                      <a:pt x="116" y="0"/>
                    </a:lnTo>
                    <a:close/>
                  </a:path>
                </a:pathLst>
              </a:custGeom>
              <a:solidFill>
                <a:srgbClr val="ECC4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6" name="任意多边形: 形状 75"/>
              <p:cNvSpPr>
                <a:spLocks/>
              </p:cNvSpPr>
              <p:nvPr/>
            </p:nvSpPr>
            <p:spPr bwMode="auto">
              <a:xfrm>
                <a:off x="4516324" y="4081463"/>
                <a:ext cx="1138238" cy="1139825"/>
              </a:xfrm>
              <a:custGeom>
                <a:avLst/>
                <a:gdLst>
                  <a:gd name="T0" fmla="*/ 0 w 200"/>
                  <a:gd name="T1" fmla="*/ 200 h 200"/>
                  <a:gd name="T2" fmla="*/ 200 w 200"/>
                  <a:gd name="T3" fmla="*/ 141 h 200"/>
                  <a:gd name="T4" fmla="*/ 54 w 200"/>
                  <a:gd name="T5" fmla="*/ 25 h 200"/>
                  <a:gd name="T6" fmla="*/ 0 w 200"/>
                  <a:gd name="T7" fmla="*/ 200 h 200"/>
                </a:gdLst>
                <a:ahLst/>
                <a:cxnLst>
                  <a:cxn ang="0">
                    <a:pos x="T0" y="T1"/>
                  </a:cxn>
                  <a:cxn ang="0">
                    <a:pos x="T2" y="T3"/>
                  </a:cxn>
                  <a:cxn ang="0">
                    <a:pos x="T4" y="T5"/>
                  </a:cxn>
                  <a:cxn ang="0">
                    <a:pos x="T6" y="T7"/>
                  </a:cxn>
                </a:cxnLst>
                <a:rect l="0" t="0" r="r" b="b"/>
                <a:pathLst>
                  <a:path w="200" h="200">
                    <a:moveTo>
                      <a:pt x="0" y="200"/>
                    </a:moveTo>
                    <a:cubicBezTo>
                      <a:pt x="200" y="141"/>
                      <a:pt x="200" y="141"/>
                      <a:pt x="200" y="141"/>
                    </a:cubicBezTo>
                    <a:cubicBezTo>
                      <a:pt x="169" y="0"/>
                      <a:pt x="54" y="25"/>
                      <a:pt x="54" y="25"/>
                    </a:cubicBezTo>
                    <a:lnTo>
                      <a:pt x="0" y="2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7" name="任意多边形: 形状 76"/>
              <p:cNvSpPr>
                <a:spLocks/>
              </p:cNvSpPr>
              <p:nvPr/>
            </p:nvSpPr>
            <p:spPr bwMode="auto">
              <a:xfrm>
                <a:off x="4571887" y="4206875"/>
                <a:ext cx="655638" cy="912813"/>
              </a:xfrm>
              <a:custGeom>
                <a:avLst/>
                <a:gdLst>
                  <a:gd name="T0" fmla="*/ 115 w 115"/>
                  <a:gd name="T1" fmla="*/ 12 h 160"/>
                  <a:gd name="T2" fmla="*/ 115 w 115"/>
                  <a:gd name="T3" fmla="*/ 12 h 160"/>
                  <a:gd name="T4" fmla="*/ 51 w 115"/>
                  <a:gd name="T5" fmla="*/ 2 h 160"/>
                  <a:gd name="T6" fmla="*/ 0 w 115"/>
                  <a:gd name="T7" fmla="*/ 160 h 160"/>
                  <a:gd name="T8" fmla="*/ 115 w 115"/>
                  <a:gd name="T9" fmla="*/ 12 h 160"/>
                </a:gdLst>
                <a:ahLst/>
                <a:cxnLst>
                  <a:cxn ang="0">
                    <a:pos x="T0" y="T1"/>
                  </a:cxn>
                  <a:cxn ang="0">
                    <a:pos x="T2" y="T3"/>
                  </a:cxn>
                  <a:cxn ang="0">
                    <a:pos x="T4" y="T5"/>
                  </a:cxn>
                  <a:cxn ang="0">
                    <a:pos x="T6" y="T7"/>
                  </a:cxn>
                  <a:cxn ang="0">
                    <a:pos x="T8" y="T9"/>
                  </a:cxn>
                </a:cxnLst>
                <a:rect l="0" t="0" r="r" b="b"/>
                <a:pathLst>
                  <a:path w="115" h="160">
                    <a:moveTo>
                      <a:pt x="115" y="12"/>
                    </a:moveTo>
                    <a:cubicBezTo>
                      <a:pt x="115" y="12"/>
                      <a:pt x="115" y="12"/>
                      <a:pt x="115" y="12"/>
                    </a:cubicBezTo>
                    <a:cubicBezTo>
                      <a:pt x="88" y="0"/>
                      <a:pt x="63" y="1"/>
                      <a:pt x="51" y="2"/>
                    </a:cubicBezTo>
                    <a:cubicBezTo>
                      <a:pt x="0" y="160"/>
                      <a:pt x="0" y="160"/>
                      <a:pt x="0" y="160"/>
                    </a:cubicBezTo>
                    <a:lnTo>
                      <a:pt x="115" y="12"/>
                    </a:lnTo>
                    <a:close/>
                  </a:path>
                </a:pathLst>
              </a:custGeom>
              <a:solidFill>
                <a:srgbClr val="4239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8" name="任意多边形: 形状 77"/>
              <p:cNvSpPr>
                <a:spLocks/>
              </p:cNvSpPr>
              <p:nvPr/>
            </p:nvSpPr>
            <p:spPr bwMode="auto">
              <a:xfrm>
                <a:off x="5711712" y="1739899"/>
                <a:ext cx="2073275" cy="1976438"/>
              </a:xfrm>
              <a:custGeom>
                <a:avLst/>
                <a:gdLst>
                  <a:gd name="T0" fmla="*/ 1306 w 1306"/>
                  <a:gd name="T1" fmla="*/ 0 h 1245"/>
                  <a:gd name="T2" fmla="*/ 18 w 1306"/>
                  <a:gd name="T3" fmla="*/ 1245 h 1245"/>
                  <a:gd name="T4" fmla="*/ 0 w 1306"/>
                  <a:gd name="T5" fmla="*/ 1220 h 1245"/>
                  <a:gd name="T6" fmla="*/ 1306 w 1306"/>
                  <a:gd name="T7" fmla="*/ 0 h 1245"/>
                </a:gdLst>
                <a:ahLst/>
                <a:cxnLst>
                  <a:cxn ang="0">
                    <a:pos x="T0" y="T1"/>
                  </a:cxn>
                  <a:cxn ang="0">
                    <a:pos x="T2" y="T3"/>
                  </a:cxn>
                  <a:cxn ang="0">
                    <a:pos x="T4" y="T5"/>
                  </a:cxn>
                  <a:cxn ang="0">
                    <a:pos x="T6" y="T7"/>
                  </a:cxn>
                </a:cxnLst>
                <a:rect l="0" t="0" r="r" b="b"/>
                <a:pathLst>
                  <a:path w="1306" h="1245">
                    <a:moveTo>
                      <a:pt x="1306" y="0"/>
                    </a:moveTo>
                    <a:lnTo>
                      <a:pt x="18" y="1245"/>
                    </a:lnTo>
                    <a:lnTo>
                      <a:pt x="0" y="1220"/>
                    </a:lnTo>
                    <a:lnTo>
                      <a:pt x="1306"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79" name="任意多边形: 形状 78"/>
              <p:cNvSpPr>
                <a:spLocks/>
              </p:cNvSpPr>
              <p:nvPr/>
            </p:nvSpPr>
            <p:spPr bwMode="auto">
              <a:xfrm>
                <a:off x="6195899" y="1836738"/>
                <a:ext cx="1697038" cy="2359025"/>
              </a:xfrm>
              <a:custGeom>
                <a:avLst/>
                <a:gdLst>
                  <a:gd name="T0" fmla="*/ 1069 w 1069"/>
                  <a:gd name="T1" fmla="*/ 0 h 1486"/>
                  <a:gd name="T2" fmla="*/ 0 w 1069"/>
                  <a:gd name="T3" fmla="*/ 1486 h 1486"/>
                  <a:gd name="T4" fmla="*/ 4 w 1069"/>
                  <a:gd name="T5" fmla="*/ 1450 h 1486"/>
                  <a:gd name="T6" fmla="*/ 1069 w 1069"/>
                  <a:gd name="T7" fmla="*/ 0 h 1486"/>
                </a:gdLst>
                <a:ahLst/>
                <a:cxnLst>
                  <a:cxn ang="0">
                    <a:pos x="T0" y="T1"/>
                  </a:cxn>
                  <a:cxn ang="0">
                    <a:pos x="T2" y="T3"/>
                  </a:cxn>
                  <a:cxn ang="0">
                    <a:pos x="T4" y="T5"/>
                  </a:cxn>
                  <a:cxn ang="0">
                    <a:pos x="T6" y="T7"/>
                  </a:cxn>
                </a:cxnLst>
                <a:rect l="0" t="0" r="r" b="b"/>
                <a:pathLst>
                  <a:path w="1069" h="1486">
                    <a:moveTo>
                      <a:pt x="1069" y="0"/>
                    </a:moveTo>
                    <a:lnTo>
                      <a:pt x="0" y="1486"/>
                    </a:lnTo>
                    <a:lnTo>
                      <a:pt x="4" y="1450"/>
                    </a:lnTo>
                    <a:lnTo>
                      <a:pt x="1069"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sp>
            <p:nvSpPr>
              <p:cNvPr id="80" name="任意多边形: 形状 79"/>
              <p:cNvSpPr>
                <a:spLocks/>
              </p:cNvSpPr>
              <p:nvPr/>
            </p:nvSpPr>
            <p:spPr bwMode="auto">
              <a:xfrm>
                <a:off x="5090999" y="1722438"/>
                <a:ext cx="2506663" cy="1846263"/>
              </a:xfrm>
              <a:custGeom>
                <a:avLst/>
                <a:gdLst>
                  <a:gd name="T0" fmla="*/ 1579 w 1579"/>
                  <a:gd name="T1" fmla="*/ 0 h 1163"/>
                  <a:gd name="T2" fmla="*/ 0 w 1579"/>
                  <a:gd name="T3" fmla="*/ 1163 h 1163"/>
                  <a:gd name="T4" fmla="*/ 57 w 1579"/>
                  <a:gd name="T5" fmla="*/ 1138 h 1163"/>
                  <a:gd name="T6" fmla="*/ 1579 w 1579"/>
                  <a:gd name="T7" fmla="*/ 0 h 1163"/>
                </a:gdLst>
                <a:ahLst/>
                <a:cxnLst>
                  <a:cxn ang="0">
                    <a:pos x="T0" y="T1"/>
                  </a:cxn>
                  <a:cxn ang="0">
                    <a:pos x="T2" y="T3"/>
                  </a:cxn>
                  <a:cxn ang="0">
                    <a:pos x="T4" y="T5"/>
                  </a:cxn>
                  <a:cxn ang="0">
                    <a:pos x="T6" y="T7"/>
                  </a:cxn>
                </a:cxnLst>
                <a:rect l="0" t="0" r="r" b="b"/>
                <a:pathLst>
                  <a:path w="1579" h="1163">
                    <a:moveTo>
                      <a:pt x="1579" y="0"/>
                    </a:moveTo>
                    <a:lnTo>
                      <a:pt x="0" y="1163"/>
                    </a:lnTo>
                    <a:lnTo>
                      <a:pt x="57" y="1138"/>
                    </a:lnTo>
                    <a:lnTo>
                      <a:pt x="1579" y="0"/>
                    </a:lnTo>
                    <a:close/>
                  </a:path>
                </a:pathLst>
              </a:custGeom>
              <a:solidFill>
                <a:schemeClr val="bg1">
                  <a:alpha val="20000"/>
                </a:schemeClr>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lumMod val="75000"/>
                      <a:lumOff val="25000"/>
                    </a:prstClr>
                  </a:solidFill>
                  <a:effectLst/>
                  <a:uLnTx/>
                  <a:uFillTx/>
                  <a:latin typeface="思源黑体 Normal" panose="020B0400000000000000" pitchFamily="34" charset="-122"/>
                  <a:ea typeface="思源黑体 Normal" panose="020B0400000000000000" pitchFamily="34" charset="-122"/>
                  <a:cs typeface="+mn-cs"/>
                  <a:sym typeface="FZHei-B01S" panose="02010601030101010101" pitchFamily="2" charset="-122"/>
                </a:endParaRPr>
              </a:p>
            </p:txBody>
          </p:sp>
        </p:grpSp>
      </p:grpSp>
      <p:grpSp>
        <p:nvGrpSpPr>
          <p:cNvPr id="84" name="Nhóm 83">
            <a:extLst>
              <a:ext uri="{FF2B5EF4-FFF2-40B4-BE49-F238E27FC236}">
                <a16:creationId xmlns:a16="http://schemas.microsoft.com/office/drawing/2014/main" id="{ABD3BFED-3FFC-B41E-D5D9-418B0FCBE933}"/>
              </a:ext>
            </a:extLst>
          </p:cNvPr>
          <p:cNvGrpSpPr/>
          <p:nvPr/>
        </p:nvGrpSpPr>
        <p:grpSpPr>
          <a:xfrm>
            <a:off x="973746" y="220797"/>
            <a:ext cx="10403780" cy="1223463"/>
            <a:chOff x="1259741" y="177421"/>
            <a:chExt cx="3639022" cy="1223463"/>
          </a:xfrm>
        </p:grpSpPr>
        <p:sp>
          <p:nvSpPr>
            <p:cNvPr id="83" name="Hình chữ nhật: Góc Tròn 82">
              <a:extLst>
                <a:ext uri="{FF2B5EF4-FFF2-40B4-BE49-F238E27FC236}">
                  <a16:creationId xmlns:a16="http://schemas.microsoft.com/office/drawing/2014/main" id="{3BF207FF-B18C-9BF6-0403-2170B3688BB9}"/>
                </a:ext>
              </a:extLst>
            </p:cNvPr>
            <p:cNvSpPr/>
            <p:nvPr/>
          </p:nvSpPr>
          <p:spPr>
            <a:xfrm>
              <a:off x="1282890" y="177421"/>
              <a:ext cx="3615873" cy="116528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Hộp Văn bản 2">
              <a:extLst>
                <a:ext uri="{FF2B5EF4-FFF2-40B4-BE49-F238E27FC236}">
                  <a16:creationId xmlns:a16="http://schemas.microsoft.com/office/drawing/2014/main" id="{87A60DA6-3B14-ED22-6E20-25CAE5C7C780}"/>
                </a:ext>
              </a:extLst>
            </p:cNvPr>
            <p:cNvSpPr txBox="1"/>
            <p:nvPr/>
          </p:nvSpPr>
          <p:spPr>
            <a:xfrm>
              <a:off x="1259741" y="200555"/>
              <a:ext cx="361587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solidFill>
                  <a:effectLst/>
                  <a:uLnTx/>
                  <a:uFillTx/>
                  <a:latin typeface="Calibri"/>
                  <a:ea typeface="+mn-ea"/>
                  <a:cs typeface="+mn-cs"/>
                </a:rPr>
                <a:t>Quan </a:t>
              </a:r>
              <a:r>
                <a:rPr kumimoji="0" lang="vi-VN" sz="3600" b="1" i="0" u="none" strike="noStrike" kern="1200" cap="none" spc="0" normalizeH="0" baseline="0" noProof="0" dirty="0" err="1">
                  <a:ln>
                    <a:noFill/>
                  </a:ln>
                  <a:solidFill>
                    <a:srgbClr val="ED7D31"/>
                  </a:solidFill>
                  <a:effectLst/>
                  <a:uLnTx/>
                  <a:uFillTx/>
                  <a:latin typeface="Calibri"/>
                  <a:ea typeface="+mn-ea"/>
                  <a:cs typeface="+mn-cs"/>
                </a:rPr>
                <a:t>sát</a:t>
              </a:r>
              <a:r>
                <a:rPr kumimoji="0" lang="vi-VN"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hình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ảnh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nhân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vật</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trong</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nhớ</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lại</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và</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nêu</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tên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a:t>
              </a:r>
            </a:p>
          </p:txBody>
        </p:sp>
      </p:grpSp>
      <p:grpSp>
        <p:nvGrpSpPr>
          <p:cNvPr id="114" name="Nhóm 113">
            <a:extLst>
              <a:ext uri="{FF2B5EF4-FFF2-40B4-BE49-F238E27FC236}">
                <a16:creationId xmlns:a16="http://schemas.microsoft.com/office/drawing/2014/main" id="{FEC367DF-0483-5085-E5A2-FC13AAEE5F9F}"/>
              </a:ext>
            </a:extLst>
          </p:cNvPr>
          <p:cNvGrpSpPr/>
          <p:nvPr/>
        </p:nvGrpSpPr>
        <p:grpSpPr>
          <a:xfrm>
            <a:off x="4889442" y="1740088"/>
            <a:ext cx="6304116" cy="3370120"/>
            <a:chOff x="6166005" y="1812086"/>
            <a:chExt cx="6139539" cy="3288760"/>
          </a:xfrm>
        </p:grpSpPr>
        <p:grpSp>
          <p:nvGrpSpPr>
            <p:cNvPr id="106" name="Nhóm 105">
              <a:extLst>
                <a:ext uri="{FF2B5EF4-FFF2-40B4-BE49-F238E27FC236}">
                  <a16:creationId xmlns:a16="http://schemas.microsoft.com/office/drawing/2014/main" id="{A379EB41-F77C-E583-A1A9-3287C1649AE7}"/>
                </a:ext>
              </a:extLst>
            </p:cNvPr>
            <p:cNvGrpSpPr/>
            <p:nvPr/>
          </p:nvGrpSpPr>
          <p:grpSpPr>
            <a:xfrm>
              <a:off x="6668179" y="2402352"/>
              <a:ext cx="5637365" cy="2698494"/>
              <a:chOff x="6130163" y="2500954"/>
              <a:chExt cx="5846342" cy="2698494"/>
            </a:xfrm>
          </p:grpSpPr>
          <p:sp>
            <p:nvSpPr>
              <p:cNvPr id="107" name="Lưu đồ: Tài liệu 106">
                <a:extLst>
                  <a:ext uri="{FF2B5EF4-FFF2-40B4-BE49-F238E27FC236}">
                    <a16:creationId xmlns:a16="http://schemas.microsoft.com/office/drawing/2014/main" id="{ECC047D7-F740-C756-1C75-E0A8B7A0E207}"/>
                  </a:ext>
                </a:extLst>
              </p:cNvPr>
              <p:cNvSpPr/>
              <p:nvPr/>
            </p:nvSpPr>
            <p:spPr>
              <a:xfrm>
                <a:off x="6130163" y="2500954"/>
                <a:ext cx="5846342" cy="2698494"/>
              </a:xfrm>
              <a:custGeom>
                <a:avLst/>
                <a:gdLst>
                  <a:gd name="connsiteX0" fmla="*/ 0 w 5846342"/>
                  <a:gd name="connsiteY0" fmla="*/ 0 h 2698494"/>
                  <a:gd name="connsiteX1" fmla="*/ 5846342 w 5846342"/>
                  <a:gd name="connsiteY1" fmla="*/ 0 h 2698494"/>
                  <a:gd name="connsiteX2" fmla="*/ 5846342 w 5846342"/>
                  <a:gd name="connsiteY2" fmla="*/ 2164042 h 2698494"/>
                  <a:gd name="connsiteX3" fmla="*/ 0 w 5846342"/>
                  <a:gd name="connsiteY3" fmla="*/ 2520093 h 2698494"/>
                  <a:gd name="connsiteX4" fmla="*/ 0 w 5846342"/>
                  <a:gd name="connsiteY4" fmla="*/ 0 h 269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6342" h="2698494" fill="none" extrusionOk="0">
                    <a:moveTo>
                      <a:pt x="0" y="0"/>
                    </a:moveTo>
                    <a:cubicBezTo>
                      <a:pt x="762451" y="143258"/>
                      <a:pt x="3815766" y="169764"/>
                      <a:pt x="5846342" y="0"/>
                    </a:cubicBezTo>
                    <a:cubicBezTo>
                      <a:pt x="5968764" y="844405"/>
                      <a:pt x="5925034" y="1539786"/>
                      <a:pt x="5846342" y="2164042"/>
                    </a:cubicBezTo>
                    <a:cubicBezTo>
                      <a:pt x="2967322" y="2126559"/>
                      <a:pt x="3067880" y="3014821"/>
                      <a:pt x="0" y="2520093"/>
                    </a:cubicBezTo>
                    <a:cubicBezTo>
                      <a:pt x="-54846" y="1555436"/>
                      <a:pt x="69323" y="657946"/>
                      <a:pt x="0" y="0"/>
                    </a:cubicBezTo>
                    <a:close/>
                  </a:path>
                  <a:path w="5846342" h="2698494" stroke="0" extrusionOk="0">
                    <a:moveTo>
                      <a:pt x="0" y="0"/>
                    </a:moveTo>
                    <a:cubicBezTo>
                      <a:pt x="1030842" y="-69867"/>
                      <a:pt x="4745434" y="63979"/>
                      <a:pt x="5846342" y="0"/>
                    </a:cubicBezTo>
                    <a:cubicBezTo>
                      <a:pt x="6001337" y="341521"/>
                      <a:pt x="5841803" y="1288765"/>
                      <a:pt x="5846342" y="2164042"/>
                    </a:cubicBezTo>
                    <a:cubicBezTo>
                      <a:pt x="2947263" y="2059973"/>
                      <a:pt x="2861987" y="2890910"/>
                      <a:pt x="0" y="2520093"/>
                    </a:cubicBezTo>
                    <a:cubicBezTo>
                      <a:pt x="-13679" y="1562860"/>
                      <a:pt x="124305" y="1109975"/>
                      <a:pt x="0" y="0"/>
                    </a:cubicBezTo>
                    <a:close/>
                  </a:path>
                </a:pathLst>
              </a:custGeom>
              <a:solidFill>
                <a:schemeClr val="accent5">
                  <a:lumMod val="20000"/>
                  <a:lumOff val="80000"/>
                </a:schemeClr>
              </a:solidFill>
              <a:ln w="57150">
                <a:solidFill>
                  <a:srgbClr val="70AD47"/>
                </a:solidFill>
                <a:prstDash val="dash"/>
                <a:extLst>
                  <a:ext uri="{C807C97D-BFC1-408E-A445-0C87EB9F89A2}">
                    <ask:lineSketchStyleProps xmlns:ask="http://schemas.microsoft.com/office/drawing/2018/sketchyshapes" sd="2444365566">
                      <a:prstGeom prst="flowChartDocumen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8" name="Hộp Văn bản 107">
                <a:extLst>
                  <a:ext uri="{FF2B5EF4-FFF2-40B4-BE49-F238E27FC236}">
                    <a16:creationId xmlns:a16="http://schemas.microsoft.com/office/drawing/2014/main" id="{C7FF1CE2-EAE4-FFDE-B5C5-9C3C067057A2}"/>
                  </a:ext>
                </a:extLst>
              </p:cNvPr>
              <p:cNvSpPr txBox="1"/>
              <p:nvPr/>
            </p:nvSpPr>
            <p:spPr>
              <a:xfrm>
                <a:off x="6450531" y="2708292"/>
                <a:ext cx="5525974" cy="17119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7432A6"/>
                    </a:solidFill>
                    <a:effectLst/>
                    <a:uLnTx/>
                    <a:uFillTx/>
                    <a:latin typeface="Calibri"/>
                    <a:ea typeface="+mn-ea"/>
                    <a:cs typeface="+mn-cs"/>
                  </a:rPr>
                  <a:t>Con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muốn</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làm</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một</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cái</a:t>
                </a:r>
                <a:r>
                  <a:rPr kumimoji="0" lang="en-US" sz="5400" b="0" i="0" u="none" strike="noStrike" kern="1200" cap="none" spc="0" normalizeH="0" baseline="0" noProof="0" dirty="0">
                    <a:ln>
                      <a:noFill/>
                    </a:ln>
                    <a:solidFill>
                      <a:srgbClr val="7432A6"/>
                    </a:solidFill>
                    <a:effectLst/>
                    <a:uLnTx/>
                    <a:uFillTx/>
                    <a:latin typeface="Calibri"/>
                    <a:ea typeface="+mn-ea"/>
                    <a:cs typeface="+mn-cs"/>
                  </a:rPr>
                  <a:t> </a:t>
                </a:r>
                <a:r>
                  <a:rPr kumimoji="0" lang="en-US" sz="5400" b="0" i="0" u="none" strike="noStrike" kern="1200" cap="none" spc="0" normalizeH="0" baseline="0" noProof="0" dirty="0" err="1">
                    <a:ln>
                      <a:noFill/>
                    </a:ln>
                    <a:solidFill>
                      <a:srgbClr val="7432A6"/>
                    </a:solidFill>
                    <a:effectLst/>
                    <a:uLnTx/>
                    <a:uFillTx/>
                    <a:latin typeface="Calibri"/>
                    <a:ea typeface="+mn-ea"/>
                    <a:cs typeface="+mn-cs"/>
                  </a:rPr>
                  <a:t>cây</a:t>
                </a:r>
                <a:endParaRPr kumimoji="0" lang="en-US" sz="5400" b="0" i="0" u="none" strike="noStrike" kern="1200" cap="none" spc="0" normalizeH="0" baseline="0" noProof="0" dirty="0">
                  <a:ln>
                    <a:noFill/>
                  </a:ln>
                  <a:solidFill>
                    <a:srgbClr val="7432A6"/>
                  </a:solidFill>
                  <a:effectLst/>
                  <a:uLnTx/>
                  <a:uFillTx/>
                  <a:latin typeface="Calibri"/>
                  <a:ea typeface="+mn-ea"/>
                  <a:cs typeface="+mn-cs"/>
                </a:endParaRPr>
              </a:p>
            </p:txBody>
          </p:sp>
        </p:grpSp>
        <p:pic>
          <p:nvPicPr>
            <p:cNvPr id="113" name="Hình ảnh 112">
              <a:extLst>
                <a:ext uri="{FF2B5EF4-FFF2-40B4-BE49-F238E27FC236}">
                  <a16:creationId xmlns:a16="http://schemas.microsoft.com/office/drawing/2014/main" id="{EA4882BA-F1DD-9A58-3D5C-F1BB212AEA2A}"/>
                </a:ext>
              </a:extLst>
            </p:cNvPr>
            <p:cNvPicPr>
              <a:picLocks noChangeAspect="1"/>
            </p:cNvPicPr>
            <p:nvPr/>
          </p:nvPicPr>
          <p:blipFill rotWithShape="1">
            <a:blip r:embed="rId4">
              <a:extLst>
                <a:ext uri="{28A0092B-C50C-407E-A947-70E740481C1C}">
                  <a14:useLocalDpi xmlns:a14="http://schemas.microsoft.com/office/drawing/2010/main" val="0"/>
                </a:ext>
              </a:extLst>
            </a:blip>
            <a:srcRect l="53434" t="9313" r="19667" b="48554"/>
            <a:stretch/>
          </p:blipFill>
          <p:spPr>
            <a:xfrm>
              <a:off x="6166005" y="1812086"/>
              <a:ext cx="1513751" cy="1333718"/>
            </a:xfrm>
            <a:prstGeom prst="rect">
              <a:avLst/>
            </a:prstGeom>
          </p:spPr>
        </p:pic>
      </p:grpSp>
      <p:pic>
        <p:nvPicPr>
          <p:cNvPr id="5" name="Picture 4">
            <a:extLst>
              <a:ext uri="{FF2B5EF4-FFF2-40B4-BE49-F238E27FC236}">
                <a16:creationId xmlns:a16="http://schemas.microsoft.com/office/drawing/2014/main" id="{7B98070D-AF2F-944B-F7E1-813A5DE377DA}"/>
              </a:ext>
            </a:extLst>
          </p:cNvPr>
          <p:cNvPicPr>
            <a:picLocks noChangeAspect="1"/>
          </p:cNvPicPr>
          <p:nvPr/>
        </p:nvPicPr>
        <p:blipFill>
          <a:blip r:embed="rId5"/>
          <a:stretch>
            <a:fillRect/>
          </a:stretch>
        </p:blipFill>
        <p:spPr>
          <a:xfrm>
            <a:off x="1228725" y="1876424"/>
            <a:ext cx="3404706" cy="4524375"/>
          </a:xfrm>
          <a:prstGeom prst="rect">
            <a:avLst/>
          </a:prstGeom>
        </p:spPr>
      </p:pic>
    </p:spTree>
    <p:extLst>
      <p:ext uri="{BB962C8B-B14F-4D97-AF65-F5344CB8AC3E}">
        <p14:creationId xmlns:p14="http://schemas.microsoft.com/office/powerpoint/2010/main" val="42416414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p:cTn id="7" dur="1000" fill="hold"/>
                                        <p:tgtEl>
                                          <p:spTgt spid="114"/>
                                        </p:tgtEl>
                                        <p:attrNameLst>
                                          <p:attrName>ppt_w</p:attrName>
                                        </p:attrNameLst>
                                      </p:cBhvr>
                                      <p:tavLst>
                                        <p:tav tm="0">
                                          <p:val>
                                            <p:fltVal val="0"/>
                                          </p:val>
                                        </p:tav>
                                        <p:tav tm="100000">
                                          <p:val>
                                            <p:strVal val="#ppt_w"/>
                                          </p:val>
                                        </p:tav>
                                      </p:tavLst>
                                    </p:anim>
                                    <p:anim calcmode="lin" valueType="num">
                                      <p:cBhvr>
                                        <p:cTn id="8" dur="1000" fill="hold"/>
                                        <p:tgtEl>
                                          <p:spTgt spid="114"/>
                                        </p:tgtEl>
                                        <p:attrNameLst>
                                          <p:attrName>ppt_h</p:attrName>
                                        </p:attrNameLst>
                                      </p:cBhvr>
                                      <p:tavLst>
                                        <p:tav tm="0">
                                          <p:val>
                                            <p:fltVal val="0"/>
                                          </p:val>
                                        </p:tav>
                                        <p:tav tm="100000">
                                          <p:val>
                                            <p:strVal val="#ppt_h"/>
                                          </p:val>
                                        </p:tav>
                                      </p:tavLst>
                                    </p:anim>
                                    <p:anim calcmode="lin" valueType="num">
                                      <p:cBhvr>
                                        <p:cTn id="9" dur="1000" fill="hold"/>
                                        <p:tgtEl>
                                          <p:spTgt spid="114"/>
                                        </p:tgtEl>
                                        <p:attrNameLst>
                                          <p:attrName>style.rotation</p:attrName>
                                        </p:attrNameLst>
                                      </p:cBhvr>
                                      <p:tavLst>
                                        <p:tav tm="0">
                                          <p:val>
                                            <p:fltVal val="90"/>
                                          </p:val>
                                        </p:tav>
                                        <p:tav tm="100000">
                                          <p:val>
                                            <p:fltVal val="0"/>
                                          </p:val>
                                        </p:tav>
                                      </p:tavLst>
                                    </p:anim>
                                    <p:animEffect transition="in" filter="fade">
                                      <p:cBhvr>
                                        <p:cTn id="10"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ABD3BFED-3FFC-B41E-D5D9-418B0FCBE933}"/>
              </a:ext>
            </a:extLst>
          </p:cNvPr>
          <p:cNvGrpSpPr/>
          <p:nvPr/>
        </p:nvGrpSpPr>
        <p:grpSpPr>
          <a:xfrm>
            <a:off x="995780" y="564336"/>
            <a:ext cx="10403780" cy="1223463"/>
            <a:chOff x="1259741" y="177421"/>
            <a:chExt cx="3639022" cy="1223463"/>
          </a:xfrm>
        </p:grpSpPr>
        <p:sp>
          <p:nvSpPr>
            <p:cNvPr id="83" name="Hình chữ nhật: Góc Tròn 82">
              <a:extLst>
                <a:ext uri="{FF2B5EF4-FFF2-40B4-BE49-F238E27FC236}">
                  <a16:creationId xmlns:a16="http://schemas.microsoft.com/office/drawing/2014/main" id="{3BF207FF-B18C-9BF6-0403-2170B3688BB9}"/>
                </a:ext>
              </a:extLst>
            </p:cNvPr>
            <p:cNvSpPr/>
            <p:nvPr/>
          </p:nvSpPr>
          <p:spPr>
            <a:xfrm>
              <a:off x="1282890" y="177421"/>
              <a:ext cx="3615873" cy="1165284"/>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Hộp Văn bản 2">
              <a:extLst>
                <a:ext uri="{FF2B5EF4-FFF2-40B4-BE49-F238E27FC236}">
                  <a16:creationId xmlns:a16="http://schemas.microsoft.com/office/drawing/2014/main" id="{87A60DA6-3B14-ED22-6E20-25CAE5C7C780}"/>
                </a:ext>
              </a:extLst>
            </p:cNvPr>
            <p:cNvSpPr txBox="1"/>
            <p:nvPr/>
          </p:nvSpPr>
          <p:spPr>
            <a:xfrm>
              <a:off x="1259741" y="200555"/>
              <a:ext cx="361587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solidFill>
                  <a:effectLst/>
                  <a:uLnTx/>
                  <a:uFillTx/>
                  <a:latin typeface="Calibri"/>
                  <a:ea typeface="+mn-ea"/>
                  <a:cs typeface="+mn-cs"/>
                </a:rPr>
                <a:t>Quan </a:t>
              </a:r>
              <a:r>
                <a:rPr kumimoji="0" lang="vi-VN" sz="3600" b="1" i="0" u="none" strike="noStrike" kern="1200" cap="none" spc="0" normalizeH="0" baseline="0" noProof="0" dirty="0" err="1">
                  <a:ln>
                    <a:noFill/>
                  </a:ln>
                  <a:solidFill>
                    <a:srgbClr val="ED7D31"/>
                  </a:solidFill>
                  <a:effectLst/>
                  <a:uLnTx/>
                  <a:uFillTx/>
                  <a:latin typeface="Calibri"/>
                  <a:ea typeface="+mn-ea"/>
                  <a:cs typeface="+mn-cs"/>
                </a:rPr>
                <a:t>sát</a:t>
              </a:r>
              <a:r>
                <a:rPr kumimoji="0" lang="vi-VN"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hình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ảnh</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nhân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vật</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trong</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nhớ</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lại</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và</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nêu</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tên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các</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truyện</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đã</a:t>
              </a:r>
              <a:r>
                <a:rPr kumimoji="0" lang="en-US" sz="3600" b="1" i="0" u="none" strike="noStrike" kern="1200" cap="none" spc="0" normalizeH="0" baseline="0" noProof="0" dirty="0">
                  <a:ln>
                    <a:noFill/>
                  </a:ln>
                  <a:solidFill>
                    <a:srgbClr val="ED7D31"/>
                  </a:solidFill>
                  <a:effectLst/>
                  <a:uLnTx/>
                  <a:uFillTx/>
                  <a:latin typeface="Calibri"/>
                  <a:ea typeface="+mn-ea"/>
                  <a:cs typeface="+mn-cs"/>
                </a:rPr>
                <a:t> </a:t>
              </a:r>
              <a:r>
                <a:rPr kumimoji="0" lang="en-US" sz="3600" b="1" i="0" u="none" strike="noStrike" kern="1200" cap="none" spc="0" normalizeH="0" baseline="0" noProof="0" dirty="0" err="1">
                  <a:ln>
                    <a:noFill/>
                  </a:ln>
                  <a:solidFill>
                    <a:srgbClr val="ED7D31"/>
                  </a:solidFill>
                  <a:effectLst/>
                  <a:uLnTx/>
                  <a:uFillTx/>
                  <a:latin typeface="Calibri"/>
                  <a:ea typeface="+mn-ea"/>
                  <a:cs typeface="+mn-cs"/>
                </a:rPr>
                <a:t>học</a:t>
              </a:r>
              <a:r>
                <a:rPr kumimoji="0" lang="en-US" sz="3600" b="1" i="0" u="none" strike="noStrike" kern="1200" cap="none" spc="0" normalizeH="0" baseline="0" noProof="0" dirty="0">
                  <a:ln>
                    <a:noFill/>
                  </a:ln>
                  <a:solidFill>
                    <a:srgbClr val="ED7D31"/>
                  </a:solidFill>
                  <a:effectLst/>
                  <a:uLnTx/>
                  <a:uFillTx/>
                  <a:latin typeface="Calibri"/>
                  <a:ea typeface="+mn-ea"/>
                  <a:cs typeface="+mn-cs"/>
                </a:rPr>
                <a:t>.</a:t>
              </a:r>
            </a:p>
          </p:txBody>
        </p:sp>
      </p:grpSp>
      <p:grpSp>
        <p:nvGrpSpPr>
          <p:cNvPr id="114" name="Nhóm 113">
            <a:extLst>
              <a:ext uri="{FF2B5EF4-FFF2-40B4-BE49-F238E27FC236}">
                <a16:creationId xmlns:a16="http://schemas.microsoft.com/office/drawing/2014/main" id="{FEC367DF-0483-5085-E5A2-FC13AAEE5F9F}"/>
              </a:ext>
            </a:extLst>
          </p:cNvPr>
          <p:cNvGrpSpPr/>
          <p:nvPr/>
        </p:nvGrpSpPr>
        <p:grpSpPr>
          <a:xfrm>
            <a:off x="-165254" y="1621032"/>
            <a:ext cx="5702546" cy="3615936"/>
            <a:chOff x="6166005" y="1812086"/>
            <a:chExt cx="5538018" cy="3681945"/>
          </a:xfrm>
        </p:grpSpPr>
        <p:grpSp>
          <p:nvGrpSpPr>
            <p:cNvPr id="106" name="Nhóm 105">
              <a:extLst>
                <a:ext uri="{FF2B5EF4-FFF2-40B4-BE49-F238E27FC236}">
                  <a16:creationId xmlns:a16="http://schemas.microsoft.com/office/drawing/2014/main" id="{A379EB41-F77C-E583-A1A9-3287C1649AE7}"/>
                </a:ext>
              </a:extLst>
            </p:cNvPr>
            <p:cNvGrpSpPr/>
            <p:nvPr/>
          </p:nvGrpSpPr>
          <p:grpSpPr>
            <a:xfrm>
              <a:off x="6654500" y="2744102"/>
              <a:ext cx="5049523" cy="2749929"/>
              <a:chOff x="6115977" y="2842704"/>
              <a:chExt cx="5236709" cy="2749929"/>
            </a:xfrm>
          </p:grpSpPr>
          <p:sp>
            <p:nvSpPr>
              <p:cNvPr id="107" name="Lưu đồ: Tài liệu 106">
                <a:extLst>
                  <a:ext uri="{FF2B5EF4-FFF2-40B4-BE49-F238E27FC236}">
                    <a16:creationId xmlns:a16="http://schemas.microsoft.com/office/drawing/2014/main" id="{ECC047D7-F740-C756-1C75-E0A8B7A0E207}"/>
                  </a:ext>
                </a:extLst>
              </p:cNvPr>
              <p:cNvSpPr/>
              <p:nvPr/>
            </p:nvSpPr>
            <p:spPr>
              <a:xfrm>
                <a:off x="6115977" y="2842704"/>
                <a:ext cx="5022554" cy="2749929"/>
              </a:xfrm>
              <a:custGeom>
                <a:avLst/>
                <a:gdLst>
                  <a:gd name="connsiteX0" fmla="*/ 0 w 5022554"/>
                  <a:gd name="connsiteY0" fmla="*/ 0 h 2749929"/>
                  <a:gd name="connsiteX1" fmla="*/ 5022554 w 5022554"/>
                  <a:gd name="connsiteY1" fmla="*/ 0 h 2749929"/>
                  <a:gd name="connsiteX2" fmla="*/ 5022554 w 5022554"/>
                  <a:gd name="connsiteY2" fmla="*/ 2205290 h 2749929"/>
                  <a:gd name="connsiteX3" fmla="*/ 0 w 5022554"/>
                  <a:gd name="connsiteY3" fmla="*/ 2568128 h 2749929"/>
                  <a:gd name="connsiteX4" fmla="*/ 0 w 5022554"/>
                  <a:gd name="connsiteY4" fmla="*/ 0 h 2749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554" h="2749929" fill="none" extrusionOk="0">
                    <a:moveTo>
                      <a:pt x="0" y="0"/>
                    </a:moveTo>
                    <a:cubicBezTo>
                      <a:pt x="1498339" y="143258"/>
                      <a:pt x="4454531" y="169764"/>
                      <a:pt x="5022554" y="0"/>
                    </a:cubicBezTo>
                    <a:cubicBezTo>
                      <a:pt x="5144976" y="457768"/>
                      <a:pt x="5101246" y="1242781"/>
                      <a:pt x="5022554" y="2205290"/>
                    </a:cubicBezTo>
                    <a:cubicBezTo>
                      <a:pt x="2623736" y="2109815"/>
                      <a:pt x="2541918" y="3051102"/>
                      <a:pt x="0" y="2568128"/>
                    </a:cubicBezTo>
                    <a:cubicBezTo>
                      <a:pt x="-54846" y="2070403"/>
                      <a:pt x="69323" y="588725"/>
                      <a:pt x="0" y="0"/>
                    </a:cubicBezTo>
                    <a:close/>
                  </a:path>
                  <a:path w="5022554" h="2749929" stroke="0" extrusionOk="0">
                    <a:moveTo>
                      <a:pt x="0" y="0"/>
                    </a:moveTo>
                    <a:cubicBezTo>
                      <a:pt x="1415905" y="-69867"/>
                      <a:pt x="2869585" y="63979"/>
                      <a:pt x="5022554" y="0"/>
                    </a:cubicBezTo>
                    <a:cubicBezTo>
                      <a:pt x="5177549" y="971986"/>
                      <a:pt x="5018015" y="1593967"/>
                      <a:pt x="5022554" y="2205290"/>
                    </a:cubicBezTo>
                    <a:cubicBezTo>
                      <a:pt x="2547954" y="2046857"/>
                      <a:pt x="2496702" y="3022278"/>
                      <a:pt x="0" y="2568128"/>
                    </a:cubicBezTo>
                    <a:cubicBezTo>
                      <a:pt x="-13679" y="1731427"/>
                      <a:pt x="124305" y="743886"/>
                      <a:pt x="0" y="0"/>
                    </a:cubicBezTo>
                    <a:close/>
                  </a:path>
                </a:pathLst>
              </a:custGeom>
              <a:solidFill>
                <a:schemeClr val="accent5">
                  <a:lumMod val="20000"/>
                  <a:lumOff val="80000"/>
                </a:schemeClr>
              </a:solidFill>
              <a:ln w="57150">
                <a:solidFill>
                  <a:srgbClr val="70AD47"/>
                </a:solidFill>
                <a:prstDash val="dash"/>
                <a:extLst>
                  <a:ext uri="{C807C97D-BFC1-408E-A445-0C87EB9F89A2}">
                    <ask:lineSketchStyleProps xmlns:ask="http://schemas.microsoft.com/office/drawing/2018/sketchyshapes" sd="2444365566">
                      <a:prstGeom prst="flowChartDocumen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8" name="Hộp Văn bản 107">
                <a:extLst>
                  <a:ext uri="{FF2B5EF4-FFF2-40B4-BE49-F238E27FC236}">
                    <a16:creationId xmlns:a16="http://schemas.microsoft.com/office/drawing/2014/main" id="{C7FF1CE2-EAE4-FFDE-B5C5-9C3C067057A2}"/>
                  </a:ext>
                </a:extLst>
              </p:cNvPr>
              <p:cNvSpPr txBox="1"/>
              <p:nvPr/>
            </p:nvSpPr>
            <p:spPr>
              <a:xfrm>
                <a:off x="6197904" y="2931042"/>
                <a:ext cx="5154782" cy="21624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7432A6"/>
                    </a:solidFill>
                    <a:effectLst/>
                    <a:uLnTx/>
                    <a:uFillTx/>
                    <a:latin typeface="Calibri"/>
                    <a:ea typeface="+mn-ea"/>
                    <a:cs typeface="+mn-cs"/>
                  </a:rPr>
                  <a:t>Con </a:t>
                </a:r>
                <a:r>
                  <a:rPr kumimoji="0" lang="en-US" sz="6600" b="0" i="0" u="none" strike="noStrike" kern="1200" cap="none" spc="0" normalizeH="0" baseline="0" noProof="0" dirty="0" err="1">
                    <a:ln>
                      <a:noFill/>
                    </a:ln>
                    <a:solidFill>
                      <a:srgbClr val="7432A6"/>
                    </a:solidFill>
                    <a:effectLst/>
                    <a:uLnTx/>
                    <a:uFillTx/>
                    <a:latin typeface="Calibri"/>
                    <a:ea typeface="+mn-ea"/>
                    <a:cs typeface="+mn-cs"/>
                  </a:rPr>
                  <a:t>Rồng</a:t>
                </a:r>
                <a:r>
                  <a:rPr kumimoji="0" lang="en-US" sz="6600" b="0" i="0" u="none" strike="noStrike" kern="1200" cap="none" spc="0" normalizeH="0" baseline="0" noProof="0" dirty="0">
                    <a:ln>
                      <a:noFill/>
                    </a:ln>
                    <a:solidFill>
                      <a:srgbClr val="7432A6"/>
                    </a:solidFill>
                    <a:effectLst/>
                    <a:uLnTx/>
                    <a:uFillTx/>
                    <a:latin typeface="Calibri"/>
                    <a:ea typeface="+mn-ea"/>
                    <a:cs typeface="+mn-cs"/>
                  </a:rPr>
                  <a:t> </a:t>
                </a:r>
                <a:r>
                  <a:rPr kumimoji="0" lang="en-US" sz="6600" b="0" i="0" u="none" strike="noStrike" kern="1200" cap="none" spc="0" normalizeH="0" baseline="0" noProof="0" dirty="0" err="1">
                    <a:ln>
                      <a:noFill/>
                    </a:ln>
                    <a:solidFill>
                      <a:srgbClr val="7432A6"/>
                    </a:solidFill>
                    <a:effectLst/>
                    <a:uLnTx/>
                    <a:uFillTx/>
                    <a:latin typeface="Calibri"/>
                    <a:ea typeface="+mn-ea"/>
                    <a:cs typeface="+mn-cs"/>
                  </a:rPr>
                  <a:t>cháu</a:t>
                </a:r>
                <a:r>
                  <a:rPr kumimoji="0" lang="en-US" sz="6600" b="0" i="0" u="none" strike="noStrike" kern="1200" cap="none" spc="0" normalizeH="0" baseline="0" noProof="0" dirty="0">
                    <a:ln>
                      <a:noFill/>
                    </a:ln>
                    <a:solidFill>
                      <a:srgbClr val="7432A6"/>
                    </a:solidFill>
                    <a:effectLst/>
                    <a:uLnTx/>
                    <a:uFillTx/>
                    <a:latin typeface="Calibri"/>
                    <a:ea typeface="+mn-ea"/>
                    <a:cs typeface="+mn-cs"/>
                  </a:rPr>
                  <a:t> Tiên</a:t>
                </a:r>
              </a:p>
            </p:txBody>
          </p:sp>
        </p:grpSp>
        <p:pic>
          <p:nvPicPr>
            <p:cNvPr id="113" name="Hình ảnh 112">
              <a:extLst>
                <a:ext uri="{FF2B5EF4-FFF2-40B4-BE49-F238E27FC236}">
                  <a16:creationId xmlns:a16="http://schemas.microsoft.com/office/drawing/2014/main" id="{EA4882BA-F1DD-9A58-3D5C-F1BB212AEA2A}"/>
                </a:ext>
              </a:extLst>
            </p:cNvPr>
            <p:cNvPicPr>
              <a:picLocks noChangeAspect="1"/>
            </p:cNvPicPr>
            <p:nvPr/>
          </p:nvPicPr>
          <p:blipFill rotWithShape="1">
            <a:blip r:embed="rId4">
              <a:extLst>
                <a:ext uri="{28A0092B-C50C-407E-A947-70E740481C1C}">
                  <a14:useLocalDpi xmlns:a14="http://schemas.microsoft.com/office/drawing/2010/main" val="0"/>
                </a:ext>
              </a:extLst>
            </a:blip>
            <a:srcRect l="53434" t="9313" r="19667" b="48554"/>
            <a:stretch/>
          </p:blipFill>
          <p:spPr>
            <a:xfrm>
              <a:off x="6166005" y="1812086"/>
              <a:ext cx="1513751" cy="1333718"/>
            </a:xfrm>
            <a:prstGeom prst="rect">
              <a:avLst/>
            </a:prstGeom>
          </p:spPr>
        </p:pic>
      </p:grpSp>
      <p:pic>
        <p:nvPicPr>
          <p:cNvPr id="4" name="Picture 3">
            <a:extLst>
              <a:ext uri="{FF2B5EF4-FFF2-40B4-BE49-F238E27FC236}">
                <a16:creationId xmlns:a16="http://schemas.microsoft.com/office/drawing/2014/main" id="{7C6CBC5B-65A9-1CFE-97E2-F3809EB4F328}"/>
              </a:ext>
            </a:extLst>
          </p:cNvPr>
          <p:cNvPicPr>
            <a:picLocks noChangeAspect="1"/>
          </p:cNvPicPr>
          <p:nvPr/>
        </p:nvPicPr>
        <p:blipFill>
          <a:blip r:embed="rId5"/>
          <a:stretch>
            <a:fillRect/>
          </a:stretch>
        </p:blipFill>
        <p:spPr>
          <a:xfrm>
            <a:off x="5953125" y="2490787"/>
            <a:ext cx="5825394" cy="3024188"/>
          </a:xfrm>
          <a:prstGeom prst="rect">
            <a:avLst/>
          </a:prstGeom>
        </p:spPr>
      </p:pic>
    </p:spTree>
    <p:extLst>
      <p:ext uri="{BB962C8B-B14F-4D97-AF65-F5344CB8AC3E}">
        <p14:creationId xmlns:p14="http://schemas.microsoft.com/office/powerpoint/2010/main" val="402039420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p:cTn id="7" dur="1000" fill="hold"/>
                                        <p:tgtEl>
                                          <p:spTgt spid="114"/>
                                        </p:tgtEl>
                                        <p:attrNameLst>
                                          <p:attrName>ppt_w</p:attrName>
                                        </p:attrNameLst>
                                      </p:cBhvr>
                                      <p:tavLst>
                                        <p:tav tm="0">
                                          <p:val>
                                            <p:fltVal val="0"/>
                                          </p:val>
                                        </p:tav>
                                        <p:tav tm="100000">
                                          <p:val>
                                            <p:strVal val="#ppt_w"/>
                                          </p:val>
                                        </p:tav>
                                      </p:tavLst>
                                    </p:anim>
                                    <p:anim calcmode="lin" valueType="num">
                                      <p:cBhvr>
                                        <p:cTn id="8" dur="1000" fill="hold"/>
                                        <p:tgtEl>
                                          <p:spTgt spid="114"/>
                                        </p:tgtEl>
                                        <p:attrNameLst>
                                          <p:attrName>ppt_h</p:attrName>
                                        </p:attrNameLst>
                                      </p:cBhvr>
                                      <p:tavLst>
                                        <p:tav tm="0">
                                          <p:val>
                                            <p:fltVal val="0"/>
                                          </p:val>
                                        </p:tav>
                                        <p:tav tm="100000">
                                          <p:val>
                                            <p:strVal val="#ppt_h"/>
                                          </p:val>
                                        </p:tav>
                                      </p:tavLst>
                                    </p:anim>
                                    <p:anim calcmode="lin" valueType="num">
                                      <p:cBhvr>
                                        <p:cTn id="9" dur="1000" fill="hold"/>
                                        <p:tgtEl>
                                          <p:spTgt spid="114"/>
                                        </p:tgtEl>
                                        <p:attrNameLst>
                                          <p:attrName>style.rotation</p:attrName>
                                        </p:attrNameLst>
                                      </p:cBhvr>
                                      <p:tavLst>
                                        <p:tav tm="0">
                                          <p:val>
                                            <p:fltVal val="90"/>
                                          </p:val>
                                        </p:tav>
                                        <p:tav tm="100000">
                                          <p:val>
                                            <p:fltVal val="0"/>
                                          </p:val>
                                        </p:tav>
                                      </p:tavLst>
                                    </p:anim>
                                    <p:animEffect transition="in" filter="fade">
                                      <p:cBhvr>
                                        <p:cTn id="10" dur="10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grpSp>
        <p:nvGrpSpPr>
          <p:cNvPr id="8" name="组合 7">
            <a:extLst>
              <a:ext uri="{FF2B5EF4-FFF2-40B4-BE49-F238E27FC236}">
                <a16:creationId xmlns:a16="http://schemas.microsoft.com/office/drawing/2014/main" id="{F4613F9E-48EB-4975-B89B-D142E9A5472A}"/>
              </a:ext>
            </a:extLst>
          </p:cNvPr>
          <p:cNvGrpSpPr/>
          <p:nvPr/>
        </p:nvGrpSpPr>
        <p:grpSpPr>
          <a:xfrm rot="2150069" flipH="1">
            <a:off x="9356776" y="3196584"/>
            <a:ext cx="3378257" cy="3245397"/>
            <a:chOff x="8947603" y="-596196"/>
            <a:chExt cx="2880603" cy="2973450"/>
          </a:xfrm>
        </p:grpSpPr>
        <p:pic>
          <p:nvPicPr>
            <p:cNvPr id="5" name="图片 4" descr="图片包含 物体&#10;&#10;已生成高可信度的说明">
              <a:extLst>
                <a:ext uri="{FF2B5EF4-FFF2-40B4-BE49-F238E27FC236}">
                  <a16:creationId xmlns:a16="http://schemas.microsoft.com/office/drawing/2014/main" id="{E7975190-73B6-411B-8850-78873EFAF8A6}"/>
                </a:ext>
              </a:extLst>
            </p:cNvPr>
            <p:cNvPicPr>
              <a:picLocks noChangeAspect="1"/>
            </p:cNvPicPr>
            <p:nvPr/>
          </p:nvPicPr>
          <p:blipFill rotWithShape="1">
            <a:blip r:embed="rId3">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6" name="图片 5" descr="图片包含 物体&#10;&#10;已生成高可信度的说明">
              <a:extLst>
                <a:ext uri="{FF2B5EF4-FFF2-40B4-BE49-F238E27FC236}">
                  <a16:creationId xmlns:a16="http://schemas.microsoft.com/office/drawing/2014/main" id="{19E4CF69-4C47-4209-B660-BB9B051EFA8A}"/>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7" name="图片 6" descr="图片包含 物体&#10;&#10;已生成高可信度的说明">
              <a:extLst>
                <a:ext uri="{FF2B5EF4-FFF2-40B4-BE49-F238E27FC236}">
                  <a16:creationId xmlns:a16="http://schemas.microsoft.com/office/drawing/2014/main" id="{AB35820F-8219-41D7-AE7E-3CC8B00E9128}"/>
                </a:ext>
              </a:extLst>
            </p:cNvPr>
            <p:cNvPicPr>
              <a:picLocks noChangeAspect="1"/>
            </p:cNvPicPr>
            <p:nvPr/>
          </p:nvPicPr>
          <p:blipFill rotWithShape="1">
            <a:blip r:embed="rId4">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20" name="图片 19" descr="图片包含 物体&#10;&#10;已生成高可信度的说明">
            <a:extLst>
              <a:ext uri="{FF2B5EF4-FFF2-40B4-BE49-F238E27FC236}">
                <a16:creationId xmlns:a16="http://schemas.microsoft.com/office/drawing/2014/main" id="{D79EC10E-36F0-44FF-91BB-3FA68F196D3B}"/>
              </a:ext>
            </a:extLst>
          </p:cNvPr>
          <p:cNvPicPr>
            <a:picLocks noChangeAspect="1"/>
          </p:cNvPicPr>
          <p:nvPr/>
        </p:nvPicPr>
        <p:blipFill rotWithShape="1">
          <a:blip r:embed="rId3">
            <a:extLst>
              <a:ext uri="{28A0092B-C50C-407E-A947-70E740481C1C}">
                <a14:useLocalDpi xmlns:a14="http://schemas.microsoft.com/office/drawing/2010/main" val="0"/>
              </a:ext>
            </a:extLst>
          </a:blip>
          <a:srcRect l="82016" t="12470" r="9033" b="71328"/>
          <a:stretch/>
        </p:blipFill>
        <p:spPr>
          <a:xfrm>
            <a:off x="311499" y="4411644"/>
            <a:ext cx="2786380" cy="2461403"/>
          </a:xfrm>
          <a:prstGeom prst="rect">
            <a:avLst/>
          </a:prstGeom>
        </p:spPr>
      </p:pic>
      <p:pic>
        <p:nvPicPr>
          <p:cNvPr id="21" name="图片 20" descr="图片包含 物体&#10;&#10;已生成高可信度的说明">
            <a:extLst>
              <a:ext uri="{FF2B5EF4-FFF2-40B4-BE49-F238E27FC236}">
                <a16:creationId xmlns:a16="http://schemas.microsoft.com/office/drawing/2014/main" id="{B8A181C5-0B6A-4A7E-81FB-53331AC16027}"/>
              </a:ext>
            </a:extLst>
          </p:cNvPr>
          <p:cNvPicPr>
            <a:picLocks noChangeAspect="1"/>
          </p:cNvPicPr>
          <p:nvPr/>
        </p:nvPicPr>
        <p:blipFill rotWithShape="1">
          <a:blip r:embed="rId5">
            <a:extLst>
              <a:ext uri="{28A0092B-C50C-407E-A947-70E740481C1C}">
                <a14:useLocalDpi xmlns:a14="http://schemas.microsoft.com/office/drawing/2010/main" val="0"/>
              </a:ext>
            </a:extLst>
          </a:blip>
          <a:srcRect l="81613" t="63765" r="10323" b="20033"/>
          <a:stretch/>
        </p:blipFill>
        <p:spPr>
          <a:xfrm>
            <a:off x="2332548" y="4715917"/>
            <a:ext cx="1678376" cy="1896564"/>
          </a:xfrm>
          <a:prstGeom prst="rect">
            <a:avLst/>
          </a:prstGeom>
        </p:spPr>
      </p:pic>
      <p:pic>
        <p:nvPicPr>
          <p:cNvPr id="22" name="图片 21" descr="图片包含 物体&#10;&#10;已生成高可信度的说明">
            <a:extLst>
              <a:ext uri="{FF2B5EF4-FFF2-40B4-BE49-F238E27FC236}">
                <a16:creationId xmlns:a16="http://schemas.microsoft.com/office/drawing/2014/main" id="{BBB63383-20A9-445F-801B-CE92057B068E}"/>
              </a:ext>
            </a:extLst>
          </p:cNvPr>
          <p:cNvPicPr>
            <a:picLocks noChangeAspect="1"/>
          </p:cNvPicPr>
          <p:nvPr/>
        </p:nvPicPr>
        <p:blipFill rotWithShape="1">
          <a:blip r:embed="rId3">
            <a:extLst>
              <a:ext uri="{28A0092B-C50C-407E-A947-70E740481C1C}">
                <a14:useLocalDpi xmlns:a14="http://schemas.microsoft.com/office/drawing/2010/main" val="0"/>
              </a:ext>
            </a:extLst>
          </a:blip>
          <a:srcRect l="85689" t="63765" r="10323" b="28613"/>
          <a:stretch/>
        </p:blipFill>
        <p:spPr>
          <a:xfrm rot="2514939">
            <a:off x="10787874" y="1985942"/>
            <a:ext cx="963561" cy="1035642"/>
          </a:xfrm>
          <a:prstGeom prst="rect">
            <a:avLst/>
          </a:prstGeom>
        </p:spPr>
      </p:pic>
      <p:sp>
        <p:nvSpPr>
          <p:cNvPr id="3" name="TextBox 2">
            <a:extLst>
              <a:ext uri="{FF2B5EF4-FFF2-40B4-BE49-F238E27FC236}">
                <a16:creationId xmlns:a16="http://schemas.microsoft.com/office/drawing/2014/main" id="{CD71563C-508E-49DE-2496-76EF51351133}"/>
              </a:ext>
            </a:extLst>
          </p:cNvPr>
          <p:cNvSpPr txBox="1"/>
          <p:nvPr/>
        </p:nvSpPr>
        <p:spPr>
          <a:xfrm>
            <a:off x="1307659" y="1511320"/>
            <a:ext cx="9100431"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a:ln>
                  <a:noFill/>
                </a:ln>
                <a:solidFill>
                  <a:srgbClr val="FF3300"/>
                </a:solidFill>
                <a:effectLst/>
                <a:uLnTx/>
                <a:uFillTx/>
                <a:latin typeface="Calibri" panose="020F0502020204030204" pitchFamily="34" charset="0"/>
                <a:ea typeface="字魂107号-萌趣欢乐体"/>
                <a:cs typeface="Calibri" panose="020F0502020204030204" pitchFamily="34" charset="0"/>
              </a:rPr>
              <a:t>LUYỆN</a:t>
            </a:r>
            <a:r>
              <a:rPr kumimoji="0" lang="en-US" sz="13800" b="1" i="0" u="none" strike="noStrike" kern="1200" cap="none" spc="0" normalizeH="0" noProof="0" dirty="0">
                <a:ln>
                  <a:noFill/>
                </a:ln>
                <a:solidFill>
                  <a:srgbClr val="FF3300"/>
                </a:solidFill>
                <a:effectLst/>
                <a:uLnTx/>
                <a:uFillTx/>
                <a:latin typeface="Calibri" panose="020F0502020204030204" pitchFamily="34" charset="0"/>
                <a:ea typeface="字魂107号-萌趣欢乐体"/>
                <a:cs typeface="Calibri" panose="020F0502020204030204" pitchFamily="34" charset="0"/>
              </a:rPr>
              <a:t> TẬP</a:t>
            </a:r>
            <a:endParaRPr kumimoji="0" lang="en-US" sz="13800" b="1" i="0" u="none" strike="noStrike" kern="1200" cap="none" spc="0" normalizeH="0" baseline="0" noProof="0" dirty="0">
              <a:ln>
                <a:noFill/>
              </a:ln>
              <a:solidFill>
                <a:srgbClr val="FF3300"/>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2974571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F44FE-F8FB-41F6-A302-F315915A4D2C}"/>
              </a:ext>
            </a:extLst>
          </p:cNvPr>
          <p:cNvSpPr/>
          <p:nvPr/>
        </p:nvSpPr>
        <p:spPr>
          <a:xfrm>
            <a:off x="470053" y="203991"/>
            <a:ext cx="11325338" cy="6494085"/>
          </a:xfrm>
          <a:prstGeom prst="roundRect">
            <a:avLst>
              <a:gd name="adj" fmla="val 8185"/>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2858258-0865-8C1E-04C0-C817607F830F}"/>
              </a:ext>
            </a:extLst>
          </p:cNvPr>
          <p:cNvGrpSpPr/>
          <p:nvPr/>
        </p:nvGrpSpPr>
        <p:grpSpPr>
          <a:xfrm>
            <a:off x="447675" y="134981"/>
            <a:ext cx="11100753" cy="1103632"/>
            <a:chOff x="1517027" y="-220661"/>
            <a:chExt cx="9669831" cy="1376145"/>
          </a:xfrm>
          <a:solidFill>
            <a:schemeClr val="accent4">
              <a:lumMod val="20000"/>
              <a:lumOff val="80000"/>
            </a:schemeClr>
          </a:solidFill>
        </p:grpSpPr>
        <p:sp>
          <p:nvSpPr>
            <p:cNvPr id="8" name="Rectangle: Rounded Corners 7">
              <a:extLst>
                <a:ext uri="{FF2B5EF4-FFF2-40B4-BE49-F238E27FC236}">
                  <a16:creationId xmlns:a16="http://schemas.microsoft.com/office/drawing/2014/main" id="{BBC21B79-AC71-65A1-5B22-883C99CC4025}"/>
                </a:ext>
              </a:extLst>
            </p:cNvPr>
            <p:cNvSpPr/>
            <p:nvPr/>
          </p:nvSpPr>
          <p:spPr>
            <a:xfrm>
              <a:off x="1517027" y="-220661"/>
              <a:ext cx="9669831" cy="1351939"/>
            </a:xfrm>
            <a:prstGeom prst="roundRect">
              <a:avLst/>
            </a:prstGeom>
            <a:grpFill/>
            <a:ln w="28575">
              <a:solidFill>
                <a:srgbClr val="C55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06FC4975-B009-59F3-5062-CFE6A3E0946F}"/>
                </a:ext>
              </a:extLst>
            </p:cNvPr>
            <p:cNvSpPr txBox="1"/>
            <p:nvPr/>
          </p:nvSpPr>
          <p:spPr>
            <a:xfrm>
              <a:off x="1751557" y="-187725"/>
              <a:ext cx="9346797" cy="1343209"/>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1. </a:t>
              </a:r>
              <a:r>
                <a:rPr kumimoji="0" lang="vi-VN" sz="3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Chọn đọc một bài đã học trong chủ điểm Sống để yêu thương và trả lời câu hỏi. </a:t>
              </a:r>
            </a:p>
          </p:txBody>
        </p:sp>
      </p:grpSp>
      <p:pic>
        <p:nvPicPr>
          <p:cNvPr id="11" name="Picture 10">
            <a:extLst>
              <a:ext uri="{FF2B5EF4-FFF2-40B4-BE49-F238E27FC236}">
                <a16:creationId xmlns:a16="http://schemas.microsoft.com/office/drawing/2014/main" id="{8828C615-C4F6-14C5-2423-59CB649E401E}"/>
              </a:ext>
            </a:extLst>
          </p:cNvPr>
          <p:cNvPicPr>
            <a:picLocks noChangeAspect="1"/>
          </p:cNvPicPr>
          <p:nvPr/>
        </p:nvPicPr>
        <p:blipFill>
          <a:blip r:embed="rId4"/>
          <a:stretch>
            <a:fillRect/>
          </a:stretch>
        </p:blipFill>
        <p:spPr>
          <a:xfrm>
            <a:off x="2800350" y="1276350"/>
            <a:ext cx="6457950" cy="5295900"/>
          </a:xfrm>
          <a:prstGeom prst="rect">
            <a:avLst/>
          </a:prstGeom>
        </p:spPr>
      </p:pic>
    </p:spTree>
    <p:extLst>
      <p:ext uri="{BB962C8B-B14F-4D97-AF65-F5344CB8AC3E}">
        <p14:creationId xmlns:p14="http://schemas.microsoft.com/office/powerpoint/2010/main" val="318571570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1074</Words>
  <Application>Microsoft Office PowerPoint</Application>
  <PresentationFormat>Widescreen</PresentationFormat>
  <Paragraphs>117</Paragraphs>
  <Slides>25</Slides>
  <Notes>21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等线</vt:lpstr>
      <vt:lpstr>思源黑体 Normal</vt:lpstr>
      <vt:lpstr>Arial</vt:lpstr>
      <vt:lpstr>Calibri</vt:lpstr>
      <vt:lpstr>SVN-Poky's</vt:lpstr>
      <vt:lpstr>Times New Roman</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36</cp:revision>
  <dcterms:created xsi:type="dcterms:W3CDTF">2023-12-14T02:24:10Z</dcterms:created>
  <dcterms:modified xsi:type="dcterms:W3CDTF">2024-02-14T08:20:37Z</dcterms:modified>
</cp:coreProperties>
</file>