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  <p:sldMasterId id="2147483686" r:id="rId4"/>
  </p:sldMasterIdLst>
  <p:notesMasterIdLst>
    <p:notesMasterId r:id="rId17"/>
  </p:notesMasterIdLst>
  <p:sldIdLst>
    <p:sldId id="304" r:id="rId5"/>
    <p:sldId id="303" r:id="rId6"/>
    <p:sldId id="305" r:id="rId7"/>
    <p:sldId id="264" r:id="rId8"/>
    <p:sldId id="267" r:id="rId9"/>
    <p:sldId id="299" r:id="rId10"/>
    <p:sldId id="298" r:id="rId11"/>
    <p:sldId id="306" r:id="rId12"/>
    <p:sldId id="307" r:id="rId13"/>
    <p:sldId id="301" r:id="rId14"/>
    <p:sldId id="308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ao Tran" initials="TT" lastIdx="4" clrIdx="0">
    <p:extLst>
      <p:ext uri="{19B8F6BF-5375-455C-9EA6-DF929625EA0E}">
        <p15:presenceInfo xmlns:p15="http://schemas.microsoft.com/office/powerpoint/2012/main" userId="32beb6e879873b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8T16:38:19.215" idx="2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8T16:38:19.215" idx="4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B7811-5EEE-4A43-B2F1-546D7F2F5C5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6DF3F-457F-4AF9-BA69-DB99A3E2A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2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42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41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209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220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403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12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917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7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facebook.com/groups/629898828017053" TargetMode="Externa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992801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69715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514667" y="274640"/>
            <a:ext cx="3572934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93751" y="274640"/>
            <a:ext cx="10517716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910473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6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58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9894485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451973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684764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93751" y="1600202"/>
            <a:ext cx="70442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41218" y="1600202"/>
            <a:ext cx="70463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781614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7757950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131918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360876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8960607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679152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397551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863022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514667" y="274640"/>
            <a:ext cx="3572934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93751" y="274640"/>
            <a:ext cx="10517716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481337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1AF2B1-6A90-CB69-DAB7-D57BA4B3C7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2CB5D32-802B-F811-76CE-E817757D1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211B0A-F0F5-70FB-B3A8-74F4F5C6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F8BB81-0E4E-63DB-6569-E975D42D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D01E25-B706-3BE5-9ADD-A48435FD1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903785"/>
      </p:ext>
    </p:extLst>
  </p:cSld>
  <p:clrMapOvr>
    <a:masterClrMapping/>
  </p:clrMapOvr>
  <p:transition spd="slow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09BE50-598E-22C3-0E13-8F97F4DED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3B4EE1-D12F-B09A-0C25-0F53AD78E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89C071-D5F8-0CB7-EA7E-7A5403867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333FB1-F7FE-8F8E-F1FB-61352897C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242CB4-28A3-7EA6-97C5-E6906336A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499096"/>
      </p:ext>
    </p:extLst>
  </p:cSld>
  <p:clrMapOvr>
    <a:masterClrMapping/>
  </p:clrMapOvr>
  <p:transition spd="slow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092160-89B2-93CF-3CEB-14E3C392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B8FAFA-FB76-C83B-5479-558B391A0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9C31B8-6A48-DBC1-9925-6C56376CF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6B69C1-2F9E-97A2-EAE2-D42AECC5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21B383-FC4A-D948-9277-C5C77BCC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361205"/>
      </p:ext>
    </p:extLst>
  </p:cSld>
  <p:clrMapOvr>
    <a:masterClrMapping/>
  </p:clrMapOvr>
  <p:transition spd="slow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20B30C-72BF-51F0-249F-FA8CC3A47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D5BF7F-859A-C081-CED2-078C173E8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E13D43-E0E9-775B-A673-BD9D11244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7D2BF71-95D5-242F-6BFD-1A652CECE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6672779-990C-8C8C-573C-F02B0058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00961BB-55F0-2C92-1B69-CC3CF3A8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639845"/>
      </p:ext>
    </p:extLst>
  </p:cSld>
  <p:clrMapOvr>
    <a:masterClrMapping/>
  </p:clrMapOvr>
  <p:transition spd="slow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13ACF2-155D-F80E-06B6-3D1DAA469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500E94-045F-5F94-0955-A2A464D98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D908EB9-1CB5-FAA0-265B-336ADE342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C71FD3-4B8C-6BBD-1241-18E2C396F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1B9E184-FB6B-1C77-2102-7A863CDC7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F4E01C5-8465-8739-931D-8D14BC18C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EFD6706-F071-34FF-9658-F260818E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8D69791-9EE3-03A7-48E1-635CC47CF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236774"/>
      </p:ext>
    </p:extLst>
  </p:cSld>
  <p:clrMapOvr>
    <a:masterClrMapping/>
  </p:clrMapOvr>
  <p:transition spd="slow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392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93769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43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996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879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9433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993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48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564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>
            <a:extLst>
              <a:ext uri="{FF2B5EF4-FFF2-40B4-BE49-F238E27FC236}">
                <a16:creationId xmlns:a16="http://schemas.microsoft.com/office/drawing/2014/main" id="{2A1F954D-F86C-5B16-B366-58FC28EDDE45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F6E6E11-D5B8-A91C-F768-D95DE8E27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203" y="156074"/>
            <a:ext cx="1467831" cy="1004406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57A09E6E-3A08-146A-1B56-45A53B686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268" y="-446581"/>
            <a:ext cx="3045561" cy="1991867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5967E517-8B38-FC3B-5C3D-6A2F7EA2B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-2"/>
            <a:ext cx="12192000" cy="6857998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EB7A0003-1137-060D-54EA-7F9457307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" y="-1800"/>
            <a:ext cx="12191999" cy="3278362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2DE8E1E7-5CD1-AD19-34CD-E6878852E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89" y="-579776"/>
            <a:ext cx="1600149" cy="1740256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4457B9D-E9A4-5DCF-6EEC-E5D33D328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5834" y="0"/>
            <a:ext cx="1438082" cy="3183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426F055-1F11-57FF-88C1-7C6742BD11F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7B56B8-678A-383F-4C72-0C09CAE8227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FCFF8-2D26-B05B-EE5A-ABF04EB1BE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02550-522F-22EF-819B-5CD4D732DDB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6BC02-BBCF-5AD5-156D-5195CE86AB4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E9FF11-8D4F-80D2-1AA7-0C39A09164CB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F53D7D-EBFA-E17B-E64D-1D5FDBEB5C1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964BCD-FAF9-0479-5A65-EF50FA3EB41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B83266-C81F-8E0A-C4C7-4D781DBE545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82383B-6C7A-E648-1391-734E2D598A6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941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92050"/>
      </p:ext>
    </p:extLst>
  </p:cSld>
  <p:clrMapOvr>
    <a:masterClrMapping/>
  </p:clrMapOvr>
  <p:transition spd="slow">
    <p:comb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87539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93751" y="1600202"/>
            <a:ext cx="70442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41218" y="1600202"/>
            <a:ext cx="70463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605278"/>
      </p:ext>
    </p:extLst>
  </p:cSld>
  <p:clrMapOvr>
    <a:masterClrMapping/>
  </p:clrMapOvr>
  <p:transition spd="slow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4780"/>
      </p:ext>
    </p:extLst>
  </p:cSld>
  <p:clrMapOvr>
    <a:masterClrMapping/>
  </p:clrMapOvr>
  <p:transition spd="slow">
    <p:comb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67278"/>
      </p:ext>
    </p:extLst>
  </p:cSld>
  <p:clrMapOvr>
    <a:masterClrMapping/>
  </p:clrMapOvr>
  <p:transition spd="slow">
    <p:comb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07944"/>
      </p:ext>
    </p:extLst>
  </p:cSld>
  <p:clrMapOvr>
    <a:masterClrMapping/>
  </p:clrMapOvr>
  <p:transition spd="slow">
    <p:comb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02272"/>
      </p:ext>
    </p:extLst>
  </p:cSld>
  <p:clrMapOvr>
    <a:masterClrMapping/>
  </p:clrMapOvr>
  <p:transition spd="slow">
    <p:comb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84477"/>
      </p:ext>
    </p:extLst>
  </p:cSld>
  <p:clrMapOvr>
    <a:masterClrMapping/>
  </p:clrMapOvr>
  <p:transition spd="slow">
    <p:comb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48605"/>
      </p:ext>
    </p:extLst>
  </p:cSld>
  <p:clrMapOvr>
    <a:masterClrMapping/>
  </p:clrMapOvr>
  <p:transition spd="slow">
    <p:comb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73408"/>
      </p:ext>
    </p:extLst>
  </p:cSld>
  <p:clrMapOvr>
    <a:masterClrMapping/>
  </p:clrMapOvr>
  <p:transition spd="slow">
    <p:comb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433"/>
      </p:ext>
    </p:extLst>
  </p:cSld>
  <p:clrMapOvr>
    <a:masterClrMapping/>
  </p:clrMapOvr>
  <p:transition spd="slow">
    <p:comb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19899"/>
      </p:ext>
    </p:extLst>
  </p:cSld>
  <p:clrMapOvr>
    <a:masterClrMapping/>
  </p:clrMapOvr>
  <p:transition spd="slow">
    <p:comb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59889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30221"/>
      </p:ext>
    </p:extLst>
  </p:cSld>
  <p:clrMapOvr>
    <a:masterClrMapping/>
  </p:clrMapOvr>
  <p:transition spd="slow">
    <p:comb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75323"/>
      </p:ext>
    </p:extLst>
  </p:cSld>
  <p:clrMapOvr>
    <a:masterClrMapping/>
  </p:clrMapOvr>
  <p:transition spd="slow">
    <p:comb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2374"/>
      </p:ext>
    </p:extLst>
  </p:cSld>
  <p:clrMapOvr>
    <a:masterClrMapping/>
  </p:clrMapOvr>
  <p:transition spd="slow">
    <p:comb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52046"/>
      </p:ext>
    </p:extLst>
  </p:cSld>
  <p:clrMapOvr>
    <a:masterClrMapping/>
  </p:clrMapOvr>
  <p:transition spd="slow">
    <p:comb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51336"/>
      </p:ext>
    </p:extLst>
  </p:cSld>
  <p:clrMapOvr>
    <a:masterClrMapping/>
  </p:clrMapOvr>
  <p:transition spd="slow">
    <p:comb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79708"/>
      </p:ext>
    </p:extLst>
  </p:cSld>
  <p:clrMapOvr>
    <a:masterClrMapping/>
  </p:clrMapOvr>
  <p:transition spd="slow">
    <p:comb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018825"/>
      </p:ext>
    </p:extLst>
  </p:cSld>
  <p:clrMapOvr>
    <a:masterClrMapping/>
  </p:clrMapOvr>
  <p:transition spd="slow">
    <p:comb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38355"/>
      </p:ext>
    </p:extLst>
  </p:cSld>
  <p:clrMapOvr>
    <a:masterClrMapping/>
  </p:clrMapOvr>
  <p:transition spd="slow">
    <p:comb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41691"/>
      </p:ext>
    </p:extLst>
  </p:cSld>
  <p:clrMapOvr>
    <a:masterClrMapping/>
  </p:clrMapOvr>
  <p:transition spd="slow">
    <p:comb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34592"/>
      </p:ext>
    </p:extLst>
  </p:cSld>
  <p:clrMapOvr>
    <a:masterClrMapping/>
  </p:clrMapOvr>
  <p:transition spd="slow">
    <p:comb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0414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752384"/>
      </p:ext>
    </p:extLst>
  </p:cSld>
  <p:clrMapOvr>
    <a:masterClrMapping/>
  </p:clrMapOvr>
  <p:transition spd="slow">
    <p:comb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13958"/>
      </p:ext>
    </p:extLst>
  </p:cSld>
  <p:clrMapOvr>
    <a:masterClrMapping/>
  </p:clrMapOvr>
  <p:transition spd="slow">
    <p:comb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38799"/>
      </p:ext>
    </p:extLst>
  </p:cSld>
  <p:clrMapOvr>
    <a:masterClrMapping/>
  </p:clrMapOvr>
  <p:transition spd="slow">
    <p:comb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64454"/>
      </p:ext>
    </p:extLst>
  </p:cSld>
  <p:clrMapOvr>
    <a:masterClrMapping/>
  </p:clrMapOvr>
  <p:transition spd="slow">
    <p:comb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">
            <a:extLst>
              <a:ext uri="{FF2B5EF4-FFF2-40B4-BE49-F238E27FC236}">
                <a16:creationId xmlns:a16="http://schemas.microsoft.com/office/drawing/2014/main" id="{6D8BF15B-B832-A82D-4B51-F50B94E30F5A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4CB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D14C9F3-73A8-CBD5-3AAB-9C971E876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0" y="0"/>
            <a:ext cx="12192000" cy="6856198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7EE8BF9D-8AF3-300D-5F9C-7723651CA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4830" y="-1802"/>
            <a:ext cx="12191999" cy="168906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B6FBFE3-A436-AD74-D842-71728D0E4F8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5E6C8-E276-0988-6755-44EA2DD776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78D8C3-CDC7-8C53-F8F2-98BE89C204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02CB6-4081-94D2-6454-F0A42522D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B0F134-ABE7-ADDE-BAD6-F73C36CD8E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19163D-8AD6-C839-012C-AE1031CAC4F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EB5D2-E28E-36C5-65B9-4182F9B0BD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1CE67-74D3-5C85-27F6-215EF7E98D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8E589F-ADD0-8CE1-CC49-62F8F9354B9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11292E-7B60-5B75-BE93-1EA7EB1D02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95348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E1A0C8-1FB0-9A48-E5F4-B1875DB4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EE67EF-BFD6-1BC4-A5EC-3C6386811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F46C223-E39D-00C9-F42E-D0061B2DF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B3838C-C27F-76BF-88F0-306D30778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B27BDB0-FD08-4E7D-0C31-BC2A0B1A7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21B870-1560-C3F9-D46D-D4944BA10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348333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A3EEE4-967A-4B2C-FE7D-9E424A0D7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A9F3F6E-7BED-EBA9-1FCB-6A475FE96F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E686E0-265E-FDA3-3281-D29EAF436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8B8B27-2ACE-6295-DF11-2EA1B0E7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4DB63E-E385-DD64-2F2A-CA8467CE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4D2378-D172-9E74-B34F-5596ECA5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246584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8C8F8D-41D9-574C-F782-80C88716F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BB0392-7375-183C-FD77-212FEE738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4AA4CF-940E-76D0-0634-103A87A05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7F6CB4-25FA-9753-6A82-F0BA0338D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CAFDBD-60A0-FB05-12E6-1A5477572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03516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2FC9DA1-06C5-B9BB-53A8-07E9B6FBD0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1F1C0C-17E2-5592-E586-D7291B666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4E67D6-D46C-63E1-2CAE-2E8851468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FE7029-D111-4C06-6DF2-2B799838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E35EA4-1714-8A8E-091D-F87EFE210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3455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388900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814871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10732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9" Type="http://schemas.openxmlformats.org/officeDocument/2006/relationships/slideLayout" Target="../slideLayouts/slideLayout62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57.xml"/><Relationship Id="rId42" Type="http://schemas.openxmlformats.org/officeDocument/2006/relationships/slideLayout" Target="../slideLayouts/slideLayout65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38" Type="http://schemas.openxmlformats.org/officeDocument/2006/relationships/slideLayout" Target="../slideLayouts/slideLayout61.xml"/><Relationship Id="rId46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64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37" Type="http://schemas.openxmlformats.org/officeDocument/2006/relationships/slideLayout" Target="../slideLayouts/slideLayout60.xml"/><Relationship Id="rId40" Type="http://schemas.openxmlformats.org/officeDocument/2006/relationships/slideLayout" Target="../slideLayouts/slideLayout63.xml"/><Relationship Id="rId45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36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4" Type="http://schemas.openxmlformats.org/officeDocument/2006/relationships/slideLayout" Target="../slideLayouts/slideLayout67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35" Type="http://schemas.openxmlformats.org/officeDocument/2006/relationships/slideLayout" Target="../slideLayouts/slideLayout58.xml"/><Relationship Id="rId43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8D4CE0D-2AC7-4937-BCA3-F910E5651D22}"/>
              </a:ext>
            </a:extLst>
          </p:cNvPr>
          <p:cNvSpPr txBox="1"/>
          <p:nvPr userDrawn="1"/>
        </p:nvSpPr>
        <p:spPr>
          <a:xfrm>
            <a:off x="1" y="-1596201"/>
            <a:ext cx="12192000" cy="45320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45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402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1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90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2023/10/26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9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7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25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ransition spd="slow">
    <p:comb/>
  </p:transition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8D4CE0D-2AC7-4937-BCA3-F910E5651D22}"/>
              </a:ext>
            </a:extLst>
          </p:cNvPr>
          <p:cNvSpPr txBox="1"/>
          <p:nvPr userDrawn="1"/>
        </p:nvSpPr>
        <p:spPr>
          <a:xfrm>
            <a:off x="1" y="-1596201"/>
            <a:ext cx="12192000" cy="45320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45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2B83-F68B-4011-B04D-379142B4D165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73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A6D33F7-5BBD-F77D-E316-007537AD4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AE3D51-2EFE-5EFD-CE62-E101CBD02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8E4CF5-2B29-FD13-72C2-F9416FC03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9F84E-6ED2-4CA0-8467-E95EA9C45FB3}" type="datetimeFigureOut">
              <a:rPr lang="zh-CN" altLang="en-US" smtClean="0"/>
              <a:t>2023/10/26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183975-DCA3-FDF9-D467-200885FC6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D89DD6-0EC7-ED2B-A93D-F302CCDDE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95E81-9533-40F1-8751-3D6DE348B68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28E201D-927B-E4F6-B7AE-746FDC37CBB5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266700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60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  <p:sldLayoutId id="2147483723" r:id="rId37"/>
    <p:sldLayoutId id="2147483724" r:id="rId38"/>
    <p:sldLayoutId id="2147483725" r:id="rId39"/>
    <p:sldLayoutId id="2147483726" r:id="rId40"/>
    <p:sldLayoutId id="2147483727" r:id="rId41"/>
    <p:sldLayoutId id="2147483728" r:id="rId42"/>
    <p:sldLayoutId id="2147483729" r:id="rId43"/>
    <p:sldLayoutId id="2147483730" r:id="rId44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emf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0.png"/><Relationship Id="rId12" Type="http://schemas.openxmlformats.org/officeDocument/2006/relationships/image" Target="../media/image45.emf"/><Relationship Id="rId17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image" Target="../media/image23.png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jpg"/><Relationship Id="rId15" Type="http://schemas.openxmlformats.org/officeDocument/2006/relationships/image" Target="../media/image17.png"/><Relationship Id="rId10" Type="http://schemas.openxmlformats.org/officeDocument/2006/relationships/image" Target="../media/image43.png"/><Relationship Id="rId19" Type="http://schemas.openxmlformats.org/officeDocument/2006/relationships/image" Target="../media/image48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.wdp"/><Relationship Id="rId3" Type="http://schemas.openxmlformats.org/officeDocument/2006/relationships/image" Target="../media/image16.jp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jpg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11" Type="http://schemas.openxmlformats.org/officeDocument/2006/relationships/image" Target="../media/image19.png"/><Relationship Id="rId5" Type="http://schemas.openxmlformats.org/officeDocument/2006/relationships/image" Target="../media/image30.png"/><Relationship Id="rId10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4.png"/><Relationship Id="rId3" Type="http://schemas.openxmlformats.org/officeDocument/2006/relationships/image" Target="../media/image16.jpg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11" Type="http://schemas.openxmlformats.org/officeDocument/2006/relationships/image" Target="../media/image19.png"/><Relationship Id="rId5" Type="http://schemas.openxmlformats.org/officeDocument/2006/relationships/image" Target="../media/image30.png"/><Relationship Id="rId10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C4E9E3-3AB8-364A-432A-5777F263A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642" y="1222056"/>
            <a:ext cx="6974428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234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BB8A45-FFB2-E49F-8353-F5541BE059C6}"/>
              </a:ext>
            </a:extLst>
          </p:cNvPr>
          <p:cNvSpPr txBox="1"/>
          <p:nvPr/>
        </p:nvSpPr>
        <p:spPr>
          <a:xfrm>
            <a:off x="2083981" y="2604977"/>
            <a:ext cx="856984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6905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">
            <a:extLst>
              <a:ext uri="{FF2B5EF4-FFF2-40B4-BE49-F238E27FC236}">
                <a16:creationId xmlns:a16="http://schemas.microsoft.com/office/drawing/2014/main" id="{E70E70AD-D327-082B-A3FB-90A6D0102C0B}"/>
              </a:ext>
            </a:extLst>
          </p:cNvPr>
          <p:cNvSpPr txBox="1"/>
          <p:nvPr/>
        </p:nvSpPr>
        <p:spPr>
          <a:xfrm>
            <a:off x="5086203" y="379726"/>
            <a:ext cx="404664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buFont typeface="Wingdings" panose="05000000000000000000" pitchFamily="2" charset="2"/>
              <a:buNone/>
              <a:defRPr sz="2200">
                <a:solidFill>
                  <a:srgbClr val="3E877E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字魂58号-创中黑" panose="00000500000000000000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E877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+mn-lt"/>
              </a:rPr>
              <a:t>Về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3E877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E877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+mn-lt"/>
              </a:rPr>
              <a:t>nhà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3E877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+mn-lt"/>
              </a:rPr>
              <a:t>: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3E877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pitchFamily="34" charset="-122"/>
              <a:sym typeface="+mn-lt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:a16="http://schemas.microsoft.com/office/drawing/2014/main" id="{8D8FB247-BFC6-26F0-D04C-96BD581FA594}"/>
              </a:ext>
            </a:extLst>
          </p:cNvPr>
          <p:cNvSpPr txBox="1"/>
          <p:nvPr/>
        </p:nvSpPr>
        <p:spPr>
          <a:xfrm>
            <a:off x="3289749" y="1610122"/>
            <a:ext cx="83298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latin typeface="思源黑体 CN Medium" panose="020B0600000000000000" pitchFamily="34" charset="-122"/>
                <a:ea typeface="思源黑体 CN Medium" panose="020B0600000000000000" pitchFamily="34" charset="-122"/>
                <a:cs typeface="字魂58号-创中黑" panose="00000500000000000000" charset="-122"/>
              </a:defRPr>
            </a:lvl1pPr>
          </a:lstStyle>
          <a:p>
            <a:pPr marL="0" lvl="0" indent="0" algn="just">
              <a:lnSpc>
                <a:spcPct val="100000"/>
              </a:lnSpc>
              <a:buNone/>
            </a:pPr>
            <a:r>
              <a:rPr lang="vi-VN" altLang="zh-CN" sz="3600" b="1" dirty="0">
                <a:solidFill>
                  <a:prstClr val="black"/>
                </a:solidFill>
                <a:latin typeface="Cambria" panose="02040503050406030204" pitchFamily="18" charset="0"/>
                <a:sym typeface="+mn-lt"/>
              </a:rPr>
              <a:t>Kể với người thân một câu chuyện trong hoạt động Đọc mở rộng mà em thấy ấn tượng</a:t>
            </a:r>
            <a:r>
              <a:rPr lang="en-US" altLang="zh-CN" sz="3600" b="1" dirty="0">
                <a:solidFill>
                  <a:prstClr val="black"/>
                </a:solidFill>
                <a:latin typeface="Cambria" panose="02040503050406030204" pitchFamily="18" charset="0"/>
                <a:sym typeface="+mn-lt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思源黑体 CN Medium" panose="020B0600000000000000" pitchFamily="34" charset="-122"/>
              <a:sym typeface="+mn-lt"/>
            </a:endParaRPr>
          </a:p>
        </p:txBody>
      </p:sp>
      <p:pic>
        <p:nvPicPr>
          <p:cNvPr id="6" name="图片 8" descr="13">
            <a:extLst>
              <a:ext uri="{FF2B5EF4-FFF2-40B4-BE49-F238E27FC236}">
                <a16:creationId xmlns:a16="http://schemas.microsoft.com/office/drawing/2014/main" id="{15EB8B67-D7D9-20F4-3590-2056DE3A4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59" y="2409807"/>
            <a:ext cx="3742690" cy="331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0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b="8142"/>
          <a:stretch/>
        </p:blipFill>
        <p:spPr>
          <a:xfrm>
            <a:off x="140493" y="558362"/>
            <a:ext cx="5828731" cy="6299638"/>
          </a:xfrm>
          <a:prstGeom prst="rect">
            <a:avLst/>
          </a:prstGeom>
        </p:spPr>
      </p:pic>
      <p:pic>
        <p:nvPicPr>
          <p:cNvPr id="3" name="胎教音乐-小步舞曲(贝多芬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61419" y="7389440"/>
            <a:ext cx="609600" cy="6096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/>
          <a:stretch/>
        </p:blipFill>
        <p:spPr>
          <a:xfrm>
            <a:off x="140494" y="1203639"/>
            <a:ext cx="6720925" cy="54150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2501">
            <a:off x="3971914" y="2533536"/>
            <a:ext cx="875371" cy="10480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514">
            <a:off x="1676206" y="1058565"/>
            <a:ext cx="756252" cy="106126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3139006"/>
            <a:ext cx="708025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02" y="2275375"/>
            <a:ext cx="844215" cy="20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28434" y="3140969"/>
            <a:ext cx="4231463" cy="3517101"/>
          </a:xfrm>
          <a:prstGeom prst="rect">
            <a:avLst/>
          </a:prstGeom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153" y="2947787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791" y="1146996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446" y="3365021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01" y="360571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120ED8-E880-D26F-E3E5-B4483C24C6B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39369" y="481060"/>
            <a:ext cx="6828112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348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0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9">
            <a:extLst>
              <a:ext uri="{FF2B5EF4-FFF2-40B4-BE49-F238E27FC236}">
                <a16:creationId xmlns:a16="http://schemas.microsoft.com/office/drawing/2014/main" id="{2275053E-A0CF-DF4F-BE7B-AC1C6D97D7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557" y="1844040"/>
            <a:ext cx="5013960" cy="5013960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72EAE5BD-7A58-74EB-ED55-C990374179A7}"/>
              </a:ext>
            </a:extLst>
          </p:cNvPr>
          <p:cNvSpPr/>
          <p:nvPr/>
        </p:nvSpPr>
        <p:spPr>
          <a:xfrm>
            <a:off x="2021443" y="438150"/>
            <a:ext cx="8675132" cy="1837218"/>
          </a:xfrm>
          <a:prstGeom prst="wedgeRoundRectCallout">
            <a:avLst>
              <a:gd name="adj1" fmla="val -42107"/>
              <a:gd name="adj2" fmla="val 31236"/>
              <a:gd name="adj3" fmla="val 16667"/>
            </a:avLst>
          </a:prstGeom>
          <a:solidFill>
            <a:srgbClr val="FFD2DD"/>
          </a:solidFill>
          <a:ln w="25400" cap="flat" cmpd="sng" algn="ctr">
            <a:solidFill>
              <a:srgbClr val="F7A9BD">
                <a:lumMod val="1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vi-VN" sz="4000" kern="0" dirty="0">
                <a:solidFill>
                  <a:srgbClr val="F7A9BD">
                    <a:lumMod val="10000"/>
                  </a:srgbClr>
                </a:solidFill>
                <a:latin typeface="Cambria" panose="02040503050406030204" pitchFamily="18" charset="0"/>
                <a:sym typeface="Arial"/>
              </a:rPr>
              <a:t>Tìm các câu tục ngữ, thành ngữ nói về tình yêu thương giữa con người với con người.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7A9BD">
                  <a:lumMod val="1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E6DC7A-ABB2-ECFE-2E1A-43423FCC5100}"/>
              </a:ext>
            </a:extLst>
          </p:cNvPr>
          <p:cNvSpPr txBox="1"/>
          <p:nvPr/>
        </p:nvSpPr>
        <p:spPr>
          <a:xfrm>
            <a:off x="3476624" y="2914650"/>
            <a:ext cx="87153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Lá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lành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đùm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lá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rách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ngã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nâng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Nhường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cơm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áo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miếng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no,….</a:t>
            </a:r>
          </a:p>
        </p:txBody>
      </p:sp>
    </p:spTree>
    <p:extLst>
      <p:ext uri="{BB962C8B-B14F-4D97-AF65-F5344CB8AC3E}">
        <p14:creationId xmlns:p14="http://schemas.microsoft.com/office/powerpoint/2010/main" val="6794604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9">
            <a:extLst>
              <a:ext uri="{FF2B5EF4-FFF2-40B4-BE49-F238E27FC236}">
                <a16:creationId xmlns:a16="http://schemas.microsoft.com/office/drawing/2014/main" id="{2275053E-A0CF-DF4F-BE7B-AC1C6D97D7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557" y="1844040"/>
            <a:ext cx="5013960" cy="5013960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72EAE5BD-7A58-74EB-ED55-C990374179A7}"/>
              </a:ext>
            </a:extLst>
          </p:cNvPr>
          <p:cNvSpPr/>
          <p:nvPr/>
        </p:nvSpPr>
        <p:spPr>
          <a:xfrm>
            <a:off x="2021443" y="438150"/>
            <a:ext cx="9094232" cy="1837218"/>
          </a:xfrm>
          <a:prstGeom prst="wedgeRoundRectCallout">
            <a:avLst>
              <a:gd name="adj1" fmla="val -42107"/>
              <a:gd name="adj2" fmla="val 31236"/>
              <a:gd name="adj3" fmla="val 16667"/>
            </a:avLst>
          </a:prstGeom>
          <a:solidFill>
            <a:srgbClr val="FFD2DD"/>
          </a:solidFill>
          <a:ln w="25400" cap="flat" cmpd="sng" algn="ctr">
            <a:solidFill>
              <a:srgbClr val="F7A9BD">
                <a:lumMod val="1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vi-VN" sz="4000" kern="0" dirty="0">
                <a:solidFill>
                  <a:srgbClr val="F7A9BD">
                    <a:lumMod val="10000"/>
                  </a:srgbClr>
                </a:solidFill>
                <a:latin typeface="Cambria" panose="02040503050406030204" pitchFamily="18" charset="0"/>
                <a:sym typeface="Arial"/>
              </a:rPr>
              <a:t>Kể tên bài thơ nói về tình cảm yêu thương mà em đã được nghe, được đọc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7A9BD">
                  <a:lumMod val="1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E6DC7A-ABB2-ECFE-2E1A-43423FCC5100}"/>
              </a:ext>
            </a:extLst>
          </p:cNvPr>
          <p:cNvSpPr txBox="1"/>
          <p:nvPr/>
        </p:nvSpPr>
        <p:spPr>
          <a:xfrm>
            <a:off x="3476624" y="2914650"/>
            <a:ext cx="87153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muội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ông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ngọt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cuối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mùa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2218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11"/>
            <a:ext cx="12191999" cy="6857836"/>
          </a:xfrm>
          <a:prstGeom prst="rect">
            <a:avLst/>
          </a:prstGeom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6755" y="-273364"/>
            <a:ext cx="7881412" cy="1025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ABB25BB9-DD67-4A5D-B123-0DABEA3BC2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t="54200" r="56302" b="10801"/>
          <a:stretch/>
        </p:blipFill>
        <p:spPr>
          <a:xfrm>
            <a:off x="140207" y="3284985"/>
            <a:ext cx="4407864" cy="3673219"/>
          </a:xfrm>
          <a:prstGeom prst="rect">
            <a:avLst/>
          </a:prstGeom>
        </p:spPr>
      </p:pic>
      <p:pic>
        <p:nvPicPr>
          <p:cNvPr id="21" name="图片 8">
            <a:extLst>
              <a:ext uri="{FF2B5EF4-FFF2-40B4-BE49-F238E27FC236}">
                <a16:creationId xmlns:a16="http://schemas.microsoft.com/office/drawing/2014/main" id="{0408BBCF-1E8B-4A1E-B9DA-4C99747B122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570" y="-2606254"/>
            <a:ext cx="3282089" cy="498391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D45B0BF-1C98-42D6-BD98-6EFB8E5FB213}"/>
              </a:ext>
            </a:extLst>
          </p:cNvPr>
          <p:cNvGrpSpPr/>
          <p:nvPr/>
        </p:nvGrpSpPr>
        <p:grpSpPr>
          <a:xfrm>
            <a:off x="4308576" y="995100"/>
            <a:ext cx="3651572" cy="1935134"/>
            <a:chOff x="4244100" y="605635"/>
            <a:chExt cx="3651572" cy="1935134"/>
          </a:xfrm>
        </p:grpSpPr>
        <p:grpSp>
          <p:nvGrpSpPr>
            <p:cNvPr id="16" name="组合 53">
              <a:extLst>
                <a:ext uri="{FF2B5EF4-FFF2-40B4-BE49-F238E27FC236}">
                  <a16:creationId xmlns:a16="http://schemas.microsoft.com/office/drawing/2014/main" id="{83D8714D-5641-4DDF-B8A7-C647C083B547}"/>
                </a:ext>
              </a:extLst>
            </p:cNvPr>
            <p:cNvGrpSpPr/>
            <p:nvPr/>
          </p:nvGrpSpPr>
          <p:grpSpPr>
            <a:xfrm>
              <a:off x="4244100" y="605635"/>
              <a:ext cx="3529523" cy="1739137"/>
              <a:chOff x="9564105" y="-41534"/>
              <a:chExt cx="1942865" cy="1411513"/>
            </a:xfrm>
          </p:grpSpPr>
          <p:sp>
            <p:nvSpPr>
              <p:cNvPr id="18" name="圆角矩形 46">
                <a:extLst>
                  <a:ext uri="{FF2B5EF4-FFF2-40B4-BE49-F238E27FC236}">
                    <a16:creationId xmlns:a16="http://schemas.microsoft.com/office/drawing/2014/main" id="{5FC734F1-702A-4209-BC7D-5974B3F554DB}"/>
                  </a:ext>
                </a:extLst>
              </p:cNvPr>
              <p:cNvSpPr/>
              <p:nvPr/>
            </p:nvSpPr>
            <p:spPr>
              <a:xfrm>
                <a:off x="9564105" y="608375"/>
                <a:ext cx="1942865" cy="761604"/>
              </a:xfrm>
              <a:prstGeom prst="roundRect">
                <a:avLst>
                  <a:gd name="adj" fmla="val 906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0" name="组合 47">
                <a:extLst>
                  <a:ext uri="{FF2B5EF4-FFF2-40B4-BE49-F238E27FC236}">
                    <a16:creationId xmlns:a16="http://schemas.microsoft.com/office/drawing/2014/main" id="{C424E9AB-252D-4FD4-A182-A7A00E138480}"/>
                  </a:ext>
                </a:extLst>
              </p:cNvPr>
              <p:cNvGrpSpPr/>
              <p:nvPr/>
            </p:nvGrpSpPr>
            <p:grpSpPr>
              <a:xfrm>
                <a:off x="9932705" y="-41534"/>
                <a:ext cx="131459" cy="696270"/>
                <a:chOff x="2258684" y="533582"/>
                <a:chExt cx="303045" cy="1605072"/>
              </a:xfrm>
              <a:effectLst/>
            </p:grpSpPr>
            <p:pic>
              <p:nvPicPr>
                <p:cNvPr id="26" name="图片 51">
                  <a:extLst>
                    <a:ext uri="{FF2B5EF4-FFF2-40B4-BE49-F238E27FC236}">
                      <a16:creationId xmlns:a16="http://schemas.microsoft.com/office/drawing/2014/main" id="{C6EB7F91-9D52-408C-A938-10F7818CAA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28" name="直接连接符 52">
                  <a:extLst>
                    <a:ext uri="{FF2B5EF4-FFF2-40B4-BE49-F238E27FC236}">
                      <a16:creationId xmlns:a16="http://schemas.microsoft.com/office/drawing/2014/main" id="{7C57E843-FAFF-4C9F-90F7-E5083663E5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97629" y="533582"/>
                  <a:ext cx="0" cy="127457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组合 48">
                <a:extLst>
                  <a:ext uri="{FF2B5EF4-FFF2-40B4-BE49-F238E27FC236}">
                    <a16:creationId xmlns:a16="http://schemas.microsoft.com/office/drawing/2014/main" id="{9D9C39A0-17E8-4A8C-9E35-6D29FA244B08}"/>
                  </a:ext>
                </a:extLst>
              </p:cNvPr>
              <p:cNvGrpSpPr/>
              <p:nvPr/>
            </p:nvGrpSpPr>
            <p:grpSpPr>
              <a:xfrm>
                <a:off x="11076315" y="-41534"/>
                <a:ext cx="131459" cy="696270"/>
                <a:chOff x="2279650" y="533582"/>
                <a:chExt cx="303045" cy="1605072"/>
              </a:xfrm>
              <a:effectLst/>
            </p:grpSpPr>
            <p:pic>
              <p:nvPicPr>
                <p:cNvPr id="24" name="图片 49">
                  <a:extLst>
                    <a:ext uri="{FF2B5EF4-FFF2-40B4-BE49-F238E27FC236}">
                      <a16:creationId xmlns:a16="http://schemas.microsoft.com/office/drawing/2014/main" id="{7F346C49-C901-4882-A79F-71F07C047D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25" name="直接连接符 50">
                  <a:extLst>
                    <a:ext uri="{FF2B5EF4-FFF2-40B4-BE49-F238E27FC236}">
                      <a16:creationId xmlns:a16="http://schemas.microsoft.com/office/drawing/2014/main" id="{9BFC07E2-CB77-46F7-A5B9-F6DED8D9A1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16063" y="533582"/>
                  <a:ext cx="15109" cy="127457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4DF712C3-C493-4DFD-85F6-BF1EBAF5D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4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328" y="1324947"/>
              <a:ext cx="3599344" cy="121582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AE01C96-C053-42CF-9B52-D29FB35EA05A}"/>
              </a:ext>
            </a:extLst>
          </p:cNvPr>
          <p:cNvGrpSpPr/>
          <p:nvPr/>
        </p:nvGrpSpPr>
        <p:grpSpPr>
          <a:xfrm>
            <a:off x="3011305" y="500623"/>
            <a:ext cx="6843940" cy="781183"/>
            <a:chOff x="2873170" y="343910"/>
            <a:chExt cx="4312010" cy="1280575"/>
          </a:xfrm>
        </p:grpSpPr>
        <p:sp>
          <p:nvSpPr>
            <p:cNvPr id="30" name="îṥḷíďê">
              <a:extLst>
                <a:ext uri="{FF2B5EF4-FFF2-40B4-BE49-F238E27FC236}">
                  <a16:creationId xmlns:a16="http://schemas.microsoft.com/office/drawing/2014/main" id="{61732DBC-9DFE-48D7-9F15-A6A790F83551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Google Shape;5317;p41">
              <a:extLst>
                <a:ext uri="{FF2B5EF4-FFF2-40B4-BE49-F238E27FC236}">
                  <a16:creationId xmlns:a16="http://schemas.microsoft.com/office/drawing/2014/main" id="{7F5E5ECC-0F73-49E9-8DAE-A6494CD8D624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... ngày ... tháng ... năm...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D469E6A-9F93-4D1C-98E7-F010B66AE0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78889" y="3034406"/>
            <a:ext cx="5334462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202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8517396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0" y="3768122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E9FAA0-3341-7A84-8EDA-B7325020820C}"/>
              </a:ext>
            </a:extLst>
          </p:cNvPr>
          <p:cNvSpPr txBox="1"/>
          <p:nvPr/>
        </p:nvSpPr>
        <p:spPr>
          <a:xfrm>
            <a:off x="3552825" y="2505075"/>
            <a:ext cx="60864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latinLnBrk="0"/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Đọc câu chuyện về tình yêu thương giữa con người với con người hoặc giữa con người với loài vật.</a:t>
            </a:r>
          </a:p>
        </p:txBody>
      </p:sp>
    </p:spTree>
    <p:extLst>
      <p:ext uri="{BB962C8B-B14F-4D97-AF65-F5344CB8AC3E}">
        <p14:creationId xmlns:p14="http://schemas.microsoft.com/office/powerpoint/2010/main" val="23873525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E9F6DD-2239-BD24-83CC-E7B657E54B1B}"/>
              </a:ext>
            </a:extLst>
          </p:cNvPr>
          <p:cNvSpPr/>
          <p:nvPr/>
        </p:nvSpPr>
        <p:spPr>
          <a:xfrm>
            <a:off x="276225" y="304800"/>
            <a:ext cx="11715750" cy="6362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CA4639-604C-DF47-9184-DEE38D1BD34D}"/>
              </a:ext>
            </a:extLst>
          </p:cNvPr>
          <p:cNvSpPr txBox="1"/>
          <p:nvPr/>
        </p:nvSpPr>
        <p:spPr>
          <a:xfrm>
            <a:off x="1095374" y="561975"/>
            <a:ext cx="10429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 latinLnBrk="0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Truyện kể về lòng yêu thương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(Nhiều tác giả)</a:t>
            </a:r>
          </a:p>
          <a:p>
            <a:pPr algn="just" rtl="0" latinLnBrk="0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 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 câu chuyện về lòng yêu thương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(Nhiều tác giả)</a:t>
            </a:r>
          </a:p>
          <a:p>
            <a:pPr algn="just" latinLnBrk="0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 yêu thương, tất cả sẽ lớn lên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(Nhiều tác giả)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37B914-18B8-CD81-6006-AC3C4EF781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900" y="2590800"/>
            <a:ext cx="65722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780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7488832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51" y="3700036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65B9AD-CC15-4C5F-88DA-8FDC2F9FBC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3574" y="2252272"/>
            <a:ext cx="5602710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23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571EEC-FA53-382E-B198-455359A94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118" y="0"/>
            <a:ext cx="5060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327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E9F6DD-2239-BD24-83CC-E7B657E54B1B}"/>
              </a:ext>
            </a:extLst>
          </p:cNvPr>
          <p:cNvSpPr/>
          <p:nvPr/>
        </p:nvSpPr>
        <p:spPr>
          <a:xfrm>
            <a:off x="276225" y="304800"/>
            <a:ext cx="11715750" cy="6362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013092B0-4759-90D2-B273-2D76A691F293}"/>
              </a:ext>
            </a:extLst>
          </p:cNvPr>
          <p:cNvSpPr/>
          <p:nvPr/>
        </p:nvSpPr>
        <p:spPr>
          <a:xfrm>
            <a:off x="1371721" y="819150"/>
            <a:ext cx="9206188" cy="1998794"/>
          </a:xfrm>
          <a:prstGeom prst="wedgeRoundRectCallout">
            <a:avLst>
              <a:gd name="adj1" fmla="val 49996"/>
              <a:gd name="adj2" fmla="val -10753"/>
              <a:gd name="adj3" fmla="val 16667"/>
            </a:avLst>
          </a:prstGeom>
          <a:solidFill>
            <a:srgbClr val="D6F0F6"/>
          </a:solidFill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Trao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đổi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với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bạn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về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nội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dung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câu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chuyện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và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những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điều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làm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em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xúc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động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ở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câu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chuyện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đó</a:t>
            </a:r>
            <a:r>
              <a:rPr lang="en-US" sz="4400" dirty="0">
                <a:solidFill>
                  <a:prstClr val="white">
                    <a:lumMod val="10000"/>
                  </a:prstClr>
                </a:solidFill>
                <a:latin typeface="Cambria" panose="02040503050406030204" pitchFamily="18" charset="0"/>
              </a:rPr>
              <a:t>.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6" name="图片 26">
            <a:extLst>
              <a:ext uri="{FF2B5EF4-FFF2-40B4-BE49-F238E27FC236}">
                <a16:creationId xmlns:a16="http://schemas.microsoft.com/office/drawing/2014/main" id="{6A658401-C065-D0CD-9FEF-1DA0E99F5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280" y="2321686"/>
            <a:ext cx="4707552" cy="470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743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208</Words>
  <Application>Microsoft Office PowerPoint</Application>
  <PresentationFormat>Widescreen</PresentationFormat>
  <Paragraphs>28</Paragraphs>
  <Slides>12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等线</vt:lpstr>
      <vt:lpstr>等线 Light</vt:lpstr>
      <vt:lpstr>Gloria Hallelujah</vt:lpstr>
      <vt:lpstr>思源黑体 CN Bold</vt:lpstr>
      <vt:lpstr>Arial</vt:lpstr>
      <vt:lpstr>Calibri</vt:lpstr>
      <vt:lpstr>Calibri Light</vt:lpstr>
      <vt:lpstr>Cambria</vt:lpstr>
      <vt:lpstr>SVN-Newton</vt:lpstr>
      <vt:lpstr>SVN-Ready</vt:lpstr>
      <vt:lpstr>Times New Roman</vt:lpstr>
      <vt:lpstr>Wingdings</vt:lpstr>
      <vt:lpstr>www.33ppt.com ​​</vt:lpstr>
      <vt:lpstr>2_jeppt.com</vt:lpstr>
      <vt:lpstr>1_www.33ppt.com ​​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2023-10-26T12:34:55Z</dcterms:created>
  <dcterms:modified xsi:type="dcterms:W3CDTF">2023-10-26T12:46:15Z</dcterms:modified>
</cp:coreProperties>
</file>