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73" r:id="rId3"/>
    <p:sldMasterId id="2147483685" r:id="rId4"/>
  </p:sldMasterIdLst>
  <p:notesMasterIdLst>
    <p:notesMasterId r:id="rId32"/>
  </p:notesMasterIdLst>
  <p:sldIdLst>
    <p:sldId id="361" r:id="rId5"/>
    <p:sldId id="281" r:id="rId6"/>
    <p:sldId id="258" r:id="rId7"/>
    <p:sldId id="259" r:id="rId8"/>
    <p:sldId id="261" r:id="rId9"/>
    <p:sldId id="263" r:id="rId10"/>
    <p:sldId id="457" r:id="rId11"/>
    <p:sldId id="265" r:id="rId12"/>
    <p:sldId id="266" r:id="rId13"/>
    <p:sldId id="481" r:id="rId14"/>
    <p:sldId id="482" r:id="rId15"/>
    <p:sldId id="270" r:id="rId16"/>
    <p:sldId id="271" r:id="rId17"/>
    <p:sldId id="295" r:id="rId18"/>
    <p:sldId id="435" r:id="rId19"/>
    <p:sldId id="272" r:id="rId20"/>
    <p:sldId id="483" r:id="rId21"/>
    <p:sldId id="484" r:id="rId22"/>
    <p:sldId id="280" r:id="rId23"/>
    <p:sldId id="276" r:id="rId24"/>
    <p:sldId id="275" r:id="rId25"/>
    <p:sldId id="277" r:id="rId26"/>
    <p:sldId id="278" r:id="rId27"/>
    <p:sldId id="274" r:id="rId28"/>
    <p:sldId id="460" r:id="rId29"/>
    <p:sldId id="485" r:id="rId30"/>
    <p:sldId id="282" r:id="rId3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EE923"/>
    <a:srgbClr val="F81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42" y="7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82808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2355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3555" name="文本占位符 2355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4424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r" eaLnBrk="1" hangingPunct="1"/>
            <a:fld id="{356D55A6-E843-463D-911F-4B650DD59FDF}" type="slidenum">
              <a:rPr lang="en-US" altLang="en-US" sz="1200">
                <a:latin typeface="Times New Roman" panose="02020603050405020304" pitchFamily="18" charset="0"/>
              </a:rPr>
              <a:t>14</a:t>
            </a:fld>
            <a:endParaRPr lang="en-US" altLang="en-US" sz="1200">
              <a:latin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65af97229a_8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65af97229a_8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268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874764" y="-1217413"/>
            <a:ext cx="339447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5463778" y="1371601"/>
            <a:ext cx="4388644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272778" y="-609599"/>
            <a:ext cx="4388644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22" y="841800"/>
            <a:ext cx="6858130" cy="1790760"/>
          </a:xfrm>
          <a:prstGeom prst="rect">
            <a:avLst/>
          </a:prstGeom>
        </p:spPr>
        <p:txBody>
          <a:bodyPr anchor="b"/>
          <a:lstStyle>
            <a:lvl1pPr algn="ctr">
              <a:defRPr sz="448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22" y="2701619"/>
            <a:ext cx="6858130" cy="12418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794"/>
            </a:lvl1pPr>
            <a:lvl2pPr marL="341561" indent="0" algn="ctr">
              <a:buNone/>
              <a:defRPr sz="1493"/>
            </a:lvl2pPr>
            <a:lvl3pPr marL="683120" indent="0" algn="ctr">
              <a:buNone/>
              <a:defRPr sz="1343"/>
            </a:lvl3pPr>
            <a:lvl4pPr marL="1024681" indent="0" algn="ctr">
              <a:buNone/>
              <a:defRPr sz="1194"/>
            </a:lvl4pPr>
            <a:lvl5pPr marL="1365896" indent="0" algn="ctr">
              <a:buNone/>
              <a:defRPr sz="1194"/>
            </a:lvl5pPr>
            <a:lvl6pPr marL="1707456" indent="0" algn="ctr">
              <a:buNone/>
              <a:defRPr sz="1194"/>
            </a:lvl6pPr>
            <a:lvl7pPr marL="2049017" indent="0" algn="ctr">
              <a:buNone/>
              <a:defRPr sz="1194"/>
            </a:lvl7pPr>
            <a:lvl8pPr marL="2390576" indent="0" algn="ctr">
              <a:buNone/>
              <a:defRPr sz="1194"/>
            </a:lvl8pPr>
            <a:lvl9pPr marL="2732137" indent="0" algn="ctr">
              <a:buNone/>
              <a:defRPr sz="1194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164568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0409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00" y="1282347"/>
            <a:ext cx="7886849" cy="2139625"/>
          </a:xfrm>
          <a:prstGeom prst="rect">
            <a:avLst/>
          </a:prstGeom>
        </p:spPr>
        <p:txBody>
          <a:bodyPr anchor="b"/>
          <a:lstStyle>
            <a:lvl1pPr>
              <a:defRPr sz="448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00" y="3442213"/>
            <a:ext cx="7886849" cy="11251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94">
                <a:solidFill>
                  <a:schemeClr val="tx1">
                    <a:tint val="75000"/>
                  </a:schemeClr>
                </a:solidFill>
              </a:defRPr>
            </a:lvl1pPr>
            <a:lvl2pPr marL="341561" indent="0">
              <a:buNone/>
              <a:defRPr sz="1493">
                <a:solidFill>
                  <a:schemeClr val="tx1">
                    <a:tint val="75000"/>
                  </a:schemeClr>
                </a:solidFill>
              </a:defRPr>
            </a:lvl2pPr>
            <a:lvl3pPr marL="683120" indent="0">
              <a:buNone/>
              <a:defRPr sz="1343">
                <a:solidFill>
                  <a:schemeClr val="tx1">
                    <a:tint val="75000"/>
                  </a:schemeClr>
                </a:solidFill>
              </a:defRPr>
            </a:lvl3pPr>
            <a:lvl4pPr marL="1024681" indent="0">
              <a:buNone/>
              <a:defRPr sz="1194">
                <a:solidFill>
                  <a:schemeClr val="tx1">
                    <a:tint val="75000"/>
                  </a:schemeClr>
                </a:solidFill>
              </a:defRPr>
            </a:lvl4pPr>
            <a:lvl5pPr marL="1365896" indent="0">
              <a:buNone/>
              <a:defRPr sz="1194">
                <a:solidFill>
                  <a:schemeClr val="tx1">
                    <a:tint val="75000"/>
                  </a:schemeClr>
                </a:solidFill>
              </a:defRPr>
            </a:lvl5pPr>
            <a:lvl6pPr marL="1707456" indent="0">
              <a:buNone/>
              <a:defRPr sz="1194">
                <a:solidFill>
                  <a:schemeClr val="tx1">
                    <a:tint val="75000"/>
                  </a:schemeClr>
                </a:solidFill>
              </a:defRPr>
            </a:lvl6pPr>
            <a:lvl7pPr marL="2049017" indent="0">
              <a:buNone/>
              <a:defRPr sz="1194">
                <a:solidFill>
                  <a:schemeClr val="tx1">
                    <a:tint val="75000"/>
                  </a:schemeClr>
                </a:solidFill>
              </a:defRPr>
            </a:lvl7pPr>
            <a:lvl8pPr marL="2390576" indent="0">
              <a:buNone/>
              <a:defRPr sz="1194">
                <a:solidFill>
                  <a:schemeClr val="tx1">
                    <a:tint val="75000"/>
                  </a:schemeClr>
                </a:solidFill>
              </a:defRPr>
            </a:lvl8pPr>
            <a:lvl9pPr marL="2732137" indent="0">
              <a:buNone/>
              <a:defRPr sz="11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77322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5"/>
            <a:ext cx="3886274" cy="3263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238" y="1369265"/>
            <a:ext cx="3886274" cy="3263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50630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4" y="273854"/>
            <a:ext cx="7886849" cy="99420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97" y="1333873"/>
            <a:ext cx="3655250" cy="61795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93"/>
            </a:lvl1pPr>
            <a:lvl2pPr marL="341561" indent="0">
              <a:buNone/>
              <a:defRPr sz="1794"/>
            </a:lvl2pPr>
            <a:lvl3pPr marL="683120" indent="0">
              <a:buNone/>
              <a:defRPr sz="1493"/>
            </a:lvl3pPr>
            <a:lvl4pPr marL="1024681" indent="0">
              <a:buNone/>
              <a:defRPr sz="1343"/>
            </a:lvl4pPr>
            <a:lvl5pPr marL="1365896" indent="0">
              <a:buNone/>
              <a:defRPr sz="1343"/>
            </a:lvl5pPr>
            <a:lvl6pPr marL="1707456" indent="0">
              <a:buNone/>
              <a:defRPr sz="1343"/>
            </a:lvl6pPr>
            <a:lvl7pPr marL="2049017" indent="0">
              <a:buNone/>
              <a:defRPr sz="1343"/>
            </a:lvl7pPr>
            <a:lvl8pPr marL="2390576" indent="0">
              <a:buNone/>
              <a:defRPr sz="1343"/>
            </a:lvl8pPr>
            <a:lvl9pPr marL="2732137" indent="0">
              <a:buNone/>
              <a:defRPr sz="134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97" y="1999101"/>
            <a:ext cx="3655250" cy="26433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92" y="1333873"/>
            <a:ext cx="3673252" cy="617955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093"/>
            </a:lvl1pPr>
            <a:lvl2pPr marL="341561" indent="0">
              <a:buNone/>
              <a:defRPr sz="1794"/>
            </a:lvl2pPr>
            <a:lvl3pPr marL="683120" indent="0">
              <a:buNone/>
              <a:defRPr sz="1493"/>
            </a:lvl3pPr>
            <a:lvl4pPr marL="1024681" indent="0">
              <a:buNone/>
              <a:defRPr sz="1343"/>
            </a:lvl4pPr>
            <a:lvl5pPr marL="1365896" indent="0">
              <a:buNone/>
              <a:defRPr sz="1343"/>
            </a:lvl5pPr>
            <a:lvl6pPr marL="1707456" indent="0">
              <a:buNone/>
              <a:defRPr sz="1343"/>
            </a:lvl6pPr>
            <a:lvl7pPr marL="2049017" indent="0">
              <a:buNone/>
              <a:defRPr sz="1343"/>
            </a:lvl7pPr>
            <a:lvl8pPr marL="2390576" indent="0">
              <a:buNone/>
              <a:defRPr sz="1343"/>
            </a:lvl8pPr>
            <a:lvl9pPr marL="2732137" indent="0">
              <a:buNone/>
              <a:defRPr sz="134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92" y="1999101"/>
            <a:ext cx="3673252" cy="26433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5422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5121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45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4" y="342912"/>
            <a:ext cx="2949233" cy="1200190"/>
          </a:xfrm>
          <a:prstGeom prst="rect">
            <a:avLst/>
          </a:prstGeom>
        </p:spPr>
        <p:txBody>
          <a:bodyPr anchor="b"/>
          <a:lstStyle>
            <a:lvl1pPr>
              <a:defRPr sz="239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466" y="740594"/>
            <a:ext cx="4629238" cy="3655341"/>
          </a:xfrm>
          <a:prstGeom prst="rect">
            <a:avLst/>
          </a:prstGeom>
        </p:spPr>
        <p:txBody>
          <a:bodyPr/>
          <a:lstStyle>
            <a:lvl1pPr>
              <a:defRPr sz="2391"/>
            </a:lvl1pPr>
            <a:lvl2pPr>
              <a:defRPr sz="2093"/>
            </a:lvl2pPr>
            <a:lvl3pPr>
              <a:defRPr sz="1794"/>
            </a:lvl3pPr>
            <a:lvl4pPr>
              <a:defRPr sz="1493"/>
            </a:lvl4pPr>
            <a:lvl5pPr>
              <a:defRPr sz="1493"/>
            </a:lvl5pPr>
            <a:lvl6pPr>
              <a:defRPr sz="1493"/>
            </a:lvl6pPr>
            <a:lvl7pPr>
              <a:defRPr sz="1493"/>
            </a:lvl7pPr>
            <a:lvl8pPr>
              <a:defRPr sz="1493"/>
            </a:lvl8pPr>
            <a:lvl9pPr>
              <a:defRPr sz="149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4" y="1543102"/>
            <a:ext cx="2949233" cy="2858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94"/>
            </a:lvl1pPr>
            <a:lvl2pPr marL="341561" indent="0">
              <a:buNone/>
              <a:defRPr sz="1045"/>
            </a:lvl2pPr>
            <a:lvl3pPr marL="683120" indent="0">
              <a:buNone/>
              <a:defRPr sz="896"/>
            </a:lvl3pPr>
            <a:lvl4pPr marL="1024681" indent="0">
              <a:buNone/>
              <a:defRPr sz="746"/>
            </a:lvl4pPr>
            <a:lvl5pPr marL="1365896" indent="0">
              <a:buNone/>
              <a:defRPr sz="746"/>
            </a:lvl5pPr>
            <a:lvl6pPr marL="1707456" indent="0">
              <a:buNone/>
              <a:defRPr sz="746"/>
            </a:lvl6pPr>
            <a:lvl7pPr marL="2049017" indent="0">
              <a:buNone/>
              <a:defRPr sz="746"/>
            </a:lvl7pPr>
            <a:lvl8pPr marL="2390576" indent="0">
              <a:buNone/>
              <a:defRPr sz="746"/>
            </a:lvl8pPr>
            <a:lvl9pPr marL="2732137" indent="0">
              <a:buNone/>
              <a:defRPr sz="746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792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53" y="342912"/>
            <a:ext cx="3124071" cy="1200190"/>
          </a:xfrm>
          <a:prstGeom prst="rect">
            <a:avLst/>
          </a:prstGeom>
        </p:spPr>
        <p:txBody>
          <a:bodyPr anchor="b"/>
          <a:lstStyle>
            <a:lvl1pPr>
              <a:defRPr sz="239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466" y="342913"/>
            <a:ext cx="4629238" cy="40530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1"/>
            </a:lvl1pPr>
            <a:lvl2pPr marL="341561" indent="0">
              <a:buNone/>
              <a:defRPr sz="2093"/>
            </a:lvl2pPr>
            <a:lvl3pPr marL="683120" indent="0">
              <a:buNone/>
              <a:defRPr sz="1794"/>
            </a:lvl3pPr>
            <a:lvl4pPr marL="1024681" indent="0">
              <a:buNone/>
              <a:defRPr sz="1493"/>
            </a:lvl4pPr>
            <a:lvl5pPr marL="1365896" indent="0">
              <a:buNone/>
              <a:defRPr sz="1493"/>
            </a:lvl5pPr>
            <a:lvl6pPr marL="1707456" indent="0">
              <a:buNone/>
              <a:defRPr sz="1493"/>
            </a:lvl6pPr>
            <a:lvl7pPr marL="2049017" indent="0">
              <a:buNone/>
              <a:defRPr sz="1493"/>
            </a:lvl7pPr>
            <a:lvl8pPr marL="2390576" indent="0">
              <a:buNone/>
              <a:defRPr sz="1493"/>
            </a:lvl8pPr>
            <a:lvl9pPr marL="2732137" indent="0">
              <a:buNone/>
              <a:defRPr sz="1493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53" y="1543102"/>
            <a:ext cx="3124071" cy="28587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93"/>
            </a:lvl1pPr>
            <a:lvl2pPr marL="341561" indent="0">
              <a:buNone/>
              <a:defRPr sz="1343"/>
            </a:lvl2pPr>
            <a:lvl3pPr marL="683120" indent="0">
              <a:buNone/>
              <a:defRPr sz="1194"/>
            </a:lvl3pPr>
            <a:lvl4pPr marL="1024681" indent="0">
              <a:buNone/>
              <a:defRPr sz="1045"/>
            </a:lvl4pPr>
            <a:lvl5pPr marL="1365896" indent="0">
              <a:buNone/>
              <a:defRPr sz="1045"/>
            </a:lvl5pPr>
            <a:lvl6pPr marL="1707456" indent="0">
              <a:buNone/>
              <a:defRPr sz="1045"/>
            </a:lvl6pPr>
            <a:lvl7pPr marL="2049017" indent="0">
              <a:buNone/>
              <a:defRPr sz="1045"/>
            </a:lvl7pPr>
            <a:lvl8pPr marL="2390576" indent="0">
              <a:buNone/>
              <a:defRPr sz="1045"/>
            </a:lvl8pPr>
            <a:lvl9pPr marL="2732137" indent="0">
              <a:buNone/>
              <a:defRPr sz="104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76941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9170" y="149247"/>
            <a:ext cx="4485050" cy="620426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49170" y="868596"/>
            <a:ext cx="4485050" cy="245688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53691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799" y="273854"/>
            <a:ext cx="1971713" cy="435902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62" y="273854"/>
            <a:ext cx="5800835" cy="4359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63176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62" y="1369265"/>
            <a:ext cx="3886274" cy="326361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29238" y="1369265"/>
            <a:ext cx="3886274" cy="157405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29238" y="3057628"/>
            <a:ext cx="3886274" cy="15752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9225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54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03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43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42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74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04793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378" lvl="1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566" lvl="2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754" lvl="3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5943" lvl="4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132" lvl="5" indent="-304793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320" lvl="6" indent="-304793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509" lvl="7" indent="-304793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697" lvl="8" indent="-304793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11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0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342892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77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189" lvl="0" indent="-22859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66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5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58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807766"/>
      </p:ext>
    </p:extLst>
  </p:cSld>
  <p:clrMapOvr>
    <a:masterClrMapping/>
  </p:clrMapOvr>
  <p:transition advTm="6645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482036"/>
      </p:ext>
    </p:extLst>
  </p:cSld>
  <p:clrMapOvr>
    <a:masterClrMapping/>
  </p:clrMapOvr>
  <p:transition advTm="6645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083504"/>
      </p:ext>
    </p:extLst>
  </p:cSld>
  <p:clrMapOvr>
    <a:masterClrMapping/>
  </p:clrMapOvr>
  <p:transition advTm="6645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32338"/>
      </p:ext>
    </p:extLst>
  </p:cSld>
  <p:clrMapOvr>
    <a:masterClrMapping/>
  </p:clrMapOvr>
  <p:transition advTm="6645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854360"/>
      </p:ext>
    </p:extLst>
  </p:cSld>
  <p:clrMapOvr>
    <a:masterClrMapping/>
  </p:clrMapOvr>
  <p:transition advTm="6645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640265"/>
      </p:ext>
    </p:extLst>
  </p:cSld>
  <p:clrMapOvr>
    <a:masterClrMapping/>
  </p:clrMapOvr>
  <p:transition advTm="6645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497586"/>
      </p:ext>
    </p:extLst>
  </p:cSld>
  <p:clrMapOvr>
    <a:masterClrMapping/>
  </p:clrMapOvr>
  <p:transition advTm="6645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519956"/>
      </p:ext>
    </p:extLst>
  </p:cSld>
  <p:clrMapOvr>
    <a:masterClrMapping/>
  </p:clrMapOvr>
  <p:transition advTm="6645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743419"/>
      </p:ext>
    </p:extLst>
  </p:cSld>
  <p:clrMapOvr>
    <a:masterClrMapping/>
  </p:clrMapOvr>
  <p:transition advTm="6645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441660"/>
      </p:ext>
    </p:extLst>
  </p:cSld>
  <p:clrMapOvr>
    <a:masterClrMapping/>
  </p:clrMapOvr>
  <p:transition advTm="6645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762967"/>
      </p:ext>
    </p:extLst>
  </p:cSld>
  <p:clrMapOvr>
    <a:masterClrMapping/>
  </p:clrMapOvr>
  <p:transition advTm="6645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460066"/>
      </p:ext>
    </p:extLst>
  </p:cSld>
  <p:clrMapOvr>
    <a:masterClrMapping/>
  </p:clrMapOvr>
  <p:transition advTm="6645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图片 1033" descr="PPT素材-0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66" y="863"/>
            <a:ext cx="9142269" cy="5141776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1399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  <p:txStyles>
    <p:titleStyle>
      <a:lvl1pPr marL="0" lvl="0" indent="0" algn="ctr" defTabSz="814436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908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05026" lvl="0" indent="-305026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822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61751" lvl="1" indent="-255050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497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017788" lvl="2" indent="-203351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117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425178" lvl="3" indent="-204040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179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31880" lvl="4" indent="-203351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64862" lvl="5" indent="-124079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13019" lvl="6" indent="-124079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61175" lvl="7" indent="-124079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09332" lvl="8" indent="-124079" algn="l" defTabSz="814436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1791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977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248157" lvl="1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496313" lvl="2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744470" lvl="3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992627" lvl="4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240784" lvl="5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488941" lvl="6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097" lvl="7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85254" lvl="8" indent="0" algn="l" defTabSz="496313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628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3673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8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fontAlgn="base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fontAlgn="base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fontAlgn="base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4.wmv"/><Relationship Id="rId7" Type="http://schemas.openxmlformats.org/officeDocument/2006/relationships/image" Target="../media/image20.png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6" Type="http://schemas.openxmlformats.org/officeDocument/2006/relationships/image" Target="../media/image10.jpe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wm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8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1311" y="0"/>
            <a:ext cx="9121379" cy="226695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68471" tIns="34235" rIns="68471" bIns="34235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795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258349" y="346868"/>
            <a:ext cx="1529732" cy="140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445" y="3153899"/>
            <a:ext cx="3384095" cy="163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1" y="1967253"/>
            <a:ext cx="2579639" cy="317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1311" y="5105401"/>
            <a:ext cx="9121379" cy="12700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>
            <a:extLst>
              <a:ext uri="{FF2B5EF4-FFF2-40B4-BE49-F238E27FC236}">
                <a16:creationId xmlns:a16="http://schemas.microsoft.com/office/drawing/2014/main" id="{2C49F2D4-EA4D-455D-8A10-4FFFEEA99C9E}"/>
              </a:ext>
            </a:extLst>
          </p:cNvPr>
          <p:cNvSpPr txBox="1">
            <a:spLocks/>
          </p:cNvSpPr>
          <p:nvPr/>
        </p:nvSpPr>
        <p:spPr>
          <a:xfrm>
            <a:off x="1559260" y="25401"/>
            <a:ext cx="7171508" cy="208915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1A</a:t>
            </a:r>
            <a:b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45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5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4500" b="1" dirty="0">
              <a:solidFill>
                <a:schemeClr val="bg1">
                  <a:lumMod val="1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00152" y="72808"/>
            <a:ext cx="4724660" cy="555353"/>
            <a:chOff x="1676400" y="778461"/>
            <a:chExt cx="7346067" cy="860704"/>
          </a:xfrm>
        </p:grpSpPr>
        <p:grpSp>
          <p:nvGrpSpPr>
            <p:cNvPr id="6" name="Group 5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14110" y="92480"/>
            <a:ext cx="332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r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198633" y="629183"/>
            <a:ext cx="4726178" cy="608817"/>
            <a:chOff x="1676400" y="778461"/>
            <a:chExt cx="7346067" cy="860704"/>
          </a:xfrm>
        </p:grpSpPr>
        <p:grpSp>
          <p:nvGrpSpPr>
            <p:cNvPr id="14" name="Group 13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86107" y="1234644"/>
            <a:ext cx="4738704" cy="607045"/>
            <a:chOff x="1676400" y="778461"/>
            <a:chExt cx="7346067" cy="860704"/>
          </a:xfrm>
        </p:grpSpPr>
        <p:grpSp>
          <p:nvGrpSpPr>
            <p:cNvPr id="20" name="Group 19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187625" y="1842623"/>
            <a:ext cx="4737186" cy="491210"/>
            <a:chOff x="1676400" y="778461"/>
            <a:chExt cx="7346067" cy="860704"/>
          </a:xfrm>
        </p:grpSpPr>
        <p:grpSp>
          <p:nvGrpSpPr>
            <p:cNvPr id="26" name="Group 25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173581" y="2326609"/>
            <a:ext cx="4751231" cy="627711"/>
            <a:chOff x="1676400" y="778461"/>
            <a:chExt cx="7346067" cy="860704"/>
          </a:xfrm>
        </p:grpSpPr>
        <p:grpSp>
          <p:nvGrpSpPr>
            <p:cNvPr id="32" name="Group 31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33" name="Rectangle 32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173581" y="2948151"/>
            <a:ext cx="4751231" cy="627711"/>
            <a:chOff x="1676400" y="778461"/>
            <a:chExt cx="7346067" cy="860704"/>
          </a:xfrm>
        </p:grpSpPr>
        <p:grpSp>
          <p:nvGrpSpPr>
            <p:cNvPr id="38" name="Group 37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2204600" y="58941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ap</a:t>
            </a:r>
          </a:p>
        </p:txBody>
      </p:sp>
      <p:cxnSp>
        <p:nvCxnSpPr>
          <p:cNvPr id="45" name="Straight Connector 44"/>
          <p:cNvCxnSpPr>
            <a:cxnSpLocks/>
          </p:cNvCxnSpPr>
          <p:nvPr/>
        </p:nvCxnSpPr>
        <p:spPr>
          <a:xfrm flipV="1">
            <a:off x="3542665" y="1124344"/>
            <a:ext cx="30521" cy="2001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356573" y="46727"/>
            <a:ext cx="94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r¹p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77178" y="710382"/>
            <a:ext cx="388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189540" y="701292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ap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294786" y="687728"/>
            <a:ext cx="997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s¹p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437687" y="1242268"/>
            <a:ext cx="5998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th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166551" y="1233802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ap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263947" y="1208768"/>
            <a:ext cx="1581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th¸p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419397" y="1747573"/>
            <a:ext cx="489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2184841" y="1762740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ap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356573" y="1764746"/>
            <a:ext cx="1102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b¾p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390556" y="2326872"/>
            <a:ext cx="489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120641" y="2329623"/>
            <a:ext cx="7938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ap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4240260" y="2307129"/>
            <a:ext cx="10887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cÆp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441335" y="2962483"/>
            <a:ext cx="304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g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118290" y="2991238"/>
            <a:ext cx="9719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ap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4227477" y="2931371"/>
            <a:ext cx="1486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gÆp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cxnSp>
        <p:nvCxnSpPr>
          <p:cNvPr id="67" name="Straight Connector 66"/>
          <p:cNvCxnSpPr>
            <a:cxnSpLocks/>
          </p:cNvCxnSpPr>
          <p:nvPr/>
        </p:nvCxnSpPr>
        <p:spPr>
          <a:xfrm flipH="1">
            <a:off x="3573333" y="434988"/>
            <a:ext cx="54084" cy="6921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C15508D7-0412-442B-B424-3B9F577F53F3}"/>
              </a:ext>
            </a:extLst>
          </p:cNvPr>
          <p:cNvCxnSpPr>
            <a:cxnSpLocks/>
          </p:cNvCxnSpPr>
          <p:nvPr/>
        </p:nvCxnSpPr>
        <p:spPr>
          <a:xfrm flipH="1">
            <a:off x="3501102" y="1416056"/>
            <a:ext cx="99273" cy="9541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2FE34ED9-626B-4FA9-B7AD-5921493B73E4}"/>
              </a:ext>
            </a:extLst>
          </p:cNvPr>
          <p:cNvCxnSpPr>
            <a:cxnSpLocks/>
          </p:cNvCxnSpPr>
          <p:nvPr/>
        </p:nvCxnSpPr>
        <p:spPr>
          <a:xfrm>
            <a:off x="3542665" y="2705080"/>
            <a:ext cx="0" cy="5698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72">
            <a:extLst>
              <a:ext uri="{FF2B5EF4-FFF2-40B4-BE49-F238E27FC236}">
                <a16:creationId xmlns:a16="http://schemas.microsoft.com/office/drawing/2014/main" id="{AABFB318-BF92-41FE-A4D4-1E54E1E961EF}"/>
              </a:ext>
            </a:extLst>
          </p:cNvPr>
          <p:cNvGrpSpPr/>
          <p:nvPr/>
        </p:nvGrpSpPr>
        <p:grpSpPr>
          <a:xfrm>
            <a:off x="1173580" y="3562676"/>
            <a:ext cx="4751231" cy="627711"/>
            <a:chOff x="1676400" y="778461"/>
            <a:chExt cx="7346067" cy="860704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850E5553-F5EA-4823-908C-86DC95CF4BB2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CD7650FD-65EC-4AA3-9BD0-3FD2057C3296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BA30BD35-AC20-430C-B314-304F605FB8E1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B6A92570-87A9-4131-B3CB-14F3E7C3CD15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58F8C56E-D5E7-413D-AE3A-995C90FFA09A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D52A20EA-5FB0-4BD9-A855-1041B377E04C}"/>
              </a:ext>
            </a:extLst>
          </p:cNvPr>
          <p:cNvSpPr txBox="1"/>
          <p:nvPr/>
        </p:nvSpPr>
        <p:spPr>
          <a:xfrm>
            <a:off x="1412260" y="3575151"/>
            <a:ext cx="44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®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86B97B6-5DFF-4698-B884-23F86D0CB048}"/>
              </a:ext>
            </a:extLst>
          </p:cNvPr>
          <p:cNvSpPr txBox="1"/>
          <p:nvPr/>
        </p:nvSpPr>
        <p:spPr>
          <a:xfrm>
            <a:off x="2112461" y="3542465"/>
            <a:ext cx="1090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©p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DEE9144-C4AF-4CDE-ADFD-5AC68AB5CD0C}"/>
              </a:ext>
            </a:extLst>
          </p:cNvPr>
          <p:cNvSpPr txBox="1"/>
          <p:nvPr/>
        </p:nvSpPr>
        <p:spPr>
          <a:xfrm>
            <a:off x="4286970" y="3547809"/>
            <a:ext cx="1397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®</a:t>
            </a:r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Ëp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F1A14A1E-D745-489E-87FF-F4105B6B1180}"/>
              </a:ext>
            </a:extLst>
          </p:cNvPr>
          <p:cNvGrpSpPr/>
          <p:nvPr/>
        </p:nvGrpSpPr>
        <p:grpSpPr>
          <a:xfrm>
            <a:off x="1173580" y="4187822"/>
            <a:ext cx="4751231" cy="646331"/>
            <a:chOff x="1676399" y="318209"/>
            <a:chExt cx="7346069" cy="1320970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B2EE60B1-DD80-48A4-8C44-A25A4FCBF83D}"/>
                </a:ext>
              </a:extLst>
            </p:cNvPr>
            <p:cNvGrpSpPr/>
            <p:nvPr/>
          </p:nvGrpSpPr>
          <p:grpSpPr>
            <a:xfrm>
              <a:off x="1676399" y="318209"/>
              <a:ext cx="7346069" cy="1320970"/>
              <a:chOff x="2555651" y="1127850"/>
              <a:chExt cx="9785291" cy="1466816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0116A206-1E8C-49BA-A897-6E4D5993BE57}"/>
                  </a:ext>
                </a:extLst>
              </p:cNvPr>
              <p:cNvSpPr/>
              <p:nvPr/>
            </p:nvSpPr>
            <p:spPr>
              <a:xfrm>
                <a:off x="2555651" y="1165888"/>
                <a:ext cx="1933651" cy="1401168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EA551FF2-C20D-4012-ABB7-73637A172685}"/>
                  </a:ext>
                </a:extLst>
              </p:cNvPr>
              <p:cNvSpPr/>
              <p:nvPr/>
            </p:nvSpPr>
            <p:spPr>
              <a:xfrm>
                <a:off x="4522516" y="1165890"/>
                <a:ext cx="1933651" cy="142877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D477CCA4-CD5A-4E38-8F7B-5B720A586C78}"/>
                  </a:ext>
                </a:extLst>
              </p:cNvPr>
              <p:cNvSpPr/>
              <p:nvPr/>
            </p:nvSpPr>
            <p:spPr>
              <a:xfrm>
                <a:off x="8480527" y="1127850"/>
                <a:ext cx="3860415" cy="146295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</p:grp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5446F3E7-1018-4AE5-97E3-4189BD8897B7}"/>
                </a:ext>
              </a:extLst>
            </p:cNvPr>
            <p:cNvSpPr/>
            <p:nvPr/>
          </p:nvSpPr>
          <p:spPr>
            <a:xfrm>
              <a:off x="4636892" y="351151"/>
              <a:ext cx="1451642" cy="12867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</p:grpSp>
      <p:sp>
        <p:nvSpPr>
          <p:cNvPr id="89" name="TextBox 88">
            <a:extLst>
              <a:ext uri="{FF2B5EF4-FFF2-40B4-BE49-F238E27FC236}">
                <a16:creationId xmlns:a16="http://schemas.microsoft.com/office/drawing/2014/main" id="{B122387E-E362-4BB4-B978-332DA1CF8A6A}"/>
              </a:ext>
            </a:extLst>
          </p:cNvPr>
          <p:cNvSpPr txBox="1"/>
          <p:nvPr/>
        </p:nvSpPr>
        <p:spPr>
          <a:xfrm>
            <a:off x="1438622" y="4213412"/>
            <a:ext cx="54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m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4F30F66-CE2F-4DFE-A87C-0027AA074401}"/>
              </a:ext>
            </a:extLst>
          </p:cNvPr>
          <p:cNvSpPr txBox="1"/>
          <p:nvPr/>
        </p:nvSpPr>
        <p:spPr>
          <a:xfrm>
            <a:off x="2135628" y="4221482"/>
            <a:ext cx="10749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.VnAvant" pitchFamily="34" charset="0"/>
              </a:rPr>
              <a:t>©p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8855CAA-5E00-40D8-BDC1-60876EBF048C}"/>
              </a:ext>
            </a:extLst>
          </p:cNvPr>
          <p:cNvSpPr txBox="1"/>
          <p:nvPr/>
        </p:nvSpPr>
        <p:spPr>
          <a:xfrm>
            <a:off x="4304544" y="4175834"/>
            <a:ext cx="1303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mËp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AAAFCBF5-46F3-498B-B9AE-25DED052B0C1}"/>
              </a:ext>
            </a:extLst>
          </p:cNvPr>
          <p:cNvCxnSpPr>
            <a:cxnSpLocks/>
          </p:cNvCxnSpPr>
          <p:nvPr/>
        </p:nvCxnSpPr>
        <p:spPr>
          <a:xfrm flipH="1">
            <a:off x="3486181" y="1978407"/>
            <a:ext cx="99273" cy="9541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69D8DFB4-DDF8-4095-AD72-A4519E43B846}"/>
              </a:ext>
            </a:extLst>
          </p:cNvPr>
          <p:cNvCxnSpPr>
            <a:cxnSpLocks/>
          </p:cNvCxnSpPr>
          <p:nvPr/>
        </p:nvCxnSpPr>
        <p:spPr>
          <a:xfrm>
            <a:off x="3565033" y="4503796"/>
            <a:ext cx="2681" cy="5556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BAD58C67-B370-4272-B046-B19799619F48}"/>
              </a:ext>
            </a:extLst>
          </p:cNvPr>
          <p:cNvCxnSpPr>
            <a:cxnSpLocks/>
          </p:cNvCxnSpPr>
          <p:nvPr/>
        </p:nvCxnSpPr>
        <p:spPr>
          <a:xfrm>
            <a:off x="3496506" y="3306329"/>
            <a:ext cx="0" cy="5698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5034E102-2548-420A-BCB3-EE6E93D35185}"/>
              </a:ext>
            </a:extLst>
          </p:cNvPr>
          <p:cNvCxnSpPr>
            <a:cxnSpLocks/>
          </p:cNvCxnSpPr>
          <p:nvPr/>
        </p:nvCxnSpPr>
        <p:spPr>
          <a:xfrm>
            <a:off x="3502846" y="3907579"/>
            <a:ext cx="0" cy="5698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Arc 108">
            <a:extLst>
              <a:ext uri="{FF2B5EF4-FFF2-40B4-BE49-F238E27FC236}">
                <a16:creationId xmlns:a16="http://schemas.microsoft.com/office/drawing/2014/main" id="{F71B5977-065E-4235-AEF1-96E34850D12C}"/>
              </a:ext>
            </a:extLst>
          </p:cNvPr>
          <p:cNvSpPr/>
          <p:nvPr/>
        </p:nvSpPr>
        <p:spPr>
          <a:xfrm rot="8842387">
            <a:off x="2275164" y="2357508"/>
            <a:ext cx="225488" cy="161597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0" name="Arc 109">
            <a:extLst>
              <a:ext uri="{FF2B5EF4-FFF2-40B4-BE49-F238E27FC236}">
                <a16:creationId xmlns:a16="http://schemas.microsoft.com/office/drawing/2014/main" id="{344C9604-02CC-42EF-98B4-62EA822B8F81}"/>
              </a:ext>
            </a:extLst>
          </p:cNvPr>
          <p:cNvSpPr/>
          <p:nvPr/>
        </p:nvSpPr>
        <p:spPr>
          <a:xfrm rot="8842387">
            <a:off x="2350910" y="1782105"/>
            <a:ext cx="225488" cy="161597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1" name="Arc 110">
            <a:extLst>
              <a:ext uri="{FF2B5EF4-FFF2-40B4-BE49-F238E27FC236}">
                <a16:creationId xmlns:a16="http://schemas.microsoft.com/office/drawing/2014/main" id="{13A7339D-F1E4-4186-89D4-4EE9958AA5AA}"/>
              </a:ext>
            </a:extLst>
          </p:cNvPr>
          <p:cNvSpPr/>
          <p:nvPr/>
        </p:nvSpPr>
        <p:spPr>
          <a:xfrm rot="8842387">
            <a:off x="2277090" y="2998661"/>
            <a:ext cx="225488" cy="161597"/>
          </a:xfrm>
          <a:prstGeom prst="arc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9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3" grpId="0"/>
      <p:bldP spid="47" grpId="0"/>
      <p:bldP spid="48" grpId="0"/>
      <p:bldP spid="49" grpId="0"/>
      <p:bldP spid="51" grpId="0"/>
      <p:bldP spid="52" grpId="0"/>
      <p:bldP spid="53" grpId="0"/>
      <p:bldP spid="55" grpId="0"/>
      <p:bldP spid="61" grpId="0"/>
      <p:bldP spid="62" grpId="0"/>
      <p:bldP spid="64" grpId="0"/>
      <p:bldP spid="65" grpId="0"/>
      <p:bldP spid="66" grpId="0"/>
      <p:bldP spid="68" grpId="0"/>
      <p:bldP spid="69" grpId="0"/>
      <p:bldP spid="70" grpId="0"/>
      <p:bldP spid="71" grpId="0"/>
      <p:bldP spid="80" grpId="0"/>
      <p:bldP spid="81" grpId="0"/>
      <p:bldP spid="82" grpId="0"/>
      <p:bldP spid="89" grpId="0"/>
      <p:bldP spid="90" grpId="0"/>
      <p:bldP spid="9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69" y="427990"/>
            <a:ext cx="1175657" cy="830998"/>
          </a:xfrm>
          <a:ln>
            <a:solidFill>
              <a:srgbClr val="FF0066"/>
            </a:solidFill>
          </a:ln>
        </p:spPr>
        <p:txBody>
          <a:bodyPr/>
          <a:lstStyle/>
          <a:p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ap</a:t>
            </a:r>
            <a:endParaRPr lang="vi-VN" sz="4800" b="1" dirty="0">
              <a:solidFill>
                <a:srgbClr val="FF006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12569" y="1654629"/>
            <a:ext cx="2054431" cy="9500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®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08566" y="1654628"/>
            <a:ext cx="2054431" cy="9500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ap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12571" y="2616532"/>
            <a:ext cx="4191990" cy="10450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®</a:t>
            </a:r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¹p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8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098" name="Picture 2" descr="D:\Users\TV1-T1\1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1" t="33709" r="76180" b="60750"/>
          <a:stretch/>
        </p:blipFill>
        <p:spPr bwMode="auto">
          <a:xfrm>
            <a:off x="0" y="0"/>
            <a:ext cx="1615043" cy="87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2A3ABF1-9ED5-4C33-917A-5CA5ED62DB38}"/>
              </a:ext>
            </a:extLst>
          </p:cNvPr>
          <p:cNvSpPr txBox="1">
            <a:spLocks/>
          </p:cNvSpPr>
          <p:nvPr/>
        </p:nvSpPr>
        <p:spPr>
          <a:xfrm>
            <a:off x="5595256" y="373454"/>
            <a:ext cx="1175657" cy="885533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©p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305371-F95B-464B-B933-097B107B6109}"/>
              </a:ext>
            </a:extLst>
          </p:cNvPr>
          <p:cNvSpPr txBox="1"/>
          <p:nvPr/>
        </p:nvSpPr>
        <p:spPr>
          <a:xfrm>
            <a:off x="4223060" y="406218"/>
            <a:ext cx="1023858" cy="830997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</a:rPr>
              <a:t>ap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44298FCB-1BB0-432A-9B47-E3FE24FBAB5E}"/>
              </a:ext>
            </a:extLst>
          </p:cNvPr>
          <p:cNvSpPr/>
          <p:nvPr/>
        </p:nvSpPr>
        <p:spPr>
          <a:xfrm rot="8842387">
            <a:off x="4417950" y="440282"/>
            <a:ext cx="292126" cy="220570"/>
          </a:xfrm>
          <a:prstGeom prst="arc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D1107A-8E04-4896-B802-8E88BD1C0765}"/>
              </a:ext>
            </a:extLst>
          </p:cNvPr>
          <p:cNvSpPr txBox="1"/>
          <p:nvPr/>
        </p:nvSpPr>
        <p:spPr>
          <a:xfrm>
            <a:off x="133031" y="3983974"/>
            <a:ext cx="9412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r¹p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B2EAF4-CB08-41E2-AFEA-7079A82F2081}"/>
              </a:ext>
            </a:extLst>
          </p:cNvPr>
          <p:cNvSpPr txBox="1"/>
          <p:nvPr/>
        </p:nvSpPr>
        <p:spPr>
          <a:xfrm>
            <a:off x="1175373" y="3983973"/>
            <a:ext cx="9973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s¹p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961916-8D01-4ADE-A9C4-FAEA0CA66378}"/>
              </a:ext>
            </a:extLst>
          </p:cNvPr>
          <p:cNvSpPr txBox="1"/>
          <p:nvPr/>
        </p:nvSpPr>
        <p:spPr>
          <a:xfrm>
            <a:off x="2232255" y="3962202"/>
            <a:ext cx="1343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th¸p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5A255E-962A-496E-ADEC-C66EC72DA453}"/>
              </a:ext>
            </a:extLst>
          </p:cNvPr>
          <p:cNvSpPr txBox="1"/>
          <p:nvPr/>
        </p:nvSpPr>
        <p:spPr>
          <a:xfrm>
            <a:off x="3494745" y="3938784"/>
            <a:ext cx="1102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b¾p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45EC02-B544-40FF-B0EE-A65A80D4A04C}"/>
              </a:ext>
            </a:extLst>
          </p:cNvPr>
          <p:cNvSpPr txBox="1"/>
          <p:nvPr/>
        </p:nvSpPr>
        <p:spPr>
          <a:xfrm>
            <a:off x="4605980" y="3938783"/>
            <a:ext cx="10887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cÆp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25732B-1E3E-4540-8ECB-B9B33C1AAD0E}"/>
              </a:ext>
            </a:extLst>
          </p:cNvPr>
          <p:cNvSpPr txBox="1"/>
          <p:nvPr/>
        </p:nvSpPr>
        <p:spPr>
          <a:xfrm>
            <a:off x="5722950" y="3892970"/>
            <a:ext cx="1159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gÆp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7D132E-5360-4965-857D-6B19D44689CA}"/>
              </a:ext>
            </a:extLst>
          </p:cNvPr>
          <p:cNvSpPr txBox="1"/>
          <p:nvPr/>
        </p:nvSpPr>
        <p:spPr>
          <a:xfrm>
            <a:off x="6770913" y="3876138"/>
            <a:ext cx="1106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  <a:latin typeface=".VnAvant" pitchFamily="34" charset="0"/>
              </a:rPr>
              <a:t>®</a:t>
            </a:r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Ëp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B0892A-8454-43EF-B932-90DAABDB2DCB}"/>
              </a:ext>
            </a:extLst>
          </p:cNvPr>
          <p:cNvSpPr txBox="1"/>
          <p:nvPr/>
        </p:nvSpPr>
        <p:spPr>
          <a:xfrm>
            <a:off x="7930099" y="3876137"/>
            <a:ext cx="1308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33CC"/>
                </a:solidFill>
                <a:latin typeface=".VnAvant" pitchFamily="34" charset="0"/>
              </a:rPr>
              <a:t>mËp</a:t>
            </a:r>
            <a:endParaRPr lang="en-US" sz="3600" b="1" dirty="0">
              <a:solidFill>
                <a:srgbClr val="0033CC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37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4463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0" t="22496" r="44223" b="17775"/>
          <a:stretch/>
        </p:blipFill>
        <p:spPr bwMode="auto">
          <a:xfrm>
            <a:off x="3492320" y="1151905"/>
            <a:ext cx="2232561" cy="144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8" t="13338" r="73932" b="17364"/>
          <a:stretch/>
        </p:blipFill>
        <p:spPr bwMode="auto">
          <a:xfrm>
            <a:off x="441560" y="1175101"/>
            <a:ext cx="1757547" cy="1419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12" t="16698" r="3339" b="14875"/>
          <a:stretch/>
        </p:blipFill>
        <p:spPr bwMode="auto">
          <a:xfrm>
            <a:off x="6662057" y="1062841"/>
            <a:ext cx="2232561" cy="1531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754" y="2845303"/>
            <a:ext cx="24881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latin typeface=".VnAvant" panose="020B7200000000000000" pitchFamily="34" charset="0"/>
                <a:cs typeface="Calibri"/>
                <a:sym typeface="Calibri"/>
              </a:rPr>
              <a:t>xe</a:t>
            </a:r>
            <a:r>
              <a:rPr lang="en-US" sz="4800" b="1" dirty="0">
                <a:latin typeface=".VnAvant" panose="020B7200000000000000" pitchFamily="34" charset="0"/>
                <a:cs typeface="Calibri"/>
                <a:sym typeface="Calibri"/>
              </a:rPr>
              <a:t> ®¹p </a:t>
            </a:r>
            <a:endParaRPr lang="vi-VN" sz="4800" dirty="0"/>
          </a:p>
        </p:txBody>
      </p:sp>
      <p:sp>
        <p:nvSpPr>
          <p:cNvPr id="5" name="Rectangle 4"/>
          <p:cNvSpPr/>
          <p:nvPr/>
        </p:nvSpPr>
        <p:spPr>
          <a:xfrm>
            <a:off x="3492321" y="2868782"/>
            <a:ext cx="26356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err="1">
                <a:latin typeface=".VnAvant" panose="020B7200000000000000" pitchFamily="34" charset="0"/>
                <a:cs typeface="Calibri"/>
                <a:sym typeface="Calibri"/>
              </a:rPr>
              <a:t>cÆp</a:t>
            </a:r>
            <a:r>
              <a:rPr lang="en-US" sz="4800" b="1" dirty="0">
                <a:latin typeface=".VnAvant" panose="020B7200000000000000" pitchFamily="34" charset="0"/>
                <a:cs typeface="Calibri"/>
                <a:sym typeface="Calibri"/>
              </a:rPr>
              <a:t> da </a:t>
            </a:r>
            <a:endParaRPr lang="vi-VN" sz="4800" dirty="0"/>
          </a:p>
        </p:txBody>
      </p:sp>
      <p:sp>
        <p:nvSpPr>
          <p:cNvPr id="7" name="Rectangle 6"/>
          <p:cNvSpPr/>
          <p:nvPr/>
        </p:nvSpPr>
        <p:spPr>
          <a:xfrm>
            <a:off x="6542327" y="2794601"/>
            <a:ext cx="255069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latin typeface=".VnAvant" panose="020B7200000000000000" pitchFamily="34" charset="0"/>
                <a:cs typeface="Calibri"/>
                <a:sym typeface="Calibri"/>
              </a:rPr>
              <a:t>c¸ </a:t>
            </a:r>
            <a:r>
              <a:rPr lang="en-US" sz="4800" b="1" dirty="0" err="1">
                <a:latin typeface=".VnAvant" panose="020B7200000000000000" pitchFamily="34" charset="0"/>
                <a:cs typeface="Calibri"/>
                <a:sym typeface="Calibri"/>
              </a:rPr>
              <a:t>mËp</a:t>
            </a:r>
            <a:endParaRPr lang="vi-VN" sz="4800" dirty="0"/>
          </a:p>
        </p:txBody>
      </p:sp>
      <p:sp>
        <p:nvSpPr>
          <p:cNvPr id="8" name="Minus 7"/>
          <p:cNvSpPr/>
          <p:nvPr/>
        </p:nvSpPr>
        <p:spPr>
          <a:xfrm>
            <a:off x="1116132" y="3536663"/>
            <a:ext cx="1399989" cy="352387"/>
          </a:xfrm>
          <a:prstGeom prst="mathMinus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29" y="3676300"/>
            <a:ext cx="1054100" cy="10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513" y="3588009"/>
            <a:ext cx="1244105" cy="129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57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14463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151970" y="957774"/>
            <a:ext cx="1033151" cy="669319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®</a:t>
            </a:r>
            <a:endParaRPr lang="vi-VN" sz="40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208929" y="982820"/>
            <a:ext cx="1092532" cy="644273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ap</a:t>
            </a:r>
            <a:endParaRPr lang="vi-VN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175778" y="1648038"/>
            <a:ext cx="2125684" cy="744437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®</a:t>
            </a:r>
            <a:r>
              <a:rPr lang="en-US" sz="40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¹p</a:t>
            </a:r>
            <a:endParaRPr lang="vi-VN" sz="4000" dirty="0">
              <a:solidFill>
                <a:srgbClr val="FF006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1533" y="2653918"/>
            <a:ext cx="87809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r</a:t>
            </a:r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¹p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</a:t>
            </a:r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s</a:t>
            </a:r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¹p</a:t>
            </a: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</a:t>
            </a:r>
            <a:r>
              <a:rPr lang="vi-VN" sz="40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th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¸p</a:t>
            </a:r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</a:t>
            </a:r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b</a:t>
            </a:r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¾p</a:t>
            </a:r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</a:t>
            </a:r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c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Æp</a:t>
            </a: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 </a:t>
            </a:r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g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Æp</a:t>
            </a:r>
            <a:endParaRPr lang="en-US" sz="40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Calibri"/>
            </a:endParaRPr>
          </a:p>
          <a:p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</a:t>
            </a: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r>
              <a:rPr lang="en-US" sz="40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  </a:t>
            </a:r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®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Ëp</a:t>
            </a: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</a:t>
            </a:r>
            <a:r>
              <a:rPr lang="en-US" sz="40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m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Ëp</a:t>
            </a: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 </a:t>
            </a:r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n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Êp</a:t>
            </a: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 </a:t>
            </a:r>
            <a:endParaRPr lang="vi-VN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7539" y="4133140"/>
            <a:ext cx="2103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xe</a:t>
            </a:r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®</a:t>
            </a:r>
            <a:r>
              <a:rPr lang="en-US" sz="40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¹p</a:t>
            </a:r>
            <a:r>
              <a:rPr lang="en-US" sz="40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38847" y="4198579"/>
            <a:ext cx="21547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c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Æp</a:t>
            </a:r>
            <a:r>
              <a:rPr lang="en-US" sz="40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da</a:t>
            </a:r>
            <a:r>
              <a:rPr lang="en-US" sz="40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54437" y="4198578"/>
            <a:ext cx="21547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000" b="1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c¸ </a:t>
            </a:r>
            <a:r>
              <a:rPr lang="en-US" sz="40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m</a:t>
            </a:r>
            <a:r>
              <a:rPr lang="en-US" sz="4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Ëp</a:t>
            </a:r>
            <a:endParaRPr lang="vi-VN" sz="4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2477A5E-F92B-4E52-B103-FCE96FAAA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6313" y="39715"/>
            <a:ext cx="1175657" cy="744437"/>
          </a:xfrm>
          <a:ln>
            <a:solidFill>
              <a:srgbClr val="FF0066"/>
            </a:solidFill>
          </a:ln>
        </p:spPr>
        <p:txBody>
          <a:bodyPr/>
          <a:lstStyle/>
          <a:p>
            <a:r>
              <a:rPr lang="en-US" sz="40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ap</a:t>
            </a:r>
            <a:endParaRPr lang="vi-VN" sz="40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A0F3C597-41C1-4288-8478-CE05F2606B0D}"/>
              </a:ext>
            </a:extLst>
          </p:cNvPr>
          <p:cNvSpPr txBox="1">
            <a:spLocks/>
          </p:cNvSpPr>
          <p:nvPr/>
        </p:nvSpPr>
        <p:spPr>
          <a:xfrm>
            <a:off x="5941867" y="39715"/>
            <a:ext cx="1175657" cy="754507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©p</a:t>
            </a: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FDFB942-C675-4E56-A0B0-3EEAE5BCE7D8}"/>
              </a:ext>
            </a:extLst>
          </p:cNvPr>
          <p:cNvGrpSpPr/>
          <p:nvPr/>
        </p:nvGrpSpPr>
        <p:grpSpPr>
          <a:xfrm>
            <a:off x="4066224" y="83664"/>
            <a:ext cx="990215" cy="710558"/>
            <a:chOff x="4499753" y="616913"/>
            <a:chExt cx="1023858" cy="72160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3F9FEC4-4FE2-4987-BDEA-14E9A44BAFA1}"/>
                </a:ext>
              </a:extLst>
            </p:cNvPr>
            <p:cNvSpPr txBox="1"/>
            <p:nvPr/>
          </p:nvSpPr>
          <p:spPr>
            <a:xfrm>
              <a:off x="4499753" y="619627"/>
              <a:ext cx="1023858" cy="718892"/>
            </a:xfrm>
            <a:prstGeom prst="rect">
              <a:avLst/>
            </a:prstGeom>
            <a:noFill/>
            <a:ln>
              <a:solidFill>
                <a:srgbClr val="FF006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F0066"/>
                  </a:solidFill>
                  <a:latin typeface=".VnAvant" panose="020B7200000000000000" pitchFamily="34" charset="0"/>
                </a:rPr>
                <a:t>ap</a:t>
              </a:r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4A4893C6-F785-4FC2-99C5-75C777178E62}"/>
                </a:ext>
              </a:extLst>
            </p:cNvPr>
            <p:cNvSpPr/>
            <p:nvPr/>
          </p:nvSpPr>
          <p:spPr>
            <a:xfrm rot="8842387">
              <a:off x="4683143" y="616913"/>
              <a:ext cx="292126" cy="220570"/>
            </a:xfrm>
            <a:prstGeom prst="arc">
              <a:avLst/>
            </a:prstGeom>
            <a:ln w="5715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489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228850" y="1200150"/>
            <a:ext cx="3600450" cy="2857500"/>
          </a:xfrm>
          <a:prstGeom prst="rect">
            <a:avLst/>
          </a:prstGeom>
          <a:solidFill>
            <a:srgbClr val="003399"/>
          </a:solidFill>
          <a:ln w="76200">
            <a:solidFill>
              <a:srgbClr val="FFFF00"/>
            </a:solidFill>
            <a:miter lim="800000"/>
          </a:ln>
        </p:spPr>
        <p:txBody>
          <a:bodyPr wrap="none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6572250" y="1057275"/>
            <a:ext cx="97155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10244" name="Rectangle 6"/>
          <p:cNvSpPr>
            <a:spLocks noChangeArrowheads="1"/>
          </p:cNvSpPr>
          <p:nvPr/>
        </p:nvSpPr>
        <p:spPr bwMode="auto">
          <a:xfrm rot="-3389626">
            <a:off x="6057900" y="714375"/>
            <a:ext cx="97155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eaLnBrk="1" hangingPunct="1"/>
            <a:endParaRPr lang="en-US" altLang="en-US" sz="1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314450" y="92178"/>
            <a:ext cx="1885950" cy="628650"/>
            <a:chOff x="228600" y="228600"/>
            <a:chExt cx="2514600" cy="838200"/>
          </a:xfrm>
        </p:grpSpPr>
        <p:sp>
          <p:nvSpPr>
            <p:cNvPr id="8" name="Rounded Rectangle 7"/>
            <p:cNvSpPr/>
            <p:nvPr/>
          </p:nvSpPr>
          <p:spPr>
            <a:xfrm>
              <a:off x="961104" y="275304"/>
              <a:ext cx="1782096" cy="762000"/>
            </a:xfrm>
            <a:prstGeom prst="roundRect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2700" b="1" kern="1200" dirty="0">
                  <a:solidFill>
                    <a:srgbClr val="FFFFFF"/>
                  </a:solidFill>
                  <a:latin typeface="Arial"/>
                </a:rPr>
                <a:t> </a:t>
              </a:r>
              <a:r>
                <a:rPr lang="en-US" sz="3600" b="1" kern="1200" dirty="0" err="1">
                  <a:solidFill>
                    <a:srgbClr val="FFFFFF"/>
                  </a:solidFill>
                  <a:latin typeface="Arial"/>
                </a:rPr>
                <a:t>Viết</a:t>
              </a:r>
              <a:r>
                <a:rPr lang="en-US" sz="3600" b="1" kern="1200" dirty="0">
                  <a:solidFill>
                    <a:srgbClr val="FFFFFF"/>
                  </a:solidFill>
                  <a:latin typeface="Arial"/>
                </a:rPr>
                <a:t> </a:t>
              </a:r>
              <a:endParaRPr lang="vi-VN" sz="3600" b="1" kern="1200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28600" y="228600"/>
              <a:ext cx="914400" cy="8382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r>
                <a:rPr lang="en-US" sz="3600" b="1" kern="1200" dirty="0">
                  <a:solidFill>
                    <a:srgbClr val="808080">
                      <a:lumMod val="10000"/>
                    </a:srgbClr>
                  </a:solidFill>
                  <a:latin typeface="Arial"/>
                </a:rPr>
                <a:t>3</a:t>
              </a:r>
              <a:endParaRPr lang="vi-VN" sz="3600" b="1" kern="1200" dirty="0">
                <a:solidFill>
                  <a:srgbClr val="808080">
                    <a:lumMod val="10000"/>
                  </a:srgbClr>
                </a:solidFill>
                <a:latin typeface="Arial"/>
              </a:endParaRPr>
            </a:p>
          </p:txBody>
        </p:sp>
      </p:grpSp>
      <p:pic>
        <p:nvPicPr>
          <p:cNvPr id="2" name="a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0" y="1028700"/>
            <a:ext cx="4686300" cy="324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38919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Users\TV1-T1\119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" t="73651" r="77014" b="21962"/>
          <a:stretch/>
        </p:blipFill>
        <p:spPr bwMode="auto">
          <a:xfrm>
            <a:off x="0" y="0"/>
            <a:ext cx="1508167" cy="89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p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15886" y="190747"/>
            <a:ext cx="6096000" cy="4572000"/>
          </a:xfrm>
          <a:prstGeom prst="rect">
            <a:avLst/>
          </a:prstGeom>
        </p:spPr>
      </p:pic>
      <p:pic>
        <p:nvPicPr>
          <p:cNvPr id="5" name="aap.wm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15886" y="214498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1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232924" y="162730"/>
            <a:ext cx="6809166" cy="479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093907" y="1047664"/>
            <a:ext cx="171026" cy="17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1308" tIns="25654" rIns="51308" bIns="25654" numCol="1" anchor="t" anchorCtr="0" compatLnSpc="1">
            <a:prstTxWarp prst="textNoShape">
              <a:avLst/>
            </a:prstTxWarp>
          </a:bodyPr>
          <a:lstStyle/>
          <a:p>
            <a:endParaRPr lang="en-US" sz="1010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571750" y="605911"/>
            <a:ext cx="1847850" cy="177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516" tIns="23759" rIns="47516" bIns="2375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222" dirty="0">
                <a:solidFill>
                  <a:srgbClr val="FFFF00"/>
                </a:solidFill>
                <a:latin typeface="HP001 4 hàng"/>
              </a:rPr>
              <a:t>ap</a:t>
            </a:r>
            <a:endParaRPr lang="en-US" altLang="en-US" sz="1122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601727" y="2890077"/>
            <a:ext cx="1570223" cy="177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516" tIns="23759" rIns="47516" bIns="2375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222" dirty="0" err="1">
                <a:solidFill>
                  <a:srgbClr val="FFFF00"/>
                </a:solidFill>
                <a:latin typeface="HP001 4 hàng"/>
              </a:rPr>
              <a:t>âp</a:t>
            </a:r>
            <a:endParaRPr lang="en-US" altLang="en-US" sz="1122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933409" y="416825"/>
            <a:ext cx="596148" cy="4788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95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3076745" y="2650635"/>
            <a:ext cx="596148" cy="4788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95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8CCFE93-26AA-47B9-B79E-971A89FBD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3868" y="605911"/>
            <a:ext cx="1847850" cy="177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516" tIns="23759" rIns="47516" bIns="2375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222" dirty="0" err="1">
                <a:solidFill>
                  <a:srgbClr val="FFFF00"/>
                </a:solidFill>
                <a:latin typeface="HP001 4 hàng"/>
              </a:rPr>
              <a:t>ëp</a:t>
            </a:r>
            <a:endParaRPr lang="en-US" altLang="en-US" sz="1122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1B341B-290E-4F13-BA4A-A7CC25894313}"/>
              </a:ext>
            </a:extLst>
          </p:cNvPr>
          <p:cNvSpPr/>
          <p:nvPr/>
        </p:nvSpPr>
        <p:spPr>
          <a:xfrm>
            <a:off x="5758426" y="426817"/>
            <a:ext cx="596148" cy="4788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95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4095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232924" y="162730"/>
            <a:ext cx="6809166" cy="479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093907" y="1047664"/>
            <a:ext cx="171026" cy="17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51308" tIns="25654" rIns="51308" bIns="25654" numCol="1" anchor="t" anchorCtr="0" compatLnSpc="1">
            <a:prstTxWarp prst="textNoShape">
              <a:avLst/>
            </a:prstTxWarp>
          </a:bodyPr>
          <a:lstStyle/>
          <a:p>
            <a:endParaRPr lang="en-US" sz="1010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487084" y="605911"/>
            <a:ext cx="2100789" cy="177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516" tIns="23759" rIns="47516" bIns="2375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222" dirty="0" err="1">
                <a:solidFill>
                  <a:srgbClr val="FFFF00"/>
                </a:solidFill>
                <a:latin typeface="HP001 4 hàng"/>
              </a:rPr>
              <a:t>cặ</a:t>
            </a:r>
            <a:r>
              <a:rPr lang="en-US" altLang="en-US" sz="11222" dirty="0">
                <a:solidFill>
                  <a:srgbClr val="FFFF00"/>
                </a:solidFill>
                <a:latin typeface="HP001 4 hàng"/>
              </a:rPr>
              <a:t>↨</a:t>
            </a:r>
            <a:endParaRPr lang="en-US" altLang="en-US" sz="1122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480734" y="2890077"/>
            <a:ext cx="1570223" cy="177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516" tIns="23759" rIns="47516" bIns="2375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222" dirty="0" err="1">
                <a:solidFill>
                  <a:srgbClr val="FFFF00"/>
                </a:solidFill>
                <a:latin typeface="HP001 4 hàng"/>
              </a:rPr>
              <a:t>cá</a:t>
            </a:r>
            <a:endParaRPr lang="en-US" altLang="en-US" sz="1122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75DBE8F6-DEEF-4175-B8E6-711652AB0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214" y="605372"/>
            <a:ext cx="1692454" cy="177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516" tIns="23759" rIns="47516" bIns="2375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222" dirty="0">
                <a:solidFill>
                  <a:srgbClr val="FFFF00"/>
                </a:solidFill>
                <a:latin typeface="HP001 4 hàng"/>
              </a:rPr>
              <a:t>da</a:t>
            </a:r>
            <a:endParaRPr lang="en-US" altLang="en-US" sz="1122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116DADA9-C5CB-4390-B79E-F26DB10DD0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2535" y="2890077"/>
            <a:ext cx="3081865" cy="1774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7516" tIns="23759" rIns="47516" bIns="2375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1222" dirty="0" err="1">
                <a:solidFill>
                  <a:srgbClr val="FFFF00"/>
                </a:solidFill>
                <a:latin typeface="HP001 4 hàng"/>
              </a:rPr>
              <a:t>jậ</a:t>
            </a:r>
            <a:r>
              <a:rPr lang="en-US" altLang="en-US" sz="11222" dirty="0">
                <a:solidFill>
                  <a:srgbClr val="FFFF00"/>
                </a:solidFill>
                <a:latin typeface="HP001 4 hàng"/>
              </a:rPr>
              <a:t>↨</a:t>
            </a:r>
            <a:endParaRPr lang="en-US" altLang="en-US" sz="11222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11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3450"/>
            <a:ext cx="91440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0490" y="1434734"/>
            <a:ext cx="6938310" cy="123226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thư </a:t>
            </a:r>
            <a:r>
              <a:rPr lang="en-US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gi·n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dirty="0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nhÐ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! </a:t>
            </a:r>
            <a:endParaRPr lang="en-US" sz="5400" b="1" cap="none" spc="0" dirty="0">
              <a:ln w="11430"/>
              <a:solidFill>
                <a:srgbClr val="CC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.VnAvant" pitchFamily="34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583" y="2923020"/>
            <a:ext cx="2244436" cy="2620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0068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25 -0.19172 C -0.07049 -0.19419 -0.0776 -0.20129 -0.08559 -0.20531 C -0.09497 -0.22105 -0.08385 -0.20438 -0.10243 -0.2192 C -0.11128 -0.2263 -0.12049 -0.23031 -0.12969 -0.23309 C -0.13715 -0.24143 -0.15486 -0.24236 -0.15486 -0.24205 C -0.18472 -0.26428 -0.21736 -0.25254 -0.24826 -0.24236 C -0.25139 -0.24019 -0.25451 -0.23772 -0.25764 -0.23556 C -0.26528 -0.22445 -0.26233 -0.23031 -0.26701 -0.2192 C -0.2691 -0.20839 -0.27066 -0.19666 -0.27344 -0.18709 C -0.27587 -0.16363 -0.27431 -0.17289 -0.27656 -0.1593 C -0.27865 -0.12689 -0.2809 -0.092 -0.27656 -0.05989 C -0.27517 -0.04785 -0.27187 -0.03828 -0.26927 -0.02747 C -0.26701 -0.01821 -0.26406 0.00278 -0.25972 0.00927 C -0.25903 0.01328 -0.25503 0.02563 -0.25347 0.02779 C -0.25174 0.03026 -0.24722 0.03242 -0.24722 0.03273 C -0.24132 0.0318 -0.23524 0.03273 -0.22934 0.03026 C -0.22674 0.02902 -0.22569 0.021 -0.22309 0.01853 C -0.21875 0.01451 -0.21302 0.01359 -0.20833 0.01174 C -0.2026 0.00927 -0.1974 0.00525 -0.19167 0.00247 C -0.18646 -0.00494 -0.18177 -0.00926 -0.17569 -0.01142 C -0.15729 -0.02624 -0.15382 -0.01543 -0.1224 -0.01389 C -0.11059 -0.00926 -0.10017 0.00062 -0.08872 0.00463 C -0.08212 0.01204 -0.07361 0.02316 -0.06667 0.02779 C -0.06094 0.03613 -0.05538 0.04446 -0.05 0.05311 C -0.04809 0.05588 -0.04566 0.05619 -0.04358 0.05774 C -0.03628 0.06299 -0.03003 0.06978 -0.02292 0.0741 C -0.01753 0.07317 -0.01215 0.0741 -0.00694 0.07163 C -0.00434 0.0704 -0.00295 0.06299 -0.00052 0.06021 C 0.01337 0.04508 0.02483 0.02625 0.03628 0.00247 C 0.03854 -0.0142 0.03524 0.00587 0.04045 -0.01142 C 0.04844 -0.03766 0.03924 -0.01574 0.04653 -0.03211 C 0.04809 -0.04415 0.05139 -0.05557 0.05399 -0.06699 C 0.05521 -0.07872 0.05712 -0.08984 0.05816 -0.10157 C 0.05781 -0.12473 0.05799 -0.14788 0.05712 -0.17073 C 0.0566 -0.18431 0.04063 -0.20068 0.03715 -0.20531 C 0.03038 -0.21488 0.02344 -0.22568 0.01632 -0.23309 C -0.00226 -0.25193 0.02604 -0.21704 0.00035 -0.24699 C -0.01111 -0.26026 -0.02014 -0.27786 -0.03316 -0.28403 C -0.04062 -0.29546 -0.05035 -0.29916 -0.05937 -0.30256 C -0.07344 -0.318 -0.09115 -0.31923 -0.1066 -0.32324 C -0.13316 -0.3217 -0.15972 -0.32108 -0.18628 -0.31861 C -0.19253 -0.318 -0.20521 -0.31398 -0.20521 -0.31367 C -0.21667 -0.29916 -0.2033 -0.3146 -0.21788 -0.30472 C -0.2191 -0.30379 -0.21979 -0.30102 -0.22101 -0.30009 C -0.22222 -0.29885 -0.22378 -0.29855 -0.22517 -0.29793 C -0.23056 -0.29021 -0.23542 -0.2862 -0.2408 -0.2794 C -0.24583 -0.27323 -0.24913 -0.26551 -0.25451 -0.26088 C -0.26892 -0.23062 -0.24583 -0.27786 -0.26198 -0.24946 C -0.27153 -0.23248 -0.27743 -0.20809 -0.28281 -0.18462 C -0.28385 -0.17382 -0.28472 -0.16641 -0.28715 -0.15683 C -0.28837 -0.14016 -0.28906 -0.12195 -0.29115 -0.1062 C -0.29097 -0.07687 -0.29115 -0.04754 -0.29028 -0.01852 C -0.28976 -0.00216 -0.28281 0.01637 -0.27865 0.02779 C -0.27431 0.03952 -0.27361 0.04631 -0.26823 0.05558 C -0.25417 0.07935 -0.23177 0.09818 -0.21458 0.10158 C -0.1908 0.11331 -0.16788 0.11671 -0.14323 0.1201 C -0.04045 0.11794 -0.07726 0.13801 -0.04045 0.11331 C -0.03837 0.10868 -0.03628 0.10405 -0.0342 0.09942 C -0.03316 0.09695 -0.03108 0.09262 -0.03108 0.09293 C -0.02865 0.07966 -0.02552 0.06453 -0.02361 0.05095 C -0.02222 0.03705 -0.02083 0.02501 -0.0184 0.01174 C -0.01701 -0.00864 -0.01806 0.00216 -0.01424 -0.02068 L -0.01424 -0.02037 C -0.01319 -0.03272 -0.01215 -0.04507 -0.00903 -0.05526 C -0.0066 -0.07965 -0.00833 -0.06977 -0.00469 -0.08521 C -0.00382 -0.09632 -0.0033 -0.10589 -0.00052 -0.11546 C 0.00069 -0.12967 0.00295 -0.14479 0.00677 -0.15683 C 0.00955 -0.17968 0.02257 -0.18184 0.03194 -0.18462 C 0.04132 -0.1837 0.05208 -0.19018 0.06042 -0.17999 C 0.0625 -0.17721 0.06354 -0.17165 0.06545 -0.16857 C 0.0724 -0.14325 0.07691 -0.11361 0.08021 -0.08521 C 0.0809 -0.07903 0.0816 -0.07286 0.08229 -0.06699 C 0.08299 -0.05989 0.08542 -0.046 0.08542 -0.04569 C 0.08576 -0.03828 0.08576 -0.03056 0.08663 -0.02315 C 0.08681 -0.02037 0.08872 -0.01883 0.08872 -0.01605 C 0.08924 0.03427 0.09219 0.08182 0.07083 0.10621 C 0.06545 0.12442 0.04288 0.12381 0.03507 0.12473 C -0.00382 0.12103 0.00017 0.12751 -0.02049 0.11547 C -0.02153 0.11393 -0.02292 0.11208 -0.02361 0.11084 C -0.02569 0.10899 -0.02812 0.10868 -0.03003 0.10621 C -0.03247 0.10312 -0.03385 0.09787 -0.03611 0.09479 C -0.04531 0.08213 -0.05573 0.07194 -0.06458 0.05774 C -0.07014 0.04878 -0.07517 0.03582 -0.08038 0.02563 C -0.09462 -0.00247 -0.10747 -0.03118 -0.12014 -0.06236 C -0.12812 -0.08181 -0.13854 -0.10064 -0.14531 -0.12226 C -0.1566 -0.15838 -0.16406 -0.20037 -0.17569 -0.23556 C -0.17691 -0.24266 -0.17882 -0.24915 -0.18003 -0.25625 C -0.18611 -0.29731 -0.17795 -0.25934 -0.18524 -0.29083 C -0.18646 -0.30472 -0.18802 -0.3146 -0.19062 -0.32788 C -0.19184 -0.34424 -0.19271 -0.35659 -0.19601 -0.37172 C -0.19809 -0.40815 -0.19479 -0.36832 -0.19983 -0.40166 C -0.2026 -0.41957 -0.20347 -0.43501 -0.20729 -0.45261 C -0.20955 -0.48904 -0.20642 -0.44767 -0.21146 -0.48502 C -0.21302 -0.49552 -0.21319 -0.50663 -0.21458 -0.51713 C -0.21649 -0.53133 -0.21944 -0.54337 -0.22205 -0.55665 C -0.22413 -0.56715 -0.22326 -0.57332 -0.22726 -0.58197 C -0.22934 -0.60142 -0.22639 -0.58289 -0.23142 -0.59586 C -0.23264 -0.59926 -0.23316 -0.60389 -0.23455 -0.60728 C -0.23767 -0.61469 -0.24219 -0.62365 -0.24618 -0.62797 C -0.26024 -0.65946 -0.27639 -0.67366 -0.29444 -0.69033 C -0.30017 -0.69558 -0.3066 -0.70114 -0.31233 -0.7067 C -0.31406 -0.70855 -0.31562 -0.71194 -0.31753 -0.71349 C -0.32899 -0.72182 -0.33247 -0.72213 -0.34271 -0.72522 C -0.37135 -0.72337 -0.37604 -0.73695 -0.39097 -0.70423 C -0.39306 -0.68416 -0.39427 -0.68354 -0.39514 -0.65822 C -0.39479 -0.52516 -0.39531 -0.39178 -0.3941 -0.25872 C -0.39392 -0.23896 -0.38976 -0.20654 -0.38767 -0.18709 C -0.38611 -0.17165 -0.38698 -0.17999 -0.38368 -0.1593 C -0.38333 -0.15683 -0.38247 -0.1522 -0.38247 -0.1519 C -0.3816 -0.13522 -0.37882 -0.12349 -0.37517 -0.10836 C -0.3724 -0.09571 -0.37187 -0.0849 -0.36788 -0.07162 C -0.36562 -0.05094 -0.36319 -0.02902 -0.35937 -0.00926 C -0.35781 -0.00123 -0.35556 0.00556 -0.35417 0.0139 C -0.3559 0.01482 -0.35764 0.01606 -0.35937 0.01637 C -0.36424 0.0176 -0.36927 0.01698 -0.37413 0.01853 C -0.37639 0.01915 -0.3783 0.02223 -0.38038 0.02316 C -0.38333 0.02439 -0.38611 0.0247 -0.38889 0.02563 C -0.39271 0.02316 -0.3967 0.02192 -0.40035 0.01853 C -0.4059 0.01328 -0.40469 -0.00524 -0.40573 -0.01605 C -0.40434 -0.07224 -0.40729 -0.08768 -0.39826 -0.12689 C -0.39653 -0.15097 -0.39097 -0.17906 -0.38767 -0.20315 C -0.3842 -0.22939 -0.38299 -0.25934 -0.37743 -0.28403 C -0.37622 -0.29824 -0.375 -0.30688 -0.37101 -0.31861 C -0.36719 -0.35782 -0.34826 -0.39364 -0.33003 -0.3995 C -0.32517 -0.40105 -0.32031 -0.40105 -0.31528 -0.40166 C -0.30243 -0.40074 -0.28785 -0.41154 -0.27656 -0.39703 C -0.26493 -0.3816 -0.27326 -0.38901 -0.26615 -0.38314 C -0.26267 -0.37758 -0.26007 -0.37017 -0.2566 -0.36492 C -0.25469 -0.36184 -0.25226 -0.36091 -0.25017 -0.35782 C -0.24288 -0.3464 -0.23924 -0.33714 -0.23351 -0.32324 C -0.23212 -0.31954 -0.2309 -0.31553 -0.22934 -0.31182 C -0.22639 -0.30472 -0.21997 -0.29083 -0.21997 -0.29052 C -0.2158 -0.26798 -0.20781 -0.25254 -0.19983 -0.23556 C -0.19635 -0.22815 -0.1934 -0.21395 -0.19062 -0.20531 C -0.18819 -0.19821 -0.18368 -0.19327 -0.18108 -0.18709 C -0.1783 -0.18061 -0.17622 -0.1732 -0.17361 -0.1661 C -0.16823 -0.15035 -0.16059 -0.13738 -0.15382 -0.12473 C -0.14826 -0.11454 -0.14566 -0.10188 -0.13802 -0.09694 C -0.13281 -0.0849 -0.13628 -0.09138 -0.12656 -0.08089 C -0.12448 -0.07842 -0.12257 -0.07317 -0.12014 -0.07162 C -0.11111 -0.06637 -0.10347 -0.05989 -0.09392 -0.05773 C -0.08142 -0.04847 -0.07274 -0.0497 -0.05833 -0.04847 C -0.03924 -0.0497 -0.03403 -0.04631 -0.02049 -0.05526 C -0.01632 -0.06144 -0.01181 -0.06329 -0.00694 -0.06699 C -0.00226 -0.07378 0.00278 -0.07996 0.00764 -0.08521 C 0.01424 -0.0991 0.02014 -0.11269 0.02674 -0.12689 C 0.02778 -0.12936 0.02795 -0.13306 0.02882 -0.13615 C 0.03108 -0.14479 0.03403 -0.1522 0.03715 -0.1593 C 0.03924 -0.17073 0.04063 -0.17845 0.04462 -0.18709 C 0.04705 -0.20376 0.04479 -0.19851 0.04983 -0.20531 C 0.05521 -0.2229 0.06233 -0.24544 0.07188 -0.25162 C 0.08247 -0.25841 0.06806 -0.24791 0.08229 -0.26088 C 0.08455 -0.26273 0.08872 -0.26551 0.08872 -0.2652 C 0.09549 -0.28033 0.08802 -0.26675 0.1033 -0.27477 C 0.10556 -0.27601 0.10729 -0.28033 0.10955 -0.28156 C 0.11545 -0.28434 0.12153 -0.28342 0.12743 -0.2862 C 0.13056 -0.28774 0.13368 -0.28928 0.13698 -0.29083 C 0.15764 -0.28959 0.17031 -0.29083 0.18819 -0.2794 C 0.19757 -0.26397 0.20816 -0.2581 0.21771 -0.24483 C 0.22587 -0.2334 0.23333 -0.21704 0.24184 -0.20778 C 0.24427 -0.20006 0.25035 -0.18709 0.25035 -0.18678 C 0.25191 -0.17629 0.2566 -0.1593 0.25972 -0.15004 C 0.26424 -0.10281 0.26701 -0.046 0.2533 -0.00679 C 0.25122 0.01235 0.24306 0.05311 0.23247 0.05774 C 0.22587 0.06052 0.2191 0.06052 0.21233 0.06237 C 0.20295 0.06793 0.19392 0.0741 0.18403 0.0741 L 0.30382 -0.09447 " pathEditMode="relative" rAng="0" ptsTypes="fffffffffffffffffffffffffffffffffffffffffffffffffffffffffffffFfffffffffffffffffffffffffffffffffffffffffffffffffffffffffffffffffffffffffffffffffffffffffffffffffffffffAA">
                                      <p:cBhvr>
                                        <p:cTn id="6" dur="2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" y="-107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图片 8196" descr="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36" y="226628"/>
            <a:ext cx="8540330" cy="502372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8" name="文本框 8197"/>
          <p:cNvSpPr txBox="1"/>
          <p:nvPr/>
        </p:nvSpPr>
        <p:spPr>
          <a:xfrm>
            <a:off x="4376824" y="2259383"/>
            <a:ext cx="2814320" cy="78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defTabSz="814436" fontAlgn="base">
              <a:spcBef>
                <a:spcPct val="50000"/>
              </a:spcBef>
              <a:spcAft>
                <a:spcPct val="0"/>
              </a:spcAft>
              <a:buClrTx/>
            </a:pPr>
            <a:r>
              <a:rPr lang="en-US" altLang="zh-CN" sz="4500" kern="1200" dirty="0" err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Khởi</a:t>
            </a:r>
            <a:r>
              <a:rPr lang="en-US" altLang="zh-CN" sz="4500" kern="1200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en-US" altLang="zh-CN" sz="4500" kern="1200" dirty="0" err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động</a:t>
            </a:r>
            <a:endParaRPr lang="zh-CN" altLang="en-US" sz="4500" kern="1200" dirty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7" y="71253"/>
            <a:ext cx="1560513" cy="42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8587" y="2588955"/>
            <a:ext cx="89592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Khi ngủ, tôi nằm im lìm, mặt đen sẫm.Thức dậy, </a:t>
            </a:r>
          </a:p>
          <a:p>
            <a:pPr lvl="0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tôi có thể đưa bạn đi chu du khắp nơi, khám phá </a:t>
            </a:r>
          </a:p>
          <a:p>
            <a:pPr lvl="0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thế giới hấp dẫn, đầy ắp sắc màu.   Bạn có thể xem </a:t>
            </a:r>
          </a:p>
          <a:p>
            <a:pPr lvl="0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phim, nghe nhạc để có phút giây Thư giãn,  ấm áp, </a:t>
            </a:r>
          </a:p>
          <a:p>
            <a:pPr lvl="0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Tôi là ai?</a:t>
            </a: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866" y="285009"/>
            <a:ext cx="6733308" cy="24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117" y="3552913"/>
            <a:ext cx="657678" cy="68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84" y="4038208"/>
            <a:ext cx="658813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377" y="4038209"/>
            <a:ext cx="502623" cy="50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Khi ngủ, tôi nằm im lìm....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0266" y="9223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37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240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Users\TV1-T1\1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9" r="81067" b="88686"/>
          <a:stretch/>
        </p:blipFill>
        <p:spPr bwMode="auto">
          <a:xfrm>
            <a:off x="569217" y="201881"/>
            <a:ext cx="1556466" cy="58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D:\Users\TV1-T1\1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81" t="9582" b="63291"/>
          <a:stretch/>
        </p:blipFill>
        <p:spPr bwMode="auto">
          <a:xfrm>
            <a:off x="2296236" y="83127"/>
            <a:ext cx="5683982" cy="175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9942" y="2334381"/>
            <a:ext cx="937788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Khi n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g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ủ, tôi n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»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m im lìm, m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Æ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t đen s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É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m.    Thức d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Ë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y, </a:t>
            </a:r>
          </a:p>
          <a:p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tôi có thể đư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a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b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¹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n đi chu du </a:t>
            </a:r>
            <a:r>
              <a:rPr lang="vi-VN" sz="3200" b="1" dirty="0">
                <a:solidFill>
                  <a:srgbClr val="FF0066"/>
                </a:solidFill>
                <a:latin typeface="Calibri"/>
                <a:cs typeface="Calibri"/>
                <a:sym typeface="Calibri"/>
              </a:rPr>
              <a:t>kh</a:t>
            </a:r>
            <a:r>
              <a:rPr lang="en-US" sz="3200" b="1" dirty="0">
                <a:solidFill>
                  <a:srgbClr val="FF0066"/>
                </a:solidFill>
                <a:latin typeface=".VnAvant" panose="020B7200000000000000" pitchFamily="34" charset="0"/>
                <a:cs typeface="Calibri"/>
                <a:sym typeface="Calibri"/>
              </a:rPr>
              <a:t>¾</a:t>
            </a:r>
            <a:r>
              <a:rPr lang="vi-VN" sz="3200" b="1" dirty="0">
                <a:solidFill>
                  <a:srgbClr val="FF0066"/>
                </a:solidFill>
                <a:latin typeface="Calibri"/>
                <a:cs typeface="Calibri"/>
                <a:sym typeface="Calibri"/>
              </a:rPr>
              <a:t>p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nơi, kh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¸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m ph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¸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</a:t>
            </a:r>
          </a:p>
          <a:p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thế giới </a:t>
            </a:r>
            <a:r>
              <a:rPr lang="vi-VN" sz="3200" b="1" dirty="0">
                <a:solidFill>
                  <a:srgbClr val="FF0066"/>
                </a:solidFill>
                <a:latin typeface="Calibri"/>
                <a:cs typeface="Calibri"/>
                <a:sym typeface="Calibri"/>
              </a:rPr>
              <a:t>h</a:t>
            </a:r>
            <a:r>
              <a:rPr lang="en-US" sz="3200" b="1" dirty="0">
                <a:solidFill>
                  <a:srgbClr val="FF0066"/>
                </a:solidFill>
                <a:latin typeface=".VnAvant" panose="020B7200000000000000" pitchFamily="34" charset="0"/>
                <a:cs typeface="Calibri"/>
                <a:sym typeface="Calibri"/>
              </a:rPr>
              <a:t>Ê</a:t>
            </a:r>
            <a:r>
              <a:rPr lang="vi-VN" sz="3200" b="1" dirty="0">
                <a:solidFill>
                  <a:srgbClr val="FF0066"/>
                </a:solidFill>
                <a:latin typeface="Calibri"/>
                <a:cs typeface="Calibri"/>
                <a:sym typeface="Calibri"/>
              </a:rPr>
              <a:t>p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d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É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n, đ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Ç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y </a:t>
            </a:r>
            <a:r>
              <a:rPr lang="en-US" sz="3200" b="1" dirty="0">
                <a:solidFill>
                  <a:srgbClr val="FF0066"/>
                </a:solidFill>
                <a:latin typeface=".VnAvant" panose="020B7200000000000000" pitchFamily="34" charset="0"/>
                <a:cs typeface="Calibri"/>
                <a:sym typeface="Calibri"/>
              </a:rPr>
              <a:t>¾</a:t>
            </a:r>
            <a:r>
              <a:rPr lang="vi-VN" sz="3200" b="1" dirty="0">
                <a:solidFill>
                  <a:srgbClr val="FF0066"/>
                </a:solidFill>
                <a:latin typeface="Calibri"/>
                <a:cs typeface="Calibri"/>
                <a:sym typeface="Calibri"/>
              </a:rPr>
              <a:t>p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s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¾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c m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µ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u.   B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¹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n có thể xem </a:t>
            </a:r>
          </a:p>
          <a:p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phim, nghe nh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¹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c để có phút gi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©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y Thư gi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·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n,  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Ê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m 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¸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p. </a:t>
            </a:r>
          </a:p>
          <a:p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Tôi l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µ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.VnAvant" panose="020B7200000000000000" pitchFamily="34" charset="0"/>
                <a:cs typeface="Calibri"/>
                <a:sym typeface="Calibri"/>
              </a:rPr>
              <a:t>a</a:t>
            </a:r>
            <a:r>
              <a:rPr lang="vi-VN" sz="3200" b="1" dirty="0">
                <a:solidFill>
                  <a:schemeClr val="tx1"/>
                </a:solidFill>
                <a:latin typeface="Calibri"/>
                <a:cs typeface="Calibri"/>
                <a:sym typeface="Calibri"/>
              </a:rPr>
              <a:t>i?</a:t>
            </a: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604" y="2364018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>
            <a:off x="5982195" y="3291795"/>
            <a:ext cx="228600" cy="554038"/>
          </a:xfrm>
          <a:prstGeom prst="line">
            <a:avLst/>
          </a:prstGeom>
          <a:noFill/>
          <a:ln w="38100" cap="flat" cmpd="sng" algn="ctr">
            <a:solidFill>
              <a:srgbClr val="FF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1" name="Straight Connector 10"/>
          <p:cNvCxnSpPr/>
          <p:nvPr/>
        </p:nvCxnSpPr>
        <p:spPr>
          <a:xfrm flipH="1">
            <a:off x="1802081" y="4316336"/>
            <a:ext cx="228600" cy="554038"/>
          </a:xfrm>
          <a:prstGeom prst="line">
            <a:avLst/>
          </a:prstGeom>
          <a:noFill/>
          <a:ln w="38100" cap="flat" cmpd="sng" algn="ctr">
            <a:solidFill>
              <a:srgbClr val="FF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3" name="Straight Connector 12"/>
          <p:cNvCxnSpPr/>
          <p:nvPr/>
        </p:nvCxnSpPr>
        <p:spPr>
          <a:xfrm flipH="1">
            <a:off x="6096495" y="3291795"/>
            <a:ext cx="228600" cy="554038"/>
          </a:xfrm>
          <a:prstGeom prst="line">
            <a:avLst/>
          </a:prstGeom>
          <a:noFill/>
          <a:ln w="38100" cap="flat" cmpd="sng" algn="ctr">
            <a:solidFill>
              <a:srgbClr val="FF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084" y="2334381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998" y="2364017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30" y="2429279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604" y="2809829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119" y="3291795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618" y="3845833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330" y="3845832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2492" y="3894996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7924" y="2334380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1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37" y="3877958"/>
            <a:ext cx="347663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628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vi-VN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ngủ, tôi n</a:t>
            </a:r>
            <a:r>
              <a:rPr lang="en-US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»</a:t>
            </a:r>
            <a:r>
              <a:rPr lang="vi-VN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im lìm, m</a:t>
            </a:r>
            <a:r>
              <a:rPr lang="en-US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Æ</a:t>
            </a:r>
            <a:r>
              <a:rPr lang="vi-VN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 </a:t>
            </a:r>
            <a:r>
              <a:rPr lang="en-US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®e</a:t>
            </a:r>
            <a:r>
              <a:rPr lang="vi-VN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s</a:t>
            </a:r>
            <a:r>
              <a:rPr lang="en-US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</a:t>
            </a:r>
            <a:r>
              <a:rPr lang="vi-VN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m.</a:t>
            </a:r>
          </a:p>
          <a:p>
            <a:pPr marL="114300" indent="0">
              <a:buNone/>
            </a:pP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 d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Ë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y, tôi có thể đư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¹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đi chu du </a:t>
            </a:r>
            <a:r>
              <a:rPr lang="vi-VN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</a:t>
            </a:r>
            <a:r>
              <a:rPr lang="en-US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¾</a:t>
            </a:r>
            <a:r>
              <a:rPr lang="vi-VN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nơi, kh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 ph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thế giới </a:t>
            </a:r>
            <a:r>
              <a:rPr lang="vi-VN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</a:t>
            </a:r>
            <a:r>
              <a:rPr lang="vi-VN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n, đ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Ç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 </a:t>
            </a:r>
            <a:r>
              <a:rPr lang="en-US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¾</a:t>
            </a:r>
            <a:r>
              <a:rPr lang="vi-VN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¾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 m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u.</a:t>
            </a:r>
            <a:r>
              <a:rPr lang="en-US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¹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 có thể xem phim, nghe nh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¹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 để có phút gi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©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 thư gi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·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  <a:r>
              <a:rPr lang="en-US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Êm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¸p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Tôi l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vi-VN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i? 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60513" cy="58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265" y="64283"/>
            <a:ext cx="6784975" cy="1248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89907" y="334825"/>
            <a:ext cx="42033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14300" lvl="0">
              <a:spcBef>
                <a:spcPts val="360"/>
              </a:spcBef>
              <a:buSzPts val="1800"/>
            </a:pPr>
            <a:r>
              <a:rPr lang="vi-VN" sz="40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Luyện đọc nhóm 3</a:t>
            </a:r>
          </a:p>
        </p:txBody>
      </p:sp>
    </p:spTree>
    <p:extLst>
      <p:ext uri="{BB962C8B-B14F-4D97-AF65-F5344CB8AC3E}">
        <p14:creationId xmlns:p14="http://schemas.microsoft.com/office/powerpoint/2010/main" val="324804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Users\TV1-T1\1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8" r="78703" b="41818"/>
          <a:stretch/>
        </p:blipFill>
        <p:spPr bwMode="auto">
          <a:xfrm>
            <a:off x="402161" y="320633"/>
            <a:ext cx="1854151" cy="85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" t="6311" r="65801" b="53799"/>
          <a:stretch/>
        </p:blipFill>
        <p:spPr bwMode="auto">
          <a:xfrm>
            <a:off x="1495892" y="1021278"/>
            <a:ext cx="2162109" cy="175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37" t="3375" r="10655" b="50000"/>
          <a:stretch/>
        </p:blipFill>
        <p:spPr bwMode="auto">
          <a:xfrm>
            <a:off x="5165766" y="1080654"/>
            <a:ext cx="2481943" cy="1638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4" t="56527" r="55476" b="11238"/>
          <a:stretch/>
        </p:blipFill>
        <p:spPr bwMode="auto">
          <a:xfrm>
            <a:off x="925875" y="3111334"/>
            <a:ext cx="2803378" cy="155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22" t="53081" r="14130" b="9024"/>
          <a:stretch/>
        </p:blipFill>
        <p:spPr bwMode="auto">
          <a:xfrm>
            <a:off x="5468586" y="3111334"/>
            <a:ext cx="1876301" cy="182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27564" y="86425"/>
            <a:ext cx="55101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spcBef>
                <a:spcPts val="360"/>
              </a:spcBef>
              <a:buSzPts val="1800"/>
            </a:pPr>
            <a:r>
              <a:rPr lang="vi-VN" sz="4000" b="1" dirty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  <a:sym typeface="Calibri"/>
              </a:rPr>
              <a:t>Đồ vật quen thuộc</a:t>
            </a:r>
          </a:p>
        </p:txBody>
      </p:sp>
    </p:spTree>
    <p:extLst>
      <p:ext uri="{BB962C8B-B14F-4D97-AF65-F5344CB8AC3E}">
        <p14:creationId xmlns:p14="http://schemas.microsoft.com/office/powerpoint/2010/main" val="4671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93" y="0"/>
            <a:ext cx="1506537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tu the ngo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533" y="118533"/>
            <a:ext cx="4690533" cy="425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318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36121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6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486009" y="2319202"/>
            <a:ext cx="7972556" cy="173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488634" y="384425"/>
            <a:ext cx="7972556" cy="1934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488634" y="4034968"/>
            <a:ext cx="7972556" cy="6127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972571" y="506607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999460" y="2857500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â↨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972571" y="1689059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ë↨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C7C329-8640-4764-BEF1-5D2D1787A2C3}"/>
              </a:ext>
            </a:extLst>
          </p:cNvPr>
          <p:cNvSpPr/>
          <p:nvPr/>
        </p:nvSpPr>
        <p:spPr>
          <a:xfrm>
            <a:off x="2209401" y="506607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F377AD-9843-4395-B8D7-0612ED8EB73E}"/>
              </a:ext>
            </a:extLst>
          </p:cNvPr>
          <p:cNvSpPr/>
          <p:nvPr/>
        </p:nvSpPr>
        <p:spPr>
          <a:xfrm>
            <a:off x="3446230" y="477066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BD9B67-2608-4FA6-A4F9-859F4CC1708C}"/>
              </a:ext>
            </a:extLst>
          </p:cNvPr>
          <p:cNvSpPr/>
          <p:nvPr/>
        </p:nvSpPr>
        <p:spPr>
          <a:xfrm>
            <a:off x="4683060" y="511891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3D2668-633D-4232-9625-E22969F89FE4}"/>
              </a:ext>
            </a:extLst>
          </p:cNvPr>
          <p:cNvSpPr/>
          <p:nvPr/>
        </p:nvSpPr>
        <p:spPr>
          <a:xfrm>
            <a:off x="5889858" y="477066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4B426CC-40FE-4E99-B01D-6F7DBB5F11BA}"/>
              </a:ext>
            </a:extLst>
          </p:cNvPr>
          <p:cNvSpPr/>
          <p:nvPr/>
        </p:nvSpPr>
        <p:spPr>
          <a:xfrm>
            <a:off x="7126687" y="477066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ap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C71AFA-0447-4F26-9B4D-04CFB00FD844}"/>
              </a:ext>
            </a:extLst>
          </p:cNvPr>
          <p:cNvSpPr/>
          <p:nvPr/>
        </p:nvSpPr>
        <p:spPr>
          <a:xfrm>
            <a:off x="2259510" y="2857500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â↨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109D7E-CBA1-4CF4-9090-4DA5C63D49DF}"/>
              </a:ext>
            </a:extLst>
          </p:cNvPr>
          <p:cNvSpPr/>
          <p:nvPr/>
        </p:nvSpPr>
        <p:spPr>
          <a:xfrm>
            <a:off x="2232621" y="1689059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ë↨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63C5A6-3634-485A-8079-4AA0D593B651}"/>
              </a:ext>
            </a:extLst>
          </p:cNvPr>
          <p:cNvSpPr/>
          <p:nvPr/>
        </p:nvSpPr>
        <p:spPr>
          <a:xfrm>
            <a:off x="3473119" y="2878732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â↨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D0A74A4-D30E-470E-8F2A-55E84F257597}"/>
              </a:ext>
            </a:extLst>
          </p:cNvPr>
          <p:cNvSpPr/>
          <p:nvPr/>
        </p:nvSpPr>
        <p:spPr>
          <a:xfrm>
            <a:off x="3446230" y="1710291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ë↨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673802F-30A4-47EF-91EC-14268770710C}"/>
              </a:ext>
            </a:extLst>
          </p:cNvPr>
          <p:cNvSpPr/>
          <p:nvPr/>
        </p:nvSpPr>
        <p:spPr>
          <a:xfrm>
            <a:off x="4691585" y="2857500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â↨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511680-790C-4440-AC40-959F18EBBE1D}"/>
              </a:ext>
            </a:extLst>
          </p:cNvPr>
          <p:cNvSpPr/>
          <p:nvPr/>
        </p:nvSpPr>
        <p:spPr>
          <a:xfrm>
            <a:off x="4664696" y="1689059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ë↨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0E695D-3EEA-4628-B3FA-ACA0C17B75D6}"/>
              </a:ext>
            </a:extLst>
          </p:cNvPr>
          <p:cNvSpPr/>
          <p:nvPr/>
        </p:nvSpPr>
        <p:spPr>
          <a:xfrm>
            <a:off x="5926511" y="2853809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â↨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DB799E-232D-44FD-8378-ACEB34CBED39}"/>
              </a:ext>
            </a:extLst>
          </p:cNvPr>
          <p:cNvSpPr/>
          <p:nvPr/>
        </p:nvSpPr>
        <p:spPr>
          <a:xfrm>
            <a:off x="5899622" y="1685368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ë↨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E306F50-434A-4505-8FBF-129FE890F647}"/>
              </a:ext>
            </a:extLst>
          </p:cNvPr>
          <p:cNvSpPr/>
          <p:nvPr/>
        </p:nvSpPr>
        <p:spPr>
          <a:xfrm>
            <a:off x="7158201" y="2853809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â↨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6BBEE9-41A5-48DA-B247-19C4757BF529}"/>
              </a:ext>
            </a:extLst>
          </p:cNvPr>
          <p:cNvSpPr/>
          <p:nvPr/>
        </p:nvSpPr>
        <p:spPr>
          <a:xfrm>
            <a:off x="7131312" y="1685368"/>
            <a:ext cx="1266861" cy="1070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35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ë↨</a:t>
            </a:r>
          </a:p>
        </p:txBody>
      </p:sp>
    </p:spTree>
    <p:extLst>
      <p:ext uri="{BB962C8B-B14F-4D97-AF65-F5344CB8AC3E}">
        <p14:creationId xmlns:p14="http://schemas.microsoft.com/office/powerpoint/2010/main" val="4093520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36121"/>
            <a:ext cx="9144000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6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486009" y="2319202"/>
            <a:ext cx="7972556" cy="1733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488634" y="384425"/>
            <a:ext cx="7972556" cy="1934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488634" y="4034968"/>
            <a:ext cx="7972556" cy="6127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1084125" y="486835"/>
            <a:ext cx="1405075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c`↨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1D2B3C-3B99-442A-82F0-4A0D8D7087C8}"/>
              </a:ext>
            </a:extLst>
          </p:cNvPr>
          <p:cNvSpPr/>
          <p:nvPr/>
        </p:nvSpPr>
        <p:spPr>
          <a:xfrm>
            <a:off x="2363084" y="489752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da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DE03681-11F9-4E0E-A977-CB032A313F97}"/>
              </a:ext>
            </a:extLst>
          </p:cNvPr>
          <p:cNvSpPr/>
          <p:nvPr/>
        </p:nvSpPr>
        <p:spPr>
          <a:xfrm>
            <a:off x="2003242" y="1682888"/>
            <a:ext cx="1823692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jậ</a:t>
            </a: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↨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32C835-5363-46C2-9D5E-A2B76FD9F062}"/>
              </a:ext>
            </a:extLst>
          </p:cNvPr>
          <p:cNvSpPr/>
          <p:nvPr/>
        </p:nvSpPr>
        <p:spPr>
          <a:xfrm>
            <a:off x="1028701" y="1682889"/>
            <a:ext cx="97454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cá</a:t>
            </a:r>
            <a:endParaRPr lang="en-US" sz="615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B17A1FF-980E-435D-9B71-C15214CDA03E}"/>
              </a:ext>
            </a:extLst>
          </p:cNvPr>
          <p:cNvSpPr/>
          <p:nvPr/>
        </p:nvSpPr>
        <p:spPr>
          <a:xfrm>
            <a:off x="4141417" y="486835"/>
            <a:ext cx="1293266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c`↨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FD181BA-EB80-43F6-8E0B-81BA4A1792F9}"/>
              </a:ext>
            </a:extLst>
          </p:cNvPr>
          <p:cNvSpPr/>
          <p:nvPr/>
        </p:nvSpPr>
        <p:spPr>
          <a:xfrm>
            <a:off x="5420376" y="506685"/>
            <a:ext cx="1197149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da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D692F0A-F2E4-476F-AF10-94D49802187C}"/>
              </a:ext>
            </a:extLst>
          </p:cNvPr>
          <p:cNvSpPr/>
          <p:nvPr/>
        </p:nvSpPr>
        <p:spPr>
          <a:xfrm>
            <a:off x="4983509" y="1682888"/>
            <a:ext cx="1823692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jậ</a:t>
            </a:r>
            <a:r>
              <a:rPr lang="en-US" sz="615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↨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CC22B57-F6B3-4673-9BBB-1A0E35550CCD}"/>
              </a:ext>
            </a:extLst>
          </p:cNvPr>
          <p:cNvSpPr/>
          <p:nvPr/>
        </p:nvSpPr>
        <p:spPr>
          <a:xfrm>
            <a:off x="4008968" y="1682889"/>
            <a:ext cx="974540" cy="1038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2376">
              <a:defRPr/>
            </a:pPr>
            <a:r>
              <a:rPr lang="en-US" sz="615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cá</a:t>
            </a:r>
            <a:endParaRPr lang="en-US" sz="615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228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44AB88F-3A6B-44F3-A7AE-A3AB23060D0C}"/>
              </a:ext>
            </a:extLst>
          </p:cNvPr>
          <p:cNvSpPr/>
          <p:nvPr/>
        </p:nvSpPr>
        <p:spPr>
          <a:xfrm>
            <a:off x="893966" y="277180"/>
            <a:ext cx="7328490" cy="163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 defTabSz="914355">
              <a:buSzPts val="5200"/>
              <a:defRPr/>
            </a:pPr>
            <a:r>
              <a:rPr lang="en-GB" sz="4500" b="1" spc="1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BÀI HỌC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C8453C-C512-4489-80A2-2910095B8E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481" y="2976914"/>
            <a:ext cx="2952520" cy="216658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B226743-8FFC-46C6-A4FD-C6804209618B}"/>
              </a:ext>
            </a:extLst>
          </p:cNvPr>
          <p:cNvSpPr/>
          <p:nvPr/>
        </p:nvSpPr>
        <p:spPr>
          <a:xfrm>
            <a:off x="503611" y="1497498"/>
            <a:ext cx="7978571" cy="1637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42938" indent="-642938" defTabSz="914355">
              <a:buSzPts val="5200"/>
              <a:buFont typeface="Arial" panose="020B0604020202020204" pitchFamily="34" charset="0"/>
              <a:buChar char="•"/>
              <a:defRPr/>
            </a:pPr>
            <a:r>
              <a:rPr lang="en-GB" sz="3000" b="1" spc="1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 tìm các tiếng có chứa các vần vừa học?</a:t>
            </a:r>
          </a:p>
          <a:p>
            <a:pPr marL="642938" indent="-642938" defTabSz="914355">
              <a:buSzPts val="5200"/>
              <a:buFont typeface="Arial" panose="020B0604020202020204" pitchFamily="34" charset="0"/>
              <a:buChar char="•"/>
              <a:defRPr/>
            </a:pPr>
            <a:r>
              <a:rPr lang="en-GB" sz="3000" b="1" spc="1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 tên các từ ngữ có vần vừa học?</a:t>
            </a:r>
            <a:endParaRPr lang="en-GB" sz="3000" b="1" spc="10" dirty="0" err="1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78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5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97069" y="-1732"/>
            <a:ext cx="677068" cy="639762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524669" y="2419350"/>
            <a:ext cx="7772400" cy="152400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5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bô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en-US" sz="5400" b="1" i="0" u="none" strike="noStrike" cap="none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lôt</a:t>
            </a:r>
            <a:r>
              <a:rPr lang="en-US" sz="5400" b="1" i="0" u="none" strike="noStrike" cap="none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sôt</a:t>
            </a:r>
            <a:endParaRPr lang="en-US" sz="5400" b="1" dirty="0">
              <a:solidFill>
                <a:srgbClr val="7030A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5400" b="1" i="0" u="none" strike="noStrike" cap="none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</a:t>
            </a:r>
            <a:r>
              <a:rPr lang="en-US" sz="58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ứ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en-US" sz="5400" b="1" i="0" u="none" strike="noStrike" cap="none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</a:t>
            </a:r>
            <a:r>
              <a:rPr lang="en-US" sz="58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ứ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en-US" sz="5400" b="1" i="0" u="none" strike="noStrike" cap="none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</a:t>
            </a:r>
            <a:r>
              <a:rPr lang="en-US" sz="58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ứ</a:t>
            </a:r>
            <a:r>
              <a:rPr lang="en-US" sz="5400" b="1" i="0" u="none" strike="noStrike" cap="none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en-US" sz="5400" b="1" i="0" u="none" strike="noStrike" cap="none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  <a:endParaRPr sz="5400" b="1" i="0" u="none" strike="noStrike" cap="none" dirty="0">
              <a:solidFill>
                <a:srgbClr val="7030A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" name="Google Shape;121;p16">
            <a:extLst>
              <a:ext uri="{FF2B5EF4-FFF2-40B4-BE49-F238E27FC236}">
                <a16:creationId xmlns:a16="http://schemas.microsoft.com/office/drawing/2014/main" id="{0CB62942-EF8F-4E7B-A29C-ECB31D0FCEFF}"/>
              </a:ext>
            </a:extLst>
          </p:cNvPr>
          <p:cNvSpPr txBox="1">
            <a:spLocks/>
          </p:cNvSpPr>
          <p:nvPr/>
        </p:nvSpPr>
        <p:spPr>
          <a:xfrm>
            <a:off x="524669" y="453376"/>
            <a:ext cx="7772400" cy="8753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6000"/>
              <a:buFont typeface="Arial"/>
              <a:buNone/>
            </a:pP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Đäc</a:t>
            </a: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c¸c</a:t>
            </a: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tiÕng</a:t>
            </a: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sau</a:t>
            </a:r>
            <a:endParaRPr lang="en-US" sz="54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 txBox="1">
            <a:spLocks noGrp="1"/>
          </p:cNvSpPr>
          <p:nvPr>
            <p:ph type="ctrTitle"/>
          </p:nvPr>
        </p:nvSpPr>
        <p:spPr>
          <a:xfrm>
            <a:off x="524669" y="453376"/>
            <a:ext cx="7772400" cy="7753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Đäc</a:t>
            </a: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c¸c</a:t>
            </a: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từ</a:t>
            </a: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sau</a:t>
            </a:r>
            <a:endParaRPr sz="54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288842" y="1762125"/>
            <a:ext cx="8529638" cy="981076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5400" b="1" i="0" u="none" strike="noStrike" cap="none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bót</a:t>
            </a:r>
            <a:r>
              <a:rPr lang="en-US" sz="5400" b="1" i="0" u="none" strike="noStrike" cap="none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chi, </a:t>
            </a:r>
            <a:r>
              <a:rPr lang="en-US" sz="5400" b="1" i="0" u="none" strike="noStrike" cap="none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m</a:t>
            </a:r>
            <a:r>
              <a:rPr lang="en-US" sz="5800" b="1" i="0" u="none" strike="noStrike" cap="none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ứ</a:t>
            </a:r>
            <a:r>
              <a:rPr lang="en-US" sz="5400" b="1" i="0" u="none" strike="noStrike" cap="none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en-US" sz="5400" b="1" i="0" u="none" strike="noStrike" cap="none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i="0" u="none" strike="noStrike" cap="none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</a:t>
            </a:r>
            <a:r>
              <a:rPr lang="en-US" sz="5800" b="1" i="0" u="none" strike="noStrike" cap="none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ừ</a:t>
            </a:r>
            <a:r>
              <a:rPr lang="en-US" sz="5400" b="1" i="0" u="none" strike="noStrike" cap="none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</a:t>
            </a:r>
            <a:endParaRPr sz="5400" b="1" i="0" u="none" strike="noStrike" cap="none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23" name="Google Shape;123;p16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56515" y="23800"/>
            <a:ext cx="523930" cy="60197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122;p16">
            <a:extLst>
              <a:ext uri="{FF2B5EF4-FFF2-40B4-BE49-F238E27FC236}">
                <a16:creationId xmlns:a16="http://schemas.microsoft.com/office/drawing/2014/main" id="{60B49D7B-C6C9-4A8C-B5C1-84C3EB7372F0}"/>
              </a:ext>
            </a:extLst>
          </p:cNvPr>
          <p:cNvSpPr txBox="1"/>
          <p:nvPr/>
        </p:nvSpPr>
        <p:spPr>
          <a:xfrm>
            <a:off x="288842" y="2943679"/>
            <a:ext cx="8529638" cy="938214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5400" b="1" i="0" u="none" strike="noStrike" cap="none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</a:t>
            </a:r>
            <a:r>
              <a:rPr lang="en-US" sz="5800" b="1" i="0" u="none" strike="noStrike" cap="none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ứ</a:t>
            </a:r>
            <a:r>
              <a:rPr lang="en-US" sz="5400" b="1" i="0" u="none" strike="noStrike" cap="none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</a:t>
            </a:r>
            <a:r>
              <a:rPr lang="en-US" sz="5400" b="1" i="0" u="none" strike="noStrike" cap="none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i="0" u="none" strike="noStrike" cap="none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nÎ</a:t>
            </a:r>
            <a:r>
              <a:rPr lang="en-US" sz="5400" b="1" i="0" u="none" strike="noStrike" cap="none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, </a:t>
            </a:r>
            <a:r>
              <a:rPr lang="en-US" sz="5400" b="1" i="0" u="none" strike="noStrike" cap="none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phót</a:t>
            </a:r>
            <a:r>
              <a:rPr lang="en-US" sz="5400" b="1" i="0" u="none" strike="noStrike" cap="none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5400" b="1" i="0" u="none" strike="noStrike" cap="none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chãt</a:t>
            </a:r>
            <a:endParaRPr sz="5400" b="1" i="0" u="none" strike="noStrike" cap="none" dirty="0">
              <a:solidFill>
                <a:srgbClr val="0070C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8">
            <a:hlinkClick r:id="rId3" action="ppaction://hlinksldjump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15987" y="133350"/>
            <a:ext cx="600869" cy="5635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6A91672-1D16-4029-AAAD-56A534ED9289}"/>
              </a:ext>
            </a:extLst>
          </p:cNvPr>
          <p:cNvSpPr/>
          <p:nvPr/>
        </p:nvSpPr>
        <p:spPr>
          <a:xfrm>
            <a:off x="27144" y="1064700"/>
            <a:ext cx="90897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TrËn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Êu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thËt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gay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cÊn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Lóc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Çu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b¹n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ch¬i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rÊt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hay, ®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éi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µ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bị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dÉn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ngê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cÇu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thñ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xa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tỉ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lµ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mét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®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Òu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Phót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chãt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sè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7 l¹i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bứt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¸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bµn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Kh¸n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hß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reo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nh¶y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móa</a:t>
            </a:r>
            <a:r>
              <a:rPr lang="en-US" sz="40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dirty="0">
              <a:solidFill>
                <a:srgbClr val="00B050"/>
              </a:solidFill>
            </a:endParaRPr>
          </a:p>
        </p:txBody>
      </p:sp>
      <p:sp>
        <p:nvSpPr>
          <p:cNvPr id="7" name="Google Shape;128;p17">
            <a:extLst>
              <a:ext uri="{FF2B5EF4-FFF2-40B4-BE49-F238E27FC236}">
                <a16:creationId xmlns:a16="http://schemas.microsoft.com/office/drawing/2014/main" id="{F377B6BB-4316-407E-A810-311CA346584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24632" y="26136"/>
            <a:ext cx="7772400" cy="563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Đäc</a:t>
            </a: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®o¹n</a:t>
            </a:r>
            <a:endParaRPr sz="5400" b="1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629" y="3515100"/>
            <a:ext cx="7434942" cy="1524989"/>
          </a:xfrm>
        </p:spPr>
        <p:txBody>
          <a:bodyPr/>
          <a:lstStyle/>
          <a:p>
            <a:pPr marL="114300" indent="0">
              <a:buNone/>
            </a:pPr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Ñ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®¹p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Hµ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Õn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íp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Kh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¾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phè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</a:t>
            </a:r>
            <a:r>
              <a:rPr lang="vi-VN" sz="40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 </a:t>
            </a:r>
            <a:r>
              <a:rPr lang="en-US" sz="4000" b="1" dirty="0" err="1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nËp</a:t>
            </a:r>
            <a:r>
              <a:rPr lang="en-US" sz="40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vi-VN" sz="40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074" name="Picture 2" descr="D:\Users\TV1-T1\1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27"/>
          <a:stretch/>
        </p:blipFill>
        <p:spPr bwMode="auto">
          <a:xfrm>
            <a:off x="0" y="-1"/>
            <a:ext cx="9143999" cy="857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685" y="857635"/>
            <a:ext cx="5867401" cy="2431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D:\Users\TV1-T1\11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1" t="11313" r="67676" b="83146"/>
          <a:stretch/>
        </p:blipFill>
        <p:spPr bwMode="auto">
          <a:xfrm>
            <a:off x="0" y="766948"/>
            <a:ext cx="1449285" cy="47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Mẹ đạp xe đưa Hà đến lớp. Khắp phố tấp lập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58348" y="3967843"/>
            <a:ext cx="609600" cy="609600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AC949C4-9409-428D-A6A0-782719FC39F0}"/>
              </a:ext>
            </a:extLst>
          </p:cNvPr>
          <p:cNvCxnSpPr/>
          <p:nvPr/>
        </p:nvCxnSpPr>
        <p:spPr>
          <a:xfrm>
            <a:off x="2340429" y="4245429"/>
            <a:ext cx="718457" cy="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485A1B-F835-4226-85C3-40167AF258E5}"/>
              </a:ext>
            </a:extLst>
          </p:cNvPr>
          <p:cNvCxnSpPr>
            <a:cxnSpLocks/>
          </p:cNvCxnSpPr>
          <p:nvPr/>
        </p:nvCxnSpPr>
        <p:spPr>
          <a:xfrm flipV="1">
            <a:off x="1262743" y="4822371"/>
            <a:ext cx="1077686" cy="10886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1E302E3-0A52-4937-A570-B8905AE82541}"/>
              </a:ext>
            </a:extLst>
          </p:cNvPr>
          <p:cNvCxnSpPr/>
          <p:nvPr/>
        </p:nvCxnSpPr>
        <p:spPr>
          <a:xfrm>
            <a:off x="3624944" y="4822371"/>
            <a:ext cx="718457" cy="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FA20836-6746-4A92-878F-938E58CEC9A3}"/>
              </a:ext>
            </a:extLst>
          </p:cNvPr>
          <p:cNvCxnSpPr/>
          <p:nvPr/>
        </p:nvCxnSpPr>
        <p:spPr>
          <a:xfrm>
            <a:off x="4669973" y="4844143"/>
            <a:ext cx="718457" cy="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77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5965" y="619626"/>
            <a:ext cx="1175657" cy="830998"/>
          </a:xfrm>
          <a:ln>
            <a:solidFill>
              <a:srgbClr val="FF0066"/>
            </a:solidFill>
          </a:ln>
        </p:spPr>
        <p:txBody>
          <a:bodyPr/>
          <a:lstStyle/>
          <a:p>
            <a:r>
              <a:rPr lang="en-US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ap</a:t>
            </a:r>
            <a:endParaRPr lang="vi-VN" sz="4800" b="1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874796" y="1650801"/>
            <a:ext cx="890769" cy="7554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a</a:t>
            </a:r>
            <a:r>
              <a:rPr lang="vi-VN" sz="44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781760" y="1654628"/>
            <a:ext cx="890769" cy="7554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p</a:t>
            </a:r>
            <a:r>
              <a:rPr lang="vi-VN" sz="44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883229" y="2411997"/>
            <a:ext cx="1797114" cy="8309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ap</a:t>
            </a:r>
            <a:r>
              <a:rPr lang="vi-VN" sz="4400" b="1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solidFill>
                <a:srgbClr val="C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098" name="Picture 2" descr="D:\Users\TV1-T1\1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1" t="33709" r="76180" b="60750"/>
          <a:stretch/>
        </p:blipFill>
        <p:spPr bwMode="auto">
          <a:xfrm>
            <a:off x="0" y="0"/>
            <a:ext cx="1615043" cy="87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2A3ABF1-9ED5-4C33-917A-5CA5ED62DB38}"/>
              </a:ext>
            </a:extLst>
          </p:cNvPr>
          <p:cNvSpPr txBox="1">
            <a:spLocks/>
          </p:cNvSpPr>
          <p:nvPr/>
        </p:nvSpPr>
        <p:spPr>
          <a:xfrm>
            <a:off x="6691743" y="619626"/>
            <a:ext cx="1175657" cy="885533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©p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C8257EA-2A43-4091-B5DC-B5EAF01B6B2A}"/>
              </a:ext>
            </a:extLst>
          </p:cNvPr>
          <p:cNvGrpSpPr/>
          <p:nvPr/>
        </p:nvGrpSpPr>
        <p:grpSpPr>
          <a:xfrm>
            <a:off x="4573725" y="619626"/>
            <a:ext cx="1037362" cy="1215644"/>
            <a:chOff x="4486249" y="616913"/>
            <a:chExt cx="1037362" cy="121564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5305371-F95B-464B-B933-097B107B6109}"/>
                </a:ext>
              </a:extLst>
            </p:cNvPr>
            <p:cNvSpPr txBox="1"/>
            <p:nvPr/>
          </p:nvSpPr>
          <p:spPr>
            <a:xfrm>
              <a:off x="4499753" y="619627"/>
              <a:ext cx="1023858" cy="830997"/>
            </a:xfrm>
            <a:prstGeom prst="rect">
              <a:avLst/>
            </a:prstGeom>
            <a:noFill/>
            <a:ln>
              <a:solidFill>
                <a:srgbClr val="FF0066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66"/>
                  </a:solidFill>
                  <a:latin typeface=".VnAvant" panose="020B7200000000000000" pitchFamily="34" charset="0"/>
                </a:rPr>
                <a:t>ap</a:t>
              </a:r>
            </a:p>
          </p:txBody>
        </p:sp>
        <p:sp>
          <p:nvSpPr>
            <p:cNvPr id="3" name="Arc 2">
              <a:extLst>
                <a:ext uri="{FF2B5EF4-FFF2-40B4-BE49-F238E27FC236}">
                  <a16:creationId xmlns:a16="http://schemas.microsoft.com/office/drawing/2014/main" id="{44298FCB-1BB0-432A-9B47-E3FE24FBAB5E}"/>
                </a:ext>
              </a:extLst>
            </p:cNvPr>
            <p:cNvSpPr/>
            <p:nvPr/>
          </p:nvSpPr>
          <p:spPr>
            <a:xfrm rot="8842387">
              <a:off x="4683143" y="616913"/>
              <a:ext cx="292126" cy="220570"/>
            </a:xfrm>
            <a:prstGeom prst="arc">
              <a:avLst/>
            </a:prstGeom>
            <a:ln w="5715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B050"/>
                </a:solidFill>
              </a:endParaRPr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BFEDCF07-1812-4206-B88A-9C56E4D631EA}"/>
                </a:ext>
              </a:extLst>
            </p:cNvPr>
            <p:cNvSpPr/>
            <p:nvPr/>
          </p:nvSpPr>
          <p:spPr>
            <a:xfrm rot="8842387">
              <a:off x="4486249" y="1611987"/>
              <a:ext cx="292126" cy="220570"/>
            </a:xfrm>
            <a:prstGeom prst="arc">
              <a:avLst/>
            </a:prstGeom>
            <a:ln w="5715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18">
              <a:extLst>
                <a:ext uri="{FF2B5EF4-FFF2-40B4-BE49-F238E27FC236}">
                  <a16:creationId xmlns:a16="http://schemas.microsoft.com/office/drawing/2014/main" id="{15335DE3-AFBA-4506-A9E5-346031C56202}"/>
                </a:ext>
              </a:extLst>
            </p:cNvPr>
            <p:cNvSpPr/>
            <p:nvPr/>
          </p:nvSpPr>
          <p:spPr>
            <a:xfrm rot="8842387">
              <a:off x="4498228" y="1611987"/>
              <a:ext cx="292126" cy="220570"/>
            </a:xfrm>
            <a:prstGeom prst="arc">
              <a:avLst/>
            </a:prstGeom>
            <a:ln w="57150">
              <a:solidFill>
                <a:srgbClr val="FF00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ounded Rectangle 3">
            <a:extLst>
              <a:ext uri="{FF2B5EF4-FFF2-40B4-BE49-F238E27FC236}">
                <a16:creationId xmlns:a16="http://schemas.microsoft.com/office/drawing/2014/main" id="{FFF0CA50-5E21-4958-96FC-0B7D98BB2D92}"/>
              </a:ext>
            </a:extLst>
          </p:cNvPr>
          <p:cNvSpPr/>
          <p:nvPr/>
        </p:nvSpPr>
        <p:spPr>
          <a:xfrm>
            <a:off x="4189287" y="1652715"/>
            <a:ext cx="938482" cy="7554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a</a:t>
            </a:r>
            <a:r>
              <a:rPr lang="vi-VN" sz="44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ounded Rectangle 4">
            <a:extLst>
              <a:ext uri="{FF2B5EF4-FFF2-40B4-BE49-F238E27FC236}">
                <a16:creationId xmlns:a16="http://schemas.microsoft.com/office/drawing/2014/main" id="{0DFD33DA-8F34-49FA-8698-08361AF98051}"/>
              </a:ext>
            </a:extLst>
          </p:cNvPr>
          <p:cNvSpPr/>
          <p:nvPr/>
        </p:nvSpPr>
        <p:spPr>
          <a:xfrm>
            <a:off x="5143962" y="1652714"/>
            <a:ext cx="938482" cy="7554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p</a:t>
            </a:r>
            <a:r>
              <a:rPr lang="vi-VN" sz="44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C7112343-1885-4263-91E3-C0139A5F3843}"/>
              </a:ext>
            </a:extLst>
          </p:cNvPr>
          <p:cNvSpPr/>
          <p:nvPr/>
        </p:nvSpPr>
        <p:spPr>
          <a:xfrm>
            <a:off x="4180114" y="2410083"/>
            <a:ext cx="1893375" cy="8309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ap</a:t>
            </a:r>
            <a:r>
              <a:rPr lang="vi-VN" sz="44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ounded Rectangle 3">
            <a:extLst>
              <a:ext uri="{FF2B5EF4-FFF2-40B4-BE49-F238E27FC236}">
                <a16:creationId xmlns:a16="http://schemas.microsoft.com/office/drawing/2014/main" id="{C9185AB5-97A3-4648-A138-E54D3285817F}"/>
              </a:ext>
            </a:extLst>
          </p:cNvPr>
          <p:cNvSpPr/>
          <p:nvPr/>
        </p:nvSpPr>
        <p:spPr>
          <a:xfrm>
            <a:off x="6522999" y="1650801"/>
            <a:ext cx="890769" cy="7554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©</a:t>
            </a:r>
            <a:r>
              <a:rPr lang="vi-VN" sz="44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ounded Rectangle 4">
            <a:extLst>
              <a:ext uri="{FF2B5EF4-FFF2-40B4-BE49-F238E27FC236}">
                <a16:creationId xmlns:a16="http://schemas.microsoft.com/office/drawing/2014/main" id="{B0558BE8-7F60-456E-8E51-ABBF91481CED}"/>
              </a:ext>
            </a:extLst>
          </p:cNvPr>
          <p:cNvSpPr/>
          <p:nvPr/>
        </p:nvSpPr>
        <p:spPr>
          <a:xfrm>
            <a:off x="7423244" y="1650800"/>
            <a:ext cx="890769" cy="7554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p</a:t>
            </a:r>
            <a:r>
              <a:rPr lang="vi-VN" sz="44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Rounded Rectangle 5">
            <a:extLst>
              <a:ext uri="{FF2B5EF4-FFF2-40B4-BE49-F238E27FC236}">
                <a16:creationId xmlns:a16="http://schemas.microsoft.com/office/drawing/2014/main" id="{005FAC08-2B06-48E5-AC81-F859F97B4EBC}"/>
              </a:ext>
            </a:extLst>
          </p:cNvPr>
          <p:cNvSpPr/>
          <p:nvPr/>
        </p:nvSpPr>
        <p:spPr>
          <a:xfrm>
            <a:off x="6540603" y="2408169"/>
            <a:ext cx="1797113" cy="8309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©p</a:t>
            </a:r>
            <a:r>
              <a:rPr lang="vi-VN" sz="44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4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A9A5E427-B6D4-4C41-B19E-C1C3F529052F}"/>
              </a:ext>
            </a:extLst>
          </p:cNvPr>
          <p:cNvSpPr/>
          <p:nvPr/>
        </p:nvSpPr>
        <p:spPr>
          <a:xfrm rot="8842387">
            <a:off x="4564248" y="1649790"/>
            <a:ext cx="292126" cy="220570"/>
          </a:xfrm>
          <a:prstGeom prst="arc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ED622D6E-B553-4F02-BC43-D8EA8695FCE8}"/>
              </a:ext>
            </a:extLst>
          </p:cNvPr>
          <p:cNvSpPr/>
          <p:nvPr/>
        </p:nvSpPr>
        <p:spPr>
          <a:xfrm rot="8842387">
            <a:off x="4845832" y="2453413"/>
            <a:ext cx="292126" cy="220570"/>
          </a:xfrm>
          <a:prstGeom prst="arc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74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2569" y="427990"/>
            <a:ext cx="1175657" cy="830998"/>
          </a:xfrm>
          <a:ln>
            <a:solidFill>
              <a:srgbClr val="FF0066"/>
            </a:solidFill>
          </a:ln>
        </p:spPr>
        <p:txBody>
          <a:bodyPr/>
          <a:lstStyle/>
          <a:p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ap</a:t>
            </a:r>
            <a:endParaRPr lang="vi-VN" sz="4800" b="1" dirty="0">
              <a:solidFill>
                <a:srgbClr val="FF006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612569" y="1654629"/>
            <a:ext cx="2054431" cy="9500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®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08566" y="1654628"/>
            <a:ext cx="2054431" cy="9500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ap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12571" y="2616532"/>
            <a:ext cx="4191990" cy="10450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 b="1" dirty="0">
                <a:solidFill>
                  <a:schemeClr val="tx1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®</a:t>
            </a:r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¹p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Calibri"/>
              </a:rPr>
              <a:t> </a:t>
            </a:r>
            <a:endParaRPr lang="vi-VN" sz="4800" dirty="0">
              <a:solidFill>
                <a:srgbClr val="FFFF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098" name="Picture 2" descr="D:\Users\TV1-T1\11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1" t="33709" r="76180" b="60750"/>
          <a:stretch/>
        </p:blipFill>
        <p:spPr bwMode="auto">
          <a:xfrm>
            <a:off x="0" y="0"/>
            <a:ext cx="1615043" cy="878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2A3ABF1-9ED5-4C33-917A-5CA5ED62DB38}"/>
              </a:ext>
            </a:extLst>
          </p:cNvPr>
          <p:cNvSpPr txBox="1">
            <a:spLocks/>
          </p:cNvSpPr>
          <p:nvPr/>
        </p:nvSpPr>
        <p:spPr>
          <a:xfrm>
            <a:off x="5595256" y="373454"/>
            <a:ext cx="1175657" cy="885533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©p</a:t>
            </a:r>
            <a:r>
              <a:rPr lang="vi-VN" sz="4800" b="1" dirty="0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305371-F95B-464B-B933-097B107B6109}"/>
              </a:ext>
            </a:extLst>
          </p:cNvPr>
          <p:cNvSpPr txBox="1"/>
          <p:nvPr/>
        </p:nvSpPr>
        <p:spPr>
          <a:xfrm>
            <a:off x="4223060" y="406218"/>
            <a:ext cx="1023858" cy="830997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66"/>
                </a:solidFill>
                <a:latin typeface=".VnAvant" panose="020B7200000000000000" pitchFamily="34" charset="0"/>
              </a:rPr>
              <a:t>ap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44298FCB-1BB0-432A-9B47-E3FE24FBAB5E}"/>
              </a:ext>
            </a:extLst>
          </p:cNvPr>
          <p:cNvSpPr/>
          <p:nvPr/>
        </p:nvSpPr>
        <p:spPr>
          <a:xfrm rot="8842387">
            <a:off x="4417950" y="440282"/>
            <a:ext cx="292126" cy="220570"/>
          </a:xfrm>
          <a:prstGeom prst="arc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57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891"/>
            <a:ext cx="969117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539" y="1"/>
            <a:ext cx="6784975" cy="1164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02645" y="-8306"/>
            <a:ext cx="34387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Tx/>
            </a:pPr>
            <a:r>
              <a:rPr lang="vi-VN" sz="4000" b="1" kern="1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 nhanh hơn? </a:t>
            </a:r>
            <a:endParaRPr lang="en-US" sz="4000" b="1" kern="1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3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1055</TotalTime>
  <Words>629</Words>
  <Application>Microsoft Office PowerPoint</Application>
  <PresentationFormat>On-screen Show (16:9)</PresentationFormat>
  <Paragraphs>141</Paragraphs>
  <Slides>27</Slides>
  <Notes>7</Notes>
  <HiddenSlides>0</HiddenSlides>
  <MMClips>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27</vt:i4>
      </vt:variant>
    </vt:vector>
  </HeadingPairs>
  <TitlesOfParts>
    <vt:vector size="40" baseType="lpstr">
      <vt:lpstr>宋体</vt:lpstr>
      <vt:lpstr>.VnAvant</vt:lpstr>
      <vt:lpstr>Arial</vt:lpstr>
      <vt:lpstr>Arial-Rounded</vt:lpstr>
      <vt:lpstr>Calibri</vt:lpstr>
      <vt:lpstr>HP001 4 hàng</vt:lpstr>
      <vt:lpstr>Lato</vt:lpstr>
      <vt:lpstr>Tahoma</vt:lpstr>
      <vt:lpstr>Times New Roman</vt:lpstr>
      <vt:lpstr>Office Theme</vt:lpstr>
      <vt:lpstr>默认设计模板</vt:lpstr>
      <vt:lpstr>Simple Light</vt:lpstr>
      <vt:lpstr>1_Default Design</vt:lpstr>
      <vt:lpstr>PowerPoint Presentation</vt:lpstr>
      <vt:lpstr>PowerPoint Presentation</vt:lpstr>
      <vt:lpstr>PowerPoint Presentation</vt:lpstr>
      <vt:lpstr>Đäc c¸c từ sau</vt:lpstr>
      <vt:lpstr>Đäc ®o¹n</vt:lpstr>
      <vt:lpstr>PowerPoint Presentation</vt:lpstr>
      <vt:lpstr>ap</vt:lpstr>
      <vt:lpstr>ap</vt:lpstr>
      <vt:lpstr>PowerPoint Presentation</vt:lpstr>
      <vt:lpstr>PowerPoint Presentation</vt:lpstr>
      <vt:lpstr>ap</vt:lpstr>
      <vt:lpstr>PowerPoint Presentation</vt:lpstr>
      <vt:lpstr>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Administrator</cp:lastModifiedBy>
  <cp:revision>101</cp:revision>
  <dcterms:modified xsi:type="dcterms:W3CDTF">2023-11-24T13:51:57Z</dcterms:modified>
</cp:coreProperties>
</file>