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5" r:id="rId1"/>
    <p:sldMasterId id="2147483697" r:id="rId2"/>
    <p:sldMasterId id="2147483709" r:id="rId3"/>
    <p:sldMasterId id="2147483725" r:id="rId4"/>
    <p:sldMasterId id="2147483737" r:id="rId5"/>
  </p:sldMasterIdLst>
  <p:notesMasterIdLst>
    <p:notesMasterId r:id="rId31"/>
  </p:notesMasterIdLst>
  <p:sldIdLst>
    <p:sldId id="361" r:id="rId6"/>
    <p:sldId id="327" r:id="rId7"/>
    <p:sldId id="338" r:id="rId8"/>
    <p:sldId id="282" r:id="rId9"/>
    <p:sldId id="257" r:id="rId10"/>
    <p:sldId id="306" r:id="rId11"/>
    <p:sldId id="478" r:id="rId12"/>
    <p:sldId id="372" r:id="rId13"/>
    <p:sldId id="479" r:id="rId14"/>
    <p:sldId id="278" r:id="rId15"/>
    <p:sldId id="480" r:id="rId16"/>
    <p:sldId id="295" r:id="rId17"/>
    <p:sldId id="435" r:id="rId18"/>
    <p:sldId id="436" r:id="rId19"/>
    <p:sldId id="456" r:id="rId20"/>
    <p:sldId id="481" r:id="rId21"/>
    <p:sldId id="296" r:id="rId22"/>
    <p:sldId id="297" r:id="rId23"/>
    <p:sldId id="312" r:id="rId24"/>
    <p:sldId id="482" r:id="rId25"/>
    <p:sldId id="313" r:id="rId26"/>
    <p:sldId id="309" r:id="rId27"/>
    <p:sldId id="299" r:id="rId28"/>
    <p:sldId id="460" r:id="rId29"/>
    <p:sldId id="277" r:id="rId30"/>
  </p:sldIdLst>
  <p:sldSz cx="12192000" cy="6858000"/>
  <p:notesSz cx="6858000" cy="9144000"/>
  <p:custDataLst>
    <p:tags r:id="rId3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5pPr>
    <a:lvl6pPr marL="2286000" algn="l" defTabSz="914400" rtl="0" eaLnBrk="1" latinLnBrk="0" hangingPunct="1"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6pPr>
    <a:lvl7pPr marL="2743200" algn="l" defTabSz="914400" rtl="0" eaLnBrk="1" latinLnBrk="0" hangingPunct="1"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7pPr>
    <a:lvl8pPr marL="3200400" algn="l" defTabSz="914400" rtl="0" eaLnBrk="1" latinLnBrk="0" hangingPunct="1"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8pPr>
    <a:lvl9pPr marL="3657600" algn="l" defTabSz="914400" rtl="0" eaLnBrk="1" latinLnBrk="0" hangingPunct="1">
      <a:defRPr sz="7200" kern="1200">
        <a:solidFill>
          <a:schemeClr val="tx1"/>
        </a:solidFill>
        <a:latin typeface=".VnAvant" panose="020B7200000000000000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D6A300"/>
    <a:srgbClr val="FFC305"/>
    <a:srgbClr val="FFEDB3"/>
    <a:srgbClr val="FFE89F"/>
    <a:srgbClr val="FFEEB7"/>
    <a:srgbClr val="FFD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2" autoAdjust="0"/>
    <p:restoredTop sz="93740" autoAdjust="0"/>
  </p:normalViewPr>
  <p:slideViewPr>
    <p:cSldViewPr>
      <p:cViewPr varScale="1">
        <p:scale>
          <a:sx n="54" d="100"/>
          <a:sy n="54" d="100"/>
        </p:scale>
        <p:origin x="102" y="34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759B7FAA-91E5-40B7-8DED-DD82A6496B34}" type="datetimeFigureOut">
              <a:rPr lang="en-US"/>
              <a:t>11/22/2023</a:t>
            </a:fld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24E300B8-9645-440C-9BD5-AFAA94445085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CÁCH SỬ DỤNG TRÒ CHƠI:  VD: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1=&gt;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(</a:t>
            </a:r>
            <a:r>
              <a:rPr lang="en-US" dirty="0" err="1"/>
              <a:t>đèn</a:t>
            </a:r>
            <a:r>
              <a:rPr lang="en-US" dirty="0"/>
              <a:t> pin),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(</a:t>
            </a:r>
            <a:r>
              <a:rPr lang="en-US" dirty="0" err="1"/>
              <a:t>đèn</a:t>
            </a:r>
            <a:r>
              <a:rPr lang="en-US" dirty="0"/>
              <a:t> pin) =&gt;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.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C27A19-67F8-4681-961E-4448D114C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017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</p:spTree>
    <p:extLst>
      <p:ext uri="{BB962C8B-B14F-4D97-AF65-F5344CB8AC3E}">
        <p14:creationId xmlns:p14="http://schemas.microsoft.com/office/powerpoint/2010/main" val="3132721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r" eaLnBrk="1" hangingPunct="1"/>
            <a:fld id="{356D55A6-E843-463D-911F-4B650DD59FDF}" type="slidenum">
              <a:rPr lang="en-US" altLang="en-US" sz="1200">
                <a:latin typeface="Times New Roman" panose="02020603050405020304" pitchFamily="18" charset="0"/>
              </a:rPr>
              <a:t>12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E300B8-9645-440C-9BD5-AFAA94445085}" type="slidenum">
              <a:rPr lang="en-US" altLang="en-US" smtClean="0"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2666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65af97229a_8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65af97229a_8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268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858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08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904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A3E01-DAC3-4D33-AF89-56D66D333744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1624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65C0F-0DE5-4C6C-9AEC-45DBD190A449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3779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55670-FFE5-4356-A298-4F9D200C55C2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4126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3F58-D00F-4913-B64F-0ABB44F17688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1210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32A132-E887-4657-A308-3EB143AADAE4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7000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E272E-F0E8-46D6-9D1C-394DCD44C53C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69175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C9584-BA8F-4838-AE73-1B088C252B37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4217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3FD0-1EF2-433E-951F-367E617166E5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15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213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7B812-6255-4FBF-AAE4-9CA744965747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6817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90649-0A40-48CF-A23E-675A41438838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18826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32CA-4AA0-42CD-9BAD-6CCC70BD928B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331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8109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3320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7722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71571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9075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9588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672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8061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/>
          <a:srcRect l="-116" t="4723" b="10487"/>
          <a:stretch>
            <a:fillRect/>
          </a:stretch>
        </p:blipFill>
        <p:spPr>
          <a:xfrm>
            <a:off x="-34725" y="-39827"/>
            <a:ext cx="12273023" cy="6897827"/>
          </a:xfrm>
          <a:prstGeom prst="rect">
            <a:avLst/>
          </a:prstGeom>
        </p:spPr>
      </p:pic>
      <p:grpSp>
        <p:nvGrpSpPr>
          <p:cNvPr id="6" name="组合 5"/>
          <p:cNvGrpSpPr/>
          <p:nvPr userDrawn="1"/>
        </p:nvGrpSpPr>
        <p:grpSpPr>
          <a:xfrm>
            <a:off x="0" y="-426730"/>
            <a:ext cx="838327" cy="426730"/>
            <a:chOff x="0" y="-426730"/>
            <a:chExt cx="838327" cy="426730"/>
          </a:xfrm>
        </p:grpSpPr>
        <p:sp>
          <p:nvSpPr>
            <p:cNvPr id="7" name="矩形 6"/>
            <p:cNvSpPr/>
            <p:nvPr/>
          </p:nvSpPr>
          <p:spPr>
            <a:xfrm>
              <a:off x="411607" y="-426720"/>
              <a:ext cx="426720" cy="426720"/>
            </a:xfrm>
            <a:prstGeom prst="rect">
              <a:avLst/>
            </a:pr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 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-426730"/>
              <a:ext cx="426720" cy="42672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44471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0" y="-426730"/>
            <a:ext cx="838327" cy="426730"/>
            <a:chOff x="0" y="-426730"/>
            <a:chExt cx="838327" cy="426730"/>
          </a:xfrm>
        </p:grpSpPr>
        <p:sp>
          <p:nvSpPr>
            <p:cNvPr id="7" name="矩形 6"/>
            <p:cNvSpPr/>
            <p:nvPr/>
          </p:nvSpPr>
          <p:spPr>
            <a:xfrm>
              <a:off x="411607" y="-426720"/>
              <a:ext cx="426720" cy="426720"/>
            </a:xfrm>
            <a:prstGeom prst="rect">
              <a:avLst/>
            </a:pr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 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-426730"/>
              <a:ext cx="426720" cy="42672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矩形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11888 w 12192000"/>
                <a:gd name="connsiteY0" fmla="*/ 112853 h 6858000"/>
                <a:gd name="connsiteX1" fmla="*/ 111888 w 12192000"/>
                <a:gd name="connsiteY1" fmla="*/ 6745146 h 6858000"/>
                <a:gd name="connsiteX2" fmla="*/ 12080111 w 12192000"/>
                <a:gd name="connsiteY2" fmla="*/ 6745146 h 6858000"/>
                <a:gd name="connsiteX3" fmla="*/ 12080111 w 12192000"/>
                <a:gd name="connsiteY3" fmla="*/ 112853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111888" y="112853"/>
                  </a:moveTo>
                  <a:lnTo>
                    <a:pt x="111888" y="6745146"/>
                  </a:lnTo>
                  <a:lnTo>
                    <a:pt x="12080111" y="6745146"/>
                  </a:lnTo>
                  <a:lnTo>
                    <a:pt x="12080111" y="112853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>
            <a:off x="353193" y="349377"/>
            <a:ext cx="757977" cy="535317"/>
            <a:chOff x="418306" y="4026517"/>
            <a:chExt cx="1804988" cy="1274763"/>
          </a:xfrm>
        </p:grpSpPr>
        <p:sp>
          <p:nvSpPr>
            <p:cNvPr id="13" name="Freeform 169"/>
            <p:cNvSpPr>
              <a:spLocks noEditPoints="1"/>
            </p:cNvSpPr>
            <p:nvPr/>
          </p:nvSpPr>
          <p:spPr bwMode="auto">
            <a:xfrm>
              <a:off x="1129506" y="4523404"/>
              <a:ext cx="1093788" cy="776288"/>
            </a:xfrm>
            <a:custGeom>
              <a:avLst/>
              <a:gdLst>
                <a:gd name="T0" fmla="*/ 1219 w 1692"/>
                <a:gd name="T1" fmla="*/ 7 h 1199"/>
                <a:gd name="T2" fmla="*/ 1405 w 1692"/>
                <a:gd name="T3" fmla="*/ 349 h 1199"/>
                <a:gd name="T4" fmla="*/ 1573 w 1692"/>
                <a:gd name="T5" fmla="*/ 705 h 1199"/>
                <a:gd name="T6" fmla="*/ 1692 w 1692"/>
                <a:gd name="T7" fmla="*/ 806 h 1199"/>
                <a:gd name="T8" fmla="*/ 1442 w 1692"/>
                <a:gd name="T9" fmla="*/ 1199 h 1199"/>
                <a:gd name="T10" fmla="*/ 746 w 1692"/>
                <a:gd name="T11" fmla="*/ 1179 h 1199"/>
                <a:gd name="T12" fmla="*/ 197 w 1692"/>
                <a:gd name="T13" fmla="*/ 1153 h 1199"/>
                <a:gd name="T14" fmla="*/ 59 w 1692"/>
                <a:gd name="T15" fmla="*/ 1084 h 1199"/>
                <a:gd name="T16" fmla="*/ 91 w 1692"/>
                <a:gd name="T17" fmla="*/ 871 h 1199"/>
                <a:gd name="T18" fmla="*/ 411 w 1692"/>
                <a:gd name="T19" fmla="*/ 602 h 1199"/>
                <a:gd name="T20" fmla="*/ 962 w 1692"/>
                <a:gd name="T21" fmla="*/ 666 h 1199"/>
                <a:gd name="T22" fmla="*/ 1006 w 1692"/>
                <a:gd name="T23" fmla="*/ 225 h 1199"/>
                <a:gd name="T24" fmla="*/ 1173 w 1692"/>
                <a:gd name="T25" fmla="*/ 280 h 1199"/>
                <a:gd name="T26" fmla="*/ 1479 w 1692"/>
                <a:gd name="T27" fmla="*/ 1071 h 1199"/>
                <a:gd name="T28" fmla="*/ 1277 w 1692"/>
                <a:gd name="T29" fmla="*/ 1137 h 1199"/>
                <a:gd name="T30" fmla="*/ 1238 w 1692"/>
                <a:gd name="T31" fmla="*/ 1169 h 1199"/>
                <a:gd name="T32" fmla="*/ 1506 w 1692"/>
                <a:gd name="T33" fmla="*/ 1073 h 1199"/>
                <a:gd name="T34" fmla="*/ 1164 w 1692"/>
                <a:gd name="T35" fmla="*/ 113 h 1199"/>
                <a:gd name="T36" fmla="*/ 1224 w 1692"/>
                <a:gd name="T37" fmla="*/ 223 h 1199"/>
                <a:gd name="T38" fmla="*/ 1192 w 1692"/>
                <a:gd name="T39" fmla="*/ 81 h 1199"/>
                <a:gd name="T40" fmla="*/ 1274 w 1692"/>
                <a:gd name="T41" fmla="*/ 189 h 1199"/>
                <a:gd name="T42" fmla="*/ 1201 w 1692"/>
                <a:gd name="T43" fmla="*/ 35 h 1199"/>
                <a:gd name="T44" fmla="*/ 1040 w 1692"/>
                <a:gd name="T45" fmla="*/ 214 h 1199"/>
                <a:gd name="T46" fmla="*/ 1054 w 1692"/>
                <a:gd name="T47" fmla="*/ 177 h 1199"/>
                <a:gd name="T48" fmla="*/ 1323 w 1692"/>
                <a:gd name="T49" fmla="*/ 326 h 1199"/>
                <a:gd name="T50" fmla="*/ 1146 w 1692"/>
                <a:gd name="T51" fmla="*/ 359 h 1199"/>
                <a:gd name="T52" fmla="*/ 1003 w 1692"/>
                <a:gd name="T53" fmla="*/ 664 h 1199"/>
                <a:gd name="T54" fmla="*/ 1196 w 1692"/>
                <a:gd name="T55" fmla="*/ 352 h 1199"/>
                <a:gd name="T56" fmla="*/ 1495 w 1692"/>
                <a:gd name="T57" fmla="*/ 618 h 1199"/>
                <a:gd name="T58" fmla="*/ 875 w 1692"/>
                <a:gd name="T59" fmla="*/ 857 h 1199"/>
                <a:gd name="T60" fmla="*/ 1350 w 1692"/>
                <a:gd name="T61" fmla="*/ 997 h 1199"/>
                <a:gd name="T62" fmla="*/ 654 w 1692"/>
                <a:gd name="T63" fmla="*/ 623 h 1199"/>
                <a:gd name="T64" fmla="*/ 273 w 1692"/>
                <a:gd name="T65" fmla="*/ 602 h 1199"/>
                <a:gd name="T66" fmla="*/ 135 w 1692"/>
                <a:gd name="T67" fmla="*/ 834 h 1199"/>
                <a:gd name="T68" fmla="*/ 144 w 1692"/>
                <a:gd name="T69" fmla="*/ 960 h 1199"/>
                <a:gd name="T70" fmla="*/ 914 w 1692"/>
                <a:gd name="T71" fmla="*/ 772 h 1199"/>
                <a:gd name="T72" fmla="*/ 1405 w 1692"/>
                <a:gd name="T73" fmla="*/ 1032 h 1199"/>
                <a:gd name="T74" fmla="*/ 1578 w 1692"/>
                <a:gd name="T75" fmla="*/ 800 h 1199"/>
                <a:gd name="T76" fmla="*/ 1437 w 1692"/>
                <a:gd name="T77" fmla="*/ 1075 h 1199"/>
                <a:gd name="T78" fmla="*/ 1578 w 1692"/>
                <a:gd name="T79" fmla="*/ 800 h 1199"/>
                <a:gd name="T80" fmla="*/ 133 w 1692"/>
                <a:gd name="T81" fmla="*/ 970 h 1199"/>
                <a:gd name="T82" fmla="*/ 1235 w 1692"/>
                <a:gd name="T83" fmla="*/ 993 h 1199"/>
                <a:gd name="T84" fmla="*/ 1235 w 1692"/>
                <a:gd name="T85" fmla="*/ 993 h 1199"/>
                <a:gd name="T86" fmla="*/ 165 w 1692"/>
                <a:gd name="T87" fmla="*/ 1068 h 1199"/>
                <a:gd name="T88" fmla="*/ 512 w 1692"/>
                <a:gd name="T89" fmla="*/ 1091 h 1199"/>
                <a:gd name="T90" fmla="*/ 452 w 1692"/>
                <a:gd name="T91" fmla="*/ 1041 h 1199"/>
                <a:gd name="T92" fmla="*/ 1224 w 1692"/>
                <a:gd name="T93" fmla="*/ 1029 h 1199"/>
                <a:gd name="T94" fmla="*/ 951 w 1692"/>
                <a:gd name="T95" fmla="*/ 1043 h 1199"/>
                <a:gd name="T96" fmla="*/ 1412 w 1692"/>
                <a:gd name="T97" fmla="*/ 1119 h 1199"/>
                <a:gd name="T98" fmla="*/ 1410 w 1692"/>
                <a:gd name="T99" fmla="*/ 1068 h 1199"/>
                <a:gd name="T100" fmla="*/ 755 w 1692"/>
                <a:gd name="T101" fmla="*/ 1073 h 1199"/>
                <a:gd name="T102" fmla="*/ 682 w 1692"/>
                <a:gd name="T103" fmla="*/ 1100 h 1199"/>
                <a:gd name="T104" fmla="*/ 553 w 1692"/>
                <a:gd name="T105" fmla="*/ 1096 h 1199"/>
                <a:gd name="T106" fmla="*/ 319 w 1692"/>
                <a:gd name="T107" fmla="*/ 1112 h 1199"/>
                <a:gd name="T108" fmla="*/ 362 w 1692"/>
                <a:gd name="T109" fmla="*/ 1140 h 1199"/>
                <a:gd name="T110" fmla="*/ 712 w 1692"/>
                <a:gd name="T111" fmla="*/ 1126 h 1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92" h="1199">
                  <a:moveTo>
                    <a:pt x="1173" y="280"/>
                  </a:moveTo>
                  <a:cubicBezTo>
                    <a:pt x="1178" y="256"/>
                    <a:pt x="1155" y="232"/>
                    <a:pt x="1148" y="202"/>
                  </a:cubicBezTo>
                  <a:cubicBezTo>
                    <a:pt x="1130" y="126"/>
                    <a:pt x="1166" y="46"/>
                    <a:pt x="1203" y="3"/>
                  </a:cubicBezTo>
                  <a:cubicBezTo>
                    <a:pt x="1213" y="0"/>
                    <a:pt x="1212" y="7"/>
                    <a:pt x="1219" y="7"/>
                  </a:cubicBezTo>
                  <a:cubicBezTo>
                    <a:pt x="1224" y="12"/>
                    <a:pt x="1217" y="17"/>
                    <a:pt x="1219" y="26"/>
                  </a:cubicBezTo>
                  <a:cubicBezTo>
                    <a:pt x="1236" y="54"/>
                    <a:pt x="1274" y="71"/>
                    <a:pt x="1290" y="101"/>
                  </a:cubicBezTo>
                  <a:cubicBezTo>
                    <a:pt x="1331" y="178"/>
                    <a:pt x="1290" y="252"/>
                    <a:pt x="1240" y="310"/>
                  </a:cubicBezTo>
                  <a:cubicBezTo>
                    <a:pt x="1301" y="304"/>
                    <a:pt x="1363" y="314"/>
                    <a:pt x="1405" y="349"/>
                  </a:cubicBezTo>
                  <a:cubicBezTo>
                    <a:pt x="1469" y="403"/>
                    <a:pt x="1472" y="496"/>
                    <a:pt x="1437" y="584"/>
                  </a:cubicBezTo>
                  <a:cubicBezTo>
                    <a:pt x="1504" y="602"/>
                    <a:pt x="1581" y="611"/>
                    <a:pt x="1637" y="627"/>
                  </a:cubicBezTo>
                  <a:cubicBezTo>
                    <a:pt x="1633" y="645"/>
                    <a:pt x="1616" y="654"/>
                    <a:pt x="1605" y="666"/>
                  </a:cubicBezTo>
                  <a:cubicBezTo>
                    <a:pt x="1594" y="679"/>
                    <a:pt x="1586" y="694"/>
                    <a:pt x="1573" y="705"/>
                  </a:cubicBezTo>
                  <a:cubicBezTo>
                    <a:pt x="1590" y="719"/>
                    <a:pt x="1614" y="712"/>
                    <a:pt x="1630" y="724"/>
                  </a:cubicBezTo>
                  <a:cubicBezTo>
                    <a:pt x="1631" y="738"/>
                    <a:pt x="1623" y="757"/>
                    <a:pt x="1623" y="777"/>
                  </a:cubicBezTo>
                  <a:cubicBezTo>
                    <a:pt x="1636" y="774"/>
                    <a:pt x="1646" y="792"/>
                    <a:pt x="1660" y="797"/>
                  </a:cubicBezTo>
                  <a:cubicBezTo>
                    <a:pt x="1672" y="802"/>
                    <a:pt x="1688" y="795"/>
                    <a:pt x="1692" y="806"/>
                  </a:cubicBezTo>
                  <a:cubicBezTo>
                    <a:pt x="1689" y="835"/>
                    <a:pt x="1650" y="861"/>
                    <a:pt x="1646" y="889"/>
                  </a:cubicBezTo>
                  <a:cubicBezTo>
                    <a:pt x="1591" y="979"/>
                    <a:pt x="1520" y="1066"/>
                    <a:pt x="1486" y="1169"/>
                  </a:cubicBezTo>
                  <a:cubicBezTo>
                    <a:pt x="1475" y="1172"/>
                    <a:pt x="1476" y="1185"/>
                    <a:pt x="1467" y="1190"/>
                  </a:cubicBezTo>
                  <a:cubicBezTo>
                    <a:pt x="1459" y="1196"/>
                    <a:pt x="1449" y="1192"/>
                    <a:pt x="1442" y="1199"/>
                  </a:cubicBezTo>
                  <a:cubicBezTo>
                    <a:pt x="1375" y="1174"/>
                    <a:pt x="1303" y="1193"/>
                    <a:pt x="1212" y="1188"/>
                  </a:cubicBezTo>
                  <a:cubicBezTo>
                    <a:pt x="1133" y="1183"/>
                    <a:pt x="1055" y="1193"/>
                    <a:pt x="976" y="1188"/>
                  </a:cubicBezTo>
                  <a:cubicBezTo>
                    <a:pt x="936" y="1185"/>
                    <a:pt x="897" y="1180"/>
                    <a:pt x="861" y="1179"/>
                  </a:cubicBezTo>
                  <a:cubicBezTo>
                    <a:pt x="816" y="1177"/>
                    <a:pt x="775" y="1162"/>
                    <a:pt x="746" y="1179"/>
                  </a:cubicBezTo>
                  <a:cubicBezTo>
                    <a:pt x="726" y="1171"/>
                    <a:pt x="705" y="1176"/>
                    <a:pt x="686" y="1174"/>
                  </a:cubicBezTo>
                  <a:cubicBezTo>
                    <a:pt x="664" y="1172"/>
                    <a:pt x="641" y="1164"/>
                    <a:pt x="615" y="1162"/>
                  </a:cubicBezTo>
                  <a:cubicBezTo>
                    <a:pt x="588" y="1161"/>
                    <a:pt x="559" y="1163"/>
                    <a:pt x="530" y="1162"/>
                  </a:cubicBezTo>
                  <a:cubicBezTo>
                    <a:pt x="410" y="1161"/>
                    <a:pt x="311" y="1154"/>
                    <a:pt x="197" y="1153"/>
                  </a:cubicBezTo>
                  <a:cubicBezTo>
                    <a:pt x="188" y="1153"/>
                    <a:pt x="177" y="1149"/>
                    <a:pt x="167" y="1149"/>
                  </a:cubicBezTo>
                  <a:cubicBezTo>
                    <a:pt x="130" y="1149"/>
                    <a:pt x="93" y="1158"/>
                    <a:pt x="55" y="1160"/>
                  </a:cubicBezTo>
                  <a:cubicBezTo>
                    <a:pt x="29" y="1161"/>
                    <a:pt x="13" y="1163"/>
                    <a:pt x="0" y="1144"/>
                  </a:cubicBezTo>
                  <a:cubicBezTo>
                    <a:pt x="11" y="1113"/>
                    <a:pt x="26" y="1080"/>
                    <a:pt x="59" y="1084"/>
                  </a:cubicBezTo>
                  <a:cubicBezTo>
                    <a:pt x="59" y="1066"/>
                    <a:pt x="67" y="1057"/>
                    <a:pt x="75" y="1048"/>
                  </a:cubicBezTo>
                  <a:cubicBezTo>
                    <a:pt x="18" y="1032"/>
                    <a:pt x="90" y="986"/>
                    <a:pt x="112" y="967"/>
                  </a:cubicBezTo>
                  <a:cubicBezTo>
                    <a:pt x="102" y="946"/>
                    <a:pt x="46" y="941"/>
                    <a:pt x="46" y="924"/>
                  </a:cubicBezTo>
                  <a:cubicBezTo>
                    <a:pt x="45" y="906"/>
                    <a:pt x="78" y="886"/>
                    <a:pt x="91" y="871"/>
                  </a:cubicBezTo>
                  <a:cubicBezTo>
                    <a:pt x="109" y="851"/>
                    <a:pt x="123" y="834"/>
                    <a:pt x="128" y="811"/>
                  </a:cubicBezTo>
                  <a:cubicBezTo>
                    <a:pt x="179" y="737"/>
                    <a:pt x="232" y="665"/>
                    <a:pt x="266" y="574"/>
                  </a:cubicBezTo>
                  <a:cubicBezTo>
                    <a:pt x="282" y="574"/>
                    <a:pt x="290" y="579"/>
                    <a:pt x="300" y="588"/>
                  </a:cubicBezTo>
                  <a:cubicBezTo>
                    <a:pt x="337" y="595"/>
                    <a:pt x="372" y="603"/>
                    <a:pt x="411" y="602"/>
                  </a:cubicBezTo>
                  <a:cubicBezTo>
                    <a:pt x="541" y="598"/>
                    <a:pt x="673" y="583"/>
                    <a:pt x="781" y="627"/>
                  </a:cubicBezTo>
                  <a:cubicBezTo>
                    <a:pt x="842" y="653"/>
                    <a:pt x="903" y="681"/>
                    <a:pt x="928" y="747"/>
                  </a:cubicBezTo>
                  <a:cubicBezTo>
                    <a:pt x="946" y="725"/>
                    <a:pt x="970" y="708"/>
                    <a:pt x="985" y="682"/>
                  </a:cubicBezTo>
                  <a:cubicBezTo>
                    <a:pt x="980" y="674"/>
                    <a:pt x="970" y="671"/>
                    <a:pt x="962" y="666"/>
                  </a:cubicBezTo>
                  <a:cubicBezTo>
                    <a:pt x="951" y="644"/>
                    <a:pt x="931" y="630"/>
                    <a:pt x="918" y="607"/>
                  </a:cubicBezTo>
                  <a:cubicBezTo>
                    <a:pt x="880" y="534"/>
                    <a:pt x="886" y="418"/>
                    <a:pt x="955" y="359"/>
                  </a:cubicBezTo>
                  <a:cubicBezTo>
                    <a:pt x="991" y="328"/>
                    <a:pt x="1065" y="303"/>
                    <a:pt x="1127" y="329"/>
                  </a:cubicBezTo>
                  <a:cubicBezTo>
                    <a:pt x="1116" y="281"/>
                    <a:pt x="1057" y="241"/>
                    <a:pt x="1006" y="225"/>
                  </a:cubicBezTo>
                  <a:cubicBezTo>
                    <a:pt x="989" y="207"/>
                    <a:pt x="1002" y="179"/>
                    <a:pt x="1006" y="161"/>
                  </a:cubicBezTo>
                  <a:cubicBezTo>
                    <a:pt x="1021" y="155"/>
                    <a:pt x="1040" y="152"/>
                    <a:pt x="1054" y="156"/>
                  </a:cubicBezTo>
                  <a:cubicBezTo>
                    <a:pt x="1084" y="166"/>
                    <a:pt x="1146" y="224"/>
                    <a:pt x="1166" y="258"/>
                  </a:cubicBezTo>
                  <a:cubicBezTo>
                    <a:pt x="1171" y="265"/>
                    <a:pt x="1173" y="273"/>
                    <a:pt x="1173" y="280"/>
                  </a:cubicBezTo>
                  <a:close/>
                  <a:moveTo>
                    <a:pt x="1619" y="804"/>
                  </a:moveTo>
                  <a:cubicBezTo>
                    <a:pt x="1616" y="815"/>
                    <a:pt x="1630" y="816"/>
                    <a:pt x="1630" y="829"/>
                  </a:cubicBezTo>
                  <a:cubicBezTo>
                    <a:pt x="1631" y="838"/>
                    <a:pt x="1623" y="843"/>
                    <a:pt x="1621" y="852"/>
                  </a:cubicBezTo>
                  <a:cubicBezTo>
                    <a:pt x="1556" y="907"/>
                    <a:pt x="1522" y="994"/>
                    <a:pt x="1479" y="1071"/>
                  </a:cubicBezTo>
                  <a:cubicBezTo>
                    <a:pt x="1458" y="1084"/>
                    <a:pt x="1452" y="1111"/>
                    <a:pt x="1435" y="1128"/>
                  </a:cubicBezTo>
                  <a:cubicBezTo>
                    <a:pt x="1431" y="1140"/>
                    <a:pt x="1440" y="1127"/>
                    <a:pt x="1435" y="1140"/>
                  </a:cubicBezTo>
                  <a:cubicBezTo>
                    <a:pt x="1417" y="1156"/>
                    <a:pt x="1403" y="1144"/>
                    <a:pt x="1385" y="1142"/>
                  </a:cubicBezTo>
                  <a:cubicBezTo>
                    <a:pt x="1352" y="1139"/>
                    <a:pt x="1307" y="1139"/>
                    <a:pt x="1277" y="1137"/>
                  </a:cubicBezTo>
                  <a:cubicBezTo>
                    <a:pt x="1250" y="1135"/>
                    <a:pt x="1224" y="1126"/>
                    <a:pt x="1196" y="1123"/>
                  </a:cubicBezTo>
                  <a:cubicBezTo>
                    <a:pt x="1074" y="1113"/>
                    <a:pt x="924" y="1096"/>
                    <a:pt x="813" y="1112"/>
                  </a:cubicBezTo>
                  <a:cubicBezTo>
                    <a:pt x="808" y="1126"/>
                    <a:pt x="800" y="1148"/>
                    <a:pt x="806" y="1153"/>
                  </a:cubicBezTo>
                  <a:cubicBezTo>
                    <a:pt x="949" y="1170"/>
                    <a:pt x="1082" y="1168"/>
                    <a:pt x="1238" y="1169"/>
                  </a:cubicBezTo>
                  <a:cubicBezTo>
                    <a:pt x="1261" y="1170"/>
                    <a:pt x="1301" y="1163"/>
                    <a:pt x="1341" y="1165"/>
                  </a:cubicBezTo>
                  <a:cubicBezTo>
                    <a:pt x="1418" y="1169"/>
                    <a:pt x="1450" y="1182"/>
                    <a:pt x="1479" y="1128"/>
                  </a:cubicBezTo>
                  <a:cubicBezTo>
                    <a:pt x="1482" y="1123"/>
                    <a:pt x="1479" y="1118"/>
                    <a:pt x="1481" y="1112"/>
                  </a:cubicBezTo>
                  <a:cubicBezTo>
                    <a:pt x="1486" y="1100"/>
                    <a:pt x="1499" y="1087"/>
                    <a:pt x="1506" y="1073"/>
                  </a:cubicBezTo>
                  <a:cubicBezTo>
                    <a:pt x="1536" y="1020"/>
                    <a:pt x="1573" y="964"/>
                    <a:pt x="1603" y="917"/>
                  </a:cubicBezTo>
                  <a:cubicBezTo>
                    <a:pt x="1625" y="882"/>
                    <a:pt x="1642" y="851"/>
                    <a:pt x="1663" y="818"/>
                  </a:cubicBezTo>
                  <a:cubicBezTo>
                    <a:pt x="1651" y="816"/>
                    <a:pt x="1634" y="797"/>
                    <a:pt x="1619" y="804"/>
                  </a:cubicBezTo>
                  <a:close/>
                  <a:moveTo>
                    <a:pt x="1164" y="113"/>
                  </a:moveTo>
                  <a:cubicBezTo>
                    <a:pt x="1152" y="186"/>
                    <a:pt x="1187" y="238"/>
                    <a:pt x="1201" y="303"/>
                  </a:cubicBezTo>
                  <a:cubicBezTo>
                    <a:pt x="1208" y="286"/>
                    <a:pt x="1218" y="272"/>
                    <a:pt x="1222" y="251"/>
                  </a:cubicBezTo>
                  <a:cubicBezTo>
                    <a:pt x="1209" y="231"/>
                    <a:pt x="1176" y="219"/>
                    <a:pt x="1176" y="195"/>
                  </a:cubicBezTo>
                  <a:cubicBezTo>
                    <a:pt x="1194" y="203"/>
                    <a:pt x="1210" y="219"/>
                    <a:pt x="1224" y="223"/>
                  </a:cubicBezTo>
                  <a:cubicBezTo>
                    <a:pt x="1228" y="215"/>
                    <a:pt x="1222" y="203"/>
                    <a:pt x="1222" y="193"/>
                  </a:cubicBezTo>
                  <a:cubicBezTo>
                    <a:pt x="1198" y="190"/>
                    <a:pt x="1176" y="175"/>
                    <a:pt x="1178" y="154"/>
                  </a:cubicBezTo>
                  <a:cubicBezTo>
                    <a:pt x="1190" y="157"/>
                    <a:pt x="1195" y="175"/>
                    <a:pt x="1210" y="168"/>
                  </a:cubicBezTo>
                  <a:cubicBezTo>
                    <a:pt x="1215" y="143"/>
                    <a:pt x="1172" y="104"/>
                    <a:pt x="1192" y="81"/>
                  </a:cubicBezTo>
                  <a:cubicBezTo>
                    <a:pt x="1208" y="104"/>
                    <a:pt x="1212" y="128"/>
                    <a:pt x="1226" y="156"/>
                  </a:cubicBezTo>
                  <a:cubicBezTo>
                    <a:pt x="1241" y="142"/>
                    <a:pt x="1237" y="108"/>
                    <a:pt x="1261" y="101"/>
                  </a:cubicBezTo>
                  <a:cubicBezTo>
                    <a:pt x="1262" y="142"/>
                    <a:pt x="1223" y="174"/>
                    <a:pt x="1242" y="216"/>
                  </a:cubicBezTo>
                  <a:cubicBezTo>
                    <a:pt x="1259" y="213"/>
                    <a:pt x="1261" y="195"/>
                    <a:pt x="1274" y="189"/>
                  </a:cubicBezTo>
                  <a:cubicBezTo>
                    <a:pt x="1296" y="211"/>
                    <a:pt x="1254" y="232"/>
                    <a:pt x="1242" y="237"/>
                  </a:cubicBezTo>
                  <a:cubicBezTo>
                    <a:pt x="1242" y="255"/>
                    <a:pt x="1224" y="283"/>
                    <a:pt x="1224" y="301"/>
                  </a:cubicBezTo>
                  <a:cubicBezTo>
                    <a:pt x="1251" y="270"/>
                    <a:pt x="1288" y="228"/>
                    <a:pt x="1290" y="175"/>
                  </a:cubicBezTo>
                  <a:cubicBezTo>
                    <a:pt x="1293" y="107"/>
                    <a:pt x="1237" y="75"/>
                    <a:pt x="1201" y="35"/>
                  </a:cubicBezTo>
                  <a:cubicBezTo>
                    <a:pt x="1187" y="64"/>
                    <a:pt x="1170" y="79"/>
                    <a:pt x="1164" y="113"/>
                  </a:cubicBezTo>
                  <a:close/>
                  <a:moveTo>
                    <a:pt x="1054" y="177"/>
                  </a:moveTo>
                  <a:cubicBezTo>
                    <a:pt x="1027" y="172"/>
                    <a:pt x="1017" y="183"/>
                    <a:pt x="1017" y="205"/>
                  </a:cubicBezTo>
                  <a:cubicBezTo>
                    <a:pt x="1024" y="208"/>
                    <a:pt x="1027" y="216"/>
                    <a:pt x="1040" y="214"/>
                  </a:cubicBezTo>
                  <a:cubicBezTo>
                    <a:pt x="1065" y="235"/>
                    <a:pt x="1096" y="250"/>
                    <a:pt x="1118" y="274"/>
                  </a:cubicBezTo>
                  <a:cubicBezTo>
                    <a:pt x="1134" y="295"/>
                    <a:pt x="1143" y="322"/>
                    <a:pt x="1160" y="342"/>
                  </a:cubicBezTo>
                  <a:cubicBezTo>
                    <a:pt x="1159" y="354"/>
                    <a:pt x="1163" y="362"/>
                    <a:pt x="1169" y="368"/>
                  </a:cubicBezTo>
                  <a:cubicBezTo>
                    <a:pt x="1176" y="283"/>
                    <a:pt x="1119" y="212"/>
                    <a:pt x="1054" y="177"/>
                  </a:cubicBezTo>
                  <a:close/>
                  <a:moveTo>
                    <a:pt x="1440" y="439"/>
                  </a:moveTo>
                  <a:cubicBezTo>
                    <a:pt x="1439" y="433"/>
                    <a:pt x="1432" y="430"/>
                    <a:pt x="1431" y="425"/>
                  </a:cubicBezTo>
                  <a:cubicBezTo>
                    <a:pt x="1428" y="419"/>
                    <a:pt x="1431" y="412"/>
                    <a:pt x="1428" y="407"/>
                  </a:cubicBezTo>
                  <a:cubicBezTo>
                    <a:pt x="1410" y="371"/>
                    <a:pt x="1367" y="336"/>
                    <a:pt x="1323" y="326"/>
                  </a:cubicBezTo>
                  <a:cubicBezTo>
                    <a:pt x="1223" y="306"/>
                    <a:pt x="1185" y="467"/>
                    <a:pt x="1100" y="407"/>
                  </a:cubicBezTo>
                  <a:cubicBezTo>
                    <a:pt x="1099" y="390"/>
                    <a:pt x="1087" y="382"/>
                    <a:pt x="1097" y="370"/>
                  </a:cubicBezTo>
                  <a:cubicBezTo>
                    <a:pt x="1111" y="384"/>
                    <a:pt x="1122" y="413"/>
                    <a:pt x="1150" y="398"/>
                  </a:cubicBezTo>
                  <a:cubicBezTo>
                    <a:pt x="1157" y="380"/>
                    <a:pt x="1150" y="378"/>
                    <a:pt x="1146" y="359"/>
                  </a:cubicBezTo>
                  <a:cubicBezTo>
                    <a:pt x="1050" y="300"/>
                    <a:pt x="919" y="371"/>
                    <a:pt x="914" y="473"/>
                  </a:cubicBezTo>
                  <a:cubicBezTo>
                    <a:pt x="913" y="480"/>
                    <a:pt x="915" y="495"/>
                    <a:pt x="916" y="508"/>
                  </a:cubicBezTo>
                  <a:cubicBezTo>
                    <a:pt x="919" y="544"/>
                    <a:pt x="931" y="592"/>
                    <a:pt x="951" y="620"/>
                  </a:cubicBezTo>
                  <a:cubicBezTo>
                    <a:pt x="960" y="635"/>
                    <a:pt x="988" y="664"/>
                    <a:pt x="1003" y="664"/>
                  </a:cubicBezTo>
                  <a:cubicBezTo>
                    <a:pt x="1012" y="664"/>
                    <a:pt x="1028" y="651"/>
                    <a:pt x="1042" y="646"/>
                  </a:cubicBezTo>
                  <a:cubicBezTo>
                    <a:pt x="1155" y="602"/>
                    <a:pt x="1290" y="588"/>
                    <a:pt x="1419" y="584"/>
                  </a:cubicBezTo>
                  <a:cubicBezTo>
                    <a:pt x="1431" y="542"/>
                    <a:pt x="1451" y="498"/>
                    <a:pt x="1440" y="439"/>
                  </a:cubicBezTo>
                  <a:close/>
                  <a:moveTo>
                    <a:pt x="1196" y="352"/>
                  </a:moveTo>
                  <a:cubicBezTo>
                    <a:pt x="1199" y="359"/>
                    <a:pt x="1189" y="366"/>
                    <a:pt x="1196" y="370"/>
                  </a:cubicBezTo>
                  <a:cubicBezTo>
                    <a:pt x="1203" y="357"/>
                    <a:pt x="1222" y="344"/>
                    <a:pt x="1226" y="336"/>
                  </a:cubicBezTo>
                  <a:cubicBezTo>
                    <a:pt x="1216" y="340"/>
                    <a:pt x="1209" y="349"/>
                    <a:pt x="1196" y="352"/>
                  </a:cubicBezTo>
                  <a:close/>
                  <a:moveTo>
                    <a:pt x="1495" y="618"/>
                  </a:moveTo>
                  <a:cubicBezTo>
                    <a:pt x="1462" y="612"/>
                    <a:pt x="1428" y="599"/>
                    <a:pt x="1396" y="600"/>
                  </a:cubicBezTo>
                  <a:cubicBezTo>
                    <a:pt x="1331" y="602"/>
                    <a:pt x="1262" y="611"/>
                    <a:pt x="1199" y="620"/>
                  </a:cubicBezTo>
                  <a:cubicBezTo>
                    <a:pt x="1127" y="631"/>
                    <a:pt x="1059" y="655"/>
                    <a:pt x="1006" y="687"/>
                  </a:cubicBezTo>
                  <a:cubicBezTo>
                    <a:pt x="956" y="737"/>
                    <a:pt x="914" y="795"/>
                    <a:pt x="875" y="857"/>
                  </a:cubicBezTo>
                  <a:cubicBezTo>
                    <a:pt x="836" y="918"/>
                    <a:pt x="791" y="979"/>
                    <a:pt x="764" y="1045"/>
                  </a:cubicBezTo>
                  <a:cubicBezTo>
                    <a:pt x="817" y="1009"/>
                    <a:pt x="892" y="975"/>
                    <a:pt x="983" y="970"/>
                  </a:cubicBezTo>
                  <a:cubicBezTo>
                    <a:pt x="1005" y="968"/>
                    <a:pt x="1029" y="971"/>
                    <a:pt x="1052" y="970"/>
                  </a:cubicBezTo>
                  <a:cubicBezTo>
                    <a:pt x="1164" y="964"/>
                    <a:pt x="1270" y="971"/>
                    <a:pt x="1350" y="997"/>
                  </a:cubicBezTo>
                  <a:cubicBezTo>
                    <a:pt x="1415" y="860"/>
                    <a:pt x="1513" y="757"/>
                    <a:pt x="1598" y="641"/>
                  </a:cubicBezTo>
                  <a:cubicBezTo>
                    <a:pt x="1568" y="628"/>
                    <a:pt x="1531" y="625"/>
                    <a:pt x="1495" y="618"/>
                  </a:cubicBezTo>
                  <a:close/>
                  <a:moveTo>
                    <a:pt x="806" y="662"/>
                  </a:moveTo>
                  <a:cubicBezTo>
                    <a:pt x="758" y="638"/>
                    <a:pt x="719" y="630"/>
                    <a:pt x="654" y="623"/>
                  </a:cubicBezTo>
                  <a:cubicBezTo>
                    <a:pt x="629" y="620"/>
                    <a:pt x="602" y="614"/>
                    <a:pt x="578" y="614"/>
                  </a:cubicBezTo>
                  <a:cubicBezTo>
                    <a:pt x="507" y="612"/>
                    <a:pt x="434" y="625"/>
                    <a:pt x="376" y="623"/>
                  </a:cubicBezTo>
                  <a:cubicBezTo>
                    <a:pt x="341" y="621"/>
                    <a:pt x="305" y="605"/>
                    <a:pt x="275" y="604"/>
                  </a:cubicBezTo>
                  <a:cubicBezTo>
                    <a:pt x="275" y="603"/>
                    <a:pt x="275" y="602"/>
                    <a:pt x="273" y="602"/>
                  </a:cubicBezTo>
                  <a:cubicBezTo>
                    <a:pt x="272" y="617"/>
                    <a:pt x="262" y="622"/>
                    <a:pt x="257" y="632"/>
                  </a:cubicBezTo>
                  <a:cubicBezTo>
                    <a:pt x="247" y="652"/>
                    <a:pt x="242" y="671"/>
                    <a:pt x="232" y="689"/>
                  </a:cubicBezTo>
                  <a:cubicBezTo>
                    <a:pt x="213" y="723"/>
                    <a:pt x="187" y="753"/>
                    <a:pt x="167" y="788"/>
                  </a:cubicBezTo>
                  <a:cubicBezTo>
                    <a:pt x="158" y="804"/>
                    <a:pt x="144" y="819"/>
                    <a:pt x="135" y="834"/>
                  </a:cubicBezTo>
                  <a:cubicBezTo>
                    <a:pt x="125" y="852"/>
                    <a:pt x="121" y="865"/>
                    <a:pt x="108" y="880"/>
                  </a:cubicBezTo>
                  <a:cubicBezTo>
                    <a:pt x="96" y="893"/>
                    <a:pt x="79" y="903"/>
                    <a:pt x="78" y="924"/>
                  </a:cubicBezTo>
                  <a:cubicBezTo>
                    <a:pt x="99" y="934"/>
                    <a:pt x="112" y="960"/>
                    <a:pt x="142" y="949"/>
                  </a:cubicBezTo>
                  <a:cubicBezTo>
                    <a:pt x="140" y="956"/>
                    <a:pt x="139" y="957"/>
                    <a:pt x="144" y="960"/>
                  </a:cubicBezTo>
                  <a:cubicBezTo>
                    <a:pt x="166" y="962"/>
                    <a:pt x="184" y="970"/>
                    <a:pt x="204" y="972"/>
                  </a:cubicBezTo>
                  <a:cubicBezTo>
                    <a:pt x="264" y="976"/>
                    <a:pt x="323" y="956"/>
                    <a:pt x="383" y="953"/>
                  </a:cubicBezTo>
                  <a:cubicBezTo>
                    <a:pt x="521" y="947"/>
                    <a:pt x="644" y="994"/>
                    <a:pt x="748" y="1041"/>
                  </a:cubicBezTo>
                  <a:cubicBezTo>
                    <a:pt x="797" y="944"/>
                    <a:pt x="856" y="859"/>
                    <a:pt x="914" y="772"/>
                  </a:cubicBezTo>
                  <a:cubicBezTo>
                    <a:pt x="902" y="706"/>
                    <a:pt x="859" y="688"/>
                    <a:pt x="806" y="662"/>
                  </a:cubicBezTo>
                  <a:close/>
                  <a:moveTo>
                    <a:pt x="1557" y="724"/>
                  </a:moveTo>
                  <a:cubicBezTo>
                    <a:pt x="1487" y="816"/>
                    <a:pt x="1405" y="909"/>
                    <a:pt x="1364" y="1022"/>
                  </a:cubicBezTo>
                  <a:cubicBezTo>
                    <a:pt x="1378" y="1025"/>
                    <a:pt x="1391" y="1029"/>
                    <a:pt x="1405" y="1032"/>
                  </a:cubicBezTo>
                  <a:cubicBezTo>
                    <a:pt x="1409" y="1029"/>
                    <a:pt x="1411" y="1025"/>
                    <a:pt x="1417" y="1025"/>
                  </a:cubicBezTo>
                  <a:cubicBezTo>
                    <a:pt x="1471" y="924"/>
                    <a:pt x="1537" y="835"/>
                    <a:pt x="1591" y="735"/>
                  </a:cubicBezTo>
                  <a:cubicBezTo>
                    <a:pt x="1582" y="729"/>
                    <a:pt x="1568" y="728"/>
                    <a:pt x="1557" y="724"/>
                  </a:cubicBezTo>
                  <a:close/>
                  <a:moveTo>
                    <a:pt x="1578" y="800"/>
                  </a:moveTo>
                  <a:cubicBezTo>
                    <a:pt x="1573" y="807"/>
                    <a:pt x="1564" y="811"/>
                    <a:pt x="1559" y="818"/>
                  </a:cubicBezTo>
                  <a:cubicBezTo>
                    <a:pt x="1540" y="846"/>
                    <a:pt x="1527" y="880"/>
                    <a:pt x="1509" y="910"/>
                  </a:cubicBezTo>
                  <a:cubicBezTo>
                    <a:pt x="1479" y="959"/>
                    <a:pt x="1440" y="1003"/>
                    <a:pt x="1431" y="1061"/>
                  </a:cubicBezTo>
                  <a:cubicBezTo>
                    <a:pt x="1432" y="1067"/>
                    <a:pt x="1439" y="1066"/>
                    <a:pt x="1437" y="1075"/>
                  </a:cubicBezTo>
                  <a:cubicBezTo>
                    <a:pt x="1435" y="1081"/>
                    <a:pt x="1425" y="1091"/>
                    <a:pt x="1433" y="1098"/>
                  </a:cubicBezTo>
                  <a:cubicBezTo>
                    <a:pt x="1499" y="1018"/>
                    <a:pt x="1538" y="910"/>
                    <a:pt x="1607" y="832"/>
                  </a:cubicBezTo>
                  <a:cubicBezTo>
                    <a:pt x="1583" y="813"/>
                    <a:pt x="1615" y="785"/>
                    <a:pt x="1605" y="751"/>
                  </a:cubicBezTo>
                  <a:cubicBezTo>
                    <a:pt x="1593" y="765"/>
                    <a:pt x="1588" y="784"/>
                    <a:pt x="1578" y="800"/>
                  </a:cubicBezTo>
                  <a:close/>
                  <a:moveTo>
                    <a:pt x="546" y="986"/>
                  </a:moveTo>
                  <a:cubicBezTo>
                    <a:pt x="501" y="975"/>
                    <a:pt x="440" y="968"/>
                    <a:pt x="390" y="970"/>
                  </a:cubicBezTo>
                  <a:cubicBezTo>
                    <a:pt x="342" y="971"/>
                    <a:pt x="298" y="990"/>
                    <a:pt x="250" y="988"/>
                  </a:cubicBezTo>
                  <a:cubicBezTo>
                    <a:pt x="209" y="986"/>
                    <a:pt x="164" y="985"/>
                    <a:pt x="133" y="970"/>
                  </a:cubicBezTo>
                  <a:cubicBezTo>
                    <a:pt x="118" y="982"/>
                    <a:pt x="105" y="997"/>
                    <a:pt x="89" y="1009"/>
                  </a:cubicBezTo>
                  <a:cubicBezTo>
                    <a:pt x="258" y="1015"/>
                    <a:pt x="459" y="999"/>
                    <a:pt x="636" y="1018"/>
                  </a:cubicBezTo>
                  <a:cubicBezTo>
                    <a:pt x="609" y="1003"/>
                    <a:pt x="573" y="992"/>
                    <a:pt x="546" y="986"/>
                  </a:cubicBezTo>
                  <a:close/>
                  <a:moveTo>
                    <a:pt x="1235" y="993"/>
                  </a:moveTo>
                  <a:cubicBezTo>
                    <a:pt x="1109" y="993"/>
                    <a:pt x="958" y="967"/>
                    <a:pt x="861" y="1015"/>
                  </a:cubicBezTo>
                  <a:cubicBezTo>
                    <a:pt x="1015" y="1001"/>
                    <a:pt x="1155" y="1016"/>
                    <a:pt x="1290" y="1013"/>
                  </a:cubicBezTo>
                  <a:cubicBezTo>
                    <a:pt x="1313" y="1013"/>
                    <a:pt x="1316" y="1013"/>
                    <a:pt x="1332" y="1018"/>
                  </a:cubicBezTo>
                  <a:cubicBezTo>
                    <a:pt x="1313" y="993"/>
                    <a:pt x="1271" y="992"/>
                    <a:pt x="1235" y="993"/>
                  </a:cubicBezTo>
                  <a:close/>
                  <a:moveTo>
                    <a:pt x="567" y="1034"/>
                  </a:moveTo>
                  <a:cubicBezTo>
                    <a:pt x="407" y="1018"/>
                    <a:pt x="257" y="1033"/>
                    <a:pt x="91" y="1029"/>
                  </a:cubicBezTo>
                  <a:cubicBezTo>
                    <a:pt x="93" y="1038"/>
                    <a:pt x="94" y="1047"/>
                    <a:pt x="96" y="1055"/>
                  </a:cubicBezTo>
                  <a:cubicBezTo>
                    <a:pt x="120" y="1058"/>
                    <a:pt x="149" y="1057"/>
                    <a:pt x="165" y="1068"/>
                  </a:cubicBezTo>
                  <a:cubicBezTo>
                    <a:pt x="145" y="1071"/>
                    <a:pt x="102" y="1070"/>
                    <a:pt x="78" y="1073"/>
                  </a:cubicBezTo>
                  <a:cubicBezTo>
                    <a:pt x="93" y="1096"/>
                    <a:pt x="119" y="1084"/>
                    <a:pt x="149" y="1087"/>
                  </a:cubicBezTo>
                  <a:cubicBezTo>
                    <a:pt x="232" y="1093"/>
                    <a:pt x="322" y="1084"/>
                    <a:pt x="404" y="1087"/>
                  </a:cubicBezTo>
                  <a:cubicBezTo>
                    <a:pt x="443" y="1088"/>
                    <a:pt x="478" y="1098"/>
                    <a:pt x="512" y="1091"/>
                  </a:cubicBezTo>
                  <a:cubicBezTo>
                    <a:pt x="508" y="1091"/>
                    <a:pt x="506" y="1090"/>
                    <a:pt x="505" y="1087"/>
                  </a:cubicBezTo>
                  <a:cubicBezTo>
                    <a:pt x="552" y="1077"/>
                    <a:pt x="612" y="1093"/>
                    <a:pt x="654" y="1078"/>
                  </a:cubicBezTo>
                  <a:cubicBezTo>
                    <a:pt x="619" y="1073"/>
                    <a:pt x="584" y="1069"/>
                    <a:pt x="549" y="1064"/>
                  </a:cubicBezTo>
                  <a:cubicBezTo>
                    <a:pt x="517" y="1059"/>
                    <a:pt x="481" y="1055"/>
                    <a:pt x="452" y="1041"/>
                  </a:cubicBezTo>
                  <a:cubicBezTo>
                    <a:pt x="532" y="1039"/>
                    <a:pt x="622" y="1070"/>
                    <a:pt x="707" y="1059"/>
                  </a:cubicBezTo>
                  <a:cubicBezTo>
                    <a:pt x="664" y="1033"/>
                    <a:pt x="612" y="1038"/>
                    <a:pt x="567" y="1034"/>
                  </a:cubicBezTo>
                  <a:close/>
                  <a:moveTo>
                    <a:pt x="1375" y="1043"/>
                  </a:moveTo>
                  <a:cubicBezTo>
                    <a:pt x="1326" y="1034"/>
                    <a:pt x="1276" y="1029"/>
                    <a:pt x="1224" y="1029"/>
                  </a:cubicBezTo>
                  <a:cubicBezTo>
                    <a:pt x="1119" y="1029"/>
                    <a:pt x="989" y="1014"/>
                    <a:pt x="875" y="1029"/>
                  </a:cubicBezTo>
                  <a:cubicBezTo>
                    <a:pt x="837" y="1034"/>
                    <a:pt x="797" y="1044"/>
                    <a:pt x="769" y="1066"/>
                  </a:cubicBezTo>
                  <a:cubicBezTo>
                    <a:pt x="776" y="1071"/>
                    <a:pt x="779" y="1081"/>
                    <a:pt x="787" y="1084"/>
                  </a:cubicBezTo>
                  <a:cubicBezTo>
                    <a:pt x="840" y="1066"/>
                    <a:pt x="888" y="1046"/>
                    <a:pt x="951" y="1043"/>
                  </a:cubicBezTo>
                  <a:cubicBezTo>
                    <a:pt x="966" y="1042"/>
                    <a:pt x="990" y="1038"/>
                    <a:pt x="994" y="1055"/>
                  </a:cubicBezTo>
                  <a:cubicBezTo>
                    <a:pt x="926" y="1058"/>
                    <a:pt x="858" y="1066"/>
                    <a:pt x="808" y="1094"/>
                  </a:cubicBezTo>
                  <a:cubicBezTo>
                    <a:pt x="994" y="1073"/>
                    <a:pt x="1183" y="1111"/>
                    <a:pt x="1336" y="1123"/>
                  </a:cubicBezTo>
                  <a:cubicBezTo>
                    <a:pt x="1365" y="1126"/>
                    <a:pt x="1395" y="1134"/>
                    <a:pt x="1412" y="1119"/>
                  </a:cubicBezTo>
                  <a:cubicBezTo>
                    <a:pt x="1388" y="1114"/>
                    <a:pt x="1362" y="1117"/>
                    <a:pt x="1346" y="1100"/>
                  </a:cubicBezTo>
                  <a:cubicBezTo>
                    <a:pt x="1372" y="1092"/>
                    <a:pt x="1407" y="1116"/>
                    <a:pt x="1417" y="1089"/>
                  </a:cubicBezTo>
                  <a:cubicBezTo>
                    <a:pt x="1380" y="1073"/>
                    <a:pt x="1309" y="1101"/>
                    <a:pt x="1286" y="1073"/>
                  </a:cubicBezTo>
                  <a:cubicBezTo>
                    <a:pt x="1323" y="1073"/>
                    <a:pt x="1369" y="1071"/>
                    <a:pt x="1410" y="1068"/>
                  </a:cubicBezTo>
                  <a:cubicBezTo>
                    <a:pt x="1403" y="1063"/>
                    <a:pt x="1384" y="1054"/>
                    <a:pt x="1375" y="1043"/>
                  </a:cubicBezTo>
                  <a:close/>
                  <a:moveTo>
                    <a:pt x="705" y="1098"/>
                  </a:moveTo>
                  <a:cubicBezTo>
                    <a:pt x="731" y="1106"/>
                    <a:pt x="751" y="1097"/>
                    <a:pt x="764" y="1084"/>
                  </a:cubicBezTo>
                  <a:cubicBezTo>
                    <a:pt x="759" y="1083"/>
                    <a:pt x="759" y="1076"/>
                    <a:pt x="755" y="1073"/>
                  </a:cubicBezTo>
                  <a:cubicBezTo>
                    <a:pt x="736" y="1076"/>
                    <a:pt x="717" y="1079"/>
                    <a:pt x="705" y="1098"/>
                  </a:cubicBezTo>
                  <a:close/>
                  <a:moveTo>
                    <a:pt x="677" y="1091"/>
                  </a:moveTo>
                  <a:cubicBezTo>
                    <a:pt x="661" y="1097"/>
                    <a:pt x="632" y="1091"/>
                    <a:pt x="620" y="1100"/>
                  </a:cubicBezTo>
                  <a:cubicBezTo>
                    <a:pt x="644" y="1105"/>
                    <a:pt x="668" y="1092"/>
                    <a:pt x="682" y="1100"/>
                  </a:cubicBezTo>
                  <a:cubicBezTo>
                    <a:pt x="684" y="1092"/>
                    <a:pt x="703" y="1083"/>
                    <a:pt x="693" y="1078"/>
                  </a:cubicBezTo>
                  <a:cubicBezTo>
                    <a:pt x="693" y="1081"/>
                    <a:pt x="684" y="1075"/>
                    <a:pt x="677" y="1078"/>
                  </a:cubicBezTo>
                  <a:cubicBezTo>
                    <a:pt x="677" y="1082"/>
                    <a:pt x="677" y="1087"/>
                    <a:pt x="677" y="1091"/>
                  </a:cubicBezTo>
                  <a:close/>
                  <a:moveTo>
                    <a:pt x="553" y="1096"/>
                  </a:moveTo>
                  <a:cubicBezTo>
                    <a:pt x="550" y="1096"/>
                    <a:pt x="549" y="1092"/>
                    <a:pt x="544" y="1094"/>
                  </a:cubicBezTo>
                  <a:cubicBezTo>
                    <a:pt x="559" y="1104"/>
                    <a:pt x="588" y="1095"/>
                    <a:pt x="553" y="1096"/>
                  </a:cubicBezTo>
                  <a:close/>
                  <a:moveTo>
                    <a:pt x="429" y="1110"/>
                  </a:moveTo>
                  <a:cubicBezTo>
                    <a:pt x="392" y="1107"/>
                    <a:pt x="355" y="1114"/>
                    <a:pt x="319" y="1112"/>
                  </a:cubicBezTo>
                  <a:cubicBezTo>
                    <a:pt x="224" y="1107"/>
                    <a:pt x="118" y="1104"/>
                    <a:pt x="46" y="1107"/>
                  </a:cubicBezTo>
                  <a:cubicBezTo>
                    <a:pt x="37" y="1114"/>
                    <a:pt x="30" y="1121"/>
                    <a:pt x="25" y="1130"/>
                  </a:cubicBezTo>
                  <a:cubicBezTo>
                    <a:pt x="43" y="1142"/>
                    <a:pt x="62" y="1134"/>
                    <a:pt x="80" y="1133"/>
                  </a:cubicBezTo>
                  <a:cubicBezTo>
                    <a:pt x="178" y="1126"/>
                    <a:pt x="265" y="1133"/>
                    <a:pt x="362" y="1140"/>
                  </a:cubicBezTo>
                  <a:cubicBezTo>
                    <a:pt x="455" y="1146"/>
                    <a:pt x="569" y="1141"/>
                    <a:pt x="668" y="1146"/>
                  </a:cubicBezTo>
                  <a:cubicBezTo>
                    <a:pt x="669" y="1132"/>
                    <a:pt x="656" y="1132"/>
                    <a:pt x="654" y="1121"/>
                  </a:cubicBezTo>
                  <a:cubicBezTo>
                    <a:pt x="580" y="1118"/>
                    <a:pt x="502" y="1116"/>
                    <a:pt x="429" y="1110"/>
                  </a:cubicBezTo>
                  <a:close/>
                  <a:moveTo>
                    <a:pt x="712" y="1126"/>
                  </a:moveTo>
                  <a:cubicBezTo>
                    <a:pt x="701" y="1125"/>
                    <a:pt x="691" y="1115"/>
                    <a:pt x="682" y="1123"/>
                  </a:cubicBezTo>
                  <a:cubicBezTo>
                    <a:pt x="691" y="1165"/>
                    <a:pt x="796" y="1164"/>
                    <a:pt x="783" y="1114"/>
                  </a:cubicBezTo>
                  <a:cubicBezTo>
                    <a:pt x="761" y="1115"/>
                    <a:pt x="738" y="1128"/>
                    <a:pt x="712" y="11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18306" y="4026517"/>
              <a:ext cx="1079500" cy="1274763"/>
              <a:chOff x="3279775" y="2938463"/>
              <a:chExt cx="1079500" cy="1274763"/>
            </a:xfrm>
          </p:grpSpPr>
          <p:sp>
            <p:nvSpPr>
              <p:cNvPr id="15" name="Freeform 167"/>
              <p:cNvSpPr>
                <a:spLocks noEditPoints="1"/>
              </p:cNvSpPr>
              <p:nvPr/>
            </p:nvSpPr>
            <p:spPr bwMode="auto">
              <a:xfrm>
                <a:off x="3319463" y="3351213"/>
                <a:ext cx="80963" cy="80963"/>
              </a:xfrm>
              <a:custGeom>
                <a:avLst/>
                <a:gdLst>
                  <a:gd name="T0" fmla="*/ 15 w 125"/>
                  <a:gd name="T1" fmla="*/ 20 h 126"/>
                  <a:gd name="T2" fmla="*/ 31 w 125"/>
                  <a:gd name="T3" fmla="*/ 11 h 126"/>
                  <a:gd name="T4" fmla="*/ 121 w 125"/>
                  <a:gd name="T5" fmla="*/ 66 h 126"/>
                  <a:gd name="T6" fmla="*/ 22 w 125"/>
                  <a:gd name="T7" fmla="*/ 96 h 126"/>
                  <a:gd name="T8" fmla="*/ 15 w 125"/>
                  <a:gd name="T9" fmla="*/ 20 h 126"/>
                  <a:gd name="T10" fmla="*/ 59 w 125"/>
                  <a:gd name="T11" fmla="*/ 89 h 126"/>
                  <a:gd name="T12" fmla="*/ 52 w 125"/>
                  <a:gd name="T13" fmla="*/ 33 h 126"/>
                  <a:gd name="T14" fmla="*/ 59 w 125"/>
                  <a:gd name="T15" fmla="*/ 8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5" h="126">
                    <a:moveTo>
                      <a:pt x="15" y="20"/>
                    </a:moveTo>
                    <a:cubicBezTo>
                      <a:pt x="21" y="24"/>
                      <a:pt x="29" y="16"/>
                      <a:pt x="31" y="11"/>
                    </a:cubicBezTo>
                    <a:cubicBezTo>
                      <a:pt x="71" y="0"/>
                      <a:pt x="125" y="29"/>
                      <a:pt x="121" y="66"/>
                    </a:cubicBezTo>
                    <a:cubicBezTo>
                      <a:pt x="117" y="98"/>
                      <a:pt x="52" y="126"/>
                      <a:pt x="22" y="96"/>
                    </a:cubicBezTo>
                    <a:cubicBezTo>
                      <a:pt x="0" y="71"/>
                      <a:pt x="2" y="48"/>
                      <a:pt x="15" y="20"/>
                    </a:cubicBezTo>
                    <a:close/>
                    <a:moveTo>
                      <a:pt x="59" y="89"/>
                    </a:moveTo>
                    <a:cubicBezTo>
                      <a:pt x="107" y="87"/>
                      <a:pt x="97" y="25"/>
                      <a:pt x="52" y="33"/>
                    </a:cubicBezTo>
                    <a:cubicBezTo>
                      <a:pt x="12" y="45"/>
                      <a:pt x="33" y="89"/>
                      <a:pt x="59" y="8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Freeform 168"/>
              <p:cNvSpPr>
                <a:spLocks noEditPoints="1"/>
              </p:cNvSpPr>
              <p:nvPr/>
            </p:nvSpPr>
            <p:spPr bwMode="auto">
              <a:xfrm>
                <a:off x="3279775" y="2938463"/>
                <a:ext cx="1079500" cy="1274763"/>
              </a:xfrm>
              <a:custGeom>
                <a:avLst/>
                <a:gdLst>
                  <a:gd name="T0" fmla="*/ 135 w 1672"/>
                  <a:gd name="T1" fmla="*/ 1706 h 1974"/>
                  <a:gd name="T2" fmla="*/ 50 w 1672"/>
                  <a:gd name="T3" fmla="*/ 803 h 1974"/>
                  <a:gd name="T4" fmla="*/ 162 w 1672"/>
                  <a:gd name="T5" fmla="*/ 588 h 1974"/>
                  <a:gd name="T6" fmla="*/ 1444 w 1672"/>
                  <a:gd name="T7" fmla="*/ 259 h 1974"/>
                  <a:gd name="T8" fmla="*/ 1329 w 1672"/>
                  <a:gd name="T9" fmla="*/ 783 h 1974"/>
                  <a:gd name="T10" fmla="*/ 785 w 1672"/>
                  <a:gd name="T11" fmla="*/ 826 h 1974"/>
                  <a:gd name="T12" fmla="*/ 231 w 1672"/>
                  <a:gd name="T13" fmla="*/ 780 h 1974"/>
                  <a:gd name="T14" fmla="*/ 720 w 1672"/>
                  <a:gd name="T15" fmla="*/ 1619 h 1974"/>
                  <a:gd name="T16" fmla="*/ 617 w 1672"/>
                  <a:gd name="T17" fmla="*/ 964 h 1974"/>
                  <a:gd name="T18" fmla="*/ 893 w 1672"/>
                  <a:gd name="T19" fmla="*/ 1068 h 1974"/>
                  <a:gd name="T20" fmla="*/ 1237 w 1672"/>
                  <a:gd name="T21" fmla="*/ 1038 h 1974"/>
                  <a:gd name="T22" fmla="*/ 909 w 1672"/>
                  <a:gd name="T23" fmla="*/ 1715 h 1974"/>
                  <a:gd name="T24" fmla="*/ 194 w 1672"/>
                  <a:gd name="T25" fmla="*/ 636 h 1974"/>
                  <a:gd name="T26" fmla="*/ 1118 w 1672"/>
                  <a:gd name="T27" fmla="*/ 34 h 1974"/>
                  <a:gd name="T28" fmla="*/ 1324 w 1672"/>
                  <a:gd name="T29" fmla="*/ 248 h 1974"/>
                  <a:gd name="T30" fmla="*/ 814 w 1672"/>
                  <a:gd name="T31" fmla="*/ 613 h 1974"/>
                  <a:gd name="T32" fmla="*/ 817 w 1672"/>
                  <a:gd name="T33" fmla="*/ 404 h 1974"/>
                  <a:gd name="T34" fmla="*/ 594 w 1672"/>
                  <a:gd name="T35" fmla="*/ 404 h 1974"/>
                  <a:gd name="T36" fmla="*/ 789 w 1672"/>
                  <a:gd name="T37" fmla="*/ 342 h 1974"/>
                  <a:gd name="T38" fmla="*/ 785 w 1672"/>
                  <a:gd name="T39" fmla="*/ 362 h 1974"/>
                  <a:gd name="T40" fmla="*/ 812 w 1672"/>
                  <a:gd name="T41" fmla="*/ 429 h 1974"/>
                  <a:gd name="T42" fmla="*/ 1572 w 1672"/>
                  <a:gd name="T43" fmla="*/ 604 h 1974"/>
                  <a:gd name="T44" fmla="*/ 259 w 1672"/>
                  <a:gd name="T45" fmla="*/ 702 h 1974"/>
                  <a:gd name="T46" fmla="*/ 1352 w 1672"/>
                  <a:gd name="T47" fmla="*/ 606 h 1974"/>
                  <a:gd name="T48" fmla="*/ 1306 w 1672"/>
                  <a:gd name="T49" fmla="*/ 723 h 1974"/>
                  <a:gd name="T50" fmla="*/ 1099 w 1672"/>
                  <a:gd name="T51" fmla="*/ 560 h 1974"/>
                  <a:gd name="T52" fmla="*/ 1384 w 1672"/>
                  <a:gd name="T53" fmla="*/ 769 h 1974"/>
                  <a:gd name="T54" fmla="*/ 1283 w 1672"/>
                  <a:gd name="T55" fmla="*/ 617 h 1974"/>
                  <a:gd name="T56" fmla="*/ 1184 w 1672"/>
                  <a:gd name="T57" fmla="*/ 576 h 1974"/>
                  <a:gd name="T58" fmla="*/ 589 w 1672"/>
                  <a:gd name="T59" fmla="*/ 1559 h 1974"/>
                  <a:gd name="T60" fmla="*/ 213 w 1672"/>
                  <a:gd name="T61" fmla="*/ 801 h 1974"/>
                  <a:gd name="T62" fmla="*/ 589 w 1672"/>
                  <a:gd name="T63" fmla="*/ 1559 h 1974"/>
                  <a:gd name="T64" fmla="*/ 449 w 1672"/>
                  <a:gd name="T65" fmla="*/ 1520 h 1974"/>
                  <a:gd name="T66" fmla="*/ 82 w 1672"/>
                  <a:gd name="T67" fmla="*/ 817 h 1974"/>
                  <a:gd name="T68" fmla="*/ 511 w 1672"/>
                  <a:gd name="T69" fmla="*/ 1506 h 1974"/>
                  <a:gd name="T70" fmla="*/ 911 w 1672"/>
                  <a:gd name="T71" fmla="*/ 1336 h 1974"/>
                  <a:gd name="T72" fmla="*/ 879 w 1672"/>
                  <a:gd name="T73" fmla="*/ 1240 h 1974"/>
                  <a:gd name="T74" fmla="*/ 835 w 1672"/>
                  <a:gd name="T75" fmla="*/ 1155 h 1974"/>
                  <a:gd name="T76" fmla="*/ 791 w 1672"/>
                  <a:gd name="T77" fmla="*/ 1070 h 1974"/>
                  <a:gd name="T78" fmla="*/ 766 w 1672"/>
                  <a:gd name="T79" fmla="*/ 1024 h 1974"/>
                  <a:gd name="T80" fmla="*/ 681 w 1672"/>
                  <a:gd name="T81" fmla="*/ 992 h 1974"/>
                  <a:gd name="T82" fmla="*/ 1170 w 1672"/>
                  <a:gd name="T83" fmla="*/ 996 h 1974"/>
                  <a:gd name="T84" fmla="*/ 968 w 1672"/>
                  <a:gd name="T85" fmla="*/ 1049 h 1974"/>
                  <a:gd name="T86" fmla="*/ 1152 w 1672"/>
                  <a:gd name="T87" fmla="*/ 1148 h 1974"/>
                  <a:gd name="T88" fmla="*/ 1159 w 1672"/>
                  <a:gd name="T89" fmla="*/ 1196 h 1974"/>
                  <a:gd name="T90" fmla="*/ 1021 w 1672"/>
                  <a:gd name="T91" fmla="*/ 1086 h 1974"/>
                  <a:gd name="T92" fmla="*/ 1143 w 1672"/>
                  <a:gd name="T93" fmla="*/ 1176 h 1974"/>
                  <a:gd name="T94" fmla="*/ 803 w 1672"/>
                  <a:gd name="T95" fmla="*/ 1437 h 1974"/>
                  <a:gd name="T96" fmla="*/ 1067 w 1672"/>
                  <a:gd name="T97" fmla="*/ 1453 h 1974"/>
                  <a:gd name="T98" fmla="*/ 1042 w 1672"/>
                  <a:gd name="T99" fmla="*/ 1453 h 1974"/>
                  <a:gd name="T100" fmla="*/ 973 w 1672"/>
                  <a:gd name="T101" fmla="*/ 1470 h 1974"/>
                  <a:gd name="T102" fmla="*/ 913 w 1672"/>
                  <a:gd name="T103" fmla="*/ 1472 h 1974"/>
                  <a:gd name="T104" fmla="*/ 936 w 1672"/>
                  <a:gd name="T105" fmla="*/ 1470 h 1974"/>
                  <a:gd name="T106" fmla="*/ 948 w 1672"/>
                  <a:gd name="T107" fmla="*/ 1692 h 1974"/>
                  <a:gd name="T108" fmla="*/ 403 w 1672"/>
                  <a:gd name="T109" fmla="*/ 1552 h 1974"/>
                  <a:gd name="T110" fmla="*/ 525 w 1672"/>
                  <a:gd name="T111" fmla="*/ 1532 h 1974"/>
                  <a:gd name="T112" fmla="*/ 500 w 1672"/>
                  <a:gd name="T113" fmla="*/ 1715 h 1974"/>
                  <a:gd name="T114" fmla="*/ 84 w 1672"/>
                  <a:gd name="T115" fmla="*/ 1773 h 1974"/>
                  <a:gd name="T116" fmla="*/ 975 w 1672"/>
                  <a:gd name="T117" fmla="*/ 1823 h 1974"/>
                  <a:gd name="T118" fmla="*/ 311 w 1672"/>
                  <a:gd name="T119" fmla="*/ 1644 h 19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672" h="1974">
                    <a:moveTo>
                      <a:pt x="909" y="1715"/>
                    </a:moveTo>
                    <a:cubicBezTo>
                      <a:pt x="941" y="1755"/>
                      <a:pt x="1005" y="1780"/>
                      <a:pt x="998" y="1844"/>
                    </a:cubicBezTo>
                    <a:cubicBezTo>
                      <a:pt x="918" y="1889"/>
                      <a:pt x="831" y="1928"/>
                      <a:pt x="723" y="1945"/>
                    </a:cubicBezTo>
                    <a:cubicBezTo>
                      <a:pt x="514" y="1966"/>
                      <a:pt x="296" y="1974"/>
                      <a:pt x="114" y="1897"/>
                    </a:cubicBezTo>
                    <a:cubicBezTo>
                      <a:pt x="73" y="1893"/>
                      <a:pt x="61" y="1861"/>
                      <a:pt x="29" y="1849"/>
                    </a:cubicBezTo>
                    <a:cubicBezTo>
                      <a:pt x="9" y="1812"/>
                      <a:pt x="58" y="1783"/>
                      <a:pt x="84" y="1754"/>
                    </a:cubicBezTo>
                    <a:cubicBezTo>
                      <a:pt x="100" y="1737"/>
                      <a:pt x="111" y="1722"/>
                      <a:pt x="135" y="1706"/>
                    </a:cubicBezTo>
                    <a:cubicBezTo>
                      <a:pt x="171" y="1681"/>
                      <a:pt x="221" y="1655"/>
                      <a:pt x="263" y="1637"/>
                    </a:cubicBezTo>
                    <a:cubicBezTo>
                      <a:pt x="274" y="1633"/>
                      <a:pt x="286" y="1633"/>
                      <a:pt x="295" y="1628"/>
                    </a:cubicBezTo>
                    <a:cubicBezTo>
                      <a:pt x="306" y="1623"/>
                      <a:pt x="313" y="1612"/>
                      <a:pt x="325" y="1612"/>
                    </a:cubicBezTo>
                    <a:cubicBezTo>
                      <a:pt x="330" y="1571"/>
                      <a:pt x="359" y="1546"/>
                      <a:pt x="399" y="1534"/>
                    </a:cubicBezTo>
                    <a:cubicBezTo>
                      <a:pt x="340" y="1391"/>
                      <a:pt x="267" y="1249"/>
                      <a:pt x="201" y="1102"/>
                    </a:cubicBezTo>
                    <a:cubicBezTo>
                      <a:pt x="169" y="1029"/>
                      <a:pt x="128" y="961"/>
                      <a:pt x="93" y="888"/>
                    </a:cubicBezTo>
                    <a:cubicBezTo>
                      <a:pt x="80" y="860"/>
                      <a:pt x="68" y="826"/>
                      <a:pt x="50" y="803"/>
                    </a:cubicBezTo>
                    <a:cubicBezTo>
                      <a:pt x="44" y="797"/>
                      <a:pt x="47" y="800"/>
                      <a:pt x="43" y="792"/>
                    </a:cubicBezTo>
                    <a:cubicBezTo>
                      <a:pt x="38" y="783"/>
                      <a:pt x="26" y="777"/>
                      <a:pt x="22" y="769"/>
                    </a:cubicBezTo>
                    <a:cubicBezTo>
                      <a:pt x="19" y="764"/>
                      <a:pt x="17" y="748"/>
                      <a:pt x="13" y="735"/>
                    </a:cubicBezTo>
                    <a:cubicBezTo>
                      <a:pt x="3" y="702"/>
                      <a:pt x="0" y="674"/>
                      <a:pt x="17" y="640"/>
                    </a:cubicBezTo>
                    <a:cubicBezTo>
                      <a:pt x="25" y="631"/>
                      <a:pt x="36" y="624"/>
                      <a:pt x="43" y="613"/>
                    </a:cubicBezTo>
                    <a:cubicBezTo>
                      <a:pt x="71" y="597"/>
                      <a:pt x="102" y="588"/>
                      <a:pt x="132" y="581"/>
                    </a:cubicBezTo>
                    <a:cubicBezTo>
                      <a:pt x="141" y="584"/>
                      <a:pt x="154" y="583"/>
                      <a:pt x="162" y="588"/>
                    </a:cubicBezTo>
                    <a:cubicBezTo>
                      <a:pt x="224" y="546"/>
                      <a:pt x="280" y="521"/>
                      <a:pt x="353" y="491"/>
                    </a:cubicBezTo>
                    <a:cubicBezTo>
                      <a:pt x="521" y="403"/>
                      <a:pt x="716" y="341"/>
                      <a:pt x="872" y="241"/>
                    </a:cubicBezTo>
                    <a:cubicBezTo>
                      <a:pt x="873" y="189"/>
                      <a:pt x="859" y="123"/>
                      <a:pt x="874" y="80"/>
                    </a:cubicBezTo>
                    <a:cubicBezTo>
                      <a:pt x="908" y="46"/>
                      <a:pt x="981" y="30"/>
                      <a:pt x="1028" y="16"/>
                    </a:cubicBezTo>
                    <a:cubicBezTo>
                      <a:pt x="1067" y="4"/>
                      <a:pt x="1102" y="0"/>
                      <a:pt x="1138" y="22"/>
                    </a:cubicBezTo>
                    <a:cubicBezTo>
                      <a:pt x="1188" y="80"/>
                      <a:pt x="1232" y="145"/>
                      <a:pt x="1276" y="209"/>
                    </a:cubicBezTo>
                    <a:cubicBezTo>
                      <a:pt x="1332" y="232"/>
                      <a:pt x="1391" y="236"/>
                      <a:pt x="1444" y="259"/>
                    </a:cubicBezTo>
                    <a:cubicBezTo>
                      <a:pt x="1455" y="264"/>
                      <a:pt x="1464" y="276"/>
                      <a:pt x="1476" y="282"/>
                    </a:cubicBezTo>
                    <a:cubicBezTo>
                      <a:pt x="1550" y="316"/>
                      <a:pt x="1611" y="377"/>
                      <a:pt x="1667" y="431"/>
                    </a:cubicBezTo>
                    <a:cubicBezTo>
                      <a:pt x="1660" y="451"/>
                      <a:pt x="1672" y="483"/>
                      <a:pt x="1664" y="509"/>
                    </a:cubicBezTo>
                    <a:cubicBezTo>
                      <a:pt x="1653" y="552"/>
                      <a:pt x="1612" y="588"/>
                      <a:pt x="1579" y="624"/>
                    </a:cubicBezTo>
                    <a:cubicBezTo>
                      <a:pt x="1543" y="663"/>
                      <a:pt x="1517" y="682"/>
                      <a:pt x="1471" y="709"/>
                    </a:cubicBezTo>
                    <a:cubicBezTo>
                      <a:pt x="1451" y="721"/>
                      <a:pt x="1435" y="737"/>
                      <a:pt x="1409" y="741"/>
                    </a:cubicBezTo>
                    <a:cubicBezTo>
                      <a:pt x="1417" y="795"/>
                      <a:pt x="1373" y="796"/>
                      <a:pt x="1329" y="783"/>
                    </a:cubicBezTo>
                    <a:cubicBezTo>
                      <a:pt x="1310" y="803"/>
                      <a:pt x="1309" y="840"/>
                      <a:pt x="1281" y="849"/>
                    </a:cubicBezTo>
                    <a:cubicBezTo>
                      <a:pt x="1256" y="857"/>
                      <a:pt x="1231" y="839"/>
                      <a:pt x="1205" y="831"/>
                    </a:cubicBezTo>
                    <a:cubicBezTo>
                      <a:pt x="1172" y="831"/>
                      <a:pt x="1139" y="854"/>
                      <a:pt x="1104" y="863"/>
                    </a:cubicBezTo>
                    <a:cubicBezTo>
                      <a:pt x="1102" y="863"/>
                      <a:pt x="1099" y="865"/>
                      <a:pt x="1099" y="865"/>
                    </a:cubicBezTo>
                    <a:cubicBezTo>
                      <a:pt x="1028" y="868"/>
                      <a:pt x="938" y="881"/>
                      <a:pt x="849" y="879"/>
                    </a:cubicBezTo>
                    <a:cubicBezTo>
                      <a:pt x="831" y="866"/>
                      <a:pt x="797" y="870"/>
                      <a:pt x="782" y="854"/>
                    </a:cubicBezTo>
                    <a:cubicBezTo>
                      <a:pt x="782" y="840"/>
                      <a:pt x="779" y="836"/>
                      <a:pt x="785" y="826"/>
                    </a:cubicBezTo>
                    <a:cubicBezTo>
                      <a:pt x="758" y="711"/>
                      <a:pt x="797" y="588"/>
                      <a:pt x="831" y="493"/>
                    </a:cubicBezTo>
                    <a:cubicBezTo>
                      <a:pt x="819" y="492"/>
                      <a:pt x="800" y="504"/>
                      <a:pt x="791" y="514"/>
                    </a:cubicBezTo>
                    <a:cubicBezTo>
                      <a:pt x="765" y="523"/>
                      <a:pt x="737" y="530"/>
                      <a:pt x="711" y="539"/>
                    </a:cubicBezTo>
                    <a:cubicBezTo>
                      <a:pt x="639" y="565"/>
                      <a:pt x="556" y="603"/>
                      <a:pt x="484" y="638"/>
                    </a:cubicBezTo>
                    <a:cubicBezTo>
                      <a:pt x="451" y="654"/>
                      <a:pt x="415" y="666"/>
                      <a:pt x="383" y="682"/>
                    </a:cubicBezTo>
                    <a:cubicBezTo>
                      <a:pt x="346" y="700"/>
                      <a:pt x="314" y="718"/>
                      <a:pt x="279" y="739"/>
                    </a:cubicBezTo>
                    <a:cubicBezTo>
                      <a:pt x="259" y="751"/>
                      <a:pt x="245" y="762"/>
                      <a:pt x="231" y="780"/>
                    </a:cubicBezTo>
                    <a:cubicBezTo>
                      <a:pt x="259" y="894"/>
                      <a:pt x="326" y="988"/>
                      <a:pt x="369" y="1095"/>
                    </a:cubicBezTo>
                    <a:cubicBezTo>
                      <a:pt x="389" y="1134"/>
                      <a:pt x="405" y="1173"/>
                      <a:pt x="426" y="1212"/>
                    </a:cubicBezTo>
                    <a:cubicBezTo>
                      <a:pt x="433" y="1224"/>
                      <a:pt x="442" y="1234"/>
                      <a:pt x="449" y="1247"/>
                    </a:cubicBezTo>
                    <a:cubicBezTo>
                      <a:pt x="481" y="1300"/>
                      <a:pt x="503" y="1357"/>
                      <a:pt x="537" y="1407"/>
                    </a:cubicBezTo>
                    <a:cubicBezTo>
                      <a:pt x="549" y="1427"/>
                      <a:pt x="558" y="1447"/>
                      <a:pt x="569" y="1467"/>
                    </a:cubicBezTo>
                    <a:cubicBezTo>
                      <a:pt x="576" y="1480"/>
                      <a:pt x="592" y="1492"/>
                      <a:pt x="589" y="1511"/>
                    </a:cubicBezTo>
                    <a:cubicBezTo>
                      <a:pt x="641" y="1551"/>
                      <a:pt x="716" y="1558"/>
                      <a:pt x="720" y="1619"/>
                    </a:cubicBezTo>
                    <a:cubicBezTo>
                      <a:pt x="750" y="1641"/>
                      <a:pt x="785" y="1645"/>
                      <a:pt x="819" y="1656"/>
                    </a:cubicBezTo>
                    <a:cubicBezTo>
                      <a:pt x="798" y="1534"/>
                      <a:pt x="789" y="1437"/>
                      <a:pt x="762" y="1318"/>
                    </a:cubicBezTo>
                    <a:cubicBezTo>
                      <a:pt x="761" y="1308"/>
                      <a:pt x="770" y="1308"/>
                      <a:pt x="773" y="1302"/>
                    </a:cubicBezTo>
                    <a:cubicBezTo>
                      <a:pt x="738" y="1247"/>
                      <a:pt x="701" y="1165"/>
                      <a:pt x="667" y="1091"/>
                    </a:cubicBezTo>
                    <a:cubicBezTo>
                      <a:pt x="660" y="1075"/>
                      <a:pt x="649" y="1059"/>
                      <a:pt x="644" y="1045"/>
                    </a:cubicBezTo>
                    <a:cubicBezTo>
                      <a:pt x="640" y="1030"/>
                      <a:pt x="639" y="1010"/>
                      <a:pt x="631" y="992"/>
                    </a:cubicBezTo>
                    <a:cubicBezTo>
                      <a:pt x="627" y="983"/>
                      <a:pt x="621" y="975"/>
                      <a:pt x="617" y="964"/>
                    </a:cubicBezTo>
                    <a:cubicBezTo>
                      <a:pt x="611" y="950"/>
                      <a:pt x="595" y="922"/>
                      <a:pt x="596" y="904"/>
                    </a:cubicBezTo>
                    <a:cubicBezTo>
                      <a:pt x="599" y="875"/>
                      <a:pt x="664" y="837"/>
                      <a:pt x="697" y="842"/>
                    </a:cubicBezTo>
                    <a:cubicBezTo>
                      <a:pt x="702" y="846"/>
                      <a:pt x="708" y="858"/>
                      <a:pt x="702" y="865"/>
                    </a:cubicBezTo>
                    <a:cubicBezTo>
                      <a:pt x="738" y="931"/>
                      <a:pt x="770" y="1001"/>
                      <a:pt x="805" y="1068"/>
                    </a:cubicBezTo>
                    <a:cubicBezTo>
                      <a:pt x="832" y="1113"/>
                      <a:pt x="861" y="1165"/>
                      <a:pt x="883" y="1217"/>
                    </a:cubicBezTo>
                    <a:cubicBezTo>
                      <a:pt x="890" y="1232"/>
                      <a:pt x="894" y="1257"/>
                      <a:pt x="913" y="1258"/>
                    </a:cubicBezTo>
                    <a:cubicBezTo>
                      <a:pt x="907" y="1196"/>
                      <a:pt x="911" y="1120"/>
                      <a:pt x="893" y="1068"/>
                    </a:cubicBezTo>
                    <a:cubicBezTo>
                      <a:pt x="910" y="1039"/>
                      <a:pt x="938" y="991"/>
                      <a:pt x="934" y="948"/>
                    </a:cubicBezTo>
                    <a:cubicBezTo>
                      <a:pt x="961" y="941"/>
                      <a:pt x="971" y="975"/>
                      <a:pt x="982" y="992"/>
                    </a:cubicBezTo>
                    <a:cubicBezTo>
                      <a:pt x="1001" y="1019"/>
                      <a:pt x="1017" y="1045"/>
                      <a:pt x="1046" y="1061"/>
                    </a:cubicBezTo>
                    <a:cubicBezTo>
                      <a:pt x="1040" y="1104"/>
                      <a:pt x="1052" y="1143"/>
                      <a:pt x="1049" y="1185"/>
                    </a:cubicBezTo>
                    <a:cubicBezTo>
                      <a:pt x="1071" y="1110"/>
                      <a:pt x="1103" y="1036"/>
                      <a:pt x="1127" y="971"/>
                    </a:cubicBezTo>
                    <a:cubicBezTo>
                      <a:pt x="1144" y="958"/>
                      <a:pt x="1180" y="973"/>
                      <a:pt x="1196" y="983"/>
                    </a:cubicBezTo>
                    <a:cubicBezTo>
                      <a:pt x="1189" y="1016"/>
                      <a:pt x="1216" y="1025"/>
                      <a:pt x="1237" y="1038"/>
                    </a:cubicBezTo>
                    <a:cubicBezTo>
                      <a:pt x="1239" y="1100"/>
                      <a:pt x="1188" y="1142"/>
                      <a:pt x="1207" y="1203"/>
                    </a:cubicBezTo>
                    <a:cubicBezTo>
                      <a:pt x="1204" y="1239"/>
                      <a:pt x="1153" y="1253"/>
                      <a:pt x="1154" y="1212"/>
                    </a:cubicBezTo>
                    <a:cubicBezTo>
                      <a:pt x="1146" y="1238"/>
                      <a:pt x="1139" y="1266"/>
                      <a:pt x="1125" y="1286"/>
                    </a:cubicBezTo>
                    <a:cubicBezTo>
                      <a:pt x="1153" y="1303"/>
                      <a:pt x="1123" y="1357"/>
                      <a:pt x="1120" y="1391"/>
                    </a:cubicBezTo>
                    <a:cubicBezTo>
                      <a:pt x="1117" y="1416"/>
                      <a:pt x="1121" y="1442"/>
                      <a:pt x="1120" y="1467"/>
                    </a:cubicBezTo>
                    <a:cubicBezTo>
                      <a:pt x="1115" y="1543"/>
                      <a:pt x="1104" y="1618"/>
                      <a:pt x="1097" y="1679"/>
                    </a:cubicBezTo>
                    <a:cubicBezTo>
                      <a:pt x="1049" y="1716"/>
                      <a:pt x="965" y="1721"/>
                      <a:pt x="909" y="1715"/>
                    </a:cubicBezTo>
                    <a:close/>
                    <a:moveTo>
                      <a:pt x="27" y="693"/>
                    </a:moveTo>
                    <a:cubicBezTo>
                      <a:pt x="23" y="709"/>
                      <a:pt x="42" y="754"/>
                      <a:pt x="50" y="762"/>
                    </a:cubicBezTo>
                    <a:cubicBezTo>
                      <a:pt x="52" y="765"/>
                      <a:pt x="69" y="778"/>
                      <a:pt x="77" y="783"/>
                    </a:cubicBezTo>
                    <a:cubicBezTo>
                      <a:pt x="132" y="816"/>
                      <a:pt x="213" y="776"/>
                      <a:pt x="215" y="732"/>
                    </a:cubicBezTo>
                    <a:cubicBezTo>
                      <a:pt x="217" y="732"/>
                      <a:pt x="220" y="732"/>
                      <a:pt x="222" y="732"/>
                    </a:cubicBezTo>
                    <a:cubicBezTo>
                      <a:pt x="224" y="724"/>
                      <a:pt x="220" y="700"/>
                      <a:pt x="220" y="700"/>
                    </a:cubicBezTo>
                    <a:cubicBezTo>
                      <a:pt x="224" y="672"/>
                      <a:pt x="208" y="660"/>
                      <a:pt x="194" y="636"/>
                    </a:cubicBezTo>
                    <a:cubicBezTo>
                      <a:pt x="175" y="626"/>
                      <a:pt x="149" y="625"/>
                      <a:pt x="121" y="613"/>
                    </a:cubicBezTo>
                    <a:cubicBezTo>
                      <a:pt x="84" y="615"/>
                      <a:pt x="41" y="636"/>
                      <a:pt x="31" y="670"/>
                    </a:cubicBezTo>
                    <a:cubicBezTo>
                      <a:pt x="34" y="670"/>
                      <a:pt x="37" y="671"/>
                      <a:pt x="36" y="675"/>
                    </a:cubicBezTo>
                    <a:cubicBezTo>
                      <a:pt x="33" y="675"/>
                      <a:pt x="31" y="676"/>
                      <a:pt x="29" y="677"/>
                    </a:cubicBezTo>
                    <a:cubicBezTo>
                      <a:pt x="35" y="686"/>
                      <a:pt x="27" y="691"/>
                      <a:pt x="27" y="693"/>
                    </a:cubicBezTo>
                    <a:close/>
                    <a:moveTo>
                      <a:pt x="1170" y="91"/>
                    </a:moveTo>
                    <a:cubicBezTo>
                      <a:pt x="1153" y="70"/>
                      <a:pt x="1141" y="47"/>
                      <a:pt x="1118" y="34"/>
                    </a:cubicBezTo>
                    <a:cubicBezTo>
                      <a:pt x="1082" y="14"/>
                      <a:pt x="1052" y="30"/>
                      <a:pt x="1019" y="41"/>
                    </a:cubicBezTo>
                    <a:cubicBezTo>
                      <a:pt x="951" y="64"/>
                      <a:pt x="884" y="69"/>
                      <a:pt x="883" y="149"/>
                    </a:cubicBezTo>
                    <a:cubicBezTo>
                      <a:pt x="883" y="210"/>
                      <a:pt x="903" y="286"/>
                      <a:pt x="904" y="342"/>
                    </a:cubicBezTo>
                    <a:cubicBezTo>
                      <a:pt x="972" y="243"/>
                      <a:pt x="1099" y="215"/>
                      <a:pt x="1244" y="199"/>
                    </a:cubicBezTo>
                    <a:cubicBezTo>
                      <a:pt x="1227" y="161"/>
                      <a:pt x="1196" y="122"/>
                      <a:pt x="1170" y="91"/>
                    </a:cubicBezTo>
                    <a:close/>
                    <a:moveTo>
                      <a:pt x="1359" y="252"/>
                    </a:moveTo>
                    <a:cubicBezTo>
                      <a:pt x="1348" y="250"/>
                      <a:pt x="1336" y="251"/>
                      <a:pt x="1324" y="248"/>
                    </a:cubicBezTo>
                    <a:cubicBezTo>
                      <a:pt x="1293" y="238"/>
                      <a:pt x="1258" y="222"/>
                      <a:pt x="1228" y="222"/>
                    </a:cubicBezTo>
                    <a:cubicBezTo>
                      <a:pt x="1180" y="223"/>
                      <a:pt x="1123" y="236"/>
                      <a:pt x="1083" y="248"/>
                    </a:cubicBezTo>
                    <a:cubicBezTo>
                      <a:pt x="1027" y="264"/>
                      <a:pt x="975" y="297"/>
                      <a:pt x="941" y="333"/>
                    </a:cubicBezTo>
                    <a:cubicBezTo>
                      <a:pt x="934" y="340"/>
                      <a:pt x="925" y="345"/>
                      <a:pt x="920" y="351"/>
                    </a:cubicBezTo>
                    <a:cubicBezTo>
                      <a:pt x="891" y="383"/>
                      <a:pt x="883" y="428"/>
                      <a:pt x="865" y="470"/>
                    </a:cubicBezTo>
                    <a:cubicBezTo>
                      <a:pt x="855" y="495"/>
                      <a:pt x="840" y="518"/>
                      <a:pt x="831" y="544"/>
                    </a:cubicBezTo>
                    <a:cubicBezTo>
                      <a:pt x="823" y="566"/>
                      <a:pt x="820" y="591"/>
                      <a:pt x="814" y="613"/>
                    </a:cubicBezTo>
                    <a:cubicBezTo>
                      <a:pt x="799" y="673"/>
                      <a:pt x="788" y="733"/>
                      <a:pt x="798" y="808"/>
                    </a:cubicBezTo>
                    <a:cubicBezTo>
                      <a:pt x="796" y="791"/>
                      <a:pt x="809" y="788"/>
                      <a:pt x="810" y="774"/>
                    </a:cubicBezTo>
                    <a:cubicBezTo>
                      <a:pt x="857" y="734"/>
                      <a:pt x="891" y="683"/>
                      <a:pt x="943" y="640"/>
                    </a:cubicBezTo>
                    <a:cubicBezTo>
                      <a:pt x="991" y="601"/>
                      <a:pt x="1047" y="570"/>
                      <a:pt x="1106" y="537"/>
                    </a:cubicBezTo>
                    <a:cubicBezTo>
                      <a:pt x="1255" y="455"/>
                      <a:pt x="1440" y="385"/>
                      <a:pt x="1621" y="415"/>
                    </a:cubicBezTo>
                    <a:cubicBezTo>
                      <a:pt x="1555" y="343"/>
                      <a:pt x="1471" y="279"/>
                      <a:pt x="1359" y="252"/>
                    </a:cubicBezTo>
                    <a:close/>
                    <a:moveTo>
                      <a:pt x="817" y="404"/>
                    </a:moveTo>
                    <a:cubicBezTo>
                      <a:pt x="837" y="414"/>
                      <a:pt x="832" y="422"/>
                      <a:pt x="856" y="429"/>
                    </a:cubicBezTo>
                    <a:cubicBezTo>
                      <a:pt x="864" y="420"/>
                      <a:pt x="862" y="410"/>
                      <a:pt x="867" y="401"/>
                    </a:cubicBezTo>
                    <a:cubicBezTo>
                      <a:pt x="823" y="382"/>
                      <a:pt x="825" y="316"/>
                      <a:pt x="883" y="312"/>
                    </a:cubicBezTo>
                    <a:cubicBezTo>
                      <a:pt x="879" y="299"/>
                      <a:pt x="883" y="283"/>
                      <a:pt x="876" y="277"/>
                    </a:cubicBezTo>
                    <a:cubicBezTo>
                      <a:pt x="821" y="290"/>
                      <a:pt x="798" y="341"/>
                      <a:pt x="817" y="404"/>
                    </a:cubicBezTo>
                    <a:close/>
                    <a:moveTo>
                      <a:pt x="649" y="372"/>
                    </a:moveTo>
                    <a:cubicBezTo>
                      <a:pt x="630" y="381"/>
                      <a:pt x="614" y="395"/>
                      <a:pt x="594" y="404"/>
                    </a:cubicBezTo>
                    <a:cubicBezTo>
                      <a:pt x="453" y="466"/>
                      <a:pt x="311" y="521"/>
                      <a:pt x="183" y="594"/>
                    </a:cubicBezTo>
                    <a:cubicBezTo>
                      <a:pt x="191" y="593"/>
                      <a:pt x="186" y="607"/>
                      <a:pt x="201" y="606"/>
                    </a:cubicBezTo>
                    <a:cubicBezTo>
                      <a:pt x="208" y="606"/>
                      <a:pt x="219" y="594"/>
                      <a:pt x="226" y="590"/>
                    </a:cubicBezTo>
                    <a:cubicBezTo>
                      <a:pt x="250" y="576"/>
                      <a:pt x="291" y="556"/>
                      <a:pt x="311" y="546"/>
                    </a:cubicBezTo>
                    <a:cubicBezTo>
                      <a:pt x="347" y="530"/>
                      <a:pt x="386" y="515"/>
                      <a:pt x="424" y="498"/>
                    </a:cubicBezTo>
                    <a:cubicBezTo>
                      <a:pt x="484" y="471"/>
                      <a:pt x="550" y="450"/>
                      <a:pt x="605" y="424"/>
                    </a:cubicBezTo>
                    <a:cubicBezTo>
                      <a:pt x="669" y="395"/>
                      <a:pt x="730" y="367"/>
                      <a:pt x="789" y="342"/>
                    </a:cubicBezTo>
                    <a:cubicBezTo>
                      <a:pt x="791" y="328"/>
                      <a:pt x="805" y="315"/>
                      <a:pt x="801" y="303"/>
                    </a:cubicBezTo>
                    <a:cubicBezTo>
                      <a:pt x="755" y="335"/>
                      <a:pt x="699" y="346"/>
                      <a:pt x="649" y="372"/>
                    </a:cubicBezTo>
                    <a:close/>
                    <a:moveTo>
                      <a:pt x="879" y="381"/>
                    </a:moveTo>
                    <a:cubicBezTo>
                      <a:pt x="887" y="364"/>
                      <a:pt x="894" y="345"/>
                      <a:pt x="881" y="330"/>
                    </a:cubicBezTo>
                    <a:cubicBezTo>
                      <a:pt x="864" y="336"/>
                      <a:pt x="856" y="371"/>
                      <a:pt x="879" y="381"/>
                    </a:cubicBezTo>
                    <a:close/>
                    <a:moveTo>
                      <a:pt x="787" y="388"/>
                    </a:moveTo>
                    <a:cubicBezTo>
                      <a:pt x="790" y="378"/>
                      <a:pt x="783" y="374"/>
                      <a:pt x="785" y="362"/>
                    </a:cubicBezTo>
                    <a:cubicBezTo>
                      <a:pt x="783" y="362"/>
                      <a:pt x="782" y="362"/>
                      <a:pt x="780" y="362"/>
                    </a:cubicBezTo>
                    <a:cubicBezTo>
                      <a:pt x="700" y="399"/>
                      <a:pt x="629" y="439"/>
                      <a:pt x="543" y="466"/>
                    </a:cubicBezTo>
                    <a:cubicBezTo>
                      <a:pt x="522" y="482"/>
                      <a:pt x="490" y="490"/>
                      <a:pt x="458" y="503"/>
                    </a:cubicBezTo>
                    <a:cubicBezTo>
                      <a:pt x="432" y="513"/>
                      <a:pt x="405" y="530"/>
                      <a:pt x="376" y="542"/>
                    </a:cubicBezTo>
                    <a:cubicBezTo>
                      <a:pt x="334" y="559"/>
                      <a:pt x="278" y="581"/>
                      <a:pt x="240" y="601"/>
                    </a:cubicBezTo>
                    <a:cubicBezTo>
                      <a:pt x="198" y="624"/>
                      <a:pt x="251" y="654"/>
                      <a:pt x="254" y="684"/>
                    </a:cubicBezTo>
                    <a:cubicBezTo>
                      <a:pt x="440" y="594"/>
                      <a:pt x="638" y="531"/>
                      <a:pt x="812" y="429"/>
                    </a:cubicBezTo>
                    <a:cubicBezTo>
                      <a:pt x="798" y="427"/>
                      <a:pt x="800" y="397"/>
                      <a:pt x="787" y="388"/>
                    </a:cubicBezTo>
                    <a:close/>
                    <a:moveTo>
                      <a:pt x="1572" y="604"/>
                    </a:moveTo>
                    <a:cubicBezTo>
                      <a:pt x="1614" y="557"/>
                      <a:pt x="1658" y="510"/>
                      <a:pt x="1637" y="445"/>
                    </a:cubicBezTo>
                    <a:cubicBezTo>
                      <a:pt x="1624" y="437"/>
                      <a:pt x="1614" y="431"/>
                      <a:pt x="1598" y="429"/>
                    </a:cubicBezTo>
                    <a:cubicBezTo>
                      <a:pt x="1502" y="415"/>
                      <a:pt x="1393" y="440"/>
                      <a:pt x="1324" y="461"/>
                    </a:cubicBezTo>
                    <a:cubicBezTo>
                      <a:pt x="1346" y="559"/>
                      <a:pt x="1397" y="634"/>
                      <a:pt x="1407" y="723"/>
                    </a:cubicBezTo>
                    <a:cubicBezTo>
                      <a:pt x="1472" y="688"/>
                      <a:pt x="1525" y="657"/>
                      <a:pt x="1572" y="604"/>
                    </a:cubicBezTo>
                    <a:close/>
                    <a:moveTo>
                      <a:pt x="828" y="452"/>
                    </a:moveTo>
                    <a:cubicBezTo>
                      <a:pt x="830" y="452"/>
                      <a:pt x="831" y="450"/>
                      <a:pt x="828" y="450"/>
                    </a:cubicBezTo>
                    <a:cubicBezTo>
                      <a:pt x="817" y="458"/>
                      <a:pt x="800" y="461"/>
                      <a:pt x="789" y="463"/>
                    </a:cubicBezTo>
                    <a:cubicBezTo>
                      <a:pt x="749" y="474"/>
                      <a:pt x="701" y="519"/>
                      <a:pt x="663" y="530"/>
                    </a:cubicBezTo>
                    <a:cubicBezTo>
                      <a:pt x="621" y="543"/>
                      <a:pt x="585" y="561"/>
                      <a:pt x="546" y="578"/>
                    </a:cubicBezTo>
                    <a:cubicBezTo>
                      <a:pt x="501" y="598"/>
                      <a:pt x="452" y="616"/>
                      <a:pt x="415" y="633"/>
                    </a:cubicBezTo>
                    <a:cubicBezTo>
                      <a:pt x="363" y="658"/>
                      <a:pt x="306" y="671"/>
                      <a:pt x="259" y="702"/>
                    </a:cubicBezTo>
                    <a:cubicBezTo>
                      <a:pt x="260" y="710"/>
                      <a:pt x="265" y="719"/>
                      <a:pt x="256" y="730"/>
                    </a:cubicBezTo>
                    <a:cubicBezTo>
                      <a:pt x="346" y="673"/>
                      <a:pt x="444" y="633"/>
                      <a:pt x="543" y="592"/>
                    </a:cubicBezTo>
                    <a:cubicBezTo>
                      <a:pt x="606" y="566"/>
                      <a:pt x="664" y="530"/>
                      <a:pt x="734" y="516"/>
                    </a:cubicBezTo>
                    <a:cubicBezTo>
                      <a:pt x="771" y="497"/>
                      <a:pt x="810" y="479"/>
                      <a:pt x="847" y="459"/>
                    </a:cubicBezTo>
                    <a:cubicBezTo>
                      <a:pt x="845" y="451"/>
                      <a:pt x="833" y="460"/>
                      <a:pt x="828" y="452"/>
                    </a:cubicBezTo>
                    <a:close/>
                    <a:moveTo>
                      <a:pt x="1386" y="702"/>
                    </a:moveTo>
                    <a:cubicBezTo>
                      <a:pt x="1381" y="674"/>
                      <a:pt x="1366" y="640"/>
                      <a:pt x="1352" y="606"/>
                    </a:cubicBezTo>
                    <a:cubicBezTo>
                      <a:pt x="1347" y="594"/>
                      <a:pt x="1347" y="580"/>
                      <a:pt x="1343" y="567"/>
                    </a:cubicBezTo>
                    <a:cubicBezTo>
                      <a:pt x="1337" y="550"/>
                      <a:pt x="1325" y="535"/>
                      <a:pt x="1320" y="521"/>
                    </a:cubicBezTo>
                    <a:cubicBezTo>
                      <a:pt x="1312" y="500"/>
                      <a:pt x="1312" y="483"/>
                      <a:pt x="1295" y="473"/>
                    </a:cubicBezTo>
                    <a:cubicBezTo>
                      <a:pt x="1284" y="477"/>
                      <a:pt x="1270" y="478"/>
                      <a:pt x="1265" y="486"/>
                    </a:cubicBezTo>
                    <a:cubicBezTo>
                      <a:pt x="1276" y="539"/>
                      <a:pt x="1313" y="609"/>
                      <a:pt x="1338" y="668"/>
                    </a:cubicBezTo>
                    <a:cubicBezTo>
                      <a:pt x="1346" y="686"/>
                      <a:pt x="1346" y="701"/>
                      <a:pt x="1345" y="712"/>
                    </a:cubicBezTo>
                    <a:cubicBezTo>
                      <a:pt x="1341" y="728"/>
                      <a:pt x="1320" y="736"/>
                      <a:pt x="1306" y="723"/>
                    </a:cubicBezTo>
                    <a:cubicBezTo>
                      <a:pt x="1278" y="641"/>
                      <a:pt x="1238" y="583"/>
                      <a:pt x="1205" y="509"/>
                    </a:cubicBezTo>
                    <a:cubicBezTo>
                      <a:pt x="1197" y="510"/>
                      <a:pt x="1191" y="514"/>
                      <a:pt x="1187" y="519"/>
                    </a:cubicBezTo>
                    <a:cubicBezTo>
                      <a:pt x="1196" y="562"/>
                      <a:pt x="1221" y="607"/>
                      <a:pt x="1242" y="652"/>
                    </a:cubicBezTo>
                    <a:cubicBezTo>
                      <a:pt x="1256" y="684"/>
                      <a:pt x="1278" y="725"/>
                      <a:pt x="1258" y="757"/>
                    </a:cubicBezTo>
                    <a:cubicBezTo>
                      <a:pt x="1230" y="763"/>
                      <a:pt x="1204" y="721"/>
                      <a:pt x="1193" y="700"/>
                    </a:cubicBezTo>
                    <a:cubicBezTo>
                      <a:pt x="1169" y="654"/>
                      <a:pt x="1150" y="588"/>
                      <a:pt x="1129" y="546"/>
                    </a:cubicBezTo>
                    <a:cubicBezTo>
                      <a:pt x="1118" y="549"/>
                      <a:pt x="1109" y="555"/>
                      <a:pt x="1099" y="560"/>
                    </a:cubicBezTo>
                    <a:cubicBezTo>
                      <a:pt x="1098" y="568"/>
                      <a:pt x="1109" y="566"/>
                      <a:pt x="1106" y="576"/>
                    </a:cubicBezTo>
                    <a:cubicBezTo>
                      <a:pt x="1101" y="599"/>
                      <a:pt x="1124" y="624"/>
                      <a:pt x="1141" y="650"/>
                    </a:cubicBezTo>
                    <a:cubicBezTo>
                      <a:pt x="1157" y="675"/>
                      <a:pt x="1168" y="708"/>
                      <a:pt x="1184" y="737"/>
                    </a:cubicBezTo>
                    <a:cubicBezTo>
                      <a:pt x="1191" y="749"/>
                      <a:pt x="1203" y="762"/>
                      <a:pt x="1212" y="776"/>
                    </a:cubicBezTo>
                    <a:cubicBezTo>
                      <a:pt x="1227" y="799"/>
                      <a:pt x="1237" y="832"/>
                      <a:pt x="1265" y="831"/>
                    </a:cubicBezTo>
                    <a:cubicBezTo>
                      <a:pt x="1296" y="829"/>
                      <a:pt x="1288" y="789"/>
                      <a:pt x="1308" y="771"/>
                    </a:cubicBezTo>
                    <a:cubicBezTo>
                      <a:pt x="1331" y="751"/>
                      <a:pt x="1364" y="769"/>
                      <a:pt x="1384" y="769"/>
                    </a:cubicBezTo>
                    <a:cubicBezTo>
                      <a:pt x="1391" y="749"/>
                      <a:pt x="1391" y="724"/>
                      <a:pt x="1386" y="702"/>
                    </a:cubicBezTo>
                    <a:close/>
                    <a:moveTo>
                      <a:pt x="1301" y="638"/>
                    </a:moveTo>
                    <a:cubicBezTo>
                      <a:pt x="1280" y="593"/>
                      <a:pt x="1272" y="539"/>
                      <a:pt x="1239" y="505"/>
                    </a:cubicBezTo>
                    <a:cubicBezTo>
                      <a:pt x="1240" y="499"/>
                      <a:pt x="1236" y="500"/>
                      <a:pt x="1239" y="496"/>
                    </a:cubicBezTo>
                    <a:cubicBezTo>
                      <a:pt x="1238" y="496"/>
                      <a:pt x="1236" y="496"/>
                      <a:pt x="1235" y="496"/>
                    </a:cubicBezTo>
                    <a:cubicBezTo>
                      <a:pt x="1230" y="497"/>
                      <a:pt x="1231" y="502"/>
                      <a:pt x="1223" y="500"/>
                    </a:cubicBezTo>
                    <a:cubicBezTo>
                      <a:pt x="1238" y="542"/>
                      <a:pt x="1263" y="578"/>
                      <a:pt x="1283" y="617"/>
                    </a:cubicBezTo>
                    <a:cubicBezTo>
                      <a:pt x="1298" y="646"/>
                      <a:pt x="1299" y="682"/>
                      <a:pt x="1320" y="700"/>
                    </a:cubicBezTo>
                    <a:cubicBezTo>
                      <a:pt x="1327" y="676"/>
                      <a:pt x="1311" y="658"/>
                      <a:pt x="1301" y="638"/>
                    </a:cubicBezTo>
                    <a:close/>
                    <a:moveTo>
                      <a:pt x="1184" y="576"/>
                    </a:moveTo>
                    <a:cubicBezTo>
                      <a:pt x="1178" y="557"/>
                      <a:pt x="1177" y="535"/>
                      <a:pt x="1161" y="528"/>
                    </a:cubicBezTo>
                    <a:cubicBezTo>
                      <a:pt x="1158" y="535"/>
                      <a:pt x="1143" y="531"/>
                      <a:pt x="1143" y="542"/>
                    </a:cubicBezTo>
                    <a:cubicBezTo>
                      <a:pt x="1177" y="596"/>
                      <a:pt x="1194" y="688"/>
                      <a:pt x="1244" y="735"/>
                    </a:cubicBezTo>
                    <a:cubicBezTo>
                      <a:pt x="1241" y="675"/>
                      <a:pt x="1202" y="627"/>
                      <a:pt x="1184" y="576"/>
                    </a:cubicBezTo>
                    <a:close/>
                    <a:moveTo>
                      <a:pt x="840" y="774"/>
                    </a:moveTo>
                    <a:cubicBezTo>
                      <a:pt x="824" y="792"/>
                      <a:pt x="812" y="817"/>
                      <a:pt x="805" y="840"/>
                    </a:cubicBezTo>
                    <a:cubicBezTo>
                      <a:pt x="874" y="868"/>
                      <a:pt x="966" y="861"/>
                      <a:pt x="1037" y="852"/>
                    </a:cubicBezTo>
                    <a:cubicBezTo>
                      <a:pt x="1095" y="844"/>
                      <a:pt x="1145" y="831"/>
                      <a:pt x="1189" y="810"/>
                    </a:cubicBezTo>
                    <a:cubicBezTo>
                      <a:pt x="1151" y="740"/>
                      <a:pt x="1110" y="644"/>
                      <a:pt x="1076" y="571"/>
                    </a:cubicBezTo>
                    <a:cubicBezTo>
                      <a:pt x="983" y="622"/>
                      <a:pt x="908" y="696"/>
                      <a:pt x="840" y="774"/>
                    </a:cubicBezTo>
                    <a:close/>
                    <a:moveTo>
                      <a:pt x="589" y="1559"/>
                    </a:moveTo>
                    <a:cubicBezTo>
                      <a:pt x="584" y="1554"/>
                      <a:pt x="579" y="1534"/>
                      <a:pt x="569" y="1527"/>
                    </a:cubicBezTo>
                    <a:cubicBezTo>
                      <a:pt x="564" y="1483"/>
                      <a:pt x="544" y="1466"/>
                      <a:pt x="532" y="1428"/>
                    </a:cubicBezTo>
                    <a:cubicBezTo>
                      <a:pt x="519" y="1419"/>
                      <a:pt x="513" y="1403"/>
                      <a:pt x="502" y="1391"/>
                    </a:cubicBezTo>
                    <a:cubicBezTo>
                      <a:pt x="502" y="1385"/>
                      <a:pt x="498" y="1382"/>
                      <a:pt x="497" y="1375"/>
                    </a:cubicBezTo>
                    <a:cubicBezTo>
                      <a:pt x="473" y="1348"/>
                      <a:pt x="466" y="1302"/>
                      <a:pt x="440" y="1277"/>
                    </a:cubicBezTo>
                    <a:cubicBezTo>
                      <a:pt x="406" y="1214"/>
                      <a:pt x="375" y="1150"/>
                      <a:pt x="346" y="1084"/>
                    </a:cubicBezTo>
                    <a:cubicBezTo>
                      <a:pt x="305" y="988"/>
                      <a:pt x="248" y="901"/>
                      <a:pt x="213" y="801"/>
                    </a:cubicBezTo>
                    <a:cubicBezTo>
                      <a:pt x="203" y="803"/>
                      <a:pt x="197" y="810"/>
                      <a:pt x="185" y="810"/>
                    </a:cubicBezTo>
                    <a:cubicBezTo>
                      <a:pt x="201" y="859"/>
                      <a:pt x="230" y="908"/>
                      <a:pt x="252" y="950"/>
                    </a:cubicBezTo>
                    <a:cubicBezTo>
                      <a:pt x="263" y="972"/>
                      <a:pt x="270" y="997"/>
                      <a:pt x="282" y="1019"/>
                    </a:cubicBezTo>
                    <a:cubicBezTo>
                      <a:pt x="362" y="1172"/>
                      <a:pt x="425" y="1336"/>
                      <a:pt x="518" y="1472"/>
                    </a:cubicBezTo>
                    <a:cubicBezTo>
                      <a:pt x="528" y="1503"/>
                      <a:pt x="546" y="1526"/>
                      <a:pt x="557" y="1557"/>
                    </a:cubicBezTo>
                    <a:cubicBezTo>
                      <a:pt x="558" y="1564"/>
                      <a:pt x="549" y="1565"/>
                      <a:pt x="555" y="1571"/>
                    </a:cubicBezTo>
                    <a:cubicBezTo>
                      <a:pt x="574" y="1579"/>
                      <a:pt x="579" y="1567"/>
                      <a:pt x="589" y="1559"/>
                    </a:cubicBezTo>
                    <a:close/>
                    <a:moveTo>
                      <a:pt x="105" y="875"/>
                    </a:moveTo>
                    <a:cubicBezTo>
                      <a:pt x="112" y="889"/>
                      <a:pt x="120" y="904"/>
                      <a:pt x="128" y="918"/>
                    </a:cubicBezTo>
                    <a:cubicBezTo>
                      <a:pt x="143" y="946"/>
                      <a:pt x="156" y="977"/>
                      <a:pt x="171" y="1003"/>
                    </a:cubicBezTo>
                    <a:cubicBezTo>
                      <a:pt x="237" y="1118"/>
                      <a:pt x="284" y="1244"/>
                      <a:pt x="344" y="1359"/>
                    </a:cubicBezTo>
                    <a:cubicBezTo>
                      <a:pt x="374" y="1418"/>
                      <a:pt x="387" y="1482"/>
                      <a:pt x="424" y="1534"/>
                    </a:cubicBezTo>
                    <a:cubicBezTo>
                      <a:pt x="421" y="1545"/>
                      <a:pt x="432" y="1586"/>
                      <a:pt x="458" y="1575"/>
                    </a:cubicBezTo>
                    <a:cubicBezTo>
                      <a:pt x="462" y="1554"/>
                      <a:pt x="455" y="1542"/>
                      <a:pt x="449" y="1520"/>
                    </a:cubicBezTo>
                    <a:cubicBezTo>
                      <a:pt x="420" y="1479"/>
                      <a:pt x="403" y="1430"/>
                      <a:pt x="380" y="1387"/>
                    </a:cubicBezTo>
                    <a:cubicBezTo>
                      <a:pt x="369" y="1366"/>
                      <a:pt x="359" y="1347"/>
                      <a:pt x="350" y="1325"/>
                    </a:cubicBezTo>
                    <a:cubicBezTo>
                      <a:pt x="342" y="1303"/>
                      <a:pt x="327" y="1284"/>
                      <a:pt x="316" y="1263"/>
                    </a:cubicBezTo>
                    <a:cubicBezTo>
                      <a:pt x="305" y="1241"/>
                      <a:pt x="298" y="1217"/>
                      <a:pt x="288" y="1194"/>
                    </a:cubicBezTo>
                    <a:cubicBezTo>
                      <a:pt x="270" y="1148"/>
                      <a:pt x="249" y="1104"/>
                      <a:pt x="229" y="1061"/>
                    </a:cubicBezTo>
                    <a:cubicBezTo>
                      <a:pt x="208" y="1017"/>
                      <a:pt x="180" y="978"/>
                      <a:pt x="160" y="937"/>
                    </a:cubicBezTo>
                    <a:cubicBezTo>
                      <a:pt x="141" y="897"/>
                      <a:pt x="124" y="814"/>
                      <a:pt x="82" y="817"/>
                    </a:cubicBezTo>
                    <a:cubicBezTo>
                      <a:pt x="88" y="838"/>
                      <a:pt x="95" y="855"/>
                      <a:pt x="105" y="875"/>
                    </a:cubicBezTo>
                    <a:close/>
                    <a:moveTo>
                      <a:pt x="162" y="822"/>
                    </a:moveTo>
                    <a:cubicBezTo>
                      <a:pt x="154" y="823"/>
                      <a:pt x="148" y="818"/>
                      <a:pt x="135" y="822"/>
                    </a:cubicBezTo>
                    <a:cubicBezTo>
                      <a:pt x="153" y="889"/>
                      <a:pt x="189" y="950"/>
                      <a:pt x="222" y="1010"/>
                    </a:cubicBezTo>
                    <a:cubicBezTo>
                      <a:pt x="295" y="1145"/>
                      <a:pt x="337" y="1285"/>
                      <a:pt x="419" y="1417"/>
                    </a:cubicBezTo>
                    <a:cubicBezTo>
                      <a:pt x="431" y="1449"/>
                      <a:pt x="446" y="1479"/>
                      <a:pt x="465" y="1509"/>
                    </a:cubicBezTo>
                    <a:cubicBezTo>
                      <a:pt x="482" y="1502"/>
                      <a:pt x="498" y="1515"/>
                      <a:pt x="511" y="1506"/>
                    </a:cubicBezTo>
                    <a:cubicBezTo>
                      <a:pt x="384" y="1289"/>
                      <a:pt x="282" y="1046"/>
                      <a:pt x="162" y="822"/>
                    </a:cubicBezTo>
                    <a:close/>
                    <a:moveTo>
                      <a:pt x="672" y="863"/>
                    </a:moveTo>
                    <a:cubicBezTo>
                      <a:pt x="634" y="876"/>
                      <a:pt x="615" y="902"/>
                      <a:pt x="628" y="944"/>
                    </a:cubicBezTo>
                    <a:cubicBezTo>
                      <a:pt x="634" y="961"/>
                      <a:pt x="646" y="976"/>
                      <a:pt x="654" y="996"/>
                    </a:cubicBezTo>
                    <a:cubicBezTo>
                      <a:pt x="668" y="1036"/>
                      <a:pt x="678" y="1074"/>
                      <a:pt x="695" y="1111"/>
                    </a:cubicBezTo>
                    <a:cubicBezTo>
                      <a:pt x="727" y="1181"/>
                      <a:pt x="765" y="1257"/>
                      <a:pt x="803" y="1320"/>
                    </a:cubicBezTo>
                    <a:cubicBezTo>
                      <a:pt x="824" y="1339"/>
                      <a:pt x="873" y="1342"/>
                      <a:pt x="911" y="1336"/>
                    </a:cubicBezTo>
                    <a:cubicBezTo>
                      <a:pt x="912" y="1331"/>
                      <a:pt x="907" y="1331"/>
                      <a:pt x="909" y="1325"/>
                    </a:cubicBezTo>
                    <a:cubicBezTo>
                      <a:pt x="901" y="1326"/>
                      <a:pt x="892" y="1337"/>
                      <a:pt x="883" y="1329"/>
                    </a:cubicBezTo>
                    <a:cubicBezTo>
                      <a:pt x="886" y="1315"/>
                      <a:pt x="900" y="1312"/>
                      <a:pt x="902" y="1297"/>
                    </a:cubicBezTo>
                    <a:cubicBezTo>
                      <a:pt x="888" y="1287"/>
                      <a:pt x="877" y="1315"/>
                      <a:pt x="867" y="1302"/>
                    </a:cubicBezTo>
                    <a:cubicBezTo>
                      <a:pt x="868" y="1284"/>
                      <a:pt x="898" y="1279"/>
                      <a:pt x="886" y="1263"/>
                    </a:cubicBezTo>
                    <a:cubicBezTo>
                      <a:pt x="878" y="1270"/>
                      <a:pt x="866" y="1282"/>
                      <a:pt x="856" y="1279"/>
                    </a:cubicBezTo>
                    <a:cubicBezTo>
                      <a:pt x="855" y="1257"/>
                      <a:pt x="873" y="1255"/>
                      <a:pt x="879" y="1240"/>
                    </a:cubicBezTo>
                    <a:cubicBezTo>
                      <a:pt x="873" y="1232"/>
                      <a:pt x="871" y="1220"/>
                      <a:pt x="865" y="1212"/>
                    </a:cubicBezTo>
                    <a:cubicBezTo>
                      <a:pt x="846" y="1217"/>
                      <a:pt x="823" y="1242"/>
                      <a:pt x="805" y="1233"/>
                    </a:cubicBezTo>
                    <a:cubicBezTo>
                      <a:pt x="818" y="1217"/>
                      <a:pt x="836" y="1205"/>
                      <a:pt x="856" y="1196"/>
                    </a:cubicBezTo>
                    <a:cubicBezTo>
                      <a:pt x="856" y="1189"/>
                      <a:pt x="850" y="1188"/>
                      <a:pt x="849" y="1182"/>
                    </a:cubicBezTo>
                    <a:cubicBezTo>
                      <a:pt x="839" y="1182"/>
                      <a:pt x="830" y="1194"/>
                      <a:pt x="821" y="1187"/>
                    </a:cubicBezTo>
                    <a:cubicBezTo>
                      <a:pt x="818" y="1177"/>
                      <a:pt x="833" y="1168"/>
                      <a:pt x="840" y="1162"/>
                    </a:cubicBezTo>
                    <a:cubicBezTo>
                      <a:pt x="836" y="1161"/>
                      <a:pt x="837" y="1157"/>
                      <a:pt x="835" y="1155"/>
                    </a:cubicBezTo>
                    <a:cubicBezTo>
                      <a:pt x="834" y="1153"/>
                      <a:pt x="809" y="1169"/>
                      <a:pt x="808" y="1153"/>
                    </a:cubicBezTo>
                    <a:cubicBezTo>
                      <a:pt x="808" y="1141"/>
                      <a:pt x="824" y="1145"/>
                      <a:pt x="824" y="1132"/>
                    </a:cubicBezTo>
                    <a:cubicBezTo>
                      <a:pt x="814" y="1134"/>
                      <a:pt x="803" y="1146"/>
                      <a:pt x="791" y="1139"/>
                    </a:cubicBezTo>
                    <a:cubicBezTo>
                      <a:pt x="792" y="1123"/>
                      <a:pt x="811" y="1116"/>
                      <a:pt x="810" y="1107"/>
                    </a:cubicBezTo>
                    <a:cubicBezTo>
                      <a:pt x="803" y="1104"/>
                      <a:pt x="786" y="1130"/>
                      <a:pt x="775" y="1116"/>
                    </a:cubicBezTo>
                    <a:cubicBezTo>
                      <a:pt x="782" y="1104"/>
                      <a:pt x="790" y="1095"/>
                      <a:pt x="798" y="1086"/>
                    </a:cubicBezTo>
                    <a:cubicBezTo>
                      <a:pt x="795" y="1082"/>
                      <a:pt x="793" y="1076"/>
                      <a:pt x="791" y="1070"/>
                    </a:cubicBezTo>
                    <a:cubicBezTo>
                      <a:pt x="770" y="1072"/>
                      <a:pt x="760" y="1086"/>
                      <a:pt x="746" y="1095"/>
                    </a:cubicBezTo>
                    <a:cubicBezTo>
                      <a:pt x="745" y="1092"/>
                      <a:pt x="742" y="1091"/>
                      <a:pt x="741" y="1088"/>
                    </a:cubicBezTo>
                    <a:cubicBezTo>
                      <a:pt x="747" y="1066"/>
                      <a:pt x="770" y="1062"/>
                      <a:pt x="780" y="1049"/>
                    </a:cubicBezTo>
                    <a:cubicBezTo>
                      <a:pt x="778" y="1049"/>
                      <a:pt x="777" y="1047"/>
                      <a:pt x="778" y="1045"/>
                    </a:cubicBezTo>
                    <a:cubicBezTo>
                      <a:pt x="772" y="1040"/>
                      <a:pt x="763" y="1049"/>
                      <a:pt x="755" y="1049"/>
                    </a:cubicBezTo>
                    <a:cubicBezTo>
                      <a:pt x="754" y="1045"/>
                      <a:pt x="748" y="1045"/>
                      <a:pt x="750" y="1038"/>
                    </a:cubicBezTo>
                    <a:cubicBezTo>
                      <a:pt x="754" y="1031"/>
                      <a:pt x="764" y="1031"/>
                      <a:pt x="766" y="1024"/>
                    </a:cubicBezTo>
                    <a:cubicBezTo>
                      <a:pt x="758" y="1012"/>
                      <a:pt x="745" y="1038"/>
                      <a:pt x="729" y="1026"/>
                    </a:cubicBezTo>
                    <a:cubicBezTo>
                      <a:pt x="735" y="1017"/>
                      <a:pt x="740" y="1006"/>
                      <a:pt x="755" y="1006"/>
                    </a:cubicBezTo>
                    <a:cubicBezTo>
                      <a:pt x="753" y="1000"/>
                      <a:pt x="752" y="995"/>
                      <a:pt x="746" y="994"/>
                    </a:cubicBezTo>
                    <a:cubicBezTo>
                      <a:pt x="740" y="1000"/>
                      <a:pt x="735" y="1006"/>
                      <a:pt x="723" y="1006"/>
                    </a:cubicBezTo>
                    <a:cubicBezTo>
                      <a:pt x="724" y="993"/>
                      <a:pt x="726" y="982"/>
                      <a:pt x="741" y="983"/>
                    </a:cubicBezTo>
                    <a:cubicBezTo>
                      <a:pt x="739" y="975"/>
                      <a:pt x="736" y="969"/>
                      <a:pt x="732" y="964"/>
                    </a:cubicBezTo>
                    <a:cubicBezTo>
                      <a:pt x="716" y="974"/>
                      <a:pt x="696" y="1002"/>
                      <a:pt x="681" y="992"/>
                    </a:cubicBezTo>
                    <a:cubicBezTo>
                      <a:pt x="693" y="975"/>
                      <a:pt x="706" y="960"/>
                      <a:pt x="727" y="953"/>
                    </a:cubicBezTo>
                    <a:cubicBezTo>
                      <a:pt x="713" y="920"/>
                      <a:pt x="697" y="878"/>
                      <a:pt x="672" y="863"/>
                    </a:cubicBezTo>
                    <a:close/>
                    <a:moveTo>
                      <a:pt x="938" y="1019"/>
                    </a:moveTo>
                    <a:cubicBezTo>
                      <a:pt x="951" y="1015"/>
                      <a:pt x="959" y="1006"/>
                      <a:pt x="966" y="996"/>
                    </a:cubicBezTo>
                    <a:cubicBezTo>
                      <a:pt x="961" y="989"/>
                      <a:pt x="957" y="981"/>
                      <a:pt x="950" y="976"/>
                    </a:cubicBezTo>
                    <a:cubicBezTo>
                      <a:pt x="952" y="996"/>
                      <a:pt x="940" y="1003"/>
                      <a:pt x="938" y="1019"/>
                    </a:cubicBezTo>
                    <a:close/>
                    <a:moveTo>
                      <a:pt x="1170" y="996"/>
                    </a:moveTo>
                    <a:cubicBezTo>
                      <a:pt x="1163" y="995"/>
                      <a:pt x="1155" y="993"/>
                      <a:pt x="1150" y="989"/>
                    </a:cubicBezTo>
                    <a:cubicBezTo>
                      <a:pt x="1148" y="996"/>
                      <a:pt x="1140" y="995"/>
                      <a:pt x="1141" y="1003"/>
                    </a:cubicBezTo>
                    <a:cubicBezTo>
                      <a:pt x="1152" y="1008"/>
                      <a:pt x="1164" y="1009"/>
                      <a:pt x="1173" y="1010"/>
                    </a:cubicBezTo>
                    <a:cubicBezTo>
                      <a:pt x="1175" y="995"/>
                      <a:pt x="1166" y="1008"/>
                      <a:pt x="1170" y="996"/>
                    </a:cubicBezTo>
                    <a:close/>
                    <a:moveTo>
                      <a:pt x="932" y="1026"/>
                    </a:moveTo>
                    <a:cubicBezTo>
                      <a:pt x="930" y="1040"/>
                      <a:pt x="916" y="1079"/>
                      <a:pt x="918" y="1081"/>
                    </a:cubicBezTo>
                    <a:cubicBezTo>
                      <a:pt x="937" y="1112"/>
                      <a:pt x="949" y="1054"/>
                      <a:pt x="968" y="1049"/>
                    </a:cubicBezTo>
                    <a:cubicBezTo>
                      <a:pt x="982" y="1054"/>
                      <a:pt x="986" y="1068"/>
                      <a:pt x="998" y="1074"/>
                    </a:cubicBezTo>
                    <a:cubicBezTo>
                      <a:pt x="999" y="1065"/>
                      <a:pt x="1011" y="1067"/>
                      <a:pt x="1010" y="1056"/>
                    </a:cubicBezTo>
                    <a:cubicBezTo>
                      <a:pt x="997" y="1042"/>
                      <a:pt x="989" y="1023"/>
                      <a:pt x="973" y="1012"/>
                    </a:cubicBezTo>
                    <a:cubicBezTo>
                      <a:pt x="966" y="1025"/>
                      <a:pt x="945" y="1039"/>
                      <a:pt x="932" y="1026"/>
                    </a:cubicBezTo>
                    <a:close/>
                    <a:moveTo>
                      <a:pt x="1129" y="1019"/>
                    </a:moveTo>
                    <a:cubicBezTo>
                      <a:pt x="1113" y="1062"/>
                      <a:pt x="1091" y="1099"/>
                      <a:pt x="1081" y="1148"/>
                    </a:cubicBezTo>
                    <a:cubicBezTo>
                      <a:pt x="1100" y="1160"/>
                      <a:pt x="1134" y="1163"/>
                      <a:pt x="1152" y="1148"/>
                    </a:cubicBezTo>
                    <a:cubicBezTo>
                      <a:pt x="1161" y="1115"/>
                      <a:pt x="1166" y="1078"/>
                      <a:pt x="1173" y="1038"/>
                    </a:cubicBezTo>
                    <a:cubicBezTo>
                      <a:pt x="1164" y="1026"/>
                      <a:pt x="1149" y="1020"/>
                      <a:pt x="1129" y="1019"/>
                    </a:cubicBezTo>
                    <a:close/>
                    <a:moveTo>
                      <a:pt x="1159" y="1196"/>
                    </a:moveTo>
                    <a:cubicBezTo>
                      <a:pt x="1165" y="1199"/>
                      <a:pt x="1164" y="1209"/>
                      <a:pt x="1175" y="1208"/>
                    </a:cubicBezTo>
                    <a:cubicBezTo>
                      <a:pt x="1180" y="1162"/>
                      <a:pt x="1199" y="1106"/>
                      <a:pt x="1219" y="1056"/>
                    </a:cubicBezTo>
                    <a:cubicBezTo>
                      <a:pt x="1213" y="1046"/>
                      <a:pt x="1204" y="1040"/>
                      <a:pt x="1191" y="1038"/>
                    </a:cubicBezTo>
                    <a:cubicBezTo>
                      <a:pt x="1186" y="1088"/>
                      <a:pt x="1171" y="1148"/>
                      <a:pt x="1159" y="1196"/>
                    </a:cubicBezTo>
                    <a:close/>
                    <a:moveTo>
                      <a:pt x="918" y="1107"/>
                    </a:moveTo>
                    <a:cubicBezTo>
                      <a:pt x="928" y="1191"/>
                      <a:pt x="930" y="1277"/>
                      <a:pt x="948" y="1339"/>
                    </a:cubicBezTo>
                    <a:cubicBezTo>
                      <a:pt x="952" y="1335"/>
                      <a:pt x="978" y="1335"/>
                      <a:pt x="989" y="1339"/>
                    </a:cubicBezTo>
                    <a:cubicBezTo>
                      <a:pt x="994" y="1328"/>
                      <a:pt x="984" y="1307"/>
                      <a:pt x="991" y="1290"/>
                    </a:cubicBezTo>
                    <a:cubicBezTo>
                      <a:pt x="1010" y="1295"/>
                      <a:pt x="996" y="1331"/>
                      <a:pt x="1012" y="1339"/>
                    </a:cubicBezTo>
                    <a:cubicBezTo>
                      <a:pt x="1029" y="1322"/>
                      <a:pt x="1027" y="1282"/>
                      <a:pt x="1026" y="1249"/>
                    </a:cubicBezTo>
                    <a:cubicBezTo>
                      <a:pt x="1037" y="1194"/>
                      <a:pt x="1023" y="1143"/>
                      <a:pt x="1021" y="1086"/>
                    </a:cubicBezTo>
                    <a:cubicBezTo>
                      <a:pt x="1012" y="1090"/>
                      <a:pt x="999" y="1096"/>
                      <a:pt x="987" y="1091"/>
                    </a:cubicBezTo>
                    <a:cubicBezTo>
                      <a:pt x="989" y="1139"/>
                      <a:pt x="997" y="1197"/>
                      <a:pt x="994" y="1249"/>
                    </a:cubicBezTo>
                    <a:cubicBezTo>
                      <a:pt x="969" y="1206"/>
                      <a:pt x="989" y="1127"/>
                      <a:pt x="964" y="1081"/>
                    </a:cubicBezTo>
                    <a:cubicBezTo>
                      <a:pt x="959" y="1100"/>
                      <a:pt x="937" y="1110"/>
                      <a:pt x="918" y="1107"/>
                    </a:cubicBezTo>
                    <a:close/>
                    <a:moveTo>
                      <a:pt x="1040" y="1336"/>
                    </a:moveTo>
                    <a:cubicBezTo>
                      <a:pt x="1054" y="1331"/>
                      <a:pt x="1067" y="1325"/>
                      <a:pt x="1083" y="1323"/>
                    </a:cubicBezTo>
                    <a:cubicBezTo>
                      <a:pt x="1112" y="1278"/>
                      <a:pt x="1131" y="1232"/>
                      <a:pt x="1143" y="1176"/>
                    </a:cubicBezTo>
                    <a:cubicBezTo>
                      <a:pt x="1115" y="1177"/>
                      <a:pt x="1089" y="1176"/>
                      <a:pt x="1076" y="1162"/>
                    </a:cubicBezTo>
                    <a:cubicBezTo>
                      <a:pt x="1057" y="1222"/>
                      <a:pt x="1046" y="1272"/>
                      <a:pt x="1040" y="1336"/>
                    </a:cubicBezTo>
                    <a:close/>
                    <a:moveTo>
                      <a:pt x="911" y="1277"/>
                    </a:moveTo>
                    <a:cubicBezTo>
                      <a:pt x="916" y="1288"/>
                      <a:pt x="914" y="1294"/>
                      <a:pt x="922" y="1300"/>
                    </a:cubicBezTo>
                    <a:cubicBezTo>
                      <a:pt x="919" y="1289"/>
                      <a:pt x="922" y="1277"/>
                      <a:pt x="916" y="1274"/>
                    </a:cubicBezTo>
                    <a:cubicBezTo>
                      <a:pt x="915" y="1276"/>
                      <a:pt x="914" y="1277"/>
                      <a:pt x="911" y="1277"/>
                    </a:cubicBezTo>
                    <a:close/>
                    <a:moveTo>
                      <a:pt x="803" y="1437"/>
                    </a:moveTo>
                    <a:cubicBezTo>
                      <a:pt x="889" y="1451"/>
                      <a:pt x="951" y="1459"/>
                      <a:pt x="1030" y="1430"/>
                    </a:cubicBezTo>
                    <a:cubicBezTo>
                      <a:pt x="1072" y="1435"/>
                      <a:pt x="1079" y="1419"/>
                      <a:pt x="1104" y="1407"/>
                    </a:cubicBezTo>
                    <a:cubicBezTo>
                      <a:pt x="1101" y="1373"/>
                      <a:pt x="1115" y="1355"/>
                      <a:pt x="1118" y="1325"/>
                    </a:cubicBezTo>
                    <a:cubicBezTo>
                      <a:pt x="1072" y="1366"/>
                      <a:pt x="996" y="1352"/>
                      <a:pt x="925" y="1359"/>
                    </a:cubicBezTo>
                    <a:cubicBezTo>
                      <a:pt x="887" y="1363"/>
                      <a:pt x="811" y="1356"/>
                      <a:pt x="785" y="1339"/>
                    </a:cubicBezTo>
                    <a:cubicBezTo>
                      <a:pt x="793" y="1374"/>
                      <a:pt x="796" y="1404"/>
                      <a:pt x="803" y="1437"/>
                    </a:cubicBezTo>
                    <a:close/>
                    <a:moveTo>
                      <a:pt x="1067" y="1453"/>
                    </a:moveTo>
                    <a:cubicBezTo>
                      <a:pt x="1071" y="1475"/>
                      <a:pt x="1071" y="1487"/>
                      <a:pt x="1072" y="1511"/>
                    </a:cubicBezTo>
                    <a:cubicBezTo>
                      <a:pt x="1084" y="1513"/>
                      <a:pt x="1086" y="1504"/>
                      <a:pt x="1097" y="1504"/>
                    </a:cubicBezTo>
                    <a:cubicBezTo>
                      <a:pt x="1096" y="1472"/>
                      <a:pt x="1107" y="1459"/>
                      <a:pt x="1102" y="1435"/>
                    </a:cubicBezTo>
                    <a:cubicBezTo>
                      <a:pt x="1092" y="1443"/>
                      <a:pt x="1074" y="1442"/>
                      <a:pt x="1067" y="1453"/>
                    </a:cubicBezTo>
                    <a:close/>
                    <a:moveTo>
                      <a:pt x="1042" y="1525"/>
                    </a:moveTo>
                    <a:cubicBezTo>
                      <a:pt x="1044" y="1522"/>
                      <a:pt x="1046" y="1524"/>
                      <a:pt x="1053" y="1522"/>
                    </a:cubicBezTo>
                    <a:cubicBezTo>
                      <a:pt x="1057" y="1501"/>
                      <a:pt x="1061" y="1460"/>
                      <a:pt x="1042" y="1453"/>
                    </a:cubicBezTo>
                    <a:cubicBezTo>
                      <a:pt x="1036" y="1471"/>
                      <a:pt x="1039" y="1500"/>
                      <a:pt x="1042" y="1525"/>
                    </a:cubicBezTo>
                    <a:close/>
                    <a:moveTo>
                      <a:pt x="805" y="1458"/>
                    </a:moveTo>
                    <a:cubicBezTo>
                      <a:pt x="808" y="1484"/>
                      <a:pt x="815" y="1503"/>
                      <a:pt x="817" y="1529"/>
                    </a:cubicBezTo>
                    <a:cubicBezTo>
                      <a:pt x="825" y="1529"/>
                      <a:pt x="832" y="1538"/>
                      <a:pt x="837" y="1534"/>
                    </a:cubicBezTo>
                    <a:cubicBezTo>
                      <a:pt x="842" y="1514"/>
                      <a:pt x="836" y="1494"/>
                      <a:pt x="835" y="1465"/>
                    </a:cubicBezTo>
                    <a:cubicBezTo>
                      <a:pt x="823" y="1459"/>
                      <a:pt x="818" y="1457"/>
                      <a:pt x="805" y="1458"/>
                    </a:cubicBezTo>
                    <a:close/>
                    <a:moveTo>
                      <a:pt x="973" y="1470"/>
                    </a:moveTo>
                    <a:cubicBezTo>
                      <a:pt x="972" y="1497"/>
                      <a:pt x="969" y="1517"/>
                      <a:pt x="975" y="1545"/>
                    </a:cubicBezTo>
                    <a:cubicBezTo>
                      <a:pt x="991" y="1540"/>
                      <a:pt x="1012" y="1541"/>
                      <a:pt x="1023" y="1532"/>
                    </a:cubicBezTo>
                    <a:cubicBezTo>
                      <a:pt x="1026" y="1503"/>
                      <a:pt x="1024" y="1489"/>
                      <a:pt x="1019" y="1460"/>
                    </a:cubicBezTo>
                    <a:cubicBezTo>
                      <a:pt x="1005" y="1458"/>
                      <a:pt x="988" y="1466"/>
                      <a:pt x="973" y="1470"/>
                    </a:cubicBezTo>
                    <a:close/>
                    <a:moveTo>
                      <a:pt x="854" y="1541"/>
                    </a:moveTo>
                    <a:cubicBezTo>
                      <a:pt x="876" y="1546"/>
                      <a:pt x="890" y="1545"/>
                      <a:pt x="916" y="1548"/>
                    </a:cubicBezTo>
                    <a:cubicBezTo>
                      <a:pt x="915" y="1523"/>
                      <a:pt x="921" y="1496"/>
                      <a:pt x="913" y="1472"/>
                    </a:cubicBezTo>
                    <a:cubicBezTo>
                      <a:pt x="894" y="1468"/>
                      <a:pt x="867" y="1468"/>
                      <a:pt x="854" y="1465"/>
                    </a:cubicBezTo>
                    <a:cubicBezTo>
                      <a:pt x="855" y="1482"/>
                      <a:pt x="852" y="1524"/>
                      <a:pt x="854" y="1541"/>
                    </a:cubicBezTo>
                    <a:close/>
                    <a:moveTo>
                      <a:pt x="936" y="1470"/>
                    </a:moveTo>
                    <a:cubicBezTo>
                      <a:pt x="929" y="1493"/>
                      <a:pt x="932" y="1521"/>
                      <a:pt x="934" y="1550"/>
                    </a:cubicBezTo>
                    <a:cubicBezTo>
                      <a:pt x="942" y="1549"/>
                      <a:pt x="954" y="1552"/>
                      <a:pt x="959" y="1548"/>
                    </a:cubicBezTo>
                    <a:cubicBezTo>
                      <a:pt x="955" y="1526"/>
                      <a:pt x="961" y="1496"/>
                      <a:pt x="952" y="1470"/>
                    </a:cubicBezTo>
                    <a:cubicBezTo>
                      <a:pt x="947" y="1470"/>
                      <a:pt x="942" y="1470"/>
                      <a:pt x="936" y="1470"/>
                    </a:cubicBezTo>
                    <a:close/>
                    <a:moveTo>
                      <a:pt x="1026" y="1561"/>
                    </a:moveTo>
                    <a:cubicBezTo>
                      <a:pt x="1021" y="1560"/>
                      <a:pt x="1022" y="1555"/>
                      <a:pt x="1014" y="1557"/>
                    </a:cubicBezTo>
                    <a:cubicBezTo>
                      <a:pt x="959" y="1579"/>
                      <a:pt x="886" y="1572"/>
                      <a:pt x="821" y="1552"/>
                    </a:cubicBezTo>
                    <a:cubicBezTo>
                      <a:pt x="829" y="1584"/>
                      <a:pt x="834" y="1634"/>
                      <a:pt x="842" y="1669"/>
                    </a:cubicBezTo>
                    <a:cubicBezTo>
                      <a:pt x="848" y="1675"/>
                      <a:pt x="854" y="1680"/>
                      <a:pt x="860" y="1685"/>
                    </a:cubicBezTo>
                    <a:cubicBezTo>
                      <a:pt x="877" y="1683"/>
                      <a:pt x="893" y="1698"/>
                      <a:pt x="911" y="1699"/>
                    </a:cubicBezTo>
                    <a:cubicBezTo>
                      <a:pt x="923" y="1700"/>
                      <a:pt x="935" y="1692"/>
                      <a:pt x="948" y="1692"/>
                    </a:cubicBezTo>
                    <a:cubicBezTo>
                      <a:pt x="987" y="1692"/>
                      <a:pt x="1031" y="1702"/>
                      <a:pt x="1065" y="1679"/>
                    </a:cubicBezTo>
                    <a:cubicBezTo>
                      <a:pt x="1088" y="1638"/>
                      <a:pt x="1091" y="1567"/>
                      <a:pt x="1090" y="1527"/>
                    </a:cubicBezTo>
                    <a:cubicBezTo>
                      <a:pt x="1071" y="1541"/>
                      <a:pt x="1041" y="1544"/>
                      <a:pt x="1026" y="1561"/>
                    </a:cubicBezTo>
                    <a:close/>
                    <a:moveTo>
                      <a:pt x="481" y="1534"/>
                    </a:moveTo>
                    <a:cubicBezTo>
                      <a:pt x="493" y="1554"/>
                      <a:pt x="500" y="1597"/>
                      <a:pt x="452" y="1600"/>
                    </a:cubicBezTo>
                    <a:cubicBezTo>
                      <a:pt x="442" y="1593"/>
                      <a:pt x="437" y="1594"/>
                      <a:pt x="424" y="1598"/>
                    </a:cubicBezTo>
                    <a:cubicBezTo>
                      <a:pt x="417" y="1581"/>
                      <a:pt x="419" y="1554"/>
                      <a:pt x="403" y="1552"/>
                    </a:cubicBezTo>
                    <a:cubicBezTo>
                      <a:pt x="390" y="1566"/>
                      <a:pt x="340" y="1581"/>
                      <a:pt x="360" y="1610"/>
                    </a:cubicBezTo>
                    <a:cubicBezTo>
                      <a:pt x="442" y="1626"/>
                      <a:pt x="562" y="1633"/>
                      <a:pt x="658" y="1610"/>
                    </a:cubicBezTo>
                    <a:cubicBezTo>
                      <a:pt x="657" y="1602"/>
                      <a:pt x="665" y="1604"/>
                      <a:pt x="663" y="1596"/>
                    </a:cubicBezTo>
                    <a:cubicBezTo>
                      <a:pt x="653" y="1575"/>
                      <a:pt x="629" y="1554"/>
                      <a:pt x="612" y="1555"/>
                    </a:cubicBezTo>
                    <a:cubicBezTo>
                      <a:pt x="641" y="1578"/>
                      <a:pt x="584" y="1605"/>
                      <a:pt x="557" y="1596"/>
                    </a:cubicBezTo>
                    <a:cubicBezTo>
                      <a:pt x="537" y="1589"/>
                      <a:pt x="531" y="1568"/>
                      <a:pt x="534" y="1548"/>
                    </a:cubicBezTo>
                    <a:cubicBezTo>
                      <a:pt x="529" y="1545"/>
                      <a:pt x="528" y="1537"/>
                      <a:pt x="525" y="1532"/>
                    </a:cubicBezTo>
                    <a:cubicBezTo>
                      <a:pt x="512" y="1536"/>
                      <a:pt x="502" y="1528"/>
                      <a:pt x="481" y="1534"/>
                    </a:cubicBezTo>
                    <a:close/>
                    <a:moveTo>
                      <a:pt x="686" y="1607"/>
                    </a:moveTo>
                    <a:cubicBezTo>
                      <a:pt x="679" y="1617"/>
                      <a:pt x="668" y="1626"/>
                      <a:pt x="658" y="1630"/>
                    </a:cubicBezTo>
                    <a:cubicBezTo>
                      <a:pt x="582" y="1662"/>
                      <a:pt x="481" y="1632"/>
                      <a:pt x="385" y="1642"/>
                    </a:cubicBezTo>
                    <a:cubicBezTo>
                      <a:pt x="378" y="1635"/>
                      <a:pt x="358" y="1633"/>
                      <a:pt x="344" y="1630"/>
                    </a:cubicBezTo>
                    <a:cubicBezTo>
                      <a:pt x="339" y="1642"/>
                      <a:pt x="336" y="1655"/>
                      <a:pt x="334" y="1669"/>
                    </a:cubicBezTo>
                    <a:cubicBezTo>
                      <a:pt x="361" y="1696"/>
                      <a:pt x="432" y="1706"/>
                      <a:pt x="500" y="1715"/>
                    </a:cubicBezTo>
                    <a:cubicBezTo>
                      <a:pt x="540" y="1721"/>
                      <a:pt x="564" y="1718"/>
                      <a:pt x="605" y="1711"/>
                    </a:cubicBezTo>
                    <a:cubicBezTo>
                      <a:pt x="629" y="1706"/>
                      <a:pt x="696" y="1690"/>
                      <a:pt x="704" y="1674"/>
                    </a:cubicBezTo>
                    <a:cubicBezTo>
                      <a:pt x="714" y="1652"/>
                      <a:pt x="696" y="1625"/>
                      <a:pt x="693" y="1607"/>
                    </a:cubicBezTo>
                    <a:cubicBezTo>
                      <a:pt x="690" y="1607"/>
                      <a:pt x="688" y="1607"/>
                      <a:pt x="686" y="1607"/>
                    </a:cubicBezTo>
                    <a:close/>
                    <a:moveTo>
                      <a:pt x="261" y="1662"/>
                    </a:moveTo>
                    <a:cubicBezTo>
                      <a:pt x="229" y="1676"/>
                      <a:pt x="207" y="1688"/>
                      <a:pt x="178" y="1704"/>
                    </a:cubicBezTo>
                    <a:cubicBezTo>
                      <a:pt x="137" y="1727"/>
                      <a:pt x="116" y="1739"/>
                      <a:pt x="84" y="1773"/>
                    </a:cubicBezTo>
                    <a:cubicBezTo>
                      <a:pt x="70" y="1787"/>
                      <a:pt x="45" y="1813"/>
                      <a:pt x="47" y="1830"/>
                    </a:cubicBezTo>
                    <a:cubicBezTo>
                      <a:pt x="51" y="1857"/>
                      <a:pt x="107" y="1874"/>
                      <a:pt x="130" y="1883"/>
                    </a:cubicBezTo>
                    <a:cubicBezTo>
                      <a:pt x="205" y="1912"/>
                      <a:pt x="288" y="1931"/>
                      <a:pt x="376" y="1940"/>
                    </a:cubicBezTo>
                    <a:cubicBezTo>
                      <a:pt x="450" y="1948"/>
                      <a:pt x="484" y="1935"/>
                      <a:pt x="555" y="1936"/>
                    </a:cubicBezTo>
                    <a:cubicBezTo>
                      <a:pt x="600" y="1936"/>
                      <a:pt x="638" y="1933"/>
                      <a:pt x="681" y="1927"/>
                    </a:cubicBezTo>
                    <a:cubicBezTo>
                      <a:pt x="760" y="1915"/>
                      <a:pt x="822" y="1904"/>
                      <a:pt x="883" y="1878"/>
                    </a:cubicBezTo>
                    <a:cubicBezTo>
                      <a:pt x="919" y="1864"/>
                      <a:pt x="953" y="1847"/>
                      <a:pt x="975" y="1823"/>
                    </a:cubicBezTo>
                    <a:cubicBezTo>
                      <a:pt x="941" y="1751"/>
                      <a:pt x="866" y="1720"/>
                      <a:pt x="808" y="1672"/>
                    </a:cubicBezTo>
                    <a:cubicBezTo>
                      <a:pt x="780" y="1669"/>
                      <a:pt x="762" y="1656"/>
                      <a:pt x="734" y="1653"/>
                    </a:cubicBezTo>
                    <a:cubicBezTo>
                      <a:pt x="731" y="1660"/>
                      <a:pt x="734" y="1668"/>
                      <a:pt x="736" y="1679"/>
                    </a:cubicBezTo>
                    <a:cubicBezTo>
                      <a:pt x="695" y="1707"/>
                      <a:pt x="639" y="1727"/>
                      <a:pt x="580" y="1734"/>
                    </a:cubicBezTo>
                    <a:cubicBezTo>
                      <a:pt x="537" y="1739"/>
                      <a:pt x="498" y="1730"/>
                      <a:pt x="463" y="1727"/>
                    </a:cubicBezTo>
                    <a:cubicBezTo>
                      <a:pt x="401" y="1721"/>
                      <a:pt x="349" y="1721"/>
                      <a:pt x="311" y="1688"/>
                    </a:cubicBezTo>
                    <a:cubicBezTo>
                      <a:pt x="309" y="1681"/>
                      <a:pt x="325" y="1654"/>
                      <a:pt x="311" y="1644"/>
                    </a:cubicBezTo>
                    <a:cubicBezTo>
                      <a:pt x="301" y="1650"/>
                      <a:pt x="280" y="1654"/>
                      <a:pt x="261" y="16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" name="Freeform 170"/>
              <p:cNvSpPr/>
              <p:nvPr/>
            </p:nvSpPr>
            <p:spPr bwMode="auto">
              <a:xfrm>
                <a:off x="3695700" y="3516313"/>
                <a:ext cx="44450" cy="44450"/>
              </a:xfrm>
              <a:custGeom>
                <a:avLst/>
                <a:gdLst>
                  <a:gd name="T0" fmla="*/ 35 w 68"/>
                  <a:gd name="T1" fmla="*/ 4 h 69"/>
                  <a:gd name="T2" fmla="*/ 3 w 68"/>
                  <a:gd name="T3" fmla="*/ 31 h 69"/>
                  <a:gd name="T4" fmla="*/ 35 w 68"/>
                  <a:gd name="T5" fmla="*/ 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69">
                    <a:moveTo>
                      <a:pt x="35" y="4"/>
                    </a:moveTo>
                    <a:cubicBezTo>
                      <a:pt x="68" y="35"/>
                      <a:pt x="9" y="69"/>
                      <a:pt x="3" y="31"/>
                    </a:cubicBezTo>
                    <a:cubicBezTo>
                      <a:pt x="0" y="12"/>
                      <a:pt x="20" y="0"/>
                      <a:pt x="35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25" name="组合 24"/>
          <p:cNvGrpSpPr/>
          <p:nvPr userDrawn="1"/>
        </p:nvGrpSpPr>
        <p:grpSpPr>
          <a:xfrm>
            <a:off x="10811382" y="5433699"/>
            <a:ext cx="1202277" cy="1280026"/>
            <a:chOff x="10811382" y="5433699"/>
            <a:chExt cx="1202277" cy="1280026"/>
          </a:xfrm>
        </p:grpSpPr>
        <p:grpSp>
          <p:nvGrpSpPr>
            <p:cNvPr id="26" name="组合 25"/>
            <p:cNvGrpSpPr/>
            <p:nvPr/>
          </p:nvGrpSpPr>
          <p:grpSpPr>
            <a:xfrm>
              <a:off x="11333916" y="5433699"/>
              <a:ext cx="679743" cy="1186724"/>
              <a:chOff x="8215313" y="3614738"/>
              <a:chExt cx="668338" cy="1166813"/>
            </a:xfrm>
          </p:grpSpPr>
          <p:sp>
            <p:nvSpPr>
              <p:cNvPr id="34" name="Freeform 159"/>
              <p:cNvSpPr/>
              <p:nvPr/>
            </p:nvSpPr>
            <p:spPr bwMode="auto">
              <a:xfrm>
                <a:off x="8448675" y="3727450"/>
                <a:ext cx="26988" cy="39688"/>
              </a:xfrm>
              <a:custGeom>
                <a:avLst/>
                <a:gdLst>
                  <a:gd name="T0" fmla="*/ 39 w 42"/>
                  <a:gd name="T1" fmla="*/ 0 h 62"/>
                  <a:gd name="T2" fmla="*/ 36 w 42"/>
                  <a:gd name="T3" fmla="*/ 25 h 62"/>
                  <a:gd name="T4" fmla="*/ 30 w 42"/>
                  <a:gd name="T5" fmla="*/ 24 h 62"/>
                  <a:gd name="T6" fmla="*/ 23 w 42"/>
                  <a:gd name="T7" fmla="*/ 34 h 62"/>
                  <a:gd name="T8" fmla="*/ 26 w 42"/>
                  <a:gd name="T9" fmla="*/ 49 h 62"/>
                  <a:gd name="T10" fmla="*/ 19 w 42"/>
                  <a:gd name="T11" fmla="*/ 47 h 62"/>
                  <a:gd name="T12" fmla="*/ 10 w 42"/>
                  <a:gd name="T13" fmla="*/ 62 h 62"/>
                  <a:gd name="T14" fmla="*/ 13 w 42"/>
                  <a:gd name="T15" fmla="*/ 39 h 62"/>
                  <a:gd name="T16" fmla="*/ 0 w 42"/>
                  <a:gd name="T17" fmla="*/ 18 h 62"/>
                  <a:gd name="T18" fmla="*/ 17 w 42"/>
                  <a:gd name="T19" fmla="*/ 31 h 62"/>
                  <a:gd name="T20" fmla="*/ 27 w 42"/>
                  <a:gd name="T21" fmla="*/ 15 h 62"/>
                  <a:gd name="T22" fmla="*/ 22 w 42"/>
                  <a:gd name="T23" fmla="*/ 2 h 62"/>
                  <a:gd name="T24" fmla="*/ 31 w 42"/>
                  <a:gd name="T25" fmla="*/ 5 h 62"/>
                  <a:gd name="T26" fmla="*/ 39 w 42"/>
                  <a:gd name="T2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" h="62">
                    <a:moveTo>
                      <a:pt x="39" y="0"/>
                    </a:moveTo>
                    <a:cubicBezTo>
                      <a:pt x="42" y="8"/>
                      <a:pt x="36" y="15"/>
                      <a:pt x="36" y="25"/>
                    </a:cubicBezTo>
                    <a:cubicBezTo>
                      <a:pt x="33" y="25"/>
                      <a:pt x="31" y="28"/>
                      <a:pt x="30" y="24"/>
                    </a:cubicBezTo>
                    <a:cubicBezTo>
                      <a:pt x="27" y="26"/>
                      <a:pt x="26" y="31"/>
                      <a:pt x="23" y="34"/>
                    </a:cubicBezTo>
                    <a:cubicBezTo>
                      <a:pt x="25" y="38"/>
                      <a:pt x="32" y="44"/>
                      <a:pt x="26" y="49"/>
                    </a:cubicBezTo>
                    <a:cubicBezTo>
                      <a:pt x="23" y="49"/>
                      <a:pt x="20" y="49"/>
                      <a:pt x="19" y="47"/>
                    </a:cubicBezTo>
                    <a:cubicBezTo>
                      <a:pt x="14" y="49"/>
                      <a:pt x="17" y="61"/>
                      <a:pt x="10" y="62"/>
                    </a:cubicBezTo>
                    <a:cubicBezTo>
                      <a:pt x="7" y="55"/>
                      <a:pt x="14" y="49"/>
                      <a:pt x="13" y="39"/>
                    </a:cubicBezTo>
                    <a:cubicBezTo>
                      <a:pt x="7" y="33"/>
                      <a:pt x="1" y="29"/>
                      <a:pt x="0" y="18"/>
                    </a:cubicBezTo>
                    <a:cubicBezTo>
                      <a:pt x="8" y="20"/>
                      <a:pt x="12" y="26"/>
                      <a:pt x="17" y="31"/>
                    </a:cubicBezTo>
                    <a:cubicBezTo>
                      <a:pt x="21" y="26"/>
                      <a:pt x="23" y="19"/>
                      <a:pt x="27" y="15"/>
                    </a:cubicBezTo>
                    <a:cubicBezTo>
                      <a:pt x="26" y="10"/>
                      <a:pt x="21" y="8"/>
                      <a:pt x="22" y="2"/>
                    </a:cubicBezTo>
                    <a:cubicBezTo>
                      <a:pt x="26" y="2"/>
                      <a:pt x="29" y="3"/>
                      <a:pt x="31" y="5"/>
                    </a:cubicBezTo>
                    <a:cubicBezTo>
                      <a:pt x="35" y="5"/>
                      <a:pt x="36" y="2"/>
                      <a:pt x="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" name="Freeform 160"/>
              <p:cNvSpPr/>
              <p:nvPr/>
            </p:nvSpPr>
            <p:spPr bwMode="auto">
              <a:xfrm>
                <a:off x="8335963" y="3762375"/>
                <a:ext cx="14288" cy="22225"/>
              </a:xfrm>
              <a:custGeom>
                <a:avLst/>
                <a:gdLst>
                  <a:gd name="T0" fmla="*/ 20 w 21"/>
                  <a:gd name="T1" fmla="*/ 34 h 34"/>
                  <a:gd name="T2" fmla="*/ 0 w 21"/>
                  <a:gd name="T3" fmla="*/ 11 h 34"/>
                  <a:gd name="T4" fmla="*/ 20 w 21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34">
                    <a:moveTo>
                      <a:pt x="20" y="34"/>
                    </a:moveTo>
                    <a:cubicBezTo>
                      <a:pt x="12" y="27"/>
                      <a:pt x="5" y="20"/>
                      <a:pt x="0" y="11"/>
                    </a:cubicBezTo>
                    <a:cubicBezTo>
                      <a:pt x="10" y="0"/>
                      <a:pt x="21" y="25"/>
                      <a:pt x="20" y="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" name="Freeform 161"/>
              <p:cNvSpPr/>
              <p:nvPr/>
            </p:nvSpPr>
            <p:spPr bwMode="auto">
              <a:xfrm>
                <a:off x="8334375" y="3802063"/>
                <a:ext cx="53975" cy="41275"/>
              </a:xfrm>
              <a:custGeom>
                <a:avLst/>
                <a:gdLst>
                  <a:gd name="T0" fmla="*/ 83 w 83"/>
                  <a:gd name="T1" fmla="*/ 6 h 66"/>
                  <a:gd name="T2" fmla="*/ 63 w 83"/>
                  <a:gd name="T3" fmla="*/ 15 h 66"/>
                  <a:gd name="T4" fmla="*/ 63 w 83"/>
                  <a:gd name="T5" fmla="*/ 36 h 66"/>
                  <a:gd name="T6" fmla="*/ 58 w 83"/>
                  <a:gd name="T7" fmla="*/ 36 h 66"/>
                  <a:gd name="T8" fmla="*/ 56 w 83"/>
                  <a:gd name="T9" fmla="*/ 19 h 66"/>
                  <a:gd name="T10" fmla="*/ 37 w 83"/>
                  <a:gd name="T11" fmla="*/ 26 h 66"/>
                  <a:gd name="T12" fmla="*/ 39 w 83"/>
                  <a:gd name="T13" fmla="*/ 43 h 66"/>
                  <a:gd name="T14" fmla="*/ 32 w 83"/>
                  <a:gd name="T15" fmla="*/ 28 h 66"/>
                  <a:gd name="T16" fmla="*/ 12 w 83"/>
                  <a:gd name="T17" fmla="*/ 36 h 66"/>
                  <a:gd name="T18" fmla="*/ 13 w 83"/>
                  <a:gd name="T19" fmla="*/ 65 h 66"/>
                  <a:gd name="T20" fmla="*/ 8 w 83"/>
                  <a:gd name="T21" fmla="*/ 40 h 66"/>
                  <a:gd name="T22" fmla="*/ 0 w 83"/>
                  <a:gd name="T23" fmla="*/ 41 h 66"/>
                  <a:gd name="T24" fmla="*/ 8 w 83"/>
                  <a:gd name="T25" fmla="*/ 35 h 66"/>
                  <a:gd name="T26" fmla="*/ 9 w 83"/>
                  <a:gd name="T27" fmla="*/ 24 h 66"/>
                  <a:gd name="T28" fmla="*/ 10 w 83"/>
                  <a:gd name="T29" fmla="*/ 31 h 66"/>
                  <a:gd name="T30" fmla="*/ 31 w 83"/>
                  <a:gd name="T31" fmla="*/ 22 h 66"/>
                  <a:gd name="T32" fmla="*/ 34 w 83"/>
                  <a:gd name="T33" fmla="*/ 10 h 66"/>
                  <a:gd name="T34" fmla="*/ 36 w 83"/>
                  <a:gd name="T35" fmla="*/ 21 h 66"/>
                  <a:gd name="T36" fmla="*/ 57 w 83"/>
                  <a:gd name="T37" fmla="*/ 5 h 66"/>
                  <a:gd name="T38" fmla="*/ 83 w 83"/>
                  <a:gd name="T39" fmla="*/ 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" h="66">
                    <a:moveTo>
                      <a:pt x="83" y="6"/>
                    </a:moveTo>
                    <a:cubicBezTo>
                      <a:pt x="81" y="14"/>
                      <a:pt x="71" y="13"/>
                      <a:pt x="63" y="15"/>
                    </a:cubicBezTo>
                    <a:cubicBezTo>
                      <a:pt x="63" y="22"/>
                      <a:pt x="67" y="30"/>
                      <a:pt x="63" y="36"/>
                    </a:cubicBezTo>
                    <a:cubicBezTo>
                      <a:pt x="62" y="36"/>
                      <a:pt x="60" y="36"/>
                      <a:pt x="58" y="36"/>
                    </a:cubicBezTo>
                    <a:cubicBezTo>
                      <a:pt x="56" y="30"/>
                      <a:pt x="57" y="25"/>
                      <a:pt x="56" y="19"/>
                    </a:cubicBezTo>
                    <a:cubicBezTo>
                      <a:pt x="49" y="21"/>
                      <a:pt x="43" y="23"/>
                      <a:pt x="37" y="26"/>
                    </a:cubicBezTo>
                    <a:cubicBezTo>
                      <a:pt x="40" y="32"/>
                      <a:pt x="40" y="38"/>
                      <a:pt x="39" y="43"/>
                    </a:cubicBezTo>
                    <a:cubicBezTo>
                      <a:pt x="31" y="42"/>
                      <a:pt x="33" y="33"/>
                      <a:pt x="32" y="28"/>
                    </a:cubicBezTo>
                    <a:cubicBezTo>
                      <a:pt x="24" y="30"/>
                      <a:pt x="18" y="33"/>
                      <a:pt x="12" y="36"/>
                    </a:cubicBezTo>
                    <a:cubicBezTo>
                      <a:pt x="13" y="45"/>
                      <a:pt x="15" y="55"/>
                      <a:pt x="13" y="65"/>
                    </a:cubicBezTo>
                    <a:cubicBezTo>
                      <a:pt x="2" y="66"/>
                      <a:pt x="7" y="46"/>
                      <a:pt x="8" y="40"/>
                    </a:cubicBezTo>
                    <a:cubicBezTo>
                      <a:pt x="5" y="37"/>
                      <a:pt x="5" y="43"/>
                      <a:pt x="0" y="41"/>
                    </a:cubicBezTo>
                    <a:cubicBezTo>
                      <a:pt x="1" y="38"/>
                      <a:pt x="5" y="37"/>
                      <a:pt x="8" y="35"/>
                    </a:cubicBezTo>
                    <a:cubicBezTo>
                      <a:pt x="6" y="31"/>
                      <a:pt x="6" y="27"/>
                      <a:pt x="9" y="24"/>
                    </a:cubicBezTo>
                    <a:cubicBezTo>
                      <a:pt x="12" y="24"/>
                      <a:pt x="10" y="29"/>
                      <a:pt x="10" y="31"/>
                    </a:cubicBezTo>
                    <a:cubicBezTo>
                      <a:pt x="19" y="29"/>
                      <a:pt x="24" y="25"/>
                      <a:pt x="31" y="22"/>
                    </a:cubicBezTo>
                    <a:cubicBezTo>
                      <a:pt x="31" y="17"/>
                      <a:pt x="27" y="11"/>
                      <a:pt x="34" y="10"/>
                    </a:cubicBezTo>
                    <a:cubicBezTo>
                      <a:pt x="34" y="14"/>
                      <a:pt x="35" y="18"/>
                      <a:pt x="36" y="21"/>
                    </a:cubicBezTo>
                    <a:cubicBezTo>
                      <a:pt x="42" y="14"/>
                      <a:pt x="58" y="19"/>
                      <a:pt x="57" y="5"/>
                    </a:cubicBezTo>
                    <a:cubicBezTo>
                      <a:pt x="64" y="15"/>
                      <a:pt x="74" y="0"/>
                      <a:pt x="83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" name="Freeform 162"/>
              <p:cNvSpPr>
                <a:spLocks noEditPoints="1"/>
              </p:cNvSpPr>
              <p:nvPr/>
            </p:nvSpPr>
            <p:spPr bwMode="auto">
              <a:xfrm>
                <a:off x="8232775" y="3870325"/>
                <a:ext cx="60325" cy="100013"/>
              </a:xfrm>
              <a:custGeom>
                <a:avLst/>
                <a:gdLst>
                  <a:gd name="T0" fmla="*/ 77 w 93"/>
                  <a:gd name="T1" fmla="*/ 4 h 155"/>
                  <a:gd name="T2" fmla="*/ 51 w 93"/>
                  <a:gd name="T3" fmla="*/ 32 h 155"/>
                  <a:gd name="T4" fmla="*/ 60 w 93"/>
                  <a:gd name="T5" fmla="*/ 63 h 155"/>
                  <a:gd name="T6" fmla="*/ 93 w 93"/>
                  <a:gd name="T7" fmla="*/ 26 h 155"/>
                  <a:gd name="T8" fmla="*/ 62 w 93"/>
                  <a:gd name="T9" fmla="*/ 72 h 155"/>
                  <a:gd name="T10" fmla="*/ 66 w 93"/>
                  <a:gd name="T11" fmla="*/ 97 h 155"/>
                  <a:gd name="T12" fmla="*/ 57 w 93"/>
                  <a:gd name="T13" fmla="*/ 81 h 155"/>
                  <a:gd name="T14" fmla="*/ 40 w 93"/>
                  <a:gd name="T15" fmla="*/ 125 h 155"/>
                  <a:gd name="T16" fmla="*/ 30 w 93"/>
                  <a:gd name="T17" fmla="*/ 154 h 155"/>
                  <a:gd name="T18" fmla="*/ 24 w 93"/>
                  <a:gd name="T19" fmla="*/ 152 h 155"/>
                  <a:gd name="T20" fmla="*/ 33 w 93"/>
                  <a:gd name="T21" fmla="*/ 116 h 155"/>
                  <a:gd name="T22" fmla="*/ 24 w 93"/>
                  <a:gd name="T23" fmla="*/ 67 h 155"/>
                  <a:gd name="T24" fmla="*/ 0 w 93"/>
                  <a:gd name="T25" fmla="*/ 98 h 155"/>
                  <a:gd name="T26" fmla="*/ 22 w 93"/>
                  <a:gd name="T27" fmla="*/ 58 h 155"/>
                  <a:gd name="T28" fmla="*/ 22 w 93"/>
                  <a:gd name="T29" fmla="*/ 28 h 155"/>
                  <a:gd name="T30" fmla="*/ 26 w 93"/>
                  <a:gd name="T31" fmla="*/ 52 h 155"/>
                  <a:gd name="T32" fmla="*/ 46 w 93"/>
                  <a:gd name="T33" fmla="*/ 22 h 155"/>
                  <a:gd name="T34" fmla="*/ 77 w 93"/>
                  <a:gd name="T35" fmla="*/ 4 h 155"/>
                  <a:gd name="T36" fmla="*/ 28 w 93"/>
                  <a:gd name="T37" fmla="*/ 62 h 155"/>
                  <a:gd name="T38" fmla="*/ 35 w 93"/>
                  <a:gd name="T39" fmla="*/ 106 h 155"/>
                  <a:gd name="T40" fmla="*/ 46 w 93"/>
                  <a:gd name="T41" fmla="*/ 89 h 155"/>
                  <a:gd name="T42" fmla="*/ 55 w 93"/>
                  <a:gd name="T43" fmla="*/ 71 h 155"/>
                  <a:gd name="T44" fmla="*/ 46 w 93"/>
                  <a:gd name="T45" fmla="*/ 37 h 155"/>
                  <a:gd name="T46" fmla="*/ 28 w 93"/>
                  <a:gd name="T47" fmla="*/ 62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3" h="155">
                    <a:moveTo>
                      <a:pt x="77" y="4"/>
                    </a:moveTo>
                    <a:cubicBezTo>
                      <a:pt x="69" y="15"/>
                      <a:pt x="59" y="22"/>
                      <a:pt x="51" y="32"/>
                    </a:cubicBezTo>
                    <a:cubicBezTo>
                      <a:pt x="53" y="43"/>
                      <a:pt x="57" y="53"/>
                      <a:pt x="60" y="63"/>
                    </a:cubicBezTo>
                    <a:cubicBezTo>
                      <a:pt x="71" y="51"/>
                      <a:pt x="76" y="32"/>
                      <a:pt x="93" y="26"/>
                    </a:cubicBezTo>
                    <a:cubicBezTo>
                      <a:pt x="85" y="43"/>
                      <a:pt x="71" y="55"/>
                      <a:pt x="62" y="72"/>
                    </a:cubicBezTo>
                    <a:cubicBezTo>
                      <a:pt x="63" y="81"/>
                      <a:pt x="68" y="86"/>
                      <a:pt x="66" y="97"/>
                    </a:cubicBezTo>
                    <a:cubicBezTo>
                      <a:pt x="56" y="96"/>
                      <a:pt x="59" y="88"/>
                      <a:pt x="57" y="81"/>
                    </a:cubicBezTo>
                    <a:cubicBezTo>
                      <a:pt x="50" y="95"/>
                      <a:pt x="38" y="106"/>
                      <a:pt x="40" y="125"/>
                    </a:cubicBezTo>
                    <a:cubicBezTo>
                      <a:pt x="31" y="125"/>
                      <a:pt x="31" y="145"/>
                      <a:pt x="30" y="154"/>
                    </a:cubicBezTo>
                    <a:cubicBezTo>
                      <a:pt x="26" y="155"/>
                      <a:pt x="27" y="152"/>
                      <a:pt x="24" y="152"/>
                    </a:cubicBezTo>
                    <a:cubicBezTo>
                      <a:pt x="24" y="138"/>
                      <a:pt x="30" y="128"/>
                      <a:pt x="33" y="116"/>
                    </a:cubicBezTo>
                    <a:cubicBezTo>
                      <a:pt x="28" y="101"/>
                      <a:pt x="26" y="84"/>
                      <a:pt x="24" y="67"/>
                    </a:cubicBezTo>
                    <a:cubicBezTo>
                      <a:pt x="14" y="75"/>
                      <a:pt x="10" y="89"/>
                      <a:pt x="0" y="98"/>
                    </a:cubicBezTo>
                    <a:cubicBezTo>
                      <a:pt x="4" y="81"/>
                      <a:pt x="15" y="71"/>
                      <a:pt x="22" y="58"/>
                    </a:cubicBezTo>
                    <a:cubicBezTo>
                      <a:pt x="24" y="44"/>
                      <a:pt x="19" y="38"/>
                      <a:pt x="22" y="28"/>
                    </a:cubicBezTo>
                    <a:cubicBezTo>
                      <a:pt x="26" y="35"/>
                      <a:pt x="25" y="41"/>
                      <a:pt x="26" y="52"/>
                    </a:cubicBezTo>
                    <a:cubicBezTo>
                      <a:pt x="32" y="41"/>
                      <a:pt x="44" y="37"/>
                      <a:pt x="46" y="22"/>
                    </a:cubicBezTo>
                    <a:cubicBezTo>
                      <a:pt x="56" y="26"/>
                      <a:pt x="62" y="0"/>
                      <a:pt x="77" y="4"/>
                    </a:cubicBezTo>
                    <a:close/>
                    <a:moveTo>
                      <a:pt x="28" y="62"/>
                    </a:moveTo>
                    <a:cubicBezTo>
                      <a:pt x="29" y="77"/>
                      <a:pt x="33" y="88"/>
                      <a:pt x="35" y="106"/>
                    </a:cubicBezTo>
                    <a:cubicBezTo>
                      <a:pt x="41" y="103"/>
                      <a:pt x="42" y="95"/>
                      <a:pt x="46" y="89"/>
                    </a:cubicBezTo>
                    <a:cubicBezTo>
                      <a:pt x="49" y="83"/>
                      <a:pt x="54" y="77"/>
                      <a:pt x="55" y="71"/>
                    </a:cubicBezTo>
                    <a:cubicBezTo>
                      <a:pt x="56" y="60"/>
                      <a:pt x="49" y="48"/>
                      <a:pt x="46" y="37"/>
                    </a:cubicBezTo>
                    <a:cubicBezTo>
                      <a:pt x="40" y="46"/>
                      <a:pt x="32" y="52"/>
                      <a:pt x="28" y="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" name="Freeform 163"/>
              <p:cNvSpPr/>
              <p:nvPr/>
            </p:nvSpPr>
            <p:spPr bwMode="auto">
              <a:xfrm>
                <a:off x="8316913" y="4024313"/>
                <a:ext cx="12700" cy="39688"/>
              </a:xfrm>
              <a:custGeom>
                <a:avLst/>
                <a:gdLst>
                  <a:gd name="T0" fmla="*/ 10 w 18"/>
                  <a:gd name="T1" fmla="*/ 0 h 61"/>
                  <a:gd name="T2" fmla="*/ 14 w 18"/>
                  <a:gd name="T3" fmla="*/ 61 h 61"/>
                  <a:gd name="T4" fmla="*/ 8 w 18"/>
                  <a:gd name="T5" fmla="*/ 5 h 61"/>
                  <a:gd name="T6" fmla="*/ 10 w 18"/>
                  <a:gd name="T7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1">
                    <a:moveTo>
                      <a:pt x="10" y="0"/>
                    </a:moveTo>
                    <a:cubicBezTo>
                      <a:pt x="13" y="17"/>
                      <a:pt x="18" y="45"/>
                      <a:pt x="14" y="61"/>
                    </a:cubicBezTo>
                    <a:cubicBezTo>
                      <a:pt x="0" y="56"/>
                      <a:pt x="12" y="13"/>
                      <a:pt x="8" y="5"/>
                    </a:cubicBezTo>
                    <a:cubicBezTo>
                      <a:pt x="10" y="5"/>
                      <a:pt x="11" y="3"/>
                      <a:pt x="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" name="Freeform 164"/>
              <p:cNvSpPr>
                <a:spLocks noEditPoints="1"/>
              </p:cNvSpPr>
              <p:nvPr/>
            </p:nvSpPr>
            <p:spPr bwMode="auto">
              <a:xfrm>
                <a:off x="8531225" y="3770313"/>
                <a:ext cx="252413" cy="133350"/>
              </a:xfrm>
              <a:custGeom>
                <a:avLst/>
                <a:gdLst>
                  <a:gd name="T0" fmla="*/ 123 w 391"/>
                  <a:gd name="T1" fmla="*/ 19 h 205"/>
                  <a:gd name="T2" fmla="*/ 118 w 391"/>
                  <a:gd name="T3" fmla="*/ 0 h 205"/>
                  <a:gd name="T4" fmla="*/ 134 w 391"/>
                  <a:gd name="T5" fmla="*/ 20 h 205"/>
                  <a:gd name="T6" fmla="*/ 182 w 391"/>
                  <a:gd name="T7" fmla="*/ 24 h 205"/>
                  <a:gd name="T8" fmla="*/ 179 w 391"/>
                  <a:gd name="T9" fmla="*/ 12 h 205"/>
                  <a:gd name="T10" fmla="*/ 196 w 391"/>
                  <a:gd name="T11" fmla="*/ 26 h 205"/>
                  <a:gd name="T12" fmla="*/ 231 w 391"/>
                  <a:gd name="T13" fmla="*/ 30 h 205"/>
                  <a:gd name="T14" fmla="*/ 273 w 391"/>
                  <a:gd name="T15" fmla="*/ 55 h 205"/>
                  <a:gd name="T16" fmla="*/ 253 w 391"/>
                  <a:gd name="T17" fmla="*/ 48 h 205"/>
                  <a:gd name="T18" fmla="*/ 278 w 391"/>
                  <a:gd name="T19" fmla="*/ 91 h 205"/>
                  <a:gd name="T20" fmla="*/ 330 w 391"/>
                  <a:gd name="T21" fmla="*/ 121 h 205"/>
                  <a:gd name="T22" fmla="*/ 286 w 391"/>
                  <a:gd name="T23" fmla="*/ 101 h 205"/>
                  <a:gd name="T24" fmla="*/ 312 w 391"/>
                  <a:gd name="T25" fmla="*/ 154 h 205"/>
                  <a:gd name="T26" fmla="*/ 348 w 391"/>
                  <a:gd name="T27" fmla="*/ 174 h 205"/>
                  <a:gd name="T28" fmla="*/ 383 w 391"/>
                  <a:gd name="T29" fmla="*/ 193 h 205"/>
                  <a:gd name="T30" fmla="*/ 390 w 391"/>
                  <a:gd name="T31" fmla="*/ 205 h 205"/>
                  <a:gd name="T32" fmla="*/ 338 w 391"/>
                  <a:gd name="T33" fmla="*/ 175 h 205"/>
                  <a:gd name="T34" fmla="*/ 258 w 391"/>
                  <a:gd name="T35" fmla="*/ 130 h 205"/>
                  <a:gd name="T36" fmla="*/ 307 w 391"/>
                  <a:gd name="T37" fmla="*/ 150 h 205"/>
                  <a:gd name="T38" fmla="*/ 293 w 391"/>
                  <a:gd name="T39" fmla="*/ 124 h 205"/>
                  <a:gd name="T40" fmla="*/ 277 w 391"/>
                  <a:gd name="T41" fmla="*/ 99 h 205"/>
                  <a:gd name="T42" fmla="*/ 232 w 391"/>
                  <a:gd name="T43" fmla="*/ 81 h 205"/>
                  <a:gd name="T44" fmla="*/ 257 w 391"/>
                  <a:gd name="T45" fmla="*/ 166 h 205"/>
                  <a:gd name="T46" fmla="*/ 227 w 391"/>
                  <a:gd name="T47" fmla="*/ 86 h 205"/>
                  <a:gd name="T48" fmla="*/ 152 w 391"/>
                  <a:gd name="T49" fmla="*/ 61 h 205"/>
                  <a:gd name="T50" fmla="*/ 160 w 391"/>
                  <a:gd name="T51" fmla="*/ 93 h 205"/>
                  <a:gd name="T52" fmla="*/ 214 w 391"/>
                  <a:gd name="T53" fmla="*/ 113 h 205"/>
                  <a:gd name="T54" fmla="*/ 162 w 391"/>
                  <a:gd name="T55" fmla="*/ 101 h 205"/>
                  <a:gd name="T56" fmla="*/ 162 w 391"/>
                  <a:gd name="T57" fmla="*/ 115 h 205"/>
                  <a:gd name="T58" fmla="*/ 156 w 391"/>
                  <a:gd name="T59" fmla="*/ 100 h 205"/>
                  <a:gd name="T60" fmla="*/ 86 w 391"/>
                  <a:gd name="T61" fmla="*/ 87 h 205"/>
                  <a:gd name="T62" fmla="*/ 85 w 391"/>
                  <a:gd name="T63" fmla="*/ 92 h 205"/>
                  <a:gd name="T64" fmla="*/ 80 w 391"/>
                  <a:gd name="T65" fmla="*/ 86 h 205"/>
                  <a:gd name="T66" fmla="*/ 0 w 391"/>
                  <a:gd name="T67" fmla="*/ 71 h 205"/>
                  <a:gd name="T68" fmla="*/ 77 w 391"/>
                  <a:gd name="T69" fmla="*/ 81 h 205"/>
                  <a:gd name="T70" fmla="*/ 47 w 391"/>
                  <a:gd name="T71" fmla="*/ 21 h 205"/>
                  <a:gd name="T72" fmla="*/ 11 w 391"/>
                  <a:gd name="T73" fmla="*/ 25 h 205"/>
                  <a:gd name="T74" fmla="*/ 43 w 391"/>
                  <a:gd name="T75" fmla="*/ 17 h 205"/>
                  <a:gd name="T76" fmla="*/ 41 w 391"/>
                  <a:gd name="T77" fmla="*/ 0 h 205"/>
                  <a:gd name="T78" fmla="*/ 55 w 391"/>
                  <a:gd name="T79" fmla="*/ 17 h 205"/>
                  <a:gd name="T80" fmla="*/ 123 w 391"/>
                  <a:gd name="T81" fmla="*/ 19 h 205"/>
                  <a:gd name="T82" fmla="*/ 85 w 391"/>
                  <a:gd name="T83" fmla="*/ 82 h 205"/>
                  <a:gd name="T84" fmla="*/ 153 w 391"/>
                  <a:gd name="T85" fmla="*/ 93 h 205"/>
                  <a:gd name="T86" fmla="*/ 127 w 391"/>
                  <a:gd name="T87" fmla="*/ 24 h 205"/>
                  <a:gd name="T88" fmla="*/ 60 w 391"/>
                  <a:gd name="T89" fmla="*/ 21 h 205"/>
                  <a:gd name="T90" fmla="*/ 85 w 391"/>
                  <a:gd name="T91" fmla="*/ 82 h 205"/>
                  <a:gd name="T92" fmla="*/ 152 w 391"/>
                  <a:gd name="T93" fmla="*/ 59 h 205"/>
                  <a:gd name="T94" fmla="*/ 216 w 391"/>
                  <a:gd name="T95" fmla="*/ 68 h 205"/>
                  <a:gd name="T96" fmla="*/ 192 w 391"/>
                  <a:gd name="T97" fmla="*/ 31 h 205"/>
                  <a:gd name="T98" fmla="*/ 138 w 391"/>
                  <a:gd name="T99" fmla="*/ 28 h 205"/>
                  <a:gd name="T100" fmla="*/ 152 w 391"/>
                  <a:gd name="T101" fmla="*/ 59 h 205"/>
                  <a:gd name="T102" fmla="*/ 227 w 391"/>
                  <a:gd name="T103" fmla="*/ 73 h 205"/>
                  <a:gd name="T104" fmla="*/ 269 w 391"/>
                  <a:gd name="T105" fmla="*/ 84 h 205"/>
                  <a:gd name="T106" fmla="*/ 202 w 391"/>
                  <a:gd name="T107" fmla="*/ 33 h 205"/>
                  <a:gd name="T108" fmla="*/ 227 w 391"/>
                  <a:gd name="T109" fmla="*/ 73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91" h="205">
                    <a:moveTo>
                      <a:pt x="123" y="19"/>
                    </a:moveTo>
                    <a:cubicBezTo>
                      <a:pt x="121" y="13"/>
                      <a:pt x="109" y="5"/>
                      <a:pt x="118" y="0"/>
                    </a:cubicBezTo>
                    <a:cubicBezTo>
                      <a:pt x="126" y="5"/>
                      <a:pt x="129" y="13"/>
                      <a:pt x="134" y="20"/>
                    </a:cubicBezTo>
                    <a:cubicBezTo>
                      <a:pt x="151" y="19"/>
                      <a:pt x="166" y="23"/>
                      <a:pt x="182" y="24"/>
                    </a:cubicBezTo>
                    <a:cubicBezTo>
                      <a:pt x="185" y="21"/>
                      <a:pt x="174" y="17"/>
                      <a:pt x="179" y="12"/>
                    </a:cubicBezTo>
                    <a:cubicBezTo>
                      <a:pt x="189" y="12"/>
                      <a:pt x="191" y="21"/>
                      <a:pt x="196" y="26"/>
                    </a:cubicBezTo>
                    <a:cubicBezTo>
                      <a:pt x="207" y="27"/>
                      <a:pt x="224" y="33"/>
                      <a:pt x="231" y="30"/>
                    </a:cubicBezTo>
                    <a:cubicBezTo>
                      <a:pt x="241" y="41"/>
                      <a:pt x="275" y="36"/>
                      <a:pt x="273" y="55"/>
                    </a:cubicBezTo>
                    <a:cubicBezTo>
                      <a:pt x="264" y="58"/>
                      <a:pt x="261" y="52"/>
                      <a:pt x="253" y="48"/>
                    </a:cubicBezTo>
                    <a:cubicBezTo>
                      <a:pt x="258" y="60"/>
                      <a:pt x="272" y="75"/>
                      <a:pt x="278" y="91"/>
                    </a:cubicBezTo>
                    <a:cubicBezTo>
                      <a:pt x="297" y="99"/>
                      <a:pt x="318" y="105"/>
                      <a:pt x="330" y="121"/>
                    </a:cubicBezTo>
                    <a:cubicBezTo>
                      <a:pt x="316" y="119"/>
                      <a:pt x="302" y="106"/>
                      <a:pt x="286" y="101"/>
                    </a:cubicBezTo>
                    <a:cubicBezTo>
                      <a:pt x="291" y="118"/>
                      <a:pt x="307" y="134"/>
                      <a:pt x="312" y="154"/>
                    </a:cubicBezTo>
                    <a:cubicBezTo>
                      <a:pt x="323" y="160"/>
                      <a:pt x="336" y="167"/>
                      <a:pt x="348" y="174"/>
                    </a:cubicBezTo>
                    <a:cubicBezTo>
                      <a:pt x="360" y="180"/>
                      <a:pt x="375" y="186"/>
                      <a:pt x="383" y="193"/>
                    </a:cubicBezTo>
                    <a:cubicBezTo>
                      <a:pt x="386" y="195"/>
                      <a:pt x="391" y="199"/>
                      <a:pt x="390" y="205"/>
                    </a:cubicBezTo>
                    <a:cubicBezTo>
                      <a:pt x="372" y="201"/>
                      <a:pt x="354" y="184"/>
                      <a:pt x="338" y="175"/>
                    </a:cubicBezTo>
                    <a:cubicBezTo>
                      <a:pt x="310" y="161"/>
                      <a:pt x="284" y="145"/>
                      <a:pt x="258" y="130"/>
                    </a:cubicBezTo>
                    <a:cubicBezTo>
                      <a:pt x="276" y="130"/>
                      <a:pt x="290" y="145"/>
                      <a:pt x="307" y="150"/>
                    </a:cubicBezTo>
                    <a:cubicBezTo>
                      <a:pt x="303" y="142"/>
                      <a:pt x="298" y="134"/>
                      <a:pt x="293" y="124"/>
                    </a:cubicBezTo>
                    <a:cubicBezTo>
                      <a:pt x="288" y="116"/>
                      <a:pt x="283" y="104"/>
                      <a:pt x="277" y="99"/>
                    </a:cubicBezTo>
                    <a:cubicBezTo>
                      <a:pt x="265" y="88"/>
                      <a:pt x="248" y="88"/>
                      <a:pt x="232" y="81"/>
                    </a:cubicBezTo>
                    <a:cubicBezTo>
                      <a:pt x="243" y="106"/>
                      <a:pt x="258" y="135"/>
                      <a:pt x="257" y="166"/>
                    </a:cubicBezTo>
                    <a:cubicBezTo>
                      <a:pt x="246" y="141"/>
                      <a:pt x="240" y="107"/>
                      <a:pt x="227" y="86"/>
                    </a:cubicBezTo>
                    <a:cubicBezTo>
                      <a:pt x="215" y="67"/>
                      <a:pt x="175" y="72"/>
                      <a:pt x="152" y="61"/>
                    </a:cubicBezTo>
                    <a:cubicBezTo>
                      <a:pt x="155" y="71"/>
                      <a:pt x="159" y="81"/>
                      <a:pt x="160" y="93"/>
                    </a:cubicBezTo>
                    <a:cubicBezTo>
                      <a:pt x="174" y="100"/>
                      <a:pt x="203" y="98"/>
                      <a:pt x="214" y="113"/>
                    </a:cubicBezTo>
                    <a:cubicBezTo>
                      <a:pt x="201" y="114"/>
                      <a:pt x="178" y="105"/>
                      <a:pt x="162" y="101"/>
                    </a:cubicBezTo>
                    <a:cubicBezTo>
                      <a:pt x="160" y="103"/>
                      <a:pt x="165" y="112"/>
                      <a:pt x="162" y="115"/>
                    </a:cubicBezTo>
                    <a:cubicBezTo>
                      <a:pt x="156" y="114"/>
                      <a:pt x="158" y="105"/>
                      <a:pt x="156" y="100"/>
                    </a:cubicBezTo>
                    <a:cubicBezTo>
                      <a:pt x="132" y="94"/>
                      <a:pt x="111" y="92"/>
                      <a:pt x="86" y="87"/>
                    </a:cubicBezTo>
                    <a:cubicBezTo>
                      <a:pt x="82" y="87"/>
                      <a:pt x="89" y="92"/>
                      <a:pt x="85" y="92"/>
                    </a:cubicBezTo>
                    <a:cubicBezTo>
                      <a:pt x="81" y="92"/>
                      <a:pt x="82" y="88"/>
                      <a:pt x="80" y="86"/>
                    </a:cubicBezTo>
                    <a:cubicBezTo>
                      <a:pt x="47" y="79"/>
                      <a:pt x="29" y="81"/>
                      <a:pt x="0" y="71"/>
                    </a:cubicBezTo>
                    <a:cubicBezTo>
                      <a:pt x="25" y="72"/>
                      <a:pt x="55" y="76"/>
                      <a:pt x="77" y="81"/>
                    </a:cubicBezTo>
                    <a:cubicBezTo>
                      <a:pt x="69" y="59"/>
                      <a:pt x="62" y="37"/>
                      <a:pt x="47" y="21"/>
                    </a:cubicBezTo>
                    <a:cubicBezTo>
                      <a:pt x="35" y="22"/>
                      <a:pt x="21" y="25"/>
                      <a:pt x="11" y="25"/>
                    </a:cubicBezTo>
                    <a:cubicBezTo>
                      <a:pt x="15" y="20"/>
                      <a:pt x="32" y="18"/>
                      <a:pt x="43" y="17"/>
                    </a:cubicBezTo>
                    <a:cubicBezTo>
                      <a:pt x="44" y="14"/>
                      <a:pt x="32" y="6"/>
                      <a:pt x="41" y="0"/>
                    </a:cubicBezTo>
                    <a:cubicBezTo>
                      <a:pt x="49" y="2"/>
                      <a:pt x="51" y="11"/>
                      <a:pt x="55" y="17"/>
                    </a:cubicBezTo>
                    <a:cubicBezTo>
                      <a:pt x="71" y="16"/>
                      <a:pt x="100" y="17"/>
                      <a:pt x="123" y="19"/>
                    </a:cubicBezTo>
                    <a:close/>
                    <a:moveTo>
                      <a:pt x="85" y="82"/>
                    </a:moveTo>
                    <a:cubicBezTo>
                      <a:pt x="109" y="84"/>
                      <a:pt x="131" y="89"/>
                      <a:pt x="153" y="93"/>
                    </a:cubicBezTo>
                    <a:cubicBezTo>
                      <a:pt x="149" y="66"/>
                      <a:pt x="139" y="44"/>
                      <a:pt x="127" y="24"/>
                    </a:cubicBezTo>
                    <a:cubicBezTo>
                      <a:pt x="104" y="24"/>
                      <a:pt x="79" y="23"/>
                      <a:pt x="60" y="21"/>
                    </a:cubicBezTo>
                    <a:cubicBezTo>
                      <a:pt x="66" y="39"/>
                      <a:pt x="79" y="60"/>
                      <a:pt x="85" y="82"/>
                    </a:cubicBezTo>
                    <a:close/>
                    <a:moveTo>
                      <a:pt x="152" y="59"/>
                    </a:moveTo>
                    <a:cubicBezTo>
                      <a:pt x="172" y="57"/>
                      <a:pt x="198" y="68"/>
                      <a:pt x="216" y="68"/>
                    </a:cubicBezTo>
                    <a:cubicBezTo>
                      <a:pt x="208" y="56"/>
                      <a:pt x="200" y="44"/>
                      <a:pt x="192" y="31"/>
                    </a:cubicBezTo>
                    <a:cubicBezTo>
                      <a:pt x="172" y="31"/>
                      <a:pt x="158" y="24"/>
                      <a:pt x="138" y="28"/>
                    </a:cubicBezTo>
                    <a:cubicBezTo>
                      <a:pt x="145" y="35"/>
                      <a:pt x="146" y="49"/>
                      <a:pt x="152" y="59"/>
                    </a:cubicBezTo>
                    <a:close/>
                    <a:moveTo>
                      <a:pt x="227" y="73"/>
                    </a:moveTo>
                    <a:cubicBezTo>
                      <a:pt x="243" y="74"/>
                      <a:pt x="256" y="84"/>
                      <a:pt x="269" y="84"/>
                    </a:cubicBezTo>
                    <a:cubicBezTo>
                      <a:pt x="253" y="61"/>
                      <a:pt x="239" y="35"/>
                      <a:pt x="202" y="33"/>
                    </a:cubicBezTo>
                    <a:cubicBezTo>
                      <a:pt x="209" y="47"/>
                      <a:pt x="219" y="59"/>
                      <a:pt x="227" y="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" name="Freeform 165"/>
              <p:cNvSpPr>
                <a:spLocks noEditPoints="1"/>
              </p:cNvSpPr>
              <p:nvPr/>
            </p:nvSpPr>
            <p:spPr bwMode="auto">
              <a:xfrm>
                <a:off x="8215313" y="3614738"/>
                <a:ext cx="668338" cy="1166813"/>
              </a:xfrm>
              <a:custGeom>
                <a:avLst/>
                <a:gdLst>
                  <a:gd name="T0" fmla="*/ 36 w 1035"/>
                  <a:gd name="T1" fmla="*/ 619 h 1804"/>
                  <a:gd name="T2" fmla="*/ 77 w 1035"/>
                  <a:gd name="T3" fmla="*/ 371 h 1804"/>
                  <a:gd name="T4" fmla="*/ 61 w 1035"/>
                  <a:gd name="T5" fmla="*/ 256 h 1804"/>
                  <a:gd name="T6" fmla="*/ 327 w 1035"/>
                  <a:gd name="T7" fmla="*/ 21 h 1804"/>
                  <a:gd name="T8" fmla="*/ 501 w 1035"/>
                  <a:gd name="T9" fmla="*/ 62 h 1804"/>
                  <a:gd name="T10" fmla="*/ 683 w 1035"/>
                  <a:gd name="T11" fmla="*/ 99 h 1804"/>
                  <a:gd name="T12" fmla="*/ 421 w 1035"/>
                  <a:gd name="T13" fmla="*/ 214 h 1804"/>
                  <a:gd name="T14" fmla="*/ 851 w 1035"/>
                  <a:gd name="T15" fmla="*/ 362 h 1804"/>
                  <a:gd name="T16" fmla="*/ 837 w 1035"/>
                  <a:gd name="T17" fmla="*/ 469 h 1804"/>
                  <a:gd name="T18" fmla="*/ 394 w 1035"/>
                  <a:gd name="T19" fmla="*/ 340 h 1804"/>
                  <a:gd name="T20" fmla="*/ 654 w 1035"/>
                  <a:gd name="T21" fmla="*/ 545 h 1804"/>
                  <a:gd name="T22" fmla="*/ 1010 w 1035"/>
                  <a:gd name="T23" fmla="*/ 1344 h 1804"/>
                  <a:gd name="T24" fmla="*/ 970 w 1035"/>
                  <a:gd name="T25" fmla="*/ 1775 h 1804"/>
                  <a:gd name="T26" fmla="*/ 725 w 1035"/>
                  <a:gd name="T27" fmla="*/ 1781 h 1804"/>
                  <a:gd name="T28" fmla="*/ 710 w 1035"/>
                  <a:gd name="T29" fmla="*/ 1277 h 1804"/>
                  <a:gd name="T30" fmla="*/ 349 w 1035"/>
                  <a:gd name="T31" fmla="*/ 359 h 1804"/>
                  <a:gd name="T32" fmla="*/ 351 w 1035"/>
                  <a:gd name="T33" fmla="*/ 845 h 1804"/>
                  <a:gd name="T34" fmla="*/ 127 w 1035"/>
                  <a:gd name="T35" fmla="*/ 692 h 1804"/>
                  <a:gd name="T36" fmla="*/ 470 w 1035"/>
                  <a:gd name="T37" fmla="*/ 554 h 1804"/>
                  <a:gd name="T38" fmla="*/ 500 w 1035"/>
                  <a:gd name="T39" fmla="*/ 453 h 1804"/>
                  <a:gd name="T40" fmla="*/ 424 w 1035"/>
                  <a:gd name="T41" fmla="*/ 529 h 1804"/>
                  <a:gd name="T42" fmla="*/ 319 w 1035"/>
                  <a:gd name="T43" fmla="*/ 70 h 1804"/>
                  <a:gd name="T44" fmla="*/ 296 w 1035"/>
                  <a:gd name="T45" fmla="*/ 137 h 1804"/>
                  <a:gd name="T46" fmla="*/ 492 w 1035"/>
                  <a:gd name="T47" fmla="*/ 110 h 1804"/>
                  <a:gd name="T48" fmla="*/ 480 w 1035"/>
                  <a:gd name="T49" fmla="*/ 93 h 1804"/>
                  <a:gd name="T50" fmla="*/ 356 w 1035"/>
                  <a:gd name="T51" fmla="*/ 238 h 1804"/>
                  <a:gd name="T52" fmla="*/ 491 w 1035"/>
                  <a:gd name="T53" fmla="*/ 93 h 1804"/>
                  <a:gd name="T54" fmla="*/ 585 w 1035"/>
                  <a:gd name="T55" fmla="*/ 86 h 1804"/>
                  <a:gd name="T56" fmla="*/ 283 w 1035"/>
                  <a:gd name="T57" fmla="*/ 258 h 1804"/>
                  <a:gd name="T58" fmla="*/ 278 w 1035"/>
                  <a:gd name="T59" fmla="*/ 235 h 1804"/>
                  <a:gd name="T60" fmla="*/ 858 w 1035"/>
                  <a:gd name="T61" fmla="*/ 393 h 1804"/>
                  <a:gd name="T62" fmla="*/ 483 w 1035"/>
                  <a:gd name="T63" fmla="*/ 230 h 1804"/>
                  <a:gd name="T64" fmla="*/ 736 w 1035"/>
                  <a:gd name="T65" fmla="*/ 407 h 1804"/>
                  <a:gd name="T66" fmla="*/ 240 w 1035"/>
                  <a:gd name="T67" fmla="*/ 288 h 1804"/>
                  <a:gd name="T68" fmla="*/ 93 w 1035"/>
                  <a:gd name="T69" fmla="*/ 522 h 1804"/>
                  <a:gd name="T70" fmla="*/ 304 w 1035"/>
                  <a:gd name="T71" fmla="*/ 365 h 1804"/>
                  <a:gd name="T72" fmla="*/ 248 w 1035"/>
                  <a:gd name="T73" fmla="*/ 385 h 1804"/>
                  <a:gd name="T74" fmla="*/ 189 w 1035"/>
                  <a:gd name="T75" fmla="*/ 447 h 1804"/>
                  <a:gd name="T76" fmla="*/ 130 w 1035"/>
                  <a:gd name="T77" fmla="*/ 608 h 1804"/>
                  <a:gd name="T78" fmla="*/ 328 w 1035"/>
                  <a:gd name="T79" fmla="*/ 812 h 1804"/>
                  <a:gd name="T80" fmla="*/ 266 w 1035"/>
                  <a:gd name="T81" fmla="*/ 358 h 1804"/>
                  <a:gd name="T82" fmla="*/ 431 w 1035"/>
                  <a:gd name="T83" fmla="*/ 395 h 1804"/>
                  <a:gd name="T84" fmla="*/ 261 w 1035"/>
                  <a:gd name="T85" fmla="*/ 363 h 1804"/>
                  <a:gd name="T86" fmla="*/ 514 w 1035"/>
                  <a:gd name="T87" fmla="*/ 418 h 1804"/>
                  <a:gd name="T88" fmla="*/ 759 w 1035"/>
                  <a:gd name="T89" fmla="*/ 830 h 1804"/>
                  <a:gd name="T90" fmla="*/ 917 w 1035"/>
                  <a:gd name="T91" fmla="*/ 1293 h 1804"/>
                  <a:gd name="T92" fmla="*/ 952 w 1035"/>
                  <a:gd name="T93" fmla="*/ 1707 h 1804"/>
                  <a:gd name="T94" fmla="*/ 1027 w 1035"/>
                  <a:gd name="T95" fmla="*/ 1614 h 1804"/>
                  <a:gd name="T96" fmla="*/ 855 w 1035"/>
                  <a:gd name="T97" fmla="*/ 900 h 1804"/>
                  <a:gd name="T98" fmla="*/ 550 w 1035"/>
                  <a:gd name="T99" fmla="*/ 443 h 1804"/>
                  <a:gd name="T100" fmla="*/ 850 w 1035"/>
                  <a:gd name="T101" fmla="*/ 1067 h 1804"/>
                  <a:gd name="T102" fmla="*/ 511 w 1035"/>
                  <a:gd name="T103" fmla="*/ 471 h 1804"/>
                  <a:gd name="T104" fmla="*/ 602 w 1035"/>
                  <a:gd name="T105" fmla="*/ 696 h 1804"/>
                  <a:gd name="T106" fmla="*/ 803 w 1035"/>
                  <a:gd name="T107" fmla="*/ 1448 h 1804"/>
                  <a:gd name="T108" fmla="*/ 789 w 1035"/>
                  <a:gd name="T109" fmla="*/ 1775 h 1804"/>
                  <a:gd name="T110" fmla="*/ 612 w 1035"/>
                  <a:gd name="T111" fmla="*/ 856 h 1804"/>
                  <a:gd name="T112" fmla="*/ 718 w 1035"/>
                  <a:gd name="T113" fmla="*/ 1560 h 1804"/>
                  <a:gd name="T114" fmla="*/ 753 w 1035"/>
                  <a:gd name="T115" fmla="*/ 1663 h 1804"/>
                  <a:gd name="T116" fmla="*/ 706 w 1035"/>
                  <a:gd name="T117" fmla="*/ 953 h 1804"/>
                  <a:gd name="T118" fmla="*/ 490 w 1035"/>
                  <a:gd name="T119" fmla="*/ 531 h 1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35" h="1804">
                    <a:moveTo>
                      <a:pt x="120" y="612"/>
                    </a:moveTo>
                    <a:cubicBezTo>
                      <a:pt x="137" y="518"/>
                      <a:pt x="177" y="446"/>
                      <a:pt x="220" y="377"/>
                    </a:cubicBezTo>
                    <a:cubicBezTo>
                      <a:pt x="137" y="426"/>
                      <a:pt x="97" y="520"/>
                      <a:pt x="74" y="632"/>
                    </a:cubicBezTo>
                    <a:cubicBezTo>
                      <a:pt x="71" y="644"/>
                      <a:pt x="70" y="658"/>
                      <a:pt x="63" y="669"/>
                    </a:cubicBezTo>
                    <a:cubicBezTo>
                      <a:pt x="51" y="668"/>
                      <a:pt x="54" y="657"/>
                      <a:pt x="52" y="650"/>
                    </a:cubicBezTo>
                    <a:cubicBezTo>
                      <a:pt x="48" y="639"/>
                      <a:pt x="40" y="630"/>
                      <a:pt x="36" y="619"/>
                    </a:cubicBezTo>
                    <a:cubicBezTo>
                      <a:pt x="33" y="609"/>
                      <a:pt x="31" y="597"/>
                      <a:pt x="28" y="586"/>
                    </a:cubicBezTo>
                    <a:cubicBezTo>
                      <a:pt x="22" y="563"/>
                      <a:pt x="15" y="540"/>
                      <a:pt x="10" y="510"/>
                    </a:cubicBezTo>
                    <a:cubicBezTo>
                      <a:pt x="7" y="486"/>
                      <a:pt x="7" y="463"/>
                      <a:pt x="4" y="436"/>
                    </a:cubicBezTo>
                    <a:cubicBezTo>
                      <a:pt x="5" y="430"/>
                      <a:pt x="14" y="428"/>
                      <a:pt x="9" y="420"/>
                    </a:cubicBezTo>
                    <a:cubicBezTo>
                      <a:pt x="27" y="403"/>
                      <a:pt x="45" y="386"/>
                      <a:pt x="66" y="372"/>
                    </a:cubicBezTo>
                    <a:cubicBezTo>
                      <a:pt x="71" y="371"/>
                      <a:pt x="73" y="368"/>
                      <a:pt x="77" y="371"/>
                    </a:cubicBezTo>
                    <a:cubicBezTo>
                      <a:pt x="126" y="336"/>
                      <a:pt x="170" y="304"/>
                      <a:pt x="229" y="281"/>
                    </a:cubicBezTo>
                    <a:cubicBezTo>
                      <a:pt x="178" y="275"/>
                      <a:pt x="133" y="288"/>
                      <a:pt x="90" y="305"/>
                    </a:cubicBezTo>
                    <a:cubicBezTo>
                      <a:pt x="64" y="318"/>
                      <a:pt x="43" y="337"/>
                      <a:pt x="21" y="354"/>
                    </a:cubicBezTo>
                    <a:cubicBezTo>
                      <a:pt x="17" y="359"/>
                      <a:pt x="16" y="368"/>
                      <a:pt x="5" y="367"/>
                    </a:cubicBezTo>
                    <a:cubicBezTo>
                      <a:pt x="0" y="360"/>
                      <a:pt x="1" y="352"/>
                      <a:pt x="3" y="346"/>
                    </a:cubicBezTo>
                    <a:cubicBezTo>
                      <a:pt x="9" y="313"/>
                      <a:pt x="35" y="279"/>
                      <a:pt x="61" y="256"/>
                    </a:cubicBezTo>
                    <a:cubicBezTo>
                      <a:pt x="78" y="240"/>
                      <a:pt x="102" y="231"/>
                      <a:pt x="125" y="222"/>
                    </a:cubicBezTo>
                    <a:cubicBezTo>
                      <a:pt x="149" y="213"/>
                      <a:pt x="176" y="204"/>
                      <a:pt x="196" y="201"/>
                    </a:cubicBezTo>
                    <a:cubicBezTo>
                      <a:pt x="240" y="196"/>
                      <a:pt x="274" y="212"/>
                      <a:pt x="304" y="227"/>
                    </a:cubicBezTo>
                    <a:cubicBezTo>
                      <a:pt x="288" y="204"/>
                      <a:pt x="281" y="171"/>
                      <a:pt x="271" y="142"/>
                    </a:cubicBezTo>
                    <a:cubicBezTo>
                      <a:pt x="267" y="112"/>
                      <a:pt x="275" y="82"/>
                      <a:pt x="294" y="53"/>
                    </a:cubicBezTo>
                    <a:cubicBezTo>
                      <a:pt x="302" y="42"/>
                      <a:pt x="317" y="31"/>
                      <a:pt x="327" y="21"/>
                    </a:cubicBezTo>
                    <a:cubicBezTo>
                      <a:pt x="335" y="12"/>
                      <a:pt x="337" y="0"/>
                      <a:pt x="346" y="0"/>
                    </a:cubicBezTo>
                    <a:cubicBezTo>
                      <a:pt x="357" y="4"/>
                      <a:pt x="355" y="22"/>
                      <a:pt x="345" y="26"/>
                    </a:cubicBezTo>
                    <a:cubicBezTo>
                      <a:pt x="337" y="68"/>
                      <a:pt x="331" y="130"/>
                      <a:pt x="340" y="170"/>
                    </a:cubicBezTo>
                    <a:cubicBezTo>
                      <a:pt x="364" y="121"/>
                      <a:pt x="407" y="85"/>
                      <a:pt x="465" y="70"/>
                    </a:cubicBezTo>
                    <a:cubicBezTo>
                      <a:pt x="469" y="69"/>
                      <a:pt x="473" y="69"/>
                      <a:pt x="477" y="67"/>
                    </a:cubicBezTo>
                    <a:cubicBezTo>
                      <a:pt x="486" y="64"/>
                      <a:pt x="490" y="64"/>
                      <a:pt x="501" y="62"/>
                    </a:cubicBezTo>
                    <a:cubicBezTo>
                      <a:pt x="507" y="61"/>
                      <a:pt x="511" y="57"/>
                      <a:pt x="515" y="57"/>
                    </a:cubicBezTo>
                    <a:cubicBezTo>
                      <a:pt x="523" y="56"/>
                      <a:pt x="532" y="58"/>
                      <a:pt x="541" y="57"/>
                    </a:cubicBezTo>
                    <a:cubicBezTo>
                      <a:pt x="570" y="54"/>
                      <a:pt x="621" y="57"/>
                      <a:pt x="639" y="67"/>
                    </a:cubicBezTo>
                    <a:cubicBezTo>
                      <a:pt x="644" y="70"/>
                      <a:pt x="645" y="73"/>
                      <a:pt x="650" y="77"/>
                    </a:cubicBezTo>
                    <a:cubicBezTo>
                      <a:pt x="662" y="78"/>
                      <a:pt x="679" y="81"/>
                      <a:pt x="688" y="83"/>
                    </a:cubicBezTo>
                    <a:cubicBezTo>
                      <a:pt x="693" y="91"/>
                      <a:pt x="691" y="96"/>
                      <a:pt x="683" y="99"/>
                    </a:cubicBezTo>
                    <a:cubicBezTo>
                      <a:pt x="678" y="102"/>
                      <a:pt x="675" y="99"/>
                      <a:pt x="670" y="99"/>
                    </a:cubicBezTo>
                    <a:cubicBezTo>
                      <a:pt x="669" y="100"/>
                      <a:pt x="658" y="104"/>
                      <a:pt x="655" y="105"/>
                    </a:cubicBezTo>
                    <a:cubicBezTo>
                      <a:pt x="645" y="106"/>
                      <a:pt x="634" y="103"/>
                      <a:pt x="623" y="105"/>
                    </a:cubicBezTo>
                    <a:cubicBezTo>
                      <a:pt x="595" y="109"/>
                      <a:pt x="567" y="125"/>
                      <a:pt x="536" y="137"/>
                    </a:cubicBezTo>
                    <a:cubicBezTo>
                      <a:pt x="514" y="145"/>
                      <a:pt x="492" y="152"/>
                      <a:pt x="475" y="163"/>
                    </a:cubicBezTo>
                    <a:cubicBezTo>
                      <a:pt x="455" y="176"/>
                      <a:pt x="436" y="194"/>
                      <a:pt x="421" y="214"/>
                    </a:cubicBezTo>
                    <a:cubicBezTo>
                      <a:pt x="407" y="233"/>
                      <a:pt x="399" y="248"/>
                      <a:pt x="393" y="272"/>
                    </a:cubicBezTo>
                    <a:cubicBezTo>
                      <a:pt x="404" y="264"/>
                      <a:pt x="417" y="256"/>
                      <a:pt x="430" y="248"/>
                    </a:cubicBezTo>
                    <a:cubicBezTo>
                      <a:pt x="443" y="240"/>
                      <a:pt x="456" y="229"/>
                      <a:pt x="470" y="223"/>
                    </a:cubicBezTo>
                    <a:cubicBezTo>
                      <a:pt x="496" y="212"/>
                      <a:pt x="536" y="208"/>
                      <a:pt x="566" y="208"/>
                    </a:cubicBezTo>
                    <a:cubicBezTo>
                      <a:pt x="621" y="207"/>
                      <a:pt x="678" y="218"/>
                      <a:pt x="730" y="231"/>
                    </a:cubicBezTo>
                    <a:cubicBezTo>
                      <a:pt x="771" y="270"/>
                      <a:pt x="817" y="311"/>
                      <a:pt x="851" y="362"/>
                    </a:cubicBezTo>
                    <a:cubicBezTo>
                      <a:pt x="859" y="373"/>
                      <a:pt x="866" y="387"/>
                      <a:pt x="876" y="400"/>
                    </a:cubicBezTo>
                    <a:cubicBezTo>
                      <a:pt x="894" y="425"/>
                      <a:pt x="906" y="451"/>
                      <a:pt x="914" y="486"/>
                    </a:cubicBezTo>
                    <a:cubicBezTo>
                      <a:pt x="917" y="498"/>
                      <a:pt x="927" y="518"/>
                      <a:pt x="914" y="524"/>
                    </a:cubicBezTo>
                    <a:cubicBezTo>
                      <a:pt x="909" y="526"/>
                      <a:pt x="910" y="516"/>
                      <a:pt x="909" y="511"/>
                    </a:cubicBezTo>
                    <a:cubicBezTo>
                      <a:pt x="901" y="511"/>
                      <a:pt x="899" y="504"/>
                      <a:pt x="890" y="504"/>
                    </a:cubicBezTo>
                    <a:cubicBezTo>
                      <a:pt x="874" y="491"/>
                      <a:pt x="856" y="479"/>
                      <a:pt x="837" y="469"/>
                    </a:cubicBezTo>
                    <a:cubicBezTo>
                      <a:pt x="818" y="459"/>
                      <a:pt x="802" y="446"/>
                      <a:pt x="783" y="436"/>
                    </a:cubicBezTo>
                    <a:cubicBezTo>
                      <a:pt x="756" y="423"/>
                      <a:pt x="725" y="413"/>
                      <a:pt x="695" y="400"/>
                    </a:cubicBezTo>
                    <a:cubicBezTo>
                      <a:pt x="649" y="382"/>
                      <a:pt x="603" y="368"/>
                      <a:pt x="554" y="358"/>
                    </a:cubicBezTo>
                    <a:cubicBezTo>
                      <a:pt x="538" y="354"/>
                      <a:pt x="521" y="350"/>
                      <a:pt x="505" y="347"/>
                    </a:cubicBezTo>
                    <a:cubicBezTo>
                      <a:pt x="491" y="345"/>
                      <a:pt x="476" y="348"/>
                      <a:pt x="462" y="346"/>
                    </a:cubicBezTo>
                    <a:cubicBezTo>
                      <a:pt x="439" y="343"/>
                      <a:pt x="416" y="338"/>
                      <a:pt x="394" y="340"/>
                    </a:cubicBezTo>
                    <a:cubicBezTo>
                      <a:pt x="403" y="346"/>
                      <a:pt x="412" y="358"/>
                      <a:pt x="425" y="356"/>
                    </a:cubicBezTo>
                    <a:cubicBezTo>
                      <a:pt x="448" y="379"/>
                      <a:pt x="480" y="393"/>
                      <a:pt x="508" y="411"/>
                    </a:cubicBezTo>
                    <a:cubicBezTo>
                      <a:pt x="511" y="411"/>
                      <a:pt x="514" y="411"/>
                      <a:pt x="517" y="411"/>
                    </a:cubicBezTo>
                    <a:cubicBezTo>
                      <a:pt x="524" y="415"/>
                      <a:pt x="534" y="423"/>
                      <a:pt x="544" y="421"/>
                    </a:cubicBezTo>
                    <a:cubicBezTo>
                      <a:pt x="558" y="441"/>
                      <a:pt x="576" y="455"/>
                      <a:pt x="592" y="474"/>
                    </a:cubicBezTo>
                    <a:cubicBezTo>
                      <a:pt x="611" y="497"/>
                      <a:pt x="632" y="521"/>
                      <a:pt x="654" y="545"/>
                    </a:cubicBezTo>
                    <a:cubicBezTo>
                      <a:pt x="681" y="576"/>
                      <a:pt x="701" y="614"/>
                      <a:pt x="727" y="648"/>
                    </a:cubicBezTo>
                    <a:cubicBezTo>
                      <a:pt x="775" y="717"/>
                      <a:pt x="819" y="794"/>
                      <a:pt x="852" y="878"/>
                    </a:cubicBezTo>
                    <a:cubicBezTo>
                      <a:pt x="863" y="906"/>
                      <a:pt x="878" y="932"/>
                      <a:pt x="890" y="960"/>
                    </a:cubicBezTo>
                    <a:cubicBezTo>
                      <a:pt x="919" y="1028"/>
                      <a:pt x="936" y="1102"/>
                      <a:pt x="965" y="1174"/>
                    </a:cubicBezTo>
                    <a:cubicBezTo>
                      <a:pt x="972" y="1191"/>
                      <a:pt x="980" y="1209"/>
                      <a:pt x="984" y="1228"/>
                    </a:cubicBezTo>
                    <a:cubicBezTo>
                      <a:pt x="992" y="1266"/>
                      <a:pt x="1003" y="1303"/>
                      <a:pt x="1010" y="1344"/>
                    </a:cubicBezTo>
                    <a:cubicBezTo>
                      <a:pt x="1013" y="1366"/>
                      <a:pt x="1022" y="1387"/>
                      <a:pt x="1023" y="1405"/>
                    </a:cubicBezTo>
                    <a:cubicBezTo>
                      <a:pt x="1024" y="1426"/>
                      <a:pt x="1024" y="1447"/>
                      <a:pt x="1026" y="1467"/>
                    </a:cubicBezTo>
                    <a:cubicBezTo>
                      <a:pt x="1027" y="1488"/>
                      <a:pt x="1031" y="1507"/>
                      <a:pt x="1033" y="1528"/>
                    </a:cubicBezTo>
                    <a:cubicBezTo>
                      <a:pt x="1035" y="1540"/>
                      <a:pt x="1033" y="1555"/>
                      <a:pt x="1033" y="1569"/>
                    </a:cubicBezTo>
                    <a:cubicBezTo>
                      <a:pt x="1035" y="1612"/>
                      <a:pt x="1032" y="1663"/>
                      <a:pt x="1026" y="1702"/>
                    </a:cubicBezTo>
                    <a:cubicBezTo>
                      <a:pt x="1010" y="1726"/>
                      <a:pt x="988" y="1748"/>
                      <a:pt x="970" y="1775"/>
                    </a:cubicBezTo>
                    <a:cubicBezTo>
                      <a:pt x="963" y="1785"/>
                      <a:pt x="958" y="1798"/>
                      <a:pt x="944" y="1800"/>
                    </a:cubicBezTo>
                    <a:cubicBezTo>
                      <a:pt x="921" y="1804"/>
                      <a:pt x="897" y="1795"/>
                      <a:pt x="876" y="1791"/>
                    </a:cubicBezTo>
                    <a:cubicBezTo>
                      <a:pt x="871" y="1791"/>
                      <a:pt x="865" y="1791"/>
                      <a:pt x="859" y="1790"/>
                    </a:cubicBezTo>
                    <a:cubicBezTo>
                      <a:pt x="854" y="1789"/>
                      <a:pt x="849" y="1788"/>
                      <a:pt x="845" y="1787"/>
                    </a:cubicBezTo>
                    <a:cubicBezTo>
                      <a:pt x="822" y="1786"/>
                      <a:pt x="797" y="1789"/>
                      <a:pt x="774" y="1790"/>
                    </a:cubicBezTo>
                    <a:cubicBezTo>
                      <a:pt x="764" y="1790"/>
                      <a:pt x="733" y="1785"/>
                      <a:pt x="725" y="1781"/>
                    </a:cubicBezTo>
                    <a:cubicBezTo>
                      <a:pt x="705" y="1771"/>
                      <a:pt x="695" y="1737"/>
                      <a:pt x="675" y="1725"/>
                    </a:cubicBezTo>
                    <a:cubicBezTo>
                      <a:pt x="675" y="1721"/>
                      <a:pt x="672" y="1721"/>
                      <a:pt x="673" y="1715"/>
                    </a:cubicBezTo>
                    <a:cubicBezTo>
                      <a:pt x="671" y="1711"/>
                      <a:pt x="664" y="1713"/>
                      <a:pt x="664" y="1707"/>
                    </a:cubicBezTo>
                    <a:cubicBezTo>
                      <a:pt x="665" y="1699"/>
                      <a:pt x="668" y="1692"/>
                      <a:pt x="674" y="1688"/>
                    </a:cubicBezTo>
                    <a:cubicBezTo>
                      <a:pt x="691" y="1647"/>
                      <a:pt x="701" y="1608"/>
                      <a:pt x="712" y="1559"/>
                    </a:cubicBezTo>
                    <a:cubicBezTo>
                      <a:pt x="729" y="1479"/>
                      <a:pt x="721" y="1364"/>
                      <a:pt x="710" y="1277"/>
                    </a:cubicBezTo>
                    <a:cubicBezTo>
                      <a:pt x="699" y="1184"/>
                      <a:pt x="685" y="1084"/>
                      <a:pt x="651" y="994"/>
                    </a:cubicBezTo>
                    <a:cubicBezTo>
                      <a:pt x="639" y="964"/>
                      <a:pt x="632" y="932"/>
                      <a:pt x="621" y="901"/>
                    </a:cubicBezTo>
                    <a:cubicBezTo>
                      <a:pt x="610" y="871"/>
                      <a:pt x="599" y="842"/>
                      <a:pt x="586" y="814"/>
                    </a:cubicBezTo>
                    <a:cubicBezTo>
                      <a:pt x="534" y="700"/>
                      <a:pt x="463" y="602"/>
                      <a:pt x="398" y="510"/>
                    </a:cubicBezTo>
                    <a:cubicBezTo>
                      <a:pt x="391" y="449"/>
                      <a:pt x="376" y="401"/>
                      <a:pt x="366" y="345"/>
                    </a:cubicBezTo>
                    <a:cubicBezTo>
                      <a:pt x="358" y="348"/>
                      <a:pt x="356" y="356"/>
                      <a:pt x="349" y="359"/>
                    </a:cubicBezTo>
                    <a:cubicBezTo>
                      <a:pt x="342" y="371"/>
                      <a:pt x="338" y="387"/>
                      <a:pt x="332" y="400"/>
                    </a:cubicBezTo>
                    <a:cubicBezTo>
                      <a:pt x="328" y="409"/>
                      <a:pt x="322" y="413"/>
                      <a:pt x="319" y="421"/>
                    </a:cubicBezTo>
                    <a:cubicBezTo>
                      <a:pt x="301" y="468"/>
                      <a:pt x="293" y="519"/>
                      <a:pt x="288" y="577"/>
                    </a:cubicBezTo>
                    <a:cubicBezTo>
                      <a:pt x="281" y="655"/>
                      <a:pt x="305" y="734"/>
                      <a:pt x="329" y="797"/>
                    </a:cubicBezTo>
                    <a:cubicBezTo>
                      <a:pt x="333" y="805"/>
                      <a:pt x="339" y="812"/>
                      <a:pt x="342" y="820"/>
                    </a:cubicBezTo>
                    <a:cubicBezTo>
                      <a:pt x="346" y="828"/>
                      <a:pt x="347" y="837"/>
                      <a:pt x="351" y="845"/>
                    </a:cubicBezTo>
                    <a:cubicBezTo>
                      <a:pt x="355" y="851"/>
                      <a:pt x="361" y="857"/>
                      <a:pt x="360" y="865"/>
                    </a:cubicBezTo>
                    <a:cubicBezTo>
                      <a:pt x="338" y="872"/>
                      <a:pt x="323" y="845"/>
                      <a:pt x="302" y="834"/>
                    </a:cubicBezTo>
                    <a:cubicBezTo>
                      <a:pt x="298" y="832"/>
                      <a:pt x="292" y="832"/>
                      <a:pt x="288" y="830"/>
                    </a:cubicBezTo>
                    <a:cubicBezTo>
                      <a:pt x="278" y="825"/>
                      <a:pt x="266" y="816"/>
                      <a:pt x="256" y="807"/>
                    </a:cubicBezTo>
                    <a:cubicBezTo>
                      <a:pt x="236" y="791"/>
                      <a:pt x="215" y="776"/>
                      <a:pt x="195" y="758"/>
                    </a:cubicBezTo>
                    <a:cubicBezTo>
                      <a:pt x="170" y="737"/>
                      <a:pt x="146" y="719"/>
                      <a:pt x="127" y="692"/>
                    </a:cubicBezTo>
                    <a:cubicBezTo>
                      <a:pt x="124" y="689"/>
                      <a:pt x="117" y="690"/>
                      <a:pt x="116" y="686"/>
                    </a:cubicBezTo>
                    <a:cubicBezTo>
                      <a:pt x="115" y="660"/>
                      <a:pt x="110" y="614"/>
                      <a:pt x="120" y="586"/>
                    </a:cubicBezTo>
                    <a:cubicBezTo>
                      <a:pt x="126" y="591"/>
                      <a:pt x="118" y="603"/>
                      <a:pt x="120" y="612"/>
                    </a:cubicBezTo>
                    <a:close/>
                    <a:moveTo>
                      <a:pt x="424" y="529"/>
                    </a:moveTo>
                    <a:cubicBezTo>
                      <a:pt x="424" y="528"/>
                      <a:pt x="423" y="525"/>
                      <a:pt x="425" y="524"/>
                    </a:cubicBezTo>
                    <a:cubicBezTo>
                      <a:pt x="437" y="537"/>
                      <a:pt x="445" y="554"/>
                      <a:pt x="470" y="554"/>
                    </a:cubicBezTo>
                    <a:cubicBezTo>
                      <a:pt x="496" y="528"/>
                      <a:pt x="468" y="501"/>
                      <a:pt x="455" y="482"/>
                    </a:cubicBezTo>
                    <a:cubicBezTo>
                      <a:pt x="445" y="469"/>
                      <a:pt x="442" y="452"/>
                      <a:pt x="438" y="438"/>
                    </a:cubicBezTo>
                    <a:cubicBezTo>
                      <a:pt x="448" y="446"/>
                      <a:pt x="451" y="462"/>
                      <a:pt x="460" y="471"/>
                    </a:cubicBezTo>
                    <a:cubicBezTo>
                      <a:pt x="463" y="467"/>
                      <a:pt x="465" y="462"/>
                      <a:pt x="471" y="461"/>
                    </a:cubicBezTo>
                    <a:cubicBezTo>
                      <a:pt x="481" y="470"/>
                      <a:pt x="490" y="480"/>
                      <a:pt x="504" y="486"/>
                    </a:cubicBezTo>
                    <a:cubicBezTo>
                      <a:pt x="506" y="471"/>
                      <a:pt x="493" y="464"/>
                      <a:pt x="500" y="453"/>
                    </a:cubicBezTo>
                    <a:cubicBezTo>
                      <a:pt x="482" y="436"/>
                      <a:pt x="458" y="424"/>
                      <a:pt x="442" y="404"/>
                    </a:cubicBezTo>
                    <a:cubicBezTo>
                      <a:pt x="437" y="404"/>
                      <a:pt x="438" y="409"/>
                      <a:pt x="434" y="409"/>
                    </a:cubicBezTo>
                    <a:cubicBezTo>
                      <a:pt x="426" y="408"/>
                      <a:pt x="424" y="402"/>
                      <a:pt x="417" y="400"/>
                    </a:cubicBezTo>
                    <a:cubicBezTo>
                      <a:pt x="420" y="408"/>
                      <a:pt x="416" y="413"/>
                      <a:pt x="412" y="417"/>
                    </a:cubicBezTo>
                    <a:cubicBezTo>
                      <a:pt x="403" y="421"/>
                      <a:pt x="396" y="413"/>
                      <a:pt x="387" y="409"/>
                    </a:cubicBezTo>
                    <a:cubicBezTo>
                      <a:pt x="398" y="454"/>
                      <a:pt x="403" y="499"/>
                      <a:pt x="424" y="529"/>
                    </a:cubicBezTo>
                    <a:close/>
                    <a:moveTo>
                      <a:pt x="288" y="90"/>
                    </a:moveTo>
                    <a:cubicBezTo>
                      <a:pt x="268" y="165"/>
                      <a:pt x="311" y="234"/>
                      <a:pt x="356" y="269"/>
                    </a:cubicBezTo>
                    <a:cubicBezTo>
                      <a:pt x="345" y="231"/>
                      <a:pt x="329" y="192"/>
                      <a:pt x="327" y="147"/>
                    </a:cubicBezTo>
                    <a:cubicBezTo>
                      <a:pt x="324" y="97"/>
                      <a:pt x="331" y="60"/>
                      <a:pt x="333" y="30"/>
                    </a:cubicBezTo>
                    <a:cubicBezTo>
                      <a:pt x="323" y="39"/>
                      <a:pt x="304" y="50"/>
                      <a:pt x="311" y="66"/>
                    </a:cubicBezTo>
                    <a:cubicBezTo>
                      <a:pt x="314" y="62"/>
                      <a:pt x="319" y="67"/>
                      <a:pt x="319" y="70"/>
                    </a:cubicBezTo>
                    <a:cubicBezTo>
                      <a:pt x="311" y="78"/>
                      <a:pt x="307" y="90"/>
                      <a:pt x="311" y="102"/>
                    </a:cubicBezTo>
                    <a:cubicBezTo>
                      <a:pt x="312" y="105"/>
                      <a:pt x="318" y="97"/>
                      <a:pt x="320" y="102"/>
                    </a:cubicBezTo>
                    <a:cubicBezTo>
                      <a:pt x="323" y="109"/>
                      <a:pt x="314" y="113"/>
                      <a:pt x="313" y="120"/>
                    </a:cubicBezTo>
                    <a:cubicBezTo>
                      <a:pt x="318" y="140"/>
                      <a:pt x="324" y="166"/>
                      <a:pt x="324" y="187"/>
                    </a:cubicBezTo>
                    <a:cubicBezTo>
                      <a:pt x="312" y="172"/>
                      <a:pt x="315" y="143"/>
                      <a:pt x="306" y="125"/>
                    </a:cubicBezTo>
                    <a:cubicBezTo>
                      <a:pt x="303" y="130"/>
                      <a:pt x="302" y="135"/>
                      <a:pt x="296" y="137"/>
                    </a:cubicBezTo>
                    <a:cubicBezTo>
                      <a:pt x="295" y="121"/>
                      <a:pt x="312" y="110"/>
                      <a:pt x="301" y="89"/>
                    </a:cubicBezTo>
                    <a:cubicBezTo>
                      <a:pt x="297" y="93"/>
                      <a:pt x="293" y="102"/>
                      <a:pt x="288" y="101"/>
                    </a:cubicBezTo>
                    <a:cubicBezTo>
                      <a:pt x="287" y="85"/>
                      <a:pt x="307" y="83"/>
                      <a:pt x="301" y="66"/>
                    </a:cubicBezTo>
                    <a:cubicBezTo>
                      <a:pt x="298" y="75"/>
                      <a:pt x="293" y="83"/>
                      <a:pt x="288" y="90"/>
                    </a:cubicBezTo>
                    <a:close/>
                    <a:moveTo>
                      <a:pt x="491" y="93"/>
                    </a:moveTo>
                    <a:cubicBezTo>
                      <a:pt x="490" y="99"/>
                      <a:pt x="496" y="104"/>
                      <a:pt x="492" y="110"/>
                    </a:cubicBezTo>
                    <a:cubicBezTo>
                      <a:pt x="485" y="110"/>
                      <a:pt x="486" y="102"/>
                      <a:pt x="483" y="98"/>
                    </a:cubicBezTo>
                    <a:cubicBezTo>
                      <a:pt x="476" y="100"/>
                      <a:pt x="473" y="106"/>
                      <a:pt x="466" y="107"/>
                    </a:cubicBezTo>
                    <a:cubicBezTo>
                      <a:pt x="467" y="113"/>
                      <a:pt x="477" y="127"/>
                      <a:pt x="466" y="129"/>
                    </a:cubicBezTo>
                    <a:cubicBezTo>
                      <a:pt x="462" y="125"/>
                      <a:pt x="462" y="117"/>
                      <a:pt x="457" y="114"/>
                    </a:cubicBezTo>
                    <a:cubicBezTo>
                      <a:pt x="454" y="116"/>
                      <a:pt x="448" y="123"/>
                      <a:pt x="444" y="121"/>
                    </a:cubicBezTo>
                    <a:cubicBezTo>
                      <a:pt x="453" y="108"/>
                      <a:pt x="467" y="101"/>
                      <a:pt x="480" y="93"/>
                    </a:cubicBezTo>
                    <a:cubicBezTo>
                      <a:pt x="478" y="89"/>
                      <a:pt x="476" y="80"/>
                      <a:pt x="482" y="79"/>
                    </a:cubicBezTo>
                    <a:cubicBezTo>
                      <a:pt x="486" y="81"/>
                      <a:pt x="485" y="87"/>
                      <a:pt x="490" y="88"/>
                    </a:cubicBezTo>
                    <a:cubicBezTo>
                      <a:pt x="499" y="81"/>
                      <a:pt x="513" y="78"/>
                      <a:pt x="521" y="70"/>
                    </a:cubicBezTo>
                    <a:cubicBezTo>
                      <a:pt x="450" y="78"/>
                      <a:pt x="398" y="103"/>
                      <a:pt x="362" y="148"/>
                    </a:cubicBezTo>
                    <a:cubicBezTo>
                      <a:pt x="354" y="159"/>
                      <a:pt x="344" y="177"/>
                      <a:pt x="344" y="187"/>
                    </a:cubicBezTo>
                    <a:cubicBezTo>
                      <a:pt x="342" y="203"/>
                      <a:pt x="352" y="222"/>
                      <a:pt x="356" y="238"/>
                    </a:cubicBezTo>
                    <a:cubicBezTo>
                      <a:pt x="362" y="255"/>
                      <a:pt x="367" y="272"/>
                      <a:pt x="377" y="284"/>
                    </a:cubicBezTo>
                    <a:cubicBezTo>
                      <a:pt x="391" y="251"/>
                      <a:pt x="401" y="221"/>
                      <a:pt x="422" y="196"/>
                    </a:cubicBezTo>
                    <a:cubicBezTo>
                      <a:pt x="432" y="185"/>
                      <a:pt x="445" y="173"/>
                      <a:pt x="456" y="163"/>
                    </a:cubicBezTo>
                    <a:cubicBezTo>
                      <a:pt x="483" y="137"/>
                      <a:pt x="510" y="114"/>
                      <a:pt x="541" y="93"/>
                    </a:cubicBezTo>
                    <a:cubicBezTo>
                      <a:pt x="560" y="81"/>
                      <a:pt x="587" y="76"/>
                      <a:pt x="611" y="72"/>
                    </a:cubicBezTo>
                    <a:cubicBezTo>
                      <a:pt x="566" y="60"/>
                      <a:pt x="527" y="74"/>
                      <a:pt x="491" y="93"/>
                    </a:cubicBezTo>
                    <a:close/>
                    <a:moveTo>
                      <a:pt x="585" y="86"/>
                    </a:moveTo>
                    <a:cubicBezTo>
                      <a:pt x="550" y="97"/>
                      <a:pt x="525" y="117"/>
                      <a:pt x="499" y="136"/>
                    </a:cubicBezTo>
                    <a:cubicBezTo>
                      <a:pt x="502" y="140"/>
                      <a:pt x="504" y="134"/>
                      <a:pt x="506" y="133"/>
                    </a:cubicBezTo>
                    <a:cubicBezTo>
                      <a:pt x="509" y="132"/>
                      <a:pt x="514" y="133"/>
                      <a:pt x="518" y="132"/>
                    </a:cubicBezTo>
                    <a:cubicBezTo>
                      <a:pt x="560" y="118"/>
                      <a:pt x="603" y="87"/>
                      <a:pt x="657" y="92"/>
                    </a:cubicBezTo>
                    <a:cubicBezTo>
                      <a:pt x="634" y="83"/>
                      <a:pt x="609" y="89"/>
                      <a:pt x="585" y="86"/>
                    </a:cubicBezTo>
                    <a:close/>
                    <a:moveTo>
                      <a:pt x="214" y="213"/>
                    </a:moveTo>
                    <a:cubicBezTo>
                      <a:pt x="128" y="213"/>
                      <a:pt x="33" y="263"/>
                      <a:pt x="14" y="346"/>
                    </a:cubicBezTo>
                    <a:cubicBezTo>
                      <a:pt x="66" y="299"/>
                      <a:pt x="136" y="266"/>
                      <a:pt x="218" y="271"/>
                    </a:cubicBezTo>
                    <a:cubicBezTo>
                      <a:pt x="270" y="275"/>
                      <a:pt x="333" y="285"/>
                      <a:pt x="371" y="311"/>
                    </a:cubicBezTo>
                    <a:cubicBezTo>
                      <a:pt x="365" y="302"/>
                      <a:pt x="348" y="266"/>
                      <a:pt x="336" y="276"/>
                    </a:cubicBezTo>
                    <a:cubicBezTo>
                      <a:pt x="324" y="266"/>
                      <a:pt x="300" y="251"/>
                      <a:pt x="283" y="258"/>
                    </a:cubicBezTo>
                    <a:cubicBezTo>
                      <a:pt x="280" y="249"/>
                      <a:pt x="259" y="250"/>
                      <a:pt x="247" y="247"/>
                    </a:cubicBezTo>
                    <a:cubicBezTo>
                      <a:pt x="246" y="250"/>
                      <a:pt x="248" y="255"/>
                      <a:pt x="244" y="256"/>
                    </a:cubicBezTo>
                    <a:cubicBezTo>
                      <a:pt x="240" y="248"/>
                      <a:pt x="231" y="244"/>
                      <a:pt x="229" y="234"/>
                    </a:cubicBezTo>
                    <a:cubicBezTo>
                      <a:pt x="237" y="228"/>
                      <a:pt x="240" y="240"/>
                      <a:pt x="247" y="243"/>
                    </a:cubicBezTo>
                    <a:cubicBezTo>
                      <a:pt x="256" y="246"/>
                      <a:pt x="268" y="242"/>
                      <a:pt x="276" y="247"/>
                    </a:cubicBezTo>
                    <a:cubicBezTo>
                      <a:pt x="278" y="245"/>
                      <a:pt x="269" y="237"/>
                      <a:pt x="278" y="235"/>
                    </a:cubicBezTo>
                    <a:cubicBezTo>
                      <a:pt x="283" y="237"/>
                      <a:pt x="284" y="244"/>
                      <a:pt x="287" y="249"/>
                    </a:cubicBezTo>
                    <a:cubicBezTo>
                      <a:pt x="305" y="252"/>
                      <a:pt x="319" y="257"/>
                      <a:pt x="333" y="263"/>
                    </a:cubicBezTo>
                    <a:cubicBezTo>
                      <a:pt x="303" y="232"/>
                      <a:pt x="260" y="213"/>
                      <a:pt x="214" y="213"/>
                    </a:cubicBezTo>
                    <a:close/>
                    <a:moveTo>
                      <a:pt x="895" y="456"/>
                    </a:moveTo>
                    <a:cubicBezTo>
                      <a:pt x="892" y="449"/>
                      <a:pt x="890" y="440"/>
                      <a:pt x="887" y="434"/>
                    </a:cubicBezTo>
                    <a:cubicBezTo>
                      <a:pt x="880" y="418"/>
                      <a:pt x="867" y="407"/>
                      <a:pt x="858" y="393"/>
                    </a:cubicBezTo>
                    <a:cubicBezTo>
                      <a:pt x="849" y="380"/>
                      <a:pt x="841" y="366"/>
                      <a:pt x="832" y="354"/>
                    </a:cubicBezTo>
                    <a:cubicBezTo>
                      <a:pt x="804" y="316"/>
                      <a:pt x="772" y="279"/>
                      <a:pt x="735" y="253"/>
                    </a:cubicBezTo>
                    <a:cubicBezTo>
                      <a:pt x="730" y="253"/>
                      <a:pt x="727" y="250"/>
                      <a:pt x="722" y="250"/>
                    </a:cubicBezTo>
                    <a:cubicBezTo>
                      <a:pt x="717" y="245"/>
                      <a:pt x="711" y="239"/>
                      <a:pt x="704" y="236"/>
                    </a:cubicBezTo>
                    <a:cubicBezTo>
                      <a:pt x="672" y="223"/>
                      <a:pt x="604" y="221"/>
                      <a:pt x="567" y="218"/>
                    </a:cubicBezTo>
                    <a:cubicBezTo>
                      <a:pt x="535" y="216"/>
                      <a:pt x="508" y="228"/>
                      <a:pt x="483" y="230"/>
                    </a:cubicBezTo>
                    <a:cubicBezTo>
                      <a:pt x="447" y="252"/>
                      <a:pt x="405" y="268"/>
                      <a:pt x="384" y="305"/>
                    </a:cubicBezTo>
                    <a:cubicBezTo>
                      <a:pt x="384" y="314"/>
                      <a:pt x="390" y="319"/>
                      <a:pt x="390" y="329"/>
                    </a:cubicBezTo>
                    <a:cubicBezTo>
                      <a:pt x="421" y="330"/>
                      <a:pt x="448" y="335"/>
                      <a:pt x="474" y="337"/>
                    </a:cubicBezTo>
                    <a:cubicBezTo>
                      <a:pt x="521" y="341"/>
                      <a:pt x="564" y="349"/>
                      <a:pt x="601" y="360"/>
                    </a:cubicBezTo>
                    <a:cubicBezTo>
                      <a:pt x="611" y="363"/>
                      <a:pt x="622" y="364"/>
                      <a:pt x="632" y="367"/>
                    </a:cubicBezTo>
                    <a:cubicBezTo>
                      <a:pt x="671" y="378"/>
                      <a:pt x="702" y="395"/>
                      <a:pt x="736" y="407"/>
                    </a:cubicBezTo>
                    <a:cubicBezTo>
                      <a:pt x="755" y="413"/>
                      <a:pt x="771" y="423"/>
                      <a:pt x="790" y="429"/>
                    </a:cubicBezTo>
                    <a:cubicBezTo>
                      <a:pt x="829" y="456"/>
                      <a:pt x="875" y="477"/>
                      <a:pt x="909" y="509"/>
                    </a:cubicBezTo>
                    <a:cubicBezTo>
                      <a:pt x="906" y="489"/>
                      <a:pt x="902" y="472"/>
                      <a:pt x="895" y="456"/>
                    </a:cubicBezTo>
                    <a:close/>
                    <a:moveTo>
                      <a:pt x="314" y="297"/>
                    </a:moveTo>
                    <a:cubicBezTo>
                      <a:pt x="289" y="290"/>
                      <a:pt x="270" y="287"/>
                      <a:pt x="253" y="287"/>
                    </a:cubicBezTo>
                    <a:cubicBezTo>
                      <a:pt x="248" y="290"/>
                      <a:pt x="247" y="288"/>
                      <a:pt x="240" y="288"/>
                    </a:cubicBezTo>
                    <a:cubicBezTo>
                      <a:pt x="209" y="297"/>
                      <a:pt x="185" y="309"/>
                      <a:pt x="160" y="325"/>
                    </a:cubicBezTo>
                    <a:cubicBezTo>
                      <a:pt x="125" y="348"/>
                      <a:pt x="95" y="370"/>
                      <a:pt x="65" y="395"/>
                    </a:cubicBezTo>
                    <a:cubicBezTo>
                      <a:pt x="49" y="408"/>
                      <a:pt x="31" y="418"/>
                      <a:pt x="18" y="433"/>
                    </a:cubicBezTo>
                    <a:cubicBezTo>
                      <a:pt x="13" y="471"/>
                      <a:pt x="17" y="514"/>
                      <a:pt x="27" y="554"/>
                    </a:cubicBezTo>
                    <a:cubicBezTo>
                      <a:pt x="36" y="588"/>
                      <a:pt x="46" y="620"/>
                      <a:pt x="59" y="643"/>
                    </a:cubicBezTo>
                    <a:cubicBezTo>
                      <a:pt x="71" y="605"/>
                      <a:pt x="77" y="562"/>
                      <a:pt x="93" y="522"/>
                    </a:cubicBezTo>
                    <a:cubicBezTo>
                      <a:pt x="121" y="453"/>
                      <a:pt x="171" y="393"/>
                      <a:pt x="234" y="358"/>
                    </a:cubicBezTo>
                    <a:cubicBezTo>
                      <a:pt x="270" y="337"/>
                      <a:pt x="329" y="319"/>
                      <a:pt x="369" y="328"/>
                    </a:cubicBezTo>
                    <a:cubicBezTo>
                      <a:pt x="360" y="309"/>
                      <a:pt x="341" y="304"/>
                      <a:pt x="314" y="297"/>
                    </a:cubicBezTo>
                    <a:close/>
                    <a:moveTo>
                      <a:pt x="309" y="338"/>
                    </a:moveTo>
                    <a:cubicBezTo>
                      <a:pt x="306" y="346"/>
                      <a:pt x="299" y="349"/>
                      <a:pt x="297" y="358"/>
                    </a:cubicBezTo>
                    <a:cubicBezTo>
                      <a:pt x="299" y="358"/>
                      <a:pt x="304" y="360"/>
                      <a:pt x="304" y="365"/>
                    </a:cubicBezTo>
                    <a:cubicBezTo>
                      <a:pt x="296" y="368"/>
                      <a:pt x="285" y="369"/>
                      <a:pt x="285" y="380"/>
                    </a:cubicBezTo>
                    <a:cubicBezTo>
                      <a:pt x="292" y="380"/>
                      <a:pt x="296" y="380"/>
                      <a:pt x="296" y="389"/>
                    </a:cubicBezTo>
                    <a:cubicBezTo>
                      <a:pt x="293" y="393"/>
                      <a:pt x="286" y="390"/>
                      <a:pt x="282" y="387"/>
                    </a:cubicBezTo>
                    <a:cubicBezTo>
                      <a:pt x="271" y="402"/>
                      <a:pt x="267" y="422"/>
                      <a:pt x="257" y="436"/>
                    </a:cubicBezTo>
                    <a:cubicBezTo>
                      <a:pt x="257" y="414"/>
                      <a:pt x="266" y="405"/>
                      <a:pt x="273" y="387"/>
                    </a:cubicBezTo>
                    <a:cubicBezTo>
                      <a:pt x="263" y="385"/>
                      <a:pt x="259" y="385"/>
                      <a:pt x="248" y="385"/>
                    </a:cubicBezTo>
                    <a:cubicBezTo>
                      <a:pt x="244" y="396"/>
                      <a:pt x="241" y="408"/>
                      <a:pt x="234" y="416"/>
                    </a:cubicBezTo>
                    <a:cubicBezTo>
                      <a:pt x="238" y="391"/>
                      <a:pt x="245" y="375"/>
                      <a:pt x="256" y="356"/>
                    </a:cubicBezTo>
                    <a:cubicBezTo>
                      <a:pt x="250" y="357"/>
                      <a:pt x="247" y="360"/>
                      <a:pt x="243" y="362"/>
                    </a:cubicBezTo>
                    <a:cubicBezTo>
                      <a:pt x="241" y="364"/>
                      <a:pt x="244" y="367"/>
                      <a:pt x="242" y="371"/>
                    </a:cubicBezTo>
                    <a:cubicBezTo>
                      <a:pt x="237" y="374"/>
                      <a:pt x="234" y="378"/>
                      <a:pt x="229" y="380"/>
                    </a:cubicBezTo>
                    <a:cubicBezTo>
                      <a:pt x="216" y="400"/>
                      <a:pt x="201" y="422"/>
                      <a:pt x="189" y="447"/>
                    </a:cubicBezTo>
                    <a:cubicBezTo>
                      <a:pt x="181" y="462"/>
                      <a:pt x="176" y="479"/>
                      <a:pt x="169" y="495"/>
                    </a:cubicBezTo>
                    <a:cubicBezTo>
                      <a:pt x="168" y="498"/>
                      <a:pt x="163" y="501"/>
                      <a:pt x="161" y="505"/>
                    </a:cubicBezTo>
                    <a:cubicBezTo>
                      <a:pt x="159" y="511"/>
                      <a:pt x="160" y="517"/>
                      <a:pt x="158" y="523"/>
                    </a:cubicBezTo>
                    <a:cubicBezTo>
                      <a:pt x="156" y="528"/>
                      <a:pt x="151" y="532"/>
                      <a:pt x="149" y="537"/>
                    </a:cubicBezTo>
                    <a:cubicBezTo>
                      <a:pt x="147" y="540"/>
                      <a:pt x="148" y="544"/>
                      <a:pt x="147" y="548"/>
                    </a:cubicBezTo>
                    <a:cubicBezTo>
                      <a:pt x="140" y="567"/>
                      <a:pt x="135" y="586"/>
                      <a:pt x="130" y="608"/>
                    </a:cubicBezTo>
                    <a:cubicBezTo>
                      <a:pt x="128" y="621"/>
                      <a:pt x="124" y="634"/>
                      <a:pt x="123" y="644"/>
                    </a:cubicBezTo>
                    <a:cubicBezTo>
                      <a:pt x="121" y="667"/>
                      <a:pt x="133" y="673"/>
                      <a:pt x="134" y="687"/>
                    </a:cubicBezTo>
                    <a:cubicBezTo>
                      <a:pt x="144" y="696"/>
                      <a:pt x="151" y="707"/>
                      <a:pt x="163" y="714"/>
                    </a:cubicBezTo>
                    <a:cubicBezTo>
                      <a:pt x="176" y="732"/>
                      <a:pt x="194" y="744"/>
                      <a:pt x="211" y="759"/>
                    </a:cubicBezTo>
                    <a:cubicBezTo>
                      <a:pt x="251" y="797"/>
                      <a:pt x="299" y="824"/>
                      <a:pt x="346" y="854"/>
                    </a:cubicBezTo>
                    <a:cubicBezTo>
                      <a:pt x="339" y="841"/>
                      <a:pt x="333" y="828"/>
                      <a:pt x="328" y="812"/>
                    </a:cubicBezTo>
                    <a:cubicBezTo>
                      <a:pt x="321" y="788"/>
                      <a:pt x="306" y="763"/>
                      <a:pt x="298" y="737"/>
                    </a:cubicBezTo>
                    <a:cubicBezTo>
                      <a:pt x="293" y="720"/>
                      <a:pt x="289" y="697"/>
                      <a:pt x="285" y="681"/>
                    </a:cubicBezTo>
                    <a:cubicBezTo>
                      <a:pt x="281" y="657"/>
                      <a:pt x="275" y="613"/>
                      <a:pt x="276" y="590"/>
                    </a:cubicBezTo>
                    <a:cubicBezTo>
                      <a:pt x="281" y="495"/>
                      <a:pt x="309" y="406"/>
                      <a:pt x="355" y="337"/>
                    </a:cubicBezTo>
                    <a:cubicBezTo>
                      <a:pt x="343" y="331"/>
                      <a:pt x="321" y="339"/>
                      <a:pt x="309" y="338"/>
                    </a:cubicBezTo>
                    <a:close/>
                    <a:moveTo>
                      <a:pt x="266" y="358"/>
                    </a:moveTo>
                    <a:cubicBezTo>
                      <a:pt x="275" y="359"/>
                      <a:pt x="280" y="356"/>
                      <a:pt x="288" y="359"/>
                    </a:cubicBezTo>
                    <a:cubicBezTo>
                      <a:pt x="290" y="351"/>
                      <a:pt x="296" y="347"/>
                      <a:pt x="298" y="340"/>
                    </a:cubicBezTo>
                    <a:cubicBezTo>
                      <a:pt x="286" y="344"/>
                      <a:pt x="270" y="344"/>
                      <a:pt x="266" y="358"/>
                    </a:cubicBezTo>
                    <a:close/>
                    <a:moveTo>
                      <a:pt x="406" y="405"/>
                    </a:moveTo>
                    <a:cubicBezTo>
                      <a:pt x="408" y="401"/>
                      <a:pt x="405" y="396"/>
                      <a:pt x="403" y="390"/>
                    </a:cubicBezTo>
                    <a:cubicBezTo>
                      <a:pt x="412" y="375"/>
                      <a:pt x="423" y="398"/>
                      <a:pt x="431" y="395"/>
                    </a:cubicBezTo>
                    <a:cubicBezTo>
                      <a:pt x="426" y="364"/>
                      <a:pt x="397" y="356"/>
                      <a:pt x="375" y="341"/>
                    </a:cubicBezTo>
                    <a:cubicBezTo>
                      <a:pt x="378" y="363"/>
                      <a:pt x="379" y="406"/>
                      <a:pt x="406" y="405"/>
                    </a:cubicBezTo>
                    <a:close/>
                    <a:moveTo>
                      <a:pt x="254" y="377"/>
                    </a:moveTo>
                    <a:cubicBezTo>
                      <a:pt x="263" y="379"/>
                      <a:pt x="267" y="378"/>
                      <a:pt x="278" y="378"/>
                    </a:cubicBezTo>
                    <a:cubicBezTo>
                      <a:pt x="278" y="374"/>
                      <a:pt x="284" y="369"/>
                      <a:pt x="282" y="365"/>
                    </a:cubicBezTo>
                    <a:cubicBezTo>
                      <a:pt x="271" y="365"/>
                      <a:pt x="270" y="365"/>
                      <a:pt x="261" y="363"/>
                    </a:cubicBezTo>
                    <a:cubicBezTo>
                      <a:pt x="259" y="368"/>
                      <a:pt x="254" y="370"/>
                      <a:pt x="254" y="377"/>
                    </a:cubicBezTo>
                    <a:close/>
                    <a:moveTo>
                      <a:pt x="442" y="399"/>
                    </a:moveTo>
                    <a:cubicBezTo>
                      <a:pt x="466" y="418"/>
                      <a:pt x="491" y="436"/>
                      <a:pt x="517" y="453"/>
                    </a:cubicBezTo>
                    <a:cubicBezTo>
                      <a:pt x="519" y="471"/>
                      <a:pt x="536" y="477"/>
                      <a:pt x="548" y="482"/>
                    </a:cubicBezTo>
                    <a:cubicBezTo>
                      <a:pt x="549" y="460"/>
                      <a:pt x="540" y="450"/>
                      <a:pt x="537" y="433"/>
                    </a:cubicBezTo>
                    <a:cubicBezTo>
                      <a:pt x="529" y="428"/>
                      <a:pt x="520" y="425"/>
                      <a:pt x="514" y="418"/>
                    </a:cubicBezTo>
                    <a:cubicBezTo>
                      <a:pt x="483" y="411"/>
                      <a:pt x="459" y="389"/>
                      <a:pt x="435" y="378"/>
                    </a:cubicBezTo>
                    <a:cubicBezTo>
                      <a:pt x="439" y="383"/>
                      <a:pt x="441" y="391"/>
                      <a:pt x="442" y="399"/>
                    </a:cubicBezTo>
                    <a:close/>
                    <a:moveTo>
                      <a:pt x="550" y="497"/>
                    </a:moveTo>
                    <a:cubicBezTo>
                      <a:pt x="586" y="551"/>
                      <a:pt x="626" y="603"/>
                      <a:pt x="661" y="657"/>
                    </a:cubicBezTo>
                    <a:cubicBezTo>
                      <a:pt x="678" y="684"/>
                      <a:pt x="695" y="714"/>
                      <a:pt x="712" y="743"/>
                    </a:cubicBezTo>
                    <a:cubicBezTo>
                      <a:pt x="728" y="771"/>
                      <a:pt x="746" y="801"/>
                      <a:pt x="759" y="830"/>
                    </a:cubicBezTo>
                    <a:cubicBezTo>
                      <a:pt x="779" y="874"/>
                      <a:pt x="798" y="920"/>
                      <a:pt x="820" y="965"/>
                    </a:cubicBezTo>
                    <a:cubicBezTo>
                      <a:pt x="836" y="997"/>
                      <a:pt x="850" y="1034"/>
                      <a:pt x="861" y="1069"/>
                    </a:cubicBezTo>
                    <a:cubicBezTo>
                      <a:pt x="872" y="1103"/>
                      <a:pt x="880" y="1141"/>
                      <a:pt x="891" y="1178"/>
                    </a:cubicBezTo>
                    <a:cubicBezTo>
                      <a:pt x="895" y="1190"/>
                      <a:pt x="898" y="1203"/>
                      <a:pt x="900" y="1217"/>
                    </a:cubicBezTo>
                    <a:cubicBezTo>
                      <a:pt x="903" y="1230"/>
                      <a:pt x="908" y="1241"/>
                      <a:pt x="911" y="1254"/>
                    </a:cubicBezTo>
                    <a:cubicBezTo>
                      <a:pt x="913" y="1267"/>
                      <a:pt x="914" y="1280"/>
                      <a:pt x="917" y="1293"/>
                    </a:cubicBezTo>
                    <a:cubicBezTo>
                      <a:pt x="923" y="1317"/>
                      <a:pt x="929" y="1341"/>
                      <a:pt x="934" y="1368"/>
                    </a:cubicBezTo>
                    <a:cubicBezTo>
                      <a:pt x="936" y="1380"/>
                      <a:pt x="940" y="1392"/>
                      <a:pt x="942" y="1404"/>
                    </a:cubicBezTo>
                    <a:cubicBezTo>
                      <a:pt x="949" y="1453"/>
                      <a:pt x="950" y="1496"/>
                      <a:pt x="954" y="1545"/>
                    </a:cubicBezTo>
                    <a:cubicBezTo>
                      <a:pt x="958" y="1584"/>
                      <a:pt x="957" y="1624"/>
                      <a:pt x="956" y="1665"/>
                    </a:cubicBezTo>
                    <a:cubicBezTo>
                      <a:pt x="955" y="1673"/>
                      <a:pt x="958" y="1682"/>
                      <a:pt x="957" y="1689"/>
                    </a:cubicBezTo>
                    <a:cubicBezTo>
                      <a:pt x="957" y="1695"/>
                      <a:pt x="953" y="1701"/>
                      <a:pt x="952" y="1707"/>
                    </a:cubicBezTo>
                    <a:cubicBezTo>
                      <a:pt x="950" y="1727"/>
                      <a:pt x="951" y="1753"/>
                      <a:pt x="944" y="1776"/>
                    </a:cubicBezTo>
                    <a:cubicBezTo>
                      <a:pt x="945" y="1779"/>
                      <a:pt x="936" y="1783"/>
                      <a:pt x="942" y="1784"/>
                    </a:cubicBezTo>
                    <a:cubicBezTo>
                      <a:pt x="960" y="1775"/>
                      <a:pt x="970" y="1755"/>
                      <a:pt x="983" y="1740"/>
                    </a:cubicBezTo>
                    <a:cubicBezTo>
                      <a:pt x="995" y="1725"/>
                      <a:pt x="1011" y="1705"/>
                      <a:pt x="1018" y="1688"/>
                    </a:cubicBezTo>
                    <a:cubicBezTo>
                      <a:pt x="1022" y="1678"/>
                      <a:pt x="1022" y="1664"/>
                      <a:pt x="1023" y="1652"/>
                    </a:cubicBezTo>
                    <a:cubicBezTo>
                      <a:pt x="1023" y="1639"/>
                      <a:pt x="1026" y="1627"/>
                      <a:pt x="1027" y="1614"/>
                    </a:cubicBezTo>
                    <a:cubicBezTo>
                      <a:pt x="1030" y="1565"/>
                      <a:pt x="1020" y="1507"/>
                      <a:pt x="1016" y="1454"/>
                    </a:cubicBezTo>
                    <a:cubicBezTo>
                      <a:pt x="1013" y="1400"/>
                      <a:pt x="1007" y="1348"/>
                      <a:pt x="995" y="1298"/>
                    </a:cubicBezTo>
                    <a:cubicBezTo>
                      <a:pt x="989" y="1275"/>
                      <a:pt x="980" y="1253"/>
                      <a:pt x="975" y="1230"/>
                    </a:cubicBezTo>
                    <a:cubicBezTo>
                      <a:pt x="970" y="1206"/>
                      <a:pt x="960" y="1185"/>
                      <a:pt x="952" y="1162"/>
                    </a:cubicBezTo>
                    <a:cubicBezTo>
                      <a:pt x="936" y="1118"/>
                      <a:pt x="922" y="1073"/>
                      <a:pt x="908" y="1028"/>
                    </a:cubicBezTo>
                    <a:cubicBezTo>
                      <a:pt x="895" y="986"/>
                      <a:pt x="873" y="943"/>
                      <a:pt x="855" y="900"/>
                    </a:cubicBezTo>
                    <a:cubicBezTo>
                      <a:pt x="817" y="813"/>
                      <a:pt x="778" y="737"/>
                      <a:pt x="730" y="664"/>
                    </a:cubicBezTo>
                    <a:cubicBezTo>
                      <a:pt x="718" y="646"/>
                      <a:pt x="703" y="630"/>
                      <a:pt x="691" y="612"/>
                    </a:cubicBezTo>
                    <a:cubicBezTo>
                      <a:pt x="678" y="594"/>
                      <a:pt x="668" y="573"/>
                      <a:pt x="655" y="557"/>
                    </a:cubicBezTo>
                    <a:cubicBezTo>
                      <a:pt x="646" y="545"/>
                      <a:pt x="632" y="536"/>
                      <a:pt x="621" y="524"/>
                    </a:cubicBezTo>
                    <a:cubicBezTo>
                      <a:pt x="596" y="497"/>
                      <a:pt x="578" y="465"/>
                      <a:pt x="552" y="444"/>
                    </a:cubicBezTo>
                    <a:cubicBezTo>
                      <a:pt x="551" y="443"/>
                      <a:pt x="551" y="443"/>
                      <a:pt x="550" y="443"/>
                    </a:cubicBezTo>
                    <a:cubicBezTo>
                      <a:pt x="554" y="459"/>
                      <a:pt x="562" y="483"/>
                      <a:pt x="550" y="497"/>
                    </a:cubicBezTo>
                    <a:close/>
                    <a:moveTo>
                      <a:pt x="947" y="1592"/>
                    </a:moveTo>
                    <a:cubicBezTo>
                      <a:pt x="946" y="1575"/>
                      <a:pt x="942" y="1556"/>
                      <a:pt x="942" y="1538"/>
                    </a:cubicBezTo>
                    <a:cubicBezTo>
                      <a:pt x="939" y="1491"/>
                      <a:pt x="939" y="1447"/>
                      <a:pt x="931" y="1404"/>
                    </a:cubicBezTo>
                    <a:cubicBezTo>
                      <a:pt x="925" y="1370"/>
                      <a:pt x="917" y="1336"/>
                      <a:pt x="911" y="1303"/>
                    </a:cubicBezTo>
                    <a:cubicBezTo>
                      <a:pt x="894" y="1222"/>
                      <a:pt x="873" y="1140"/>
                      <a:pt x="850" y="1067"/>
                    </a:cubicBezTo>
                    <a:cubicBezTo>
                      <a:pt x="837" y="1026"/>
                      <a:pt x="821" y="993"/>
                      <a:pt x="805" y="957"/>
                    </a:cubicBezTo>
                    <a:cubicBezTo>
                      <a:pt x="780" y="903"/>
                      <a:pt x="757" y="850"/>
                      <a:pt x="731" y="799"/>
                    </a:cubicBezTo>
                    <a:cubicBezTo>
                      <a:pt x="703" y="747"/>
                      <a:pt x="674" y="691"/>
                      <a:pt x="639" y="641"/>
                    </a:cubicBezTo>
                    <a:cubicBezTo>
                      <a:pt x="622" y="615"/>
                      <a:pt x="605" y="591"/>
                      <a:pt x="588" y="566"/>
                    </a:cubicBezTo>
                    <a:cubicBezTo>
                      <a:pt x="571" y="541"/>
                      <a:pt x="554" y="515"/>
                      <a:pt x="533" y="495"/>
                    </a:cubicBezTo>
                    <a:cubicBezTo>
                      <a:pt x="531" y="483"/>
                      <a:pt x="518" y="469"/>
                      <a:pt x="511" y="471"/>
                    </a:cubicBezTo>
                    <a:cubicBezTo>
                      <a:pt x="514" y="480"/>
                      <a:pt x="518" y="497"/>
                      <a:pt x="506" y="498"/>
                    </a:cubicBezTo>
                    <a:cubicBezTo>
                      <a:pt x="495" y="500"/>
                      <a:pt x="484" y="475"/>
                      <a:pt x="471" y="483"/>
                    </a:cubicBezTo>
                    <a:cubicBezTo>
                      <a:pt x="474" y="494"/>
                      <a:pt x="482" y="500"/>
                      <a:pt x="488" y="508"/>
                    </a:cubicBezTo>
                    <a:cubicBezTo>
                      <a:pt x="495" y="530"/>
                      <a:pt x="511" y="543"/>
                      <a:pt x="523" y="560"/>
                    </a:cubicBezTo>
                    <a:cubicBezTo>
                      <a:pt x="533" y="575"/>
                      <a:pt x="542" y="589"/>
                      <a:pt x="550" y="604"/>
                    </a:cubicBezTo>
                    <a:cubicBezTo>
                      <a:pt x="566" y="635"/>
                      <a:pt x="586" y="665"/>
                      <a:pt x="602" y="696"/>
                    </a:cubicBezTo>
                    <a:cubicBezTo>
                      <a:pt x="618" y="728"/>
                      <a:pt x="633" y="761"/>
                      <a:pt x="648" y="793"/>
                    </a:cubicBezTo>
                    <a:cubicBezTo>
                      <a:pt x="663" y="825"/>
                      <a:pt x="681" y="856"/>
                      <a:pt x="691" y="891"/>
                    </a:cubicBezTo>
                    <a:cubicBezTo>
                      <a:pt x="698" y="894"/>
                      <a:pt x="699" y="903"/>
                      <a:pt x="701" y="909"/>
                    </a:cubicBezTo>
                    <a:cubicBezTo>
                      <a:pt x="711" y="931"/>
                      <a:pt x="719" y="954"/>
                      <a:pt x="727" y="978"/>
                    </a:cubicBezTo>
                    <a:cubicBezTo>
                      <a:pt x="738" y="1009"/>
                      <a:pt x="745" y="1041"/>
                      <a:pt x="757" y="1073"/>
                    </a:cubicBezTo>
                    <a:cubicBezTo>
                      <a:pt x="796" y="1177"/>
                      <a:pt x="818" y="1317"/>
                      <a:pt x="803" y="1448"/>
                    </a:cubicBezTo>
                    <a:cubicBezTo>
                      <a:pt x="803" y="1455"/>
                      <a:pt x="799" y="1463"/>
                      <a:pt x="798" y="1471"/>
                    </a:cubicBezTo>
                    <a:cubicBezTo>
                      <a:pt x="797" y="1479"/>
                      <a:pt x="799" y="1487"/>
                      <a:pt x="798" y="1494"/>
                    </a:cubicBezTo>
                    <a:cubicBezTo>
                      <a:pt x="793" y="1548"/>
                      <a:pt x="779" y="1595"/>
                      <a:pt x="774" y="1639"/>
                    </a:cubicBezTo>
                    <a:cubicBezTo>
                      <a:pt x="762" y="1658"/>
                      <a:pt x="761" y="1681"/>
                      <a:pt x="756" y="1704"/>
                    </a:cubicBezTo>
                    <a:cubicBezTo>
                      <a:pt x="750" y="1727"/>
                      <a:pt x="737" y="1747"/>
                      <a:pt x="731" y="1768"/>
                    </a:cubicBezTo>
                    <a:cubicBezTo>
                      <a:pt x="746" y="1779"/>
                      <a:pt x="767" y="1776"/>
                      <a:pt x="789" y="1775"/>
                    </a:cubicBezTo>
                    <a:cubicBezTo>
                      <a:pt x="836" y="1772"/>
                      <a:pt x="888" y="1786"/>
                      <a:pt x="934" y="1786"/>
                    </a:cubicBezTo>
                    <a:cubicBezTo>
                      <a:pt x="939" y="1717"/>
                      <a:pt x="948" y="1658"/>
                      <a:pt x="947" y="1592"/>
                    </a:cubicBezTo>
                    <a:close/>
                    <a:moveTo>
                      <a:pt x="437" y="553"/>
                    </a:moveTo>
                    <a:cubicBezTo>
                      <a:pt x="438" y="553"/>
                      <a:pt x="438" y="554"/>
                      <a:pt x="439" y="554"/>
                    </a:cubicBezTo>
                    <a:cubicBezTo>
                      <a:pt x="471" y="600"/>
                      <a:pt x="503" y="649"/>
                      <a:pt x="533" y="696"/>
                    </a:cubicBezTo>
                    <a:cubicBezTo>
                      <a:pt x="565" y="745"/>
                      <a:pt x="591" y="800"/>
                      <a:pt x="612" y="856"/>
                    </a:cubicBezTo>
                    <a:cubicBezTo>
                      <a:pt x="626" y="895"/>
                      <a:pt x="639" y="933"/>
                      <a:pt x="652" y="975"/>
                    </a:cubicBezTo>
                    <a:cubicBezTo>
                      <a:pt x="658" y="995"/>
                      <a:pt x="668" y="1013"/>
                      <a:pt x="674" y="1032"/>
                    </a:cubicBezTo>
                    <a:cubicBezTo>
                      <a:pt x="680" y="1052"/>
                      <a:pt x="684" y="1074"/>
                      <a:pt x="688" y="1095"/>
                    </a:cubicBezTo>
                    <a:cubicBezTo>
                      <a:pt x="693" y="1116"/>
                      <a:pt x="700" y="1136"/>
                      <a:pt x="703" y="1157"/>
                    </a:cubicBezTo>
                    <a:cubicBezTo>
                      <a:pt x="718" y="1268"/>
                      <a:pt x="734" y="1388"/>
                      <a:pt x="728" y="1508"/>
                    </a:cubicBezTo>
                    <a:cubicBezTo>
                      <a:pt x="728" y="1526"/>
                      <a:pt x="722" y="1543"/>
                      <a:pt x="718" y="1560"/>
                    </a:cubicBezTo>
                    <a:cubicBezTo>
                      <a:pt x="714" y="1577"/>
                      <a:pt x="715" y="1595"/>
                      <a:pt x="710" y="1611"/>
                    </a:cubicBezTo>
                    <a:cubicBezTo>
                      <a:pt x="707" y="1622"/>
                      <a:pt x="699" y="1632"/>
                      <a:pt x="700" y="1647"/>
                    </a:cubicBezTo>
                    <a:cubicBezTo>
                      <a:pt x="691" y="1661"/>
                      <a:pt x="685" y="1679"/>
                      <a:pt x="682" y="1700"/>
                    </a:cubicBezTo>
                    <a:cubicBezTo>
                      <a:pt x="678" y="1704"/>
                      <a:pt x="674" y="1695"/>
                      <a:pt x="673" y="1701"/>
                    </a:cubicBezTo>
                    <a:cubicBezTo>
                      <a:pt x="690" y="1721"/>
                      <a:pt x="701" y="1746"/>
                      <a:pt x="722" y="1762"/>
                    </a:cubicBezTo>
                    <a:cubicBezTo>
                      <a:pt x="738" y="1732"/>
                      <a:pt x="743" y="1697"/>
                      <a:pt x="753" y="1663"/>
                    </a:cubicBezTo>
                    <a:cubicBezTo>
                      <a:pt x="757" y="1651"/>
                      <a:pt x="762" y="1639"/>
                      <a:pt x="765" y="1626"/>
                    </a:cubicBezTo>
                    <a:cubicBezTo>
                      <a:pt x="773" y="1584"/>
                      <a:pt x="781" y="1544"/>
                      <a:pt x="785" y="1499"/>
                    </a:cubicBezTo>
                    <a:cubicBezTo>
                      <a:pt x="791" y="1443"/>
                      <a:pt x="802" y="1387"/>
                      <a:pt x="798" y="1332"/>
                    </a:cubicBezTo>
                    <a:cubicBezTo>
                      <a:pt x="795" y="1273"/>
                      <a:pt x="788" y="1218"/>
                      <a:pt x="775" y="1161"/>
                    </a:cubicBezTo>
                    <a:cubicBezTo>
                      <a:pt x="766" y="1125"/>
                      <a:pt x="752" y="1090"/>
                      <a:pt x="740" y="1056"/>
                    </a:cubicBezTo>
                    <a:cubicBezTo>
                      <a:pt x="728" y="1022"/>
                      <a:pt x="720" y="987"/>
                      <a:pt x="706" y="953"/>
                    </a:cubicBezTo>
                    <a:cubicBezTo>
                      <a:pt x="700" y="936"/>
                      <a:pt x="695" y="919"/>
                      <a:pt x="687" y="903"/>
                    </a:cubicBezTo>
                    <a:cubicBezTo>
                      <a:pt x="680" y="886"/>
                      <a:pt x="670" y="870"/>
                      <a:pt x="668" y="851"/>
                    </a:cubicBezTo>
                    <a:cubicBezTo>
                      <a:pt x="643" y="804"/>
                      <a:pt x="622" y="757"/>
                      <a:pt x="599" y="710"/>
                    </a:cubicBezTo>
                    <a:cubicBezTo>
                      <a:pt x="594" y="699"/>
                      <a:pt x="586" y="689"/>
                      <a:pt x="580" y="678"/>
                    </a:cubicBezTo>
                    <a:cubicBezTo>
                      <a:pt x="574" y="668"/>
                      <a:pt x="570" y="656"/>
                      <a:pt x="564" y="646"/>
                    </a:cubicBezTo>
                    <a:cubicBezTo>
                      <a:pt x="540" y="603"/>
                      <a:pt x="521" y="563"/>
                      <a:pt x="490" y="531"/>
                    </a:cubicBezTo>
                    <a:cubicBezTo>
                      <a:pt x="498" y="566"/>
                      <a:pt x="452" y="568"/>
                      <a:pt x="437" y="5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" name="Freeform 166"/>
              <p:cNvSpPr>
                <a:spLocks noEditPoints="1"/>
              </p:cNvSpPr>
              <p:nvPr/>
            </p:nvSpPr>
            <p:spPr bwMode="auto">
              <a:xfrm>
                <a:off x="8334375" y="4002088"/>
                <a:ext cx="69850" cy="120650"/>
              </a:xfrm>
              <a:custGeom>
                <a:avLst/>
                <a:gdLst>
                  <a:gd name="T0" fmla="*/ 31 w 108"/>
                  <a:gd name="T1" fmla="*/ 115 h 186"/>
                  <a:gd name="T2" fmla="*/ 41 w 108"/>
                  <a:gd name="T3" fmla="*/ 145 h 186"/>
                  <a:gd name="T4" fmla="*/ 22 w 108"/>
                  <a:gd name="T5" fmla="*/ 109 h 186"/>
                  <a:gd name="T6" fmla="*/ 0 w 108"/>
                  <a:gd name="T7" fmla="*/ 88 h 186"/>
                  <a:gd name="T8" fmla="*/ 20 w 108"/>
                  <a:gd name="T9" fmla="*/ 101 h 186"/>
                  <a:gd name="T10" fmla="*/ 11 w 108"/>
                  <a:gd name="T11" fmla="*/ 65 h 186"/>
                  <a:gd name="T12" fmla="*/ 15 w 108"/>
                  <a:gd name="T13" fmla="*/ 64 h 186"/>
                  <a:gd name="T14" fmla="*/ 20 w 108"/>
                  <a:gd name="T15" fmla="*/ 25 h 186"/>
                  <a:gd name="T16" fmla="*/ 22 w 108"/>
                  <a:gd name="T17" fmla="*/ 70 h 186"/>
                  <a:gd name="T18" fmla="*/ 59 w 108"/>
                  <a:gd name="T19" fmla="*/ 98 h 186"/>
                  <a:gd name="T20" fmla="*/ 54 w 108"/>
                  <a:gd name="T21" fmla="*/ 56 h 186"/>
                  <a:gd name="T22" fmla="*/ 29 w 108"/>
                  <a:gd name="T23" fmla="*/ 33 h 186"/>
                  <a:gd name="T24" fmla="*/ 53 w 108"/>
                  <a:gd name="T25" fmla="*/ 45 h 186"/>
                  <a:gd name="T26" fmla="*/ 60 w 108"/>
                  <a:gd name="T27" fmla="*/ 0 h 186"/>
                  <a:gd name="T28" fmla="*/ 58 w 108"/>
                  <a:gd name="T29" fmla="*/ 48 h 186"/>
                  <a:gd name="T30" fmla="*/ 73 w 108"/>
                  <a:gd name="T31" fmla="*/ 65 h 186"/>
                  <a:gd name="T32" fmla="*/ 59 w 108"/>
                  <a:gd name="T33" fmla="*/ 60 h 186"/>
                  <a:gd name="T34" fmla="*/ 64 w 108"/>
                  <a:gd name="T35" fmla="*/ 101 h 186"/>
                  <a:gd name="T36" fmla="*/ 93 w 108"/>
                  <a:gd name="T37" fmla="*/ 114 h 186"/>
                  <a:gd name="T38" fmla="*/ 68 w 108"/>
                  <a:gd name="T39" fmla="*/ 113 h 186"/>
                  <a:gd name="T40" fmla="*/ 108 w 108"/>
                  <a:gd name="T41" fmla="*/ 162 h 186"/>
                  <a:gd name="T42" fmla="*/ 80 w 108"/>
                  <a:gd name="T43" fmla="*/ 149 h 186"/>
                  <a:gd name="T44" fmla="*/ 97 w 108"/>
                  <a:gd name="T45" fmla="*/ 185 h 186"/>
                  <a:gd name="T46" fmla="*/ 69 w 108"/>
                  <a:gd name="T47" fmla="*/ 144 h 186"/>
                  <a:gd name="T48" fmla="*/ 33 w 108"/>
                  <a:gd name="T49" fmla="*/ 116 h 186"/>
                  <a:gd name="T50" fmla="*/ 31 w 108"/>
                  <a:gd name="T51" fmla="*/ 115 h 186"/>
                  <a:gd name="T52" fmla="*/ 28 w 108"/>
                  <a:gd name="T53" fmla="*/ 107 h 186"/>
                  <a:gd name="T54" fmla="*/ 67 w 108"/>
                  <a:gd name="T55" fmla="*/ 129 h 186"/>
                  <a:gd name="T56" fmla="*/ 24 w 108"/>
                  <a:gd name="T57" fmla="*/ 80 h 186"/>
                  <a:gd name="T58" fmla="*/ 28 w 108"/>
                  <a:gd name="T59" fmla="*/ 107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08" h="186">
                    <a:moveTo>
                      <a:pt x="31" y="115"/>
                    </a:moveTo>
                    <a:cubicBezTo>
                      <a:pt x="32" y="126"/>
                      <a:pt x="43" y="135"/>
                      <a:pt x="41" y="145"/>
                    </a:cubicBezTo>
                    <a:cubicBezTo>
                      <a:pt x="27" y="141"/>
                      <a:pt x="28" y="121"/>
                      <a:pt x="22" y="109"/>
                    </a:cubicBezTo>
                    <a:cubicBezTo>
                      <a:pt x="15" y="102"/>
                      <a:pt x="1" y="96"/>
                      <a:pt x="0" y="88"/>
                    </a:cubicBezTo>
                    <a:cubicBezTo>
                      <a:pt x="9" y="90"/>
                      <a:pt x="12" y="98"/>
                      <a:pt x="20" y="101"/>
                    </a:cubicBezTo>
                    <a:cubicBezTo>
                      <a:pt x="18" y="88"/>
                      <a:pt x="18" y="73"/>
                      <a:pt x="11" y="65"/>
                    </a:cubicBezTo>
                    <a:cubicBezTo>
                      <a:pt x="13" y="65"/>
                      <a:pt x="15" y="65"/>
                      <a:pt x="15" y="64"/>
                    </a:cubicBezTo>
                    <a:cubicBezTo>
                      <a:pt x="15" y="46"/>
                      <a:pt x="16" y="38"/>
                      <a:pt x="20" y="25"/>
                    </a:cubicBezTo>
                    <a:cubicBezTo>
                      <a:pt x="24" y="36"/>
                      <a:pt x="18" y="56"/>
                      <a:pt x="22" y="70"/>
                    </a:cubicBezTo>
                    <a:cubicBezTo>
                      <a:pt x="34" y="80"/>
                      <a:pt x="46" y="90"/>
                      <a:pt x="59" y="98"/>
                    </a:cubicBezTo>
                    <a:cubicBezTo>
                      <a:pt x="57" y="84"/>
                      <a:pt x="54" y="71"/>
                      <a:pt x="54" y="56"/>
                    </a:cubicBezTo>
                    <a:cubicBezTo>
                      <a:pt x="46" y="48"/>
                      <a:pt x="38" y="40"/>
                      <a:pt x="29" y="33"/>
                    </a:cubicBezTo>
                    <a:cubicBezTo>
                      <a:pt x="38" y="31"/>
                      <a:pt x="45" y="42"/>
                      <a:pt x="53" y="45"/>
                    </a:cubicBezTo>
                    <a:cubicBezTo>
                      <a:pt x="55" y="30"/>
                      <a:pt x="50" y="11"/>
                      <a:pt x="60" y="0"/>
                    </a:cubicBezTo>
                    <a:cubicBezTo>
                      <a:pt x="61" y="16"/>
                      <a:pt x="55" y="34"/>
                      <a:pt x="58" y="48"/>
                    </a:cubicBezTo>
                    <a:cubicBezTo>
                      <a:pt x="62" y="54"/>
                      <a:pt x="76" y="56"/>
                      <a:pt x="73" y="65"/>
                    </a:cubicBezTo>
                    <a:cubicBezTo>
                      <a:pt x="69" y="70"/>
                      <a:pt x="63" y="63"/>
                      <a:pt x="59" y="60"/>
                    </a:cubicBezTo>
                    <a:cubicBezTo>
                      <a:pt x="57" y="72"/>
                      <a:pt x="63" y="88"/>
                      <a:pt x="64" y="101"/>
                    </a:cubicBezTo>
                    <a:cubicBezTo>
                      <a:pt x="73" y="108"/>
                      <a:pt x="86" y="105"/>
                      <a:pt x="93" y="114"/>
                    </a:cubicBezTo>
                    <a:cubicBezTo>
                      <a:pt x="87" y="123"/>
                      <a:pt x="75" y="114"/>
                      <a:pt x="68" y="113"/>
                    </a:cubicBezTo>
                    <a:cubicBezTo>
                      <a:pt x="64" y="141"/>
                      <a:pt x="98" y="143"/>
                      <a:pt x="108" y="162"/>
                    </a:cubicBezTo>
                    <a:cubicBezTo>
                      <a:pt x="95" y="161"/>
                      <a:pt x="89" y="154"/>
                      <a:pt x="80" y="149"/>
                    </a:cubicBezTo>
                    <a:cubicBezTo>
                      <a:pt x="80" y="161"/>
                      <a:pt x="91" y="174"/>
                      <a:pt x="97" y="185"/>
                    </a:cubicBezTo>
                    <a:cubicBezTo>
                      <a:pt x="75" y="186"/>
                      <a:pt x="78" y="158"/>
                      <a:pt x="69" y="144"/>
                    </a:cubicBezTo>
                    <a:cubicBezTo>
                      <a:pt x="60" y="129"/>
                      <a:pt x="44" y="128"/>
                      <a:pt x="33" y="116"/>
                    </a:cubicBezTo>
                    <a:cubicBezTo>
                      <a:pt x="32" y="116"/>
                      <a:pt x="32" y="115"/>
                      <a:pt x="31" y="115"/>
                    </a:cubicBezTo>
                    <a:close/>
                    <a:moveTo>
                      <a:pt x="28" y="107"/>
                    </a:moveTo>
                    <a:cubicBezTo>
                      <a:pt x="42" y="113"/>
                      <a:pt x="53" y="128"/>
                      <a:pt x="67" y="129"/>
                    </a:cubicBezTo>
                    <a:cubicBezTo>
                      <a:pt x="62" y="104"/>
                      <a:pt x="42" y="94"/>
                      <a:pt x="24" y="80"/>
                    </a:cubicBezTo>
                    <a:cubicBezTo>
                      <a:pt x="25" y="90"/>
                      <a:pt x="27" y="96"/>
                      <a:pt x="28" y="1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10811382" y="6075758"/>
              <a:ext cx="723441" cy="637967"/>
              <a:chOff x="7750175" y="5213350"/>
              <a:chExt cx="1303338" cy="1149350"/>
            </a:xfrm>
          </p:grpSpPr>
          <p:sp>
            <p:nvSpPr>
              <p:cNvPr id="28" name="Freeform 131"/>
              <p:cNvSpPr>
                <a:spLocks noEditPoints="1"/>
              </p:cNvSpPr>
              <p:nvPr/>
            </p:nvSpPr>
            <p:spPr bwMode="auto">
              <a:xfrm>
                <a:off x="8975725" y="5327650"/>
                <a:ext cx="49213" cy="46038"/>
              </a:xfrm>
              <a:custGeom>
                <a:avLst/>
                <a:gdLst>
                  <a:gd name="T0" fmla="*/ 25 w 76"/>
                  <a:gd name="T1" fmla="*/ 2 h 71"/>
                  <a:gd name="T2" fmla="*/ 35 w 76"/>
                  <a:gd name="T3" fmla="*/ 8 h 71"/>
                  <a:gd name="T4" fmla="*/ 44 w 76"/>
                  <a:gd name="T5" fmla="*/ 0 h 71"/>
                  <a:gd name="T6" fmla="*/ 11 w 76"/>
                  <a:gd name="T7" fmla="*/ 49 h 71"/>
                  <a:gd name="T8" fmla="*/ 25 w 76"/>
                  <a:gd name="T9" fmla="*/ 2 h 71"/>
                  <a:gd name="T10" fmla="*/ 19 w 76"/>
                  <a:gd name="T11" fmla="*/ 31 h 71"/>
                  <a:gd name="T12" fmla="*/ 29 w 76"/>
                  <a:gd name="T13" fmla="*/ 39 h 71"/>
                  <a:gd name="T14" fmla="*/ 39 w 76"/>
                  <a:gd name="T15" fmla="*/ 14 h 71"/>
                  <a:gd name="T16" fmla="*/ 19 w 76"/>
                  <a:gd name="T17" fmla="*/ 3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71">
                    <a:moveTo>
                      <a:pt x="25" y="2"/>
                    </a:moveTo>
                    <a:cubicBezTo>
                      <a:pt x="30" y="2"/>
                      <a:pt x="35" y="2"/>
                      <a:pt x="35" y="8"/>
                    </a:cubicBezTo>
                    <a:cubicBezTo>
                      <a:pt x="41" y="8"/>
                      <a:pt x="39" y="0"/>
                      <a:pt x="44" y="0"/>
                    </a:cubicBezTo>
                    <a:cubicBezTo>
                      <a:pt x="76" y="23"/>
                      <a:pt x="31" y="71"/>
                      <a:pt x="11" y="49"/>
                    </a:cubicBezTo>
                    <a:cubicBezTo>
                      <a:pt x="0" y="37"/>
                      <a:pt x="5" y="6"/>
                      <a:pt x="25" y="2"/>
                    </a:cubicBezTo>
                    <a:close/>
                    <a:moveTo>
                      <a:pt x="19" y="31"/>
                    </a:moveTo>
                    <a:cubicBezTo>
                      <a:pt x="23" y="33"/>
                      <a:pt x="23" y="39"/>
                      <a:pt x="29" y="39"/>
                    </a:cubicBezTo>
                    <a:cubicBezTo>
                      <a:pt x="36" y="34"/>
                      <a:pt x="40" y="27"/>
                      <a:pt x="39" y="14"/>
                    </a:cubicBezTo>
                    <a:cubicBezTo>
                      <a:pt x="29" y="17"/>
                      <a:pt x="20" y="20"/>
                      <a:pt x="19" y="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" name="Freeform 132"/>
              <p:cNvSpPr>
                <a:spLocks noEditPoints="1"/>
              </p:cNvSpPr>
              <p:nvPr/>
            </p:nvSpPr>
            <p:spPr bwMode="auto">
              <a:xfrm>
                <a:off x="8945563" y="5387975"/>
                <a:ext cx="41275" cy="38100"/>
              </a:xfrm>
              <a:custGeom>
                <a:avLst/>
                <a:gdLst>
                  <a:gd name="T0" fmla="*/ 65 w 65"/>
                  <a:gd name="T1" fmla="*/ 16 h 60"/>
                  <a:gd name="T2" fmla="*/ 55 w 65"/>
                  <a:gd name="T3" fmla="*/ 49 h 60"/>
                  <a:gd name="T4" fmla="*/ 24 w 65"/>
                  <a:gd name="T5" fmla="*/ 57 h 60"/>
                  <a:gd name="T6" fmla="*/ 32 w 65"/>
                  <a:gd name="T7" fmla="*/ 0 h 60"/>
                  <a:gd name="T8" fmla="*/ 65 w 65"/>
                  <a:gd name="T9" fmla="*/ 16 h 60"/>
                  <a:gd name="T10" fmla="*/ 30 w 65"/>
                  <a:gd name="T11" fmla="*/ 18 h 60"/>
                  <a:gd name="T12" fmla="*/ 28 w 65"/>
                  <a:gd name="T13" fmla="*/ 41 h 60"/>
                  <a:gd name="T14" fmla="*/ 47 w 65"/>
                  <a:gd name="T15" fmla="*/ 28 h 60"/>
                  <a:gd name="T16" fmla="*/ 30 w 65"/>
                  <a:gd name="T17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5" h="60">
                    <a:moveTo>
                      <a:pt x="65" y="16"/>
                    </a:moveTo>
                    <a:cubicBezTo>
                      <a:pt x="65" y="31"/>
                      <a:pt x="61" y="37"/>
                      <a:pt x="55" y="49"/>
                    </a:cubicBezTo>
                    <a:cubicBezTo>
                      <a:pt x="42" y="51"/>
                      <a:pt x="33" y="60"/>
                      <a:pt x="24" y="57"/>
                    </a:cubicBezTo>
                    <a:cubicBezTo>
                      <a:pt x="0" y="48"/>
                      <a:pt x="4" y="6"/>
                      <a:pt x="32" y="0"/>
                    </a:cubicBezTo>
                    <a:cubicBezTo>
                      <a:pt x="44" y="4"/>
                      <a:pt x="50" y="14"/>
                      <a:pt x="65" y="16"/>
                    </a:cubicBezTo>
                    <a:close/>
                    <a:moveTo>
                      <a:pt x="30" y="18"/>
                    </a:moveTo>
                    <a:cubicBezTo>
                      <a:pt x="24" y="22"/>
                      <a:pt x="21" y="36"/>
                      <a:pt x="28" y="41"/>
                    </a:cubicBezTo>
                    <a:cubicBezTo>
                      <a:pt x="35" y="40"/>
                      <a:pt x="45" y="39"/>
                      <a:pt x="47" y="28"/>
                    </a:cubicBezTo>
                    <a:cubicBezTo>
                      <a:pt x="43" y="22"/>
                      <a:pt x="39" y="17"/>
                      <a:pt x="30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" name="Freeform 133"/>
              <p:cNvSpPr>
                <a:spLocks noEditPoints="1"/>
              </p:cNvSpPr>
              <p:nvPr/>
            </p:nvSpPr>
            <p:spPr bwMode="auto">
              <a:xfrm>
                <a:off x="8710613" y="5246688"/>
                <a:ext cx="42863" cy="47625"/>
              </a:xfrm>
              <a:custGeom>
                <a:avLst/>
                <a:gdLst>
                  <a:gd name="T0" fmla="*/ 19 w 66"/>
                  <a:gd name="T1" fmla="*/ 64 h 72"/>
                  <a:gd name="T2" fmla="*/ 25 w 66"/>
                  <a:gd name="T3" fmla="*/ 5 h 72"/>
                  <a:gd name="T4" fmla="*/ 19 w 66"/>
                  <a:gd name="T5" fmla="*/ 64 h 72"/>
                  <a:gd name="T6" fmla="*/ 21 w 66"/>
                  <a:gd name="T7" fmla="*/ 29 h 72"/>
                  <a:gd name="T8" fmla="*/ 29 w 66"/>
                  <a:gd name="T9" fmla="*/ 49 h 72"/>
                  <a:gd name="T10" fmla="*/ 39 w 66"/>
                  <a:gd name="T11" fmla="*/ 25 h 72"/>
                  <a:gd name="T12" fmla="*/ 21 w 66"/>
                  <a:gd name="T13" fmla="*/ 2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72">
                    <a:moveTo>
                      <a:pt x="19" y="64"/>
                    </a:moveTo>
                    <a:cubicBezTo>
                      <a:pt x="0" y="50"/>
                      <a:pt x="1" y="9"/>
                      <a:pt x="25" y="5"/>
                    </a:cubicBezTo>
                    <a:cubicBezTo>
                      <a:pt x="60" y="0"/>
                      <a:pt x="66" y="72"/>
                      <a:pt x="19" y="64"/>
                    </a:cubicBezTo>
                    <a:close/>
                    <a:moveTo>
                      <a:pt x="21" y="29"/>
                    </a:moveTo>
                    <a:cubicBezTo>
                      <a:pt x="22" y="37"/>
                      <a:pt x="24" y="44"/>
                      <a:pt x="29" y="49"/>
                    </a:cubicBezTo>
                    <a:cubicBezTo>
                      <a:pt x="39" y="44"/>
                      <a:pt x="38" y="37"/>
                      <a:pt x="39" y="25"/>
                    </a:cubicBezTo>
                    <a:cubicBezTo>
                      <a:pt x="31" y="20"/>
                      <a:pt x="27" y="26"/>
                      <a:pt x="21" y="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" name="Freeform 134"/>
              <p:cNvSpPr>
                <a:spLocks noEditPoints="1"/>
              </p:cNvSpPr>
              <p:nvPr/>
            </p:nvSpPr>
            <p:spPr bwMode="auto">
              <a:xfrm>
                <a:off x="8691563" y="5313363"/>
                <a:ext cx="36513" cy="39688"/>
              </a:xfrm>
              <a:custGeom>
                <a:avLst/>
                <a:gdLst>
                  <a:gd name="T0" fmla="*/ 18 w 58"/>
                  <a:gd name="T1" fmla="*/ 0 h 60"/>
                  <a:gd name="T2" fmla="*/ 55 w 58"/>
                  <a:gd name="T3" fmla="*/ 12 h 60"/>
                  <a:gd name="T4" fmla="*/ 24 w 58"/>
                  <a:gd name="T5" fmla="*/ 57 h 60"/>
                  <a:gd name="T6" fmla="*/ 18 w 58"/>
                  <a:gd name="T7" fmla="*/ 0 h 60"/>
                  <a:gd name="T8" fmla="*/ 26 w 58"/>
                  <a:gd name="T9" fmla="*/ 16 h 60"/>
                  <a:gd name="T10" fmla="*/ 24 w 58"/>
                  <a:gd name="T11" fmla="*/ 34 h 60"/>
                  <a:gd name="T12" fmla="*/ 41 w 58"/>
                  <a:gd name="T13" fmla="*/ 16 h 60"/>
                  <a:gd name="T14" fmla="*/ 26 w 58"/>
                  <a:gd name="T15" fmla="*/ 1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" h="60">
                    <a:moveTo>
                      <a:pt x="18" y="0"/>
                    </a:moveTo>
                    <a:cubicBezTo>
                      <a:pt x="37" y="1"/>
                      <a:pt x="43" y="9"/>
                      <a:pt x="55" y="12"/>
                    </a:cubicBezTo>
                    <a:cubicBezTo>
                      <a:pt x="58" y="38"/>
                      <a:pt x="38" y="60"/>
                      <a:pt x="24" y="57"/>
                    </a:cubicBezTo>
                    <a:cubicBezTo>
                      <a:pt x="3" y="53"/>
                      <a:pt x="0" y="16"/>
                      <a:pt x="18" y="0"/>
                    </a:cubicBezTo>
                    <a:close/>
                    <a:moveTo>
                      <a:pt x="26" y="16"/>
                    </a:moveTo>
                    <a:cubicBezTo>
                      <a:pt x="26" y="23"/>
                      <a:pt x="22" y="26"/>
                      <a:pt x="24" y="34"/>
                    </a:cubicBezTo>
                    <a:cubicBezTo>
                      <a:pt x="34" y="39"/>
                      <a:pt x="37" y="24"/>
                      <a:pt x="41" y="16"/>
                    </a:cubicBezTo>
                    <a:cubicBezTo>
                      <a:pt x="36" y="13"/>
                      <a:pt x="30" y="16"/>
                      <a:pt x="26" y="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" name="Freeform 135"/>
              <p:cNvSpPr/>
              <p:nvPr/>
            </p:nvSpPr>
            <p:spPr bwMode="auto">
              <a:xfrm>
                <a:off x="7870825" y="5510213"/>
                <a:ext cx="4763" cy="6350"/>
              </a:xfrm>
              <a:custGeom>
                <a:avLst/>
                <a:gdLst>
                  <a:gd name="T0" fmla="*/ 8 w 8"/>
                  <a:gd name="T1" fmla="*/ 0 h 10"/>
                  <a:gd name="T2" fmla="*/ 6 w 8"/>
                  <a:gd name="T3" fmla="*/ 10 h 10"/>
                  <a:gd name="T4" fmla="*/ 0 w 8"/>
                  <a:gd name="T5" fmla="*/ 8 h 10"/>
                  <a:gd name="T6" fmla="*/ 8 w 8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0">
                    <a:moveTo>
                      <a:pt x="8" y="0"/>
                    </a:moveTo>
                    <a:cubicBezTo>
                      <a:pt x="8" y="5"/>
                      <a:pt x="8" y="8"/>
                      <a:pt x="6" y="10"/>
                    </a:cubicBezTo>
                    <a:cubicBezTo>
                      <a:pt x="4" y="9"/>
                      <a:pt x="3" y="8"/>
                      <a:pt x="0" y="8"/>
                    </a:cubicBezTo>
                    <a:cubicBezTo>
                      <a:pt x="0" y="3"/>
                      <a:pt x="3" y="1"/>
                      <a:pt x="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" name="Freeform 136"/>
              <p:cNvSpPr>
                <a:spLocks noEditPoints="1"/>
              </p:cNvSpPr>
              <p:nvPr/>
            </p:nvSpPr>
            <p:spPr bwMode="auto">
              <a:xfrm>
                <a:off x="7750175" y="5213350"/>
                <a:ext cx="1303338" cy="1149350"/>
              </a:xfrm>
              <a:custGeom>
                <a:avLst/>
                <a:gdLst>
                  <a:gd name="T0" fmla="*/ 115 w 2018"/>
                  <a:gd name="T1" fmla="*/ 1063 h 1779"/>
                  <a:gd name="T2" fmla="*/ 72 w 2018"/>
                  <a:gd name="T3" fmla="*/ 202 h 1779"/>
                  <a:gd name="T4" fmla="*/ 700 w 2018"/>
                  <a:gd name="T5" fmla="*/ 52 h 1779"/>
                  <a:gd name="T6" fmla="*/ 1360 w 2018"/>
                  <a:gd name="T7" fmla="*/ 285 h 1779"/>
                  <a:gd name="T8" fmla="*/ 1435 w 2018"/>
                  <a:gd name="T9" fmla="*/ 251 h 1779"/>
                  <a:gd name="T10" fmla="*/ 1886 w 2018"/>
                  <a:gd name="T11" fmla="*/ 83 h 1779"/>
                  <a:gd name="T12" fmla="*/ 1958 w 2018"/>
                  <a:gd name="T13" fmla="*/ 375 h 1779"/>
                  <a:gd name="T14" fmla="*/ 1838 w 2018"/>
                  <a:gd name="T15" fmla="*/ 1281 h 1779"/>
                  <a:gd name="T16" fmla="*/ 1382 w 2018"/>
                  <a:gd name="T17" fmla="*/ 1069 h 1779"/>
                  <a:gd name="T18" fmla="*/ 1280 w 2018"/>
                  <a:gd name="T19" fmla="*/ 1302 h 1779"/>
                  <a:gd name="T20" fmla="*/ 1050 w 2018"/>
                  <a:gd name="T21" fmla="*/ 1314 h 1779"/>
                  <a:gd name="T22" fmla="*/ 917 w 2018"/>
                  <a:gd name="T23" fmla="*/ 1194 h 1779"/>
                  <a:gd name="T24" fmla="*/ 860 w 2018"/>
                  <a:gd name="T25" fmla="*/ 665 h 1779"/>
                  <a:gd name="T26" fmla="*/ 537 w 2018"/>
                  <a:gd name="T27" fmla="*/ 706 h 1779"/>
                  <a:gd name="T28" fmla="*/ 402 w 2018"/>
                  <a:gd name="T29" fmla="*/ 1765 h 1779"/>
                  <a:gd name="T30" fmla="*/ 1974 w 2018"/>
                  <a:gd name="T31" fmla="*/ 136 h 1779"/>
                  <a:gd name="T32" fmla="*/ 1454 w 2018"/>
                  <a:gd name="T33" fmla="*/ 238 h 1779"/>
                  <a:gd name="T34" fmla="*/ 1856 w 2018"/>
                  <a:gd name="T35" fmla="*/ 906 h 1779"/>
                  <a:gd name="T36" fmla="*/ 1862 w 2018"/>
                  <a:gd name="T37" fmla="*/ 622 h 1779"/>
                  <a:gd name="T38" fmla="*/ 1337 w 2018"/>
                  <a:gd name="T39" fmla="*/ 987 h 1779"/>
                  <a:gd name="T40" fmla="*/ 1833 w 2018"/>
                  <a:gd name="T41" fmla="*/ 826 h 1779"/>
                  <a:gd name="T42" fmla="*/ 1846 w 2018"/>
                  <a:gd name="T43" fmla="*/ 585 h 1779"/>
                  <a:gd name="T44" fmla="*/ 1727 w 2018"/>
                  <a:gd name="T45" fmla="*/ 616 h 1779"/>
                  <a:gd name="T46" fmla="*/ 1597 w 2018"/>
                  <a:gd name="T47" fmla="*/ 273 h 1779"/>
                  <a:gd name="T48" fmla="*/ 1809 w 2018"/>
                  <a:gd name="T49" fmla="*/ 1236 h 1779"/>
                  <a:gd name="T50" fmla="*/ 1744 w 2018"/>
                  <a:gd name="T51" fmla="*/ 649 h 1779"/>
                  <a:gd name="T52" fmla="*/ 1056 w 2018"/>
                  <a:gd name="T53" fmla="*/ 679 h 1779"/>
                  <a:gd name="T54" fmla="*/ 1254 w 2018"/>
                  <a:gd name="T55" fmla="*/ 840 h 1779"/>
                  <a:gd name="T56" fmla="*/ 1535 w 2018"/>
                  <a:gd name="T57" fmla="*/ 822 h 1779"/>
                  <a:gd name="T58" fmla="*/ 1454 w 2018"/>
                  <a:gd name="T59" fmla="*/ 910 h 1779"/>
                  <a:gd name="T60" fmla="*/ 1750 w 2018"/>
                  <a:gd name="T61" fmla="*/ 769 h 1779"/>
                  <a:gd name="T62" fmla="*/ 1444 w 2018"/>
                  <a:gd name="T63" fmla="*/ 369 h 1779"/>
                  <a:gd name="T64" fmla="*/ 1413 w 2018"/>
                  <a:gd name="T65" fmla="*/ 528 h 1779"/>
                  <a:gd name="T66" fmla="*/ 1090 w 2018"/>
                  <a:gd name="T67" fmla="*/ 318 h 1779"/>
                  <a:gd name="T68" fmla="*/ 472 w 2018"/>
                  <a:gd name="T69" fmla="*/ 440 h 1779"/>
                  <a:gd name="T70" fmla="*/ 1329 w 2018"/>
                  <a:gd name="T71" fmla="*/ 943 h 1779"/>
                  <a:gd name="T72" fmla="*/ 1303 w 2018"/>
                  <a:gd name="T73" fmla="*/ 1022 h 1779"/>
                  <a:gd name="T74" fmla="*/ 1329 w 2018"/>
                  <a:gd name="T75" fmla="*/ 943 h 1779"/>
                  <a:gd name="T76" fmla="*/ 745 w 2018"/>
                  <a:gd name="T77" fmla="*/ 95 h 1779"/>
                  <a:gd name="T78" fmla="*/ 237 w 2018"/>
                  <a:gd name="T79" fmla="*/ 232 h 1779"/>
                  <a:gd name="T80" fmla="*/ 952 w 2018"/>
                  <a:gd name="T81" fmla="*/ 320 h 1779"/>
                  <a:gd name="T82" fmla="*/ 647 w 2018"/>
                  <a:gd name="T83" fmla="*/ 665 h 1779"/>
                  <a:gd name="T84" fmla="*/ 949 w 2018"/>
                  <a:gd name="T85" fmla="*/ 398 h 1779"/>
                  <a:gd name="T86" fmla="*/ 980 w 2018"/>
                  <a:gd name="T87" fmla="*/ 1582 h 1779"/>
                  <a:gd name="T88" fmla="*/ 996 w 2018"/>
                  <a:gd name="T89" fmla="*/ 1041 h 1779"/>
                  <a:gd name="T90" fmla="*/ 1009 w 2018"/>
                  <a:gd name="T91" fmla="*/ 1582 h 1779"/>
                  <a:gd name="T92" fmla="*/ 980 w 2018"/>
                  <a:gd name="T93" fmla="*/ 759 h 1779"/>
                  <a:gd name="T94" fmla="*/ 662 w 2018"/>
                  <a:gd name="T95" fmla="*/ 687 h 1779"/>
                  <a:gd name="T96" fmla="*/ 421 w 2018"/>
                  <a:gd name="T97" fmla="*/ 1724 h 1779"/>
                  <a:gd name="T98" fmla="*/ 421 w 2018"/>
                  <a:gd name="T99" fmla="*/ 1724 h 1779"/>
                  <a:gd name="T100" fmla="*/ 462 w 2018"/>
                  <a:gd name="T101" fmla="*/ 1188 h 1779"/>
                  <a:gd name="T102" fmla="*/ 439 w 2018"/>
                  <a:gd name="T103" fmla="*/ 1710 h 1779"/>
                  <a:gd name="T104" fmla="*/ 233 w 2018"/>
                  <a:gd name="T105" fmla="*/ 250 h 1779"/>
                  <a:gd name="T106" fmla="*/ 447 w 2018"/>
                  <a:gd name="T107" fmla="*/ 418 h 1779"/>
                  <a:gd name="T108" fmla="*/ 98 w 2018"/>
                  <a:gd name="T109" fmla="*/ 306 h 1779"/>
                  <a:gd name="T110" fmla="*/ 251 w 2018"/>
                  <a:gd name="T111" fmla="*/ 530 h 1779"/>
                  <a:gd name="T112" fmla="*/ 162 w 2018"/>
                  <a:gd name="T113" fmla="*/ 798 h 1779"/>
                  <a:gd name="T114" fmla="*/ 447 w 2018"/>
                  <a:gd name="T115" fmla="*/ 1071 h 1779"/>
                  <a:gd name="T116" fmla="*/ 274 w 2018"/>
                  <a:gd name="T117" fmla="*/ 1339 h 1779"/>
                  <a:gd name="T118" fmla="*/ 88 w 2018"/>
                  <a:gd name="T119" fmla="*/ 1294 h 1779"/>
                  <a:gd name="T120" fmla="*/ 176 w 2018"/>
                  <a:gd name="T121" fmla="*/ 1257 h 1779"/>
                  <a:gd name="T122" fmla="*/ 102 w 2018"/>
                  <a:gd name="T123" fmla="*/ 449 h 1779"/>
                  <a:gd name="T124" fmla="*/ 153 w 2018"/>
                  <a:gd name="T125" fmla="*/ 1049 h 1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18" h="1779">
                    <a:moveTo>
                      <a:pt x="423" y="1682"/>
                    </a:moveTo>
                    <a:cubicBezTo>
                      <a:pt x="426" y="1647"/>
                      <a:pt x="425" y="1627"/>
                      <a:pt x="429" y="1590"/>
                    </a:cubicBezTo>
                    <a:cubicBezTo>
                      <a:pt x="422" y="1584"/>
                      <a:pt x="416" y="1576"/>
                      <a:pt x="406" y="1573"/>
                    </a:cubicBezTo>
                    <a:cubicBezTo>
                      <a:pt x="350" y="1476"/>
                      <a:pt x="279" y="1393"/>
                      <a:pt x="213" y="1306"/>
                    </a:cubicBezTo>
                    <a:cubicBezTo>
                      <a:pt x="205" y="1355"/>
                      <a:pt x="66" y="1356"/>
                      <a:pt x="74" y="1290"/>
                    </a:cubicBezTo>
                    <a:cubicBezTo>
                      <a:pt x="88" y="1284"/>
                      <a:pt x="90" y="1261"/>
                      <a:pt x="108" y="1265"/>
                    </a:cubicBezTo>
                    <a:cubicBezTo>
                      <a:pt x="110" y="1209"/>
                      <a:pt x="106" y="1158"/>
                      <a:pt x="110" y="1108"/>
                    </a:cubicBezTo>
                    <a:cubicBezTo>
                      <a:pt x="111" y="1093"/>
                      <a:pt x="115" y="1078"/>
                      <a:pt x="115" y="1063"/>
                    </a:cubicBezTo>
                    <a:cubicBezTo>
                      <a:pt x="115" y="1027"/>
                      <a:pt x="108" y="994"/>
                      <a:pt x="106" y="959"/>
                    </a:cubicBezTo>
                    <a:cubicBezTo>
                      <a:pt x="103" y="921"/>
                      <a:pt x="98" y="883"/>
                      <a:pt x="96" y="843"/>
                    </a:cubicBezTo>
                    <a:cubicBezTo>
                      <a:pt x="96" y="837"/>
                      <a:pt x="98" y="833"/>
                      <a:pt x="102" y="832"/>
                    </a:cubicBezTo>
                    <a:cubicBezTo>
                      <a:pt x="93" y="789"/>
                      <a:pt x="107" y="748"/>
                      <a:pt x="102" y="708"/>
                    </a:cubicBezTo>
                    <a:cubicBezTo>
                      <a:pt x="91" y="620"/>
                      <a:pt x="93" y="526"/>
                      <a:pt x="82" y="432"/>
                    </a:cubicBezTo>
                    <a:cubicBezTo>
                      <a:pt x="95" y="413"/>
                      <a:pt x="82" y="391"/>
                      <a:pt x="80" y="367"/>
                    </a:cubicBezTo>
                    <a:cubicBezTo>
                      <a:pt x="78" y="341"/>
                      <a:pt x="82" y="313"/>
                      <a:pt x="82" y="285"/>
                    </a:cubicBezTo>
                    <a:cubicBezTo>
                      <a:pt x="82" y="256"/>
                      <a:pt x="67" y="231"/>
                      <a:pt x="72" y="202"/>
                    </a:cubicBezTo>
                    <a:cubicBezTo>
                      <a:pt x="67" y="195"/>
                      <a:pt x="62" y="188"/>
                      <a:pt x="49" y="189"/>
                    </a:cubicBezTo>
                    <a:cubicBezTo>
                      <a:pt x="45" y="172"/>
                      <a:pt x="28" y="175"/>
                      <a:pt x="19" y="163"/>
                    </a:cubicBezTo>
                    <a:cubicBezTo>
                      <a:pt x="0" y="138"/>
                      <a:pt x="23" y="106"/>
                      <a:pt x="49" y="99"/>
                    </a:cubicBezTo>
                    <a:cubicBezTo>
                      <a:pt x="55" y="98"/>
                      <a:pt x="57" y="103"/>
                      <a:pt x="61" y="106"/>
                    </a:cubicBezTo>
                    <a:cubicBezTo>
                      <a:pt x="171" y="85"/>
                      <a:pt x="282" y="98"/>
                      <a:pt x="396" y="75"/>
                    </a:cubicBezTo>
                    <a:cubicBezTo>
                      <a:pt x="461" y="83"/>
                      <a:pt x="527" y="59"/>
                      <a:pt x="590" y="67"/>
                    </a:cubicBezTo>
                    <a:cubicBezTo>
                      <a:pt x="606" y="65"/>
                      <a:pt x="624" y="62"/>
                      <a:pt x="643" y="59"/>
                    </a:cubicBezTo>
                    <a:cubicBezTo>
                      <a:pt x="661" y="57"/>
                      <a:pt x="684" y="50"/>
                      <a:pt x="700" y="52"/>
                    </a:cubicBezTo>
                    <a:cubicBezTo>
                      <a:pt x="712" y="53"/>
                      <a:pt x="722" y="67"/>
                      <a:pt x="733" y="61"/>
                    </a:cubicBezTo>
                    <a:cubicBezTo>
                      <a:pt x="769" y="92"/>
                      <a:pt x="828" y="90"/>
                      <a:pt x="864" y="122"/>
                    </a:cubicBezTo>
                    <a:cubicBezTo>
                      <a:pt x="894" y="127"/>
                      <a:pt x="920" y="143"/>
                      <a:pt x="947" y="153"/>
                    </a:cubicBezTo>
                    <a:cubicBezTo>
                      <a:pt x="974" y="164"/>
                      <a:pt x="1002" y="173"/>
                      <a:pt x="1029" y="183"/>
                    </a:cubicBezTo>
                    <a:cubicBezTo>
                      <a:pt x="1044" y="189"/>
                      <a:pt x="1058" y="198"/>
                      <a:pt x="1074" y="202"/>
                    </a:cubicBezTo>
                    <a:cubicBezTo>
                      <a:pt x="1087" y="207"/>
                      <a:pt x="1101" y="206"/>
                      <a:pt x="1113" y="210"/>
                    </a:cubicBezTo>
                    <a:cubicBezTo>
                      <a:pt x="1143" y="222"/>
                      <a:pt x="1172" y="236"/>
                      <a:pt x="1201" y="240"/>
                    </a:cubicBezTo>
                    <a:cubicBezTo>
                      <a:pt x="1249" y="267"/>
                      <a:pt x="1305" y="263"/>
                      <a:pt x="1360" y="285"/>
                    </a:cubicBezTo>
                    <a:cubicBezTo>
                      <a:pt x="1366" y="300"/>
                      <a:pt x="1369" y="306"/>
                      <a:pt x="1368" y="326"/>
                    </a:cubicBezTo>
                    <a:cubicBezTo>
                      <a:pt x="1342" y="358"/>
                      <a:pt x="1283" y="345"/>
                      <a:pt x="1233" y="353"/>
                    </a:cubicBezTo>
                    <a:cubicBezTo>
                      <a:pt x="1183" y="418"/>
                      <a:pt x="1148" y="496"/>
                      <a:pt x="1107" y="569"/>
                    </a:cubicBezTo>
                    <a:cubicBezTo>
                      <a:pt x="1130" y="564"/>
                      <a:pt x="1153" y="553"/>
                      <a:pt x="1178" y="547"/>
                    </a:cubicBezTo>
                    <a:cubicBezTo>
                      <a:pt x="1238" y="534"/>
                      <a:pt x="1305" y="534"/>
                      <a:pt x="1360" y="520"/>
                    </a:cubicBezTo>
                    <a:cubicBezTo>
                      <a:pt x="1368" y="519"/>
                      <a:pt x="1371" y="523"/>
                      <a:pt x="1378" y="524"/>
                    </a:cubicBezTo>
                    <a:cubicBezTo>
                      <a:pt x="1378" y="516"/>
                      <a:pt x="1374" y="512"/>
                      <a:pt x="1374" y="504"/>
                    </a:cubicBezTo>
                    <a:cubicBezTo>
                      <a:pt x="1389" y="413"/>
                      <a:pt x="1392" y="317"/>
                      <a:pt x="1435" y="251"/>
                    </a:cubicBezTo>
                    <a:cubicBezTo>
                      <a:pt x="1404" y="217"/>
                      <a:pt x="1431" y="162"/>
                      <a:pt x="1443" y="112"/>
                    </a:cubicBezTo>
                    <a:cubicBezTo>
                      <a:pt x="1451" y="78"/>
                      <a:pt x="1451" y="20"/>
                      <a:pt x="1474" y="8"/>
                    </a:cubicBezTo>
                    <a:cubicBezTo>
                      <a:pt x="1489" y="0"/>
                      <a:pt x="1525" y="6"/>
                      <a:pt x="1544" y="8"/>
                    </a:cubicBezTo>
                    <a:cubicBezTo>
                      <a:pt x="1571" y="12"/>
                      <a:pt x="1592" y="18"/>
                      <a:pt x="1625" y="24"/>
                    </a:cubicBezTo>
                    <a:cubicBezTo>
                      <a:pt x="1640" y="27"/>
                      <a:pt x="1654" y="35"/>
                      <a:pt x="1672" y="40"/>
                    </a:cubicBezTo>
                    <a:cubicBezTo>
                      <a:pt x="1703" y="49"/>
                      <a:pt x="1738" y="52"/>
                      <a:pt x="1772" y="59"/>
                    </a:cubicBezTo>
                    <a:cubicBezTo>
                      <a:pt x="1788" y="63"/>
                      <a:pt x="1803" y="71"/>
                      <a:pt x="1819" y="75"/>
                    </a:cubicBezTo>
                    <a:cubicBezTo>
                      <a:pt x="1842" y="81"/>
                      <a:pt x="1865" y="79"/>
                      <a:pt x="1886" y="83"/>
                    </a:cubicBezTo>
                    <a:cubicBezTo>
                      <a:pt x="1894" y="84"/>
                      <a:pt x="1901" y="91"/>
                      <a:pt x="1909" y="93"/>
                    </a:cubicBezTo>
                    <a:cubicBezTo>
                      <a:pt x="1915" y="94"/>
                      <a:pt x="1921" y="91"/>
                      <a:pt x="1927" y="93"/>
                    </a:cubicBezTo>
                    <a:cubicBezTo>
                      <a:pt x="1947" y="99"/>
                      <a:pt x="1971" y="121"/>
                      <a:pt x="1987" y="118"/>
                    </a:cubicBezTo>
                    <a:cubicBezTo>
                      <a:pt x="1992" y="135"/>
                      <a:pt x="2011" y="143"/>
                      <a:pt x="2013" y="163"/>
                    </a:cubicBezTo>
                    <a:cubicBezTo>
                      <a:pt x="2015" y="185"/>
                      <a:pt x="2001" y="202"/>
                      <a:pt x="1987" y="216"/>
                    </a:cubicBezTo>
                    <a:cubicBezTo>
                      <a:pt x="1995" y="239"/>
                      <a:pt x="2018" y="244"/>
                      <a:pt x="2015" y="269"/>
                    </a:cubicBezTo>
                    <a:cubicBezTo>
                      <a:pt x="2013" y="282"/>
                      <a:pt x="1993" y="303"/>
                      <a:pt x="1984" y="322"/>
                    </a:cubicBezTo>
                    <a:cubicBezTo>
                      <a:pt x="1974" y="340"/>
                      <a:pt x="1965" y="359"/>
                      <a:pt x="1958" y="375"/>
                    </a:cubicBezTo>
                    <a:cubicBezTo>
                      <a:pt x="1950" y="395"/>
                      <a:pt x="1948" y="415"/>
                      <a:pt x="1940" y="434"/>
                    </a:cubicBezTo>
                    <a:cubicBezTo>
                      <a:pt x="1937" y="443"/>
                      <a:pt x="1930" y="450"/>
                      <a:pt x="1927" y="459"/>
                    </a:cubicBezTo>
                    <a:cubicBezTo>
                      <a:pt x="1923" y="469"/>
                      <a:pt x="1922" y="481"/>
                      <a:pt x="1919" y="493"/>
                    </a:cubicBezTo>
                    <a:cubicBezTo>
                      <a:pt x="1909" y="525"/>
                      <a:pt x="1891" y="560"/>
                      <a:pt x="1887" y="593"/>
                    </a:cubicBezTo>
                    <a:cubicBezTo>
                      <a:pt x="1883" y="636"/>
                      <a:pt x="1889" y="691"/>
                      <a:pt x="1884" y="736"/>
                    </a:cubicBezTo>
                    <a:cubicBezTo>
                      <a:pt x="1870" y="856"/>
                      <a:pt x="1876" y="1013"/>
                      <a:pt x="1876" y="1139"/>
                    </a:cubicBezTo>
                    <a:cubicBezTo>
                      <a:pt x="1876" y="1154"/>
                      <a:pt x="1874" y="1176"/>
                      <a:pt x="1874" y="1198"/>
                    </a:cubicBezTo>
                    <a:cubicBezTo>
                      <a:pt x="1874" y="1244"/>
                      <a:pt x="1875" y="1265"/>
                      <a:pt x="1838" y="1281"/>
                    </a:cubicBezTo>
                    <a:cubicBezTo>
                      <a:pt x="1822" y="1281"/>
                      <a:pt x="1824" y="1276"/>
                      <a:pt x="1811" y="1281"/>
                    </a:cubicBezTo>
                    <a:cubicBezTo>
                      <a:pt x="1804" y="1268"/>
                      <a:pt x="1797" y="1268"/>
                      <a:pt x="1786" y="1261"/>
                    </a:cubicBezTo>
                    <a:cubicBezTo>
                      <a:pt x="1776" y="1142"/>
                      <a:pt x="1811" y="977"/>
                      <a:pt x="1793" y="859"/>
                    </a:cubicBezTo>
                    <a:cubicBezTo>
                      <a:pt x="1687" y="893"/>
                      <a:pt x="1577" y="929"/>
                      <a:pt x="1480" y="971"/>
                    </a:cubicBezTo>
                    <a:cubicBezTo>
                      <a:pt x="1461" y="967"/>
                      <a:pt x="1452" y="981"/>
                      <a:pt x="1437" y="987"/>
                    </a:cubicBezTo>
                    <a:cubicBezTo>
                      <a:pt x="1431" y="989"/>
                      <a:pt x="1426" y="986"/>
                      <a:pt x="1421" y="989"/>
                    </a:cubicBezTo>
                    <a:cubicBezTo>
                      <a:pt x="1388" y="1002"/>
                      <a:pt x="1392" y="1009"/>
                      <a:pt x="1388" y="1043"/>
                    </a:cubicBezTo>
                    <a:cubicBezTo>
                      <a:pt x="1387" y="1052"/>
                      <a:pt x="1382" y="1060"/>
                      <a:pt x="1382" y="1069"/>
                    </a:cubicBezTo>
                    <a:cubicBezTo>
                      <a:pt x="1376" y="1160"/>
                      <a:pt x="1371" y="1263"/>
                      <a:pt x="1364" y="1355"/>
                    </a:cubicBezTo>
                    <a:cubicBezTo>
                      <a:pt x="1362" y="1381"/>
                      <a:pt x="1357" y="1403"/>
                      <a:pt x="1362" y="1428"/>
                    </a:cubicBezTo>
                    <a:cubicBezTo>
                      <a:pt x="1350" y="1446"/>
                      <a:pt x="1331" y="1457"/>
                      <a:pt x="1309" y="1465"/>
                    </a:cubicBezTo>
                    <a:cubicBezTo>
                      <a:pt x="1302" y="1452"/>
                      <a:pt x="1278" y="1447"/>
                      <a:pt x="1270" y="1433"/>
                    </a:cubicBezTo>
                    <a:cubicBezTo>
                      <a:pt x="1271" y="1436"/>
                      <a:pt x="1266" y="1414"/>
                      <a:pt x="1266" y="1414"/>
                    </a:cubicBezTo>
                    <a:cubicBezTo>
                      <a:pt x="1266" y="1406"/>
                      <a:pt x="1270" y="1406"/>
                      <a:pt x="1272" y="1398"/>
                    </a:cubicBezTo>
                    <a:cubicBezTo>
                      <a:pt x="1275" y="1386"/>
                      <a:pt x="1274" y="1367"/>
                      <a:pt x="1276" y="1351"/>
                    </a:cubicBezTo>
                    <a:cubicBezTo>
                      <a:pt x="1278" y="1336"/>
                      <a:pt x="1279" y="1319"/>
                      <a:pt x="1280" y="1302"/>
                    </a:cubicBezTo>
                    <a:cubicBezTo>
                      <a:pt x="1283" y="1234"/>
                      <a:pt x="1285" y="1156"/>
                      <a:pt x="1288" y="1089"/>
                    </a:cubicBezTo>
                    <a:cubicBezTo>
                      <a:pt x="1289" y="1067"/>
                      <a:pt x="1291" y="1048"/>
                      <a:pt x="1292" y="1030"/>
                    </a:cubicBezTo>
                    <a:cubicBezTo>
                      <a:pt x="1292" y="994"/>
                      <a:pt x="1293" y="970"/>
                      <a:pt x="1268" y="951"/>
                    </a:cubicBezTo>
                    <a:cubicBezTo>
                      <a:pt x="1204" y="902"/>
                      <a:pt x="1120" y="869"/>
                      <a:pt x="1058" y="818"/>
                    </a:cubicBezTo>
                    <a:cubicBezTo>
                      <a:pt x="1049" y="949"/>
                      <a:pt x="1052" y="1061"/>
                      <a:pt x="1056" y="1185"/>
                    </a:cubicBezTo>
                    <a:cubicBezTo>
                      <a:pt x="1057" y="1195"/>
                      <a:pt x="1052" y="1207"/>
                      <a:pt x="1052" y="1218"/>
                    </a:cubicBezTo>
                    <a:cubicBezTo>
                      <a:pt x="1053" y="1225"/>
                      <a:pt x="1056" y="1234"/>
                      <a:pt x="1056" y="1241"/>
                    </a:cubicBezTo>
                    <a:cubicBezTo>
                      <a:pt x="1057" y="1265"/>
                      <a:pt x="1051" y="1290"/>
                      <a:pt x="1050" y="1314"/>
                    </a:cubicBezTo>
                    <a:cubicBezTo>
                      <a:pt x="1050" y="1392"/>
                      <a:pt x="1053" y="1471"/>
                      <a:pt x="1056" y="1557"/>
                    </a:cubicBezTo>
                    <a:cubicBezTo>
                      <a:pt x="1074" y="1567"/>
                      <a:pt x="1084" y="1584"/>
                      <a:pt x="1099" y="1596"/>
                    </a:cubicBezTo>
                    <a:cubicBezTo>
                      <a:pt x="1101" y="1603"/>
                      <a:pt x="1094" y="1626"/>
                      <a:pt x="1088" y="1633"/>
                    </a:cubicBezTo>
                    <a:cubicBezTo>
                      <a:pt x="1074" y="1648"/>
                      <a:pt x="959" y="1686"/>
                      <a:pt x="935" y="1641"/>
                    </a:cubicBezTo>
                    <a:cubicBezTo>
                      <a:pt x="921" y="1616"/>
                      <a:pt x="935" y="1567"/>
                      <a:pt x="980" y="1571"/>
                    </a:cubicBezTo>
                    <a:cubicBezTo>
                      <a:pt x="986" y="1457"/>
                      <a:pt x="981" y="1337"/>
                      <a:pt x="974" y="1218"/>
                    </a:cubicBezTo>
                    <a:cubicBezTo>
                      <a:pt x="962" y="1215"/>
                      <a:pt x="953" y="1209"/>
                      <a:pt x="947" y="1216"/>
                    </a:cubicBezTo>
                    <a:cubicBezTo>
                      <a:pt x="928" y="1206"/>
                      <a:pt x="936" y="1203"/>
                      <a:pt x="917" y="1194"/>
                    </a:cubicBezTo>
                    <a:cubicBezTo>
                      <a:pt x="915" y="1182"/>
                      <a:pt x="924" y="1171"/>
                      <a:pt x="927" y="1157"/>
                    </a:cubicBezTo>
                    <a:cubicBezTo>
                      <a:pt x="934" y="1120"/>
                      <a:pt x="932" y="1072"/>
                      <a:pt x="937" y="1030"/>
                    </a:cubicBezTo>
                    <a:cubicBezTo>
                      <a:pt x="939" y="1015"/>
                      <a:pt x="942" y="1004"/>
                      <a:pt x="943" y="981"/>
                    </a:cubicBezTo>
                    <a:cubicBezTo>
                      <a:pt x="944" y="930"/>
                      <a:pt x="960" y="861"/>
                      <a:pt x="964" y="812"/>
                    </a:cubicBezTo>
                    <a:cubicBezTo>
                      <a:pt x="966" y="798"/>
                      <a:pt x="963" y="782"/>
                      <a:pt x="964" y="767"/>
                    </a:cubicBezTo>
                    <a:cubicBezTo>
                      <a:pt x="967" y="742"/>
                      <a:pt x="978" y="712"/>
                      <a:pt x="976" y="679"/>
                    </a:cubicBezTo>
                    <a:cubicBezTo>
                      <a:pt x="986" y="675"/>
                      <a:pt x="983" y="661"/>
                      <a:pt x="984" y="653"/>
                    </a:cubicBezTo>
                    <a:cubicBezTo>
                      <a:pt x="940" y="656"/>
                      <a:pt x="901" y="662"/>
                      <a:pt x="860" y="665"/>
                    </a:cubicBezTo>
                    <a:cubicBezTo>
                      <a:pt x="813" y="669"/>
                      <a:pt x="766" y="676"/>
                      <a:pt x="713" y="685"/>
                    </a:cubicBezTo>
                    <a:cubicBezTo>
                      <a:pt x="715" y="811"/>
                      <a:pt x="723" y="931"/>
                      <a:pt x="709" y="1049"/>
                    </a:cubicBezTo>
                    <a:cubicBezTo>
                      <a:pt x="726" y="1070"/>
                      <a:pt x="761" y="1083"/>
                      <a:pt x="745" y="1128"/>
                    </a:cubicBezTo>
                    <a:cubicBezTo>
                      <a:pt x="718" y="1153"/>
                      <a:pt x="679" y="1130"/>
                      <a:pt x="639" y="1134"/>
                    </a:cubicBezTo>
                    <a:cubicBezTo>
                      <a:pt x="633" y="1129"/>
                      <a:pt x="627" y="1126"/>
                      <a:pt x="621" y="1122"/>
                    </a:cubicBezTo>
                    <a:cubicBezTo>
                      <a:pt x="614" y="1095"/>
                      <a:pt x="622" y="1058"/>
                      <a:pt x="647" y="1063"/>
                    </a:cubicBezTo>
                    <a:cubicBezTo>
                      <a:pt x="658" y="957"/>
                      <a:pt x="636" y="814"/>
                      <a:pt x="649" y="691"/>
                    </a:cubicBezTo>
                    <a:cubicBezTo>
                      <a:pt x="608" y="698"/>
                      <a:pt x="580" y="702"/>
                      <a:pt x="537" y="706"/>
                    </a:cubicBezTo>
                    <a:cubicBezTo>
                      <a:pt x="530" y="825"/>
                      <a:pt x="530" y="950"/>
                      <a:pt x="527" y="1034"/>
                    </a:cubicBezTo>
                    <a:cubicBezTo>
                      <a:pt x="522" y="1206"/>
                      <a:pt x="502" y="1478"/>
                      <a:pt x="521" y="1694"/>
                    </a:cubicBezTo>
                    <a:cubicBezTo>
                      <a:pt x="532" y="1692"/>
                      <a:pt x="569" y="1710"/>
                      <a:pt x="556" y="1741"/>
                    </a:cubicBezTo>
                    <a:cubicBezTo>
                      <a:pt x="552" y="1751"/>
                      <a:pt x="540" y="1753"/>
                      <a:pt x="527" y="1761"/>
                    </a:cubicBezTo>
                    <a:cubicBezTo>
                      <a:pt x="522" y="1764"/>
                      <a:pt x="518" y="1771"/>
                      <a:pt x="513" y="1773"/>
                    </a:cubicBezTo>
                    <a:cubicBezTo>
                      <a:pt x="507" y="1775"/>
                      <a:pt x="491" y="1774"/>
                      <a:pt x="476" y="1775"/>
                    </a:cubicBezTo>
                    <a:cubicBezTo>
                      <a:pt x="466" y="1775"/>
                      <a:pt x="453" y="1779"/>
                      <a:pt x="447" y="1779"/>
                    </a:cubicBezTo>
                    <a:cubicBezTo>
                      <a:pt x="444" y="1778"/>
                      <a:pt x="405" y="1767"/>
                      <a:pt x="402" y="1765"/>
                    </a:cubicBezTo>
                    <a:cubicBezTo>
                      <a:pt x="375" y="1747"/>
                      <a:pt x="384" y="1691"/>
                      <a:pt x="423" y="1682"/>
                    </a:cubicBezTo>
                    <a:close/>
                    <a:moveTo>
                      <a:pt x="1829" y="344"/>
                    </a:moveTo>
                    <a:cubicBezTo>
                      <a:pt x="1844" y="349"/>
                      <a:pt x="1875" y="369"/>
                      <a:pt x="1891" y="363"/>
                    </a:cubicBezTo>
                    <a:cubicBezTo>
                      <a:pt x="1896" y="361"/>
                      <a:pt x="1909" y="342"/>
                      <a:pt x="1913" y="334"/>
                    </a:cubicBezTo>
                    <a:cubicBezTo>
                      <a:pt x="1923" y="312"/>
                      <a:pt x="1930" y="284"/>
                      <a:pt x="1944" y="257"/>
                    </a:cubicBezTo>
                    <a:cubicBezTo>
                      <a:pt x="1961" y="225"/>
                      <a:pt x="1986" y="197"/>
                      <a:pt x="1997" y="165"/>
                    </a:cubicBezTo>
                    <a:cubicBezTo>
                      <a:pt x="1996" y="163"/>
                      <a:pt x="1995" y="161"/>
                      <a:pt x="1993" y="159"/>
                    </a:cubicBezTo>
                    <a:cubicBezTo>
                      <a:pt x="1985" y="158"/>
                      <a:pt x="1980" y="145"/>
                      <a:pt x="1974" y="136"/>
                    </a:cubicBezTo>
                    <a:cubicBezTo>
                      <a:pt x="1956" y="131"/>
                      <a:pt x="1942" y="112"/>
                      <a:pt x="1925" y="106"/>
                    </a:cubicBezTo>
                    <a:cubicBezTo>
                      <a:pt x="1916" y="104"/>
                      <a:pt x="1906" y="106"/>
                      <a:pt x="1897" y="104"/>
                    </a:cubicBezTo>
                    <a:cubicBezTo>
                      <a:pt x="1877" y="100"/>
                      <a:pt x="1858" y="94"/>
                      <a:pt x="1837" y="91"/>
                    </a:cubicBezTo>
                    <a:cubicBezTo>
                      <a:pt x="1813" y="88"/>
                      <a:pt x="1793" y="80"/>
                      <a:pt x="1770" y="75"/>
                    </a:cubicBezTo>
                    <a:cubicBezTo>
                      <a:pt x="1688" y="57"/>
                      <a:pt x="1605" y="34"/>
                      <a:pt x="1529" y="24"/>
                    </a:cubicBezTo>
                    <a:cubicBezTo>
                      <a:pt x="1511" y="22"/>
                      <a:pt x="1492" y="20"/>
                      <a:pt x="1476" y="30"/>
                    </a:cubicBezTo>
                    <a:cubicBezTo>
                      <a:pt x="1463" y="87"/>
                      <a:pt x="1449" y="147"/>
                      <a:pt x="1433" y="210"/>
                    </a:cubicBezTo>
                    <a:cubicBezTo>
                      <a:pt x="1439" y="218"/>
                      <a:pt x="1444" y="233"/>
                      <a:pt x="1454" y="238"/>
                    </a:cubicBezTo>
                    <a:cubicBezTo>
                      <a:pt x="1463" y="242"/>
                      <a:pt x="1471" y="236"/>
                      <a:pt x="1482" y="238"/>
                    </a:cubicBezTo>
                    <a:cubicBezTo>
                      <a:pt x="1491" y="239"/>
                      <a:pt x="1502" y="246"/>
                      <a:pt x="1513" y="248"/>
                    </a:cubicBezTo>
                    <a:cubicBezTo>
                      <a:pt x="1555" y="253"/>
                      <a:pt x="1608" y="258"/>
                      <a:pt x="1646" y="267"/>
                    </a:cubicBezTo>
                    <a:cubicBezTo>
                      <a:pt x="1670" y="273"/>
                      <a:pt x="1691" y="285"/>
                      <a:pt x="1709" y="293"/>
                    </a:cubicBezTo>
                    <a:cubicBezTo>
                      <a:pt x="1731" y="301"/>
                      <a:pt x="1750" y="307"/>
                      <a:pt x="1770" y="318"/>
                    </a:cubicBezTo>
                    <a:cubicBezTo>
                      <a:pt x="1787" y="323"/>
                      <a:pt x="1806" y="335"/>
                      <a:pt x="1829" y="344"/>
                    </a:cubicBezTo>
                    <a:close/>
                    <a:moveTo>
                      <a:pt x="1858" y="1153"/>
                    </a:moveTo>
                    <a:cubicBezTo>
                      <a:pt x="1855" y="1062"/>
                      <a:pt x="1858" y="978"/>
                      <a:pt x="1856" y="906"/>
                    </a:cubicBezTo>
                    <a:cubicBezTo>
                      <a:pt x="1854" y="835"/>
                      <a:pt x="1867" y="751"/>
                      <a:pt x="1866" y="675"/>
                    </a:cubicBezTo>
                    <a:cubicBezTo>
                      <a:pt x="1865" y="611"/>
                      <a:pt x="1883" y="548"/>
                      <a:pt x="1895" y="485"/>
                    </a:cubicBezTo>
                    <a:cubicBezTo>
                      <a:pt x="1907" y="425"/>
                      <a:pt x="1938" y="365"/>
                      <a:pt x="1968" y="316"/>
                    </a:cubicBezTo>
                    <a:cubicBezTo>
                      <a:pt x="1976" y="302"/>
                      <a:pt x="2002" y="266"/>
                      <a:pt x="1997" y="261"/>
                    </a:cubicBezTo>
                    <a:cubicBezTo>
                      <a:pt x="1991" y="255"/>
                      <a:pt x="1994" y="245"/>
                      <a:pt x="1982" y="238"/>
                    </a:cubicBezTo>
                    <a:cubicBezTo>
                      <a:pt x="1945" y="322"/>
                      <a:pt x="1887" y="408"/>
                      <a:pt x="1886" y="510"/>
                    </a:cubicBezTo>
                    <a:cubicBezTo>
                      <a:pt x="1878" y="523"/>
                      <a:pt x="1879" y="527"/>
                      <a:pt x="1878" y="553"/>
                    </a:cubicBezTo>
                    <a:cubicBezTo>
                      <a:pt x="1862" y="570"/>
                      <a:pt x="1868" y="592"/>
                      <a:pt x="1862" y="622"/>
                    </a:cubicBezTo>
                    <a:cubicBezTo>
                      <a:pt x="1856" y="652"/>
                      <a:pt x="1845" y="692"/>
                      <a:pt x="1842" y="718"/>
                    </a:cubicBezTo>
                    <a:cubicBezTo>
                      <a:pt x="1840" y="741"/>
                      <a:pt x="1843" y="773"/>
                      <a:pt x="1829" y="787"/>
                    </a:cubicBezTo>
                    <a:cubicBezTo>
                      <a:pt x="1817" y="798"/>
                      <a:pt x="1788" y="806"/>
                      <a:pt x="1766" y="816"/>
                    </a:cubicBezTo>
                    <a:cubicBezTo>
                      <a:pt x="1716" y="838"/>
                      <a:pt x="1682" y="856"/>
                      <a:pt x="1633" y="875"/>
                    </a:cubicBezTo>
                    <a:cubicBezTo>
                      <a:pt x="1610" y="884"/>
                      <a:pt x="1584" y="895"/>
                      <a:pt x="1560" y="900"/>
                    </a:cubicBezTo>
                    <a:cubicBezTo>
                      <a:pt x="1548" y="903"/>
                      <a:pt x="1538" y="902"/>
                      <a:pt x="1527" y="906"/>
                    </a:cubicBezTo>
                    <a:cubicBezTo>
                      <a:pt x="1494" y="917"/>
                      <a:pt x="1462" y="930"/>
                      <a:pt x="1431" y="941"/>
                    </a:cubicBezTo>
                    <a:cubicBezTo>
                      <a:pt x="1393" y="955"/>
                      <a:pt x="1351" y="948"/>
                      <a:pt x="1337" y="987"/>
                    </a:cubicBezTo>
                    <a:cubicBezTo>
                      <a:pt x="1342" y="1108"/>
                      <a:pt x="1321" y="1270"/>
                      <a:pt x="1315" y="1420"/>
                    </a:cubicBezTo>
                    <a:cubicBezTo>
                      <a:pt x="1328" y="1416"/>
                      <a:pt x="1334" y="1406"/>
                      <a:pt x="1343" y="1398"/>
                    </a:cubicBezTo>
                    <a:cubicBezTo>
                      <a:pt x="1353" y="1270"/>
                      <a:pt x="1364" y="1121"/>
                      <a:pt x="1370" y="996"/>
                    </a:cubicBezTo>
                    <a:cubicBezTo>
                      <a:pt x="1392" y="982"/>
                      <a:pt x="1419" y="972"/>
                      <a:pt x="1450" y="967"/>
                    </a:cubicBezTo>
                    <a:cubicBezTo>
                      <a:pt x="1500" y="942"/>
                      <a:pt x="1544" y="922"/>
                      <a:pt x="1595" y="906"/>
                    </a:cubicBezTo>
                    <a:cubicBezTo>
                      <a:pt x="1623" y="897"/>
                      <a:pt x="1653" y="895"/>
                      <a:pt x="1680" y="885"/>
                    </a:cubicBezTo>
                    <a:cubicBezTo>
                      <a:pt x="1691" y="880"/>
                      <a:pt x="1700" y="871"/>
                      <a:pt x="1711" y="867"/>
                    </a:cubicBezTo>
                    <a:cubicBezTo>
                      <a:pt x="1750" y="853"/>
                      <a:pt x="1791" y="841"/>
                      <a:pt x="1833" y="826"/>
                    </a:cubicBezTo>
                    <a:cubicBezTo>
                      <a:pt x="1848" y="909"/>
                      <a:pt x="1833" y="986"/>
                      <a:pt x="1831" y="1057"/>
                    </a:cubicBezTo>
                    <a:cubicBezTo>
                      <a:pt x="1828" y="1117"/>
                      <a:pt x="1822" y="1174"/>
                      <a:pt x="1829" y="1241"/>
                    </a:cubicBezTo>
                    <a:cubicBezTo>
                      <a:pt x="1868" y="1229"/>
                      <a:pt x="1859" y="1192"/>
                      <a:pt x="1858" y="1153"/>
                    </a:cubicBezTo>
                    <a:close/>
                    <a:moveTo>
                      <a:pt x="1880" y="385"/>
                    </a:moveTo>
                    <a:cubicBezTo>
                      <a:pt x="1855" y="483"/>
                      <a:pt x="1817" y="561"/>
                      <a:pt x="1813" y="671"/>
                    </a:cubicBezTo>
                    <a:cubicBezTo>
                      <a:pt x="1813" y="677"/>
                      <a:pt x="1809" y="679"/>
                      <a:pt x="1807" y="683"/>
                    </a:cubicBezTo>
                    <a:cubicBezTo>
                      <a:pt x="1820" y="682"/>
                      <a:pt x="1817" y="698"/>
                      <a:pt x="1829" y="698"/>
                    </a:cubicBezTo>
                    <a:cubicBezTo>
                      <a:pt x="1837" y="664"/>
                      <a:pt x="1840" y="622"/>
                      <a:pt x="1846" y="585"/>
                    </a:cubicBezTo>
                    <a:cubicBezTo>
                      <a:pt x="1851" y="561"/>
                      <a:pt x="1862" y="539"/>
                      <a:pt x="1856" y="520"/>
                    </a:cubicBezTo>
                    <a:cubicBezTo>
                      <a:pt x="1871" y="473"/>
                      <a:pt x="1885" y="431"/>
                      <a:pt x="1897" y="383"/>
                    </a:cubicBezTo>
                    <a:cubicBezTo>
                      <a:pt x="1893" y="395"/>
                      <a:pt x="1885" y="382"/>
                      <a:pt x="1880" y="385"/>
                    </a:cubicBezTo>
                    <a:close/>
                    <a:moveTo>
                      <a:pt x="1554" y="559"/>
                    </a:moveTo>
                    <a:cubicBezTo>
                      <a:pt x="1561" y="561"/>
                      <a:pt x="1568" y="561"/>
                      <a:pt x="1574" y="563"/>
                    </a:cubicBezTo>
                    <a:cubicBezTo>
                      <a:pt x="1597" y="570"/>
                      <a:pt x="1621" y="584"/>
                      <a:pt x="1646" y="593"/>
                    </a:cubicBezTo>
                    <a:cubicBezTo>
                      <a:pt x="1662" y="598"/>
                      <a:pt x="1680" y="598"/>
                      <a:pt x="1695" y="604"/>
                    </a:cubicBezTo>
                    <a:cubicBezTo>
                      <a:pt x="1706" y="609"/>
                      <a:pt x="1713" y="621"/>
                      <a:pt x="1727" y="616"/>
                    </a:cubicBezTo>
                    <a:cubicBezTo>
                      <a:pt x="1728" y="622"/>
                      <a:pt x="1733" y="620"/>
                      <a:pt x="1733" y="624"/>
                    </a:cubicBezTo>
                    <a:cubicBezTo>
                      <a:pt x="1733" y="623"/>
                      <a:pt x="1733" y="622"/>
                      <a:pt x="1735" y="622"/>
                    </a:cubicBezTo>
                    <a:cubicBezTo>
                      <a:pt x="1756" y="638"/>
                      <a:pt x="1773" y="656"/>
                      <a:pt x="1797" y="669"/>
                    </a:cubicBezTo>
                    <a:cubicBezTo>
                      <a:pt x="1804" y="554"/>
                      <a:pt x="1844" y="481"/>
                      <a:pt x="1862" y="381"/>
                    </a:cubicBezTo>
                    <a:cubicBezTo>
                      <a:pt x="1814" y="369"/>
                      <a:pt x="1783" y="341"/>
                      <a:pt x="1742" y="326"/>
                    </a:cubicBezTo>
                    <a:cubicBezTo>
                      <a:pt x="1732" y="322"/>
                      <a:pt x="1719" y="318"/>
                      <a:pt x="1709" y="314"/>
                    </a:cubicBezTo>
                    <a:cubicBezTo>
                      <a:pt x="1680" y="303"/>
                      <a:pt x="1638" y="285"/>
                      <a:pt x="1605" y="281"/>
                    </a:cubicBezTo>
                    <a:cubicBezTo>
                      <a:pt x="1601" y="280"/>
                      <a:pt x="1603" y="272"/>
                      <a:pt x="1597" y="273"/>
                    </a:cubicBezTo>
                    <a:cubicBezTo>
                      <a:pt x="1570" y="269"/>
                      <a:pt x="1544" y="266"/>
                      <a:pt x="1511" y="261"/>
                    </a:cubicBezTo>
                    <a:cubicBezTo>
                      <a:pt x="1464" y="338"/>
                      <a:pt x="1455" y="425"/>
                      <a:pt x="1450" y="536"/>
                    </a:cubicBezTo>
                    <a:cubicBezTo>
                      <a:pt x="1495" y="539"/>
                      <a:pt x="1529" y="551"/>
                      <a:pt x="1554" y="559"/>
                    </a:cubicBezTo>
                    <a:close/>
                    <a:moveTo>
                      <a:pt x="1813" y="851"/>
                    </a:moveTo>
                    <a:cubicBezTo>
                      <a:pt x="1810" y="877"/>
                      <a:pt x="1814" y="935"/>
                      <a:pt x="1813" y="981"/>
                    </a:cubicBezTo>
                    <a:cubicBezTo>
                      <a:pt x="1812" y="1011"/>
                      <a:pt x="1807" y="1043"/>
                      <a:pt x="1805" y="1075"/>
                    </a:cubicBezTo>
                    <a:cubicBezTo>
                      <a:pt x="1802" y="1124"/>
                      <a:pt x="1800" y="1173"/>
                      <a:pt x="1799" y="1206"/>
                    </a:cubicBezTo>
                    <a:cubicBezTo>
                      <a:pt x="1799" y="1214"/>
                      <a:pt x="1790" y="1236"/>
                      <a:pt x="1809" y="1236"/>
                    </a:cubicBezTo>
                    <a:cubicBezTo>
                      <a:pt x="1813" y="1202"/>
                      <a:pt x="1813" y="1158"/>
                      <a:pt x="1815" y="1132"/>
                    </a:cubicBezTo>
                    <a:cubicBezTo>
                      <a:pt x="1815" y="1128"/>
                      <a:pt x="1811" y="1123"/>
                      <a:pt x="1811" y="1120"/>
                    </a:cubicBezTo>
                    <a:cubicBezTo>
                      <a:pt x="1812" y="1100"/>
                      <a:pt x="1814" y="1073"/>
                      <a:pt x="1815" y="1049"/>
                    </a:cubicBezTo>
                    <a:cubicBezTo>
                      <a:pt x="1818" y="993"/>
                      <a:pt x="1828" y="954"/>
                      <a:pt x="1825" y="892"/>
                    </a:cubicBezTo>
                    <a:cubicBezTo>
                      <a:pt x="1824" y="873"/>
                      <a:pt x="1824" y="847"/>
                      <a:pt x="1817" y="849"/>
                    </a:cubicBezTo>
                    <a:cubicBezTo>
                      <a:pt x="1815" y="849"/>
                      <a:pt x="1815" y="851"/>
                      <a:pt x="1813" y="851"/>
                    </a:cubicBezTo>
                    <a:close/>
                    <a:moveTo>
                      <a:pt x="1782" y="687"/>
                    </a:moveTo>
                    <a:cubicBezTo>
                      <a:pt x="1776" y="668"/>
                      <a:pt x="1754" y="664"/>
                      <a:pt x="1744" y="649"/>
                    </a:cubicBezTo>
                    <a:cubicBezTo>
                      <a:pt x="1643" y="608"/>
                      <a:pt x="1542" y="575"/>
                      <a:pt x="1437" y="547"/>
                    </a:cubicBezTo>
                    <a:cubicBezTo>
                      <a:pt x="1431" y="547"/>
                      <a:pt x="1431" y="552"/>
                      <a:pt x="1425" y="551"/>
                    </a:cubicBezTo>
                    <a:cubicBezTo>
                      <a:pt x="1391" y="535"/>
                      <a:pt x="1353" y="541"/>
                      <a:pt x="1311" y="544"/>
                    </a:cubicBezTo>
                    <a:cubicBezTo>
                      <a:pt x="1276" y="546"/>
                      <a:pt x="1242" y="555"/>
                      <a:pt x="1207" y="557"/>
                    </a:cubicBezTo>
                    <a:cubicBezTo>
                      <a:pt x="1179" y="560"/>
                      <a:pt x="1153" y="572"/>
                      <a:pt x="1127" y="581"/>
                    </a:cubicBezTo>
                    <a:cubicBezTo>
                      <a:pt x="1108" y="587"/>
                      <a:pt x="1091" y="590"/>
                      <a:pt x="1078" y="602"/>
                    </a:cubicBezTo>
                    <a:cubicBezTo>
                      <a:pt x="1076" y="614"/>
                      <a:pt x="1065" y="615"/>
                      <a:pt x="1060" y="624"/>
                    </a:cubicBezTo>
                    <a:cubicBezTo>
                      <a:pt x="1053" y="645"/>
                      <a:pt x="1053" y="654"/>
                      <a:pt x="1056" y="679"/>
                    </a:cubicBezTo>
                    <a:cubicBezTo>
                      <a:pt x="1060" y="682"/>
                      <a:pt x="1067" y="682"/>
                      <a:pt x="1068" y="687"/>
                    </a:cubicBezTo>
                    <a:cubicBezTo>
                      <a:pt x="1067" y="693"/>
                      <a:pt x="1070" y="694"/>
                      <a:pt x="1070" y="698"/>
                    </a:cubicBezTo>
                    <a:cubicBezTo>
                      <a:pt x="1089" y="715"/>
                      <a:pt x="1107" y="732"/>
                      <a:pt x="1129" y="745"/>
                    </a:cubicBezTo>
                    <a:cubicBezTo>
                      <a:pt x="1133" y="749"/>
                      <a:pt x="1138" y="752"/>
                      <a:pt x="1145" y="753"/>
                    </a:cubicBezTo>
                    <a:cubicBezTo>
                      <a:pt x="1191" y="788"/>
                      <a:pt x="1242" y="826"/>
                      <a:pt x="1303" y="845"/>
                    </a:cubicBezTo>
                    <a:cubicBezTo>
                      <a:pt x="1312" y="848"/>
                      <a:pt x="1324" y="846"/>
                      <a:pt x="1331" y="855"/>
                    </a:cubicBezTo>
                    <a:cubicBezTo>
                      <a:pt x="1325" y="867"/>
                      <a:pt x="1304" y="859"/>
                      <a:pt x="1294" y="855"/>
                    </a:cubicBezTo>
                    <a:cubicBezTo>
                      <a:pt x="1280" y="851"/>
                      <a:pt x="1263" y="844"/>
                      <a:pt x="1254" y="840"/>
                    </a:cubicBezTo>
                    <a:cubicBezTo>
                      <a:pt x="1189" y="807"/>
                      <a:pt x="1125" y="754"/>
                      <a:pt x="1070" y="714"/>
                    </a:cubicBezTo>
                    <a:cubicBezTo>
                      <a:pt x="1066" y="714"/>
                      <a:pt x="1060" y="699"/>
                      <a:pt x="1058" y="708"/>
                    </a:cubicBezTo>
                    <a:cubicBezTo>
                      <a:pt x="1056" y="725"/>
                      <a:pt x="1057" y="734"/>
                      <a:pt x="1056" y="757"/>
                    </a:cubicBezTo>
                    <a:cubicBezTo>
                      <a:pt x="1072" y="760"/>
                      <a:pt x="1072" y="771"/>
                      <a:pt x="1090" y="775"/>
                    </a:cubicBezTo>
                    <a:cubicBezTo>
                      <a:pt x="1114" y="807"/>
                      <a:pt x="1161" y="816"/>
                      <a:pt x="1188" y="845"/>
                    </a:cubicBezTo>
                    <a:cubicBezTo>
                      <a:pt x="1240" y="869"/>
                      <a:pt x="1281" y="902"/>
                      <a:pt x="1333" y="926"/>
                    </a:cubicBezTo>
                    <a:cubicBezTo>
                      <a:pt x="1331" y="905"/>
                      <a:pt x="1337" y="892"/>
                      <a:pt x="1346" y="883"/>
                    </a:cubicBezTo>
                    <a:cubicBezTo>
                      <a:pt x="1403" y="851"/>
                      <a:pt x="1474" y="841"/>
                      <a:pt x="1535" y="822"/>
                    </a:cubicBezTo>
                    <a:cubicBezTo>
                      <a:pt x="1537" y="824"/>
                      <a:pt x="1542" y="824"/>
                      <a:pt x="1546" y="824"/>
                    </a:cubicBezTo>
                    <a:cubicBezTo>
                      <a:pt x="1554" y="821"/>
                      <a:pt x="1553" y="814"/>
                      <a:pt x="1562" y="818"/>
                    </a:cubicBezTo>
                    <a:cubicBezTo>
                      <a:pt x="1628" y="789"/>
                      <a:pt x="1694" y="772"/>
                      <a:pt x="1762" y="745"/>
                    </a:cubicBezTo>
                    <a:cubicBezTo>
                      <a:pt x="1776" y="744"/>
                      <a:pt x="1792" y="735"/>
                      <a:pt x="1807" y="730"/>
                    </a:cubicBezTo>
                    <a:cubicBezTo>
                      <a:pt x="1815" y="729"/>
                      <a:pt x="1814" y="737"/>
                      <a:pt x="1823" y="736"/>
                    </a:cubicBezTo>
                    <a:cubicBezTo>
                      <a:pt x="1823" y="711"/>
                      <a:pt x="1803" y="695"/>
                      <a:pt x="1782" y="687"/>
                    </a:cubicBezTo>
                    <a:close/>
                    <a:moveTo>
                      <a:pt x="1399" y="932"/>
                    </a:moveTo>
                    <a:cubicBezTo>
                      <a:pt x="1421" y="930"/>
                      <a:pt x="1434" y="916"/>
                      <a:pt x="1454" y="910"/>
                    </a:cubicBezTo>
                    <a:cubicBezTo>
                      <a:pt x="1467" y="906"/>
                      <a:pt x="1483" y="904"/>
                      <a:pt x="1497" y="900"/>
                    </a:cubicBezTo>
                    <a:cubicBezTo>
                      <a:pt x="1520" y="894"/>
                      <a:pt x="1538" y="878"/>
                      <a:pt x="1558" y="887"/>
                    </a:cubicBezTo>
                    <a:cubicBezTo>
                      <a:pt x="1579" y="879"/>
                      <a:pt x="1595" y="867"/>
                      <a:pt x="1617" y="859"/>
                    </a:cubicBezTo>
                    <a:cubicBezTo>
                      <a:pt x="1623" y="857"/>
                      <a:pt x="1634" y="858"/>
                      <a:pt x="1640" y="855"/>
                    </a:cubicBezTo>
                    <a:cubicBezTo>
                      <a:pt x="1677" y="842"/>
                      <a:pt x="1709" y="819"/>
                      <a:pt x="1740" y="806"/>
                    </a:cubicBezTo>
                    <a:cubicBezTo>
                      <a:pt x="1767" y="795"/>
                      <a:pt x="1795" y="790"/>
                      <a:pt x="1815" y="769"/>
                    </a:cubicBezTo>
                    <a:cubicBezTo>
                      <a:pt x="1819" y="764"/>
                      <a:pt x="1813" y="757"/>
                      <a:pt x="1811" y="751"/>
                    </a:cubicBezTo>
                    <a:cubicBezTo>
                      <a:pt x="1789" y="749"/>
                      <a:pt x="1770" y="762"/>
                      <a:pt x="1750" y="769"/>
                    </a:cubicBezTo>
                    <a:cubicBezTo>
                      <a:pt x="1738" y="773"/>
                      <a:pt x="1724" y="774"/>
                      <a:pt x="1711" y="779"/>
                    </a:cubicBezTo>
                    <a:cubicBezTo>
                      <a:pt x="1699" y="783"/>
                      <a:pt x="1688" y="790"/>
                      <a:pt x="1676" y="794"/>
                    </a:cubicBezTo>
                    <a:cubicBezTo>
                      <a:pt x="1604" y="818"/>
                      <a:pt x="1520" y="838"/>
                      <a:pt x="1444" y="861"/>
                    </a:cubicBezTo>
                    <a:cubicBezTo>
                      <a:pt x="1434" y="864"/>
                      <a:pt x="1424" y="871"/>
                      <a:pt x="1413" y="875"/>
                    </a:cubicBezTo>
                    <a:cubicBezTo>
                      <a:pt x="1377" y="887"/>
                      <a:pt x="1329" y="896"/>
                      <a:pt x="1350" y="941"/>
                    </a:cubicBezTo>
                    <a:cubicBezTo>
                      <a:pt x="1366" y="943"/>
                      <a:pt x="1387" y="933"/>
                      <a:pt x="1399" y="932"/>
                    </a:cubicBezTo>
                    <a:close/>
                    <a:moveTo>
                      <a:pt x="1486" y="257"/>
                    </a:moveTo>
                    <a:cubicBezTo>
                      <a:pt x="1462" y="288"/>
                      <a:pt x="1451" y="328"/>
                      <a:pt x="1444" y="369"/>
                    </a:cubicBezTo>
                    <a:cubicBezTo>
                      <a:pt x="1436" y="423"/>
                      <a:pt x="1426" y="468"/>
                      <a:pt x="1429" y="522"/>
                    </a:cubicBezTo>
                    <a:cubicBezTo>
                      <a:pt x="1428" y="527"/>
                      <a:pt x="1420" y="524"/>
                      <a:pt x="1421" y="530"/>
                    </a:cubicBezTo>
                    <a:cubicBezTo>
                      <a:pt x="1430" y="530"/>
                      <a:pt x="1429" y="531"/>
                      <a:pt x="1437" y="530"/>
                    </a:cubicBezTo>
                    <a:cubicBezTo>
                      <a:pt x="1438" y="450"/>
                      <a:pt x="1457" y="328"/>
                      <a:pt x="1493" y="257"/>
                    </a:cubicBezTo>
                    <a:cubicBezTo>
                      <a:pt x="1491" y="257"/>
                      <a:pt x="1488" y="257"/>
                      <a:pt x="1486" y="257"/>
                    </a:cubicBezTo>
                    <a:close/>
                    <a:moveTo>
                      <a:pt x="1450" y="251"/>
                    </a:moveTo>
                    <a:cubicBezTo>
                      <a:pt x="1409" y="322"/>
                      <a:pt x="1399" y="427"/>
                      <a:pt x="1388" y="524"/>
                    </a:cubicBezTo>
                    <a:cubicBezTo>
                      <a:pt x="1396" y="524"/>
                      <a:pt x="1399" y="527"/>
                      <a:pt x="1413" y="528"/>
                    </a:cubicBezTo>
                    <a:cubicBezTo>
                      <a:pt x="1408" y="478"/>
                      <a:pt x="1423" y="435"/>
                      <a:pt x="1431" y="395"/>
                    </a:cubicBezTo>
                    <a:cubicBezTo>
                      <a:pt x="1440" y="344"/>
                      <a:pt x="1442" y="299"/>
                      <a:pt x="1466" y="259"/>
                    </a:cubicBezTo>
                    <a:cubicBezTo>
                      <a:pt x="1467" y="259"/>
                      <a:pt x="1468" y="259"/>
                      <a:pt x="1468" y="257"/>
                    </a:cubicBezTo>
                    <a:cubicBezTo>
                      <a:pt x="1460" y="257"/>
                      <a:pt x="1457" y="253"/>
                      <a:pt x="1450" y="251"/>
                    </a:cubicBezTo>
                    <a:close/>
                    <a:moveTo>
                      <a:pt x="1303" y="299"/>
                    </a:moveTo>
                    <a:cubicBezTo>
                      <a:pt x="1298" y="295"/>
                      <a:pt x="1293" y="295"/>
                      <a:pt x="1288" y="295"/>
                    </a:cubicBezTo>
                    <a:cubicBezTo>
                      <a:pt x="1247" y="292"/>
                      <a:pt x="1202" y="303"/>
                      <a:pt x="1156" y="306"/>
                    </a:cubicBezTo>
                    <a:cubicBezTo>
                      <a:pt x="1133" y="308"/>
                      <a:pt x="1111" y="315"/>
                      <a:pt x="1090" y="318"/>
                    </a:cubicBezTo>
                    <a:cubicBezTo>
                      <a:pt x="1065" y="321"/>
                      <a:pt x="1056" y="325"/>
                      <a:pt x="1041" y="328"/>
                    </a:cubicBezTo>
                    <a:cubicBezTo>
                      <a:pt x="1021" y="331"/>
                      <a:pt x="999" y="332"/>
                      <a:pt x="982" y="334"/>
                    </a:cubicBezTo>
                    <a:cubicBezTo>
                      <a:pt x="941" y="338"/>
                      <a:pt x="901" y="355"/>
                      <a:pt x="860" y="363"/>
                    </a:cubicBezTo>
                    <a:cubicBezTo>
                      <a:pt x="838" y="368"/>
                      <a:pt x="816" y="368"/>
                      <a:pt x="794" y="371"/>
                    </a:cubicBezTo>
                    <a:cubicBezTo>
                      <a:pt x="769" y="374"/>
                      <a:pt x="747" y="383"/>
                      <a:pt x="721" y="381"/>
                    </a:cubicBezTo>
                    <a:cubicBezTo>
                      <a:pt x="694" y="391"/>
                      <a:pt x="661" y="396"/>
                      <a:pt x="633" y="400"/>
                    </a:cubicBezTo>
                    <a:cubicBezTo>
                      <a:pt x="575" y="410"/>
                      <a:pt x="522" y="402"/>
                      <a:pt x="478" y="416"/>
                    </a:cubicBezTo>
                    <a:cubicBezTo>
                      <a:pt x="474" y="422"/>
                      <a:pt x="475" y="433"/>
                      <a:pt x="472" y="440"/>
                    </a:cubicBezTo>
                    <a:cubicBezTo>
                      <a:pt x="481" y="447"/>
                      <a:pt x="491" y="442"/>
                      <a:pt x="498" y="449"/>
                    </a:cubicBezTo>
                    <a:cubicBezTo>
                      <a:pt x="553" y="440"/>
                      <a:pt x="592" y="435"/>
                      <a:pt x="654" y="432"/>
                    </a:cubicBezTo>
                    <a:cubicBezTo>
                      <a:pt x="716" y="429"/>
                      <a:pt x="754" y="413"/>
                      <a:pt x="800" y="404"/>
                    </a:cubicBezTo>
                    <a:cubicBezTo>
                      <a:pt x="829" y="399"/>
                      <a:pt x="860" y="399"/>
                      <a:pt x="888" y="393"/>
                    </a:cubicBezTo>
                    <a:cubicBezTo>
                      <a:pt x="1012" y="365"/>
                      <a:pt x="1148" y="335"/>
                      <a:pt x="1278" y="332"/>
                    </a:cubicBezTo>
                    <a:cubicBezTo>
                      <a:pt x="1306" y="331"/>
                      <a:pt x="1332" y="333"/>
                      <a:pt x="1356" y="320"/>
                    </a:cubicBezTo>
                    <a:cubicBezTo>
                      <a:pt x="1358" y="289"/>
                      <a:pt x="1323" y="295"/>
                      <a:pt x="1303" y="299"/>
                    </a:cubicBezTo>
                    <a:close/>
                    <a:moveTo>
                      <a:pt x="1329" y="943"/>
                    </a:moveTo>
                    <a:cubicBezTo>
                      <a:pt x="1298" y="918"/>
                      <a:pt x="1262" y="902"/>
                      <a:pt x="1227" y="883"/>
                    </a:cubicBezTo>
                    <a:cubicBezTo>
                      <a:pt x="1190" y="862"/>
                      <a:pt x="1156" y="838"/>
                      <a:pt x="1121" y="816"/>
                    </a:cubicBezTo>
                    <a:cubicBezTo>
                      <a:pt x="1100" y="803"/>
                      <a:pt x="1081" y="785"/>
                      <a:pt x="1054" y="783"/>
                    </a:cubicBezTo>
                    <a:cubicBezTo>
                      <a:pt x="1055" y="790"/>
                      <a:pt x="1060" y="793"/>
                      <a:pt x="1058" y="802"/>
                    </a:cubicBezTo>
                    <a:cubicBezTo>
                      <a:pt x="1080" y="806"/>
                      <a:pt x="1086" y="826"/>
                      <a:pt x="1109" y="828"/>
                    </a:cubicBezTo>
                    <a:cubicBezTo>
                      <a:pt x="1116" y="846"/>
                      <a:pt x="1144" y="853"/>
                      <a:pt x="1158" y="857"/>
                    </a:cubicBezTo>
                    <a:cubicBezTo>
                      <a:pt x="1188" y="894"/>
                      <a:pt x="1263" y="915"/>
                      <a:pt x="1294" y="953"/>
                    </a:cubicBezTo>
                    <a:cubicBezTo>
                      <a:pt x="1307" y="969"/>
                      <a:pt x="1303" y="996"/>
                      <a:pt x="1303" y="1022"/>
                    </a:cubicBezTo>
                    <a:cubicBezTo>
                      <a:pt x="1303" y="1069"/>
                      <a:pt x="1297" y="1107"/>
                      <a:pt x="1295" y="1157"/>
                    </a:cubicBezTo>
                    <a:cubicBezTo>
                      <a:pt x="1305" y="1171"/>
                      <a:pt x="1298" y="1193"/>
                      <a:pt x="1297" y="1212"/>
                    </a:cubicBezTo>
                    <a:cubicBezTo>
                      <a:pt x="1295" y="1256"/>
                      <a:pt x="1297" y="1304"/>
                      <a:pt x="1292" y="1351"/>
                    </a:cubicBezTo>
                    <a:cubicBezTo>
                      <a:pt x="1290" y="1370"/>
                      <a:pt x="1280" y="1396"/>
                      <a:pt x="1301" y="1404"/>
                    </a:cubicBezTo>
                    <a:cubicBezTo>
                      <a:pt x="1310" y="1266"/>
                      <a:pt x="1326" y="1111"/>
                      <a:pt x="1321" y="973"/>
                    </a:cubicBezTo>
                    <a:cubicBezTo>
                      <a:pt x="1327" y="966"/>
                      <a:pt x="1327" y="952"/>
                      <a:pt x="1337" y="949"/>
                    </a:cubicBezTo>
                    <a:cubicBezTo>
                      <a:pt x="1338" y="949"/>
                      <a:pt x="1339" y="949"/>
                      <a:pt x="1339" y="947"/>
                    </a:cubicBezTo>
                    <a:cubicBezTo>
                      <a:pt x="1336" y="944"/>
                      <a:pt x="1331" y="945"/>
                      <a:pt x="1329" y="943"/>
                    </a:cubicBezTo>
                    <a:close/>
                    <a:moveTo>
                      <a:pt x="1197" y="263"/>
                    </a:moveTo>
                    <a:cubicBezTo>
                      <a:pt x="1160" y="244"/>
                      <a:pt x="1117" y="234"/>
                      <a:pt x="1076" y="220"/>
                    </a:cubicBezTo>
                    <a:cubicBezTo>
                      <a:pt x="1035" y="206"/>
                      <a:pt x="996" y="188"/>
                      <a:pt x="954" y="177"/>
                    </a:cubicBezTo>
                    <a:cubicBezTo>
                      <a:pt x="940" y="159"/>
                      <a:pt x="913" y="164"/>
                      <a:pt x="894" y="155"/>
                    </a:cubicBezTo>
                    <a:cubicBezTo>
                      <a:pt x="884" y="151"/>
                      <a:pt x="877" y="140"/>
                      <a:pt x="868" y="136"/>
                    </a:cubicBezTo>
                    <a:cubicBezTo>
                      <a:pt x="843" y="124"/>
                      <a:pt x="816" y="120"/>
                      <a:pt x="790" y="110"/>
                    </a:cubicBezTo>
                    <a:cubicBezTo>
                      <a:pt x="783" y="108"/>
                      <a:pt x="777" y="103"/>
                      <a:pt x="770" y="101"/>
                    </a:cubicBezTo>
                    <a:cubicBezTo>
                      <a:pt x="761" y="97"/>
                      <a:pt x="754" y="98"/>
                      <a:pt x="745" y="95"/>
                    </a:cubicBezTo>
                    <a:cubicBezTo>
                      <a:pt x="727" y="89"/>
                      <a:pt x="718" y="76"/>
                      <a:pt x="703" y="71"/>
                    </a:cubicBezTo>
                    <a:cubicBezTo>
                      <a:pt x="673" y="61"/>
                      <a:pt x="648" y="78"/>
                      <a:pt x="617" y="81"/>
                    </a:cubicBezTo>
                    <a:cubicBezTo>
                      <a:pt x="596" y="83"/>
                      <a:pt x="575" y="79"/>
                      <a:pt x="555" y="81"/>
                    </a:cubicBezTo>
                    <a:cubicBezTo>
                      <a:pt x="532" y="83"/>
                      <a:pt x="510" y="89"/>
                      <a:pt x="488" y="91"/>
                    </a:cubicBezTo>
                    <a:cubicBezTo>
                      <a:pt x="422" y="96"/>
                      <a:pt x="355" y="96"/>
                      <a:pt x="290" y="108"/>
                    </a:cubicBezTo>
                    <a:cubicBezTo>
                      <a:pt x="215" y="104"/>
                      <a:pt x="144" y="114"/>
                      <a:pt x="76" y="120"/>
                    </a:cubicBezTo>
                    <a:cubicBezTo>
                      <a:pt x="131" y="146"/>
                      <a:pt x="169" y="190"/>
                      <a:pt x="223" y="216"/>
                    </a:cubicBezTo>
                    <a:cubicBezTo>
                      <a:pt x="225" y="224"/>
                      <a:pt x="234" y="225"/>
                      <a:pt x="237" y="232"/>
                    </a:cubicBezTo>
                    <a:cubicBezTo>
                      <a:pt x="277" y="249"/>
                      <a:pt x="298" y="284"/>
                      <a:pt x="343" y="297"/>
                    </a:cubicBezTo>
                    <a:cubicBezTo>
                      <a:pt x="387" y="330"/>
                      <a:pt x="430" y="363"/>
                      <a:pt x="484" y="387"/>
                    </a:cubicBezTo>
                    <a:cubicBezTo>
                      <a:pt x="487" y="390"/>
                      <a:pt x="492" y="392"/>
                      <a:pt x="492" y="398"/>
                    </a:cubicBezTo>
                    <a:cubicBezTo>
                      <a:pt x="552" y="385"/>
                      <a:pt x="620" y="388"/>
                      <a:pt x="686" y="375"/>
                    </a:cubicBezTo>
                    <a:cubicBezTo>
                      <a:pt x="710" y="366"/>
                      <a:pt x="733" y="362"/>
                      <a:pt x="762" y="357"/>
                    </a:cubicBezTo>
                    <a:cubicBezTo>
                      <a:pt x="781" y="354"/>
                      <a:pt x="803" y="356"/>
                      <a:pt x="823" y="353"/>
                    </a:cubicBezTo>
                    <a:cubicBezTo>
                      <a:pt x="827" y="353"/>
                      <a:pt x="829" y="349"/>
                      <a:pt x="835" y="348"/>
                    </a:cubicBezTo>
                    <a:cubicBezTo>
                      <a:pt x="873" y="340"/>
                      <a:pt x="917" y="326"/>
                      <a:pt x="952" y="320"/>
                    </a:cubicBezTo>
                    <a:cubicBezTo>
                      <a:pt x="991" y="314"/>
                      <a:pt x="1020" y="310"/>
                      <a:pt x="1048" y="306"/>
                    </a:cubicBezTo>
                    <a:cubicBezTo>
                      <a:pt x="1103" y="299"/>
                      <a:pt x="1156" y="290"/>
                      <a:pt x="1205" y="275"/>
                    </a:cubicBezTo>
                    <a:cubicBezTo>
                      <a:pt x="1212" y="282"/>
                      <a:pt x="1233" y="279"/>
                      <a:pt x="1241" y="275"/>
                    </a:cubicBezTo>
                    <a:cubicBezTo>
                      <a:pt x="1227" y="270"/>
                      <a:pt x="1216" y="263"/>
                      <a:pt x="1197" y="263"/>
                    </a:cubicBezTo>
                    <a:close/>
                    <a:moveTo>
                      <a:pt x="474" y="504"/>
                    </a:moveTo>
                    <a:cubicBezTo>
                      <a:pt x="480" y="550"/>
                      <a:pt x="456" y="622"/>
                      <a:pt x="478" y="683"/>
                    </a:cubicBezTo>
                    <a:cubicBezTo>
                      <a:pt x="517" y="692"/>
                      <a:pt x="566" y="685"/>
                      <a:pt x="605" y="671"/>
                    </a:cubicBezTo>
                    <a:cubicBezTo>
                      <a:pt x="619" y="678"/>
                      <a:pt x="632" y="667"/>
                      <a:pt x="647" y="665"/>
                    </a:cubicBezTo>
                    <a:cubicBezTo>
                      <a:pt x="684" y="660"/>
                      <a:pt x="732" y="664"/>
                      <a:pt x="770" y="657"/>
                    </a:cubicBezTo>
                    <a:cubicBezTo>
                      <a:pt x="779" y="656"/>
                      <a:pt x="786" y="650"/>
                      <a:pt x="794" y="649"/>
                    </a:cubicBezTo>
                    <a:cubicBezTo>
                      <a:pt x="831" y="645"/>
                      <a:pt x="861" y="641"/>
                      <a:pt x="896" y="638"/>
                    </a:cubicBezTo>
                    <a:cubicBezTo>
                      <a:pt x="921" y="625"/>
                      <a:pt x="971" y="624"/>
                      <a:pt x="1005" y="622"/>
                    </a:cubicBezTo>
                    <a:cubicBezTo>
                      <a:pt x="1021" y="613"/>
                      <a:pt x="1037" y="614"/>
                      <a:pt x="1054" y="608"/>
                    </a:cubicBezTo>
                    <a:cubicBezTo>
                      <a:pt x="1074" y="588"/>
                      <a:pt x="1091" y="566"/>
                      <a:pt x="1109" y="546"/>
                    </a:cubicBezTo>
                    <a:cubicBezTo>
                      <a:pt x="1136" y="475"/>
                      <a:pt x="1176" y="417"/>
                      <a:pt x="1211" y="353"/>
                    </a:cubicBezTo>
                    <a:cubicBezTo>
                      <a:pt x="1119" y="362"/>
                      <a:pt x="1032" y="384"/>
                      <a:pt x="949" y="398"/>
                    </a:cubicBezTo>
                    <a:cubicBezTo>
                      <a:pt x="885" y="410"/>
                      <a:pt x="820" y="417"/>
                      <a:pt x="758" y="432"/>
                    </a:cubicBezTo>
                    <a:cubicBezTo>
                      <a:pt x="671" y="453"/>
                      <a:pt x="577" y="446"/>
                      <a:pt x="480" y="459"/>
                    </a:cubicBezTo>
                    <a:cubicBezTo>
                      <a:pt x="485" y="476"/>
                      <a:pt x="474" y="497"/>
                      <a:pt x="474" y="504"/>
                    </a:cubicBezTo>
                    <a:close/>
                    <a:moveTo>
                      <a:pt x="945" y="1631"/>
                    </a:moveTo>
                    <a:cubicBezTo>
                      <a:pt x="957" y="1665"/>
                      <a:pt x="1077" y="1634"/>
                      <a:pt x="1082" y="1612"/>
                    </a:cubicBezTo>
                    <a:cubicBezTo>
                      <a:pt x="1086" y="1594"/>
                      <a:pt x="1065" y="1589"/>
                      <a:pt x="1054" y="1579"/>
                    </a:cubicBezTo>
                    <a:cubicBezTo>
                      <a:pt x="1068" y="1620"/>
                      <a:pt x="1002" y="1625"/>
                      <a:pt x="978" y="1610"/>
                    </a:cubicBezTo>
                    <a:cubicBezTo>
                      <a:pt x="970" y="1601"/>
                      <a:pt x="983" y="1587"/>
                      <a:pt x="980" y="1582"/>
                    </a:cubicBezTo>
                    <a:cubicBezTo>
                      <a:pt x="968" y="1586"/>
                      <a:pt x="965" y="1587"/>
                      <a:pt x="954" y="1590"/>
                    </a:cubicBezTo>
                    <a:cubicBezTo>
                      <a:pt x="945" y="1607"/>
                      <a:pt x="940" y="1619"/>
                      <a:pt x="945" y="1631"/>
                    </a:cubicBezTo>
                    <a:close/>
                    <a:moveTo>
                      <a:pt x="1037" y="1071"/>
                    </a:moveTo>
                    <a:cubicBezTo>
                      <a:pt x="1035" y="1034"/>
                      <a:pt x="1039" y="998"/>
                      <a:pt x="1041" y="961"/>
                    </a:cubicBezTo>
                    <a:cubicBezTo>
                      <a:pt x="1044" y="890"/>
                      <a:pt x="1038" y="820"/>
                      <a:pt x="1041" y="753"/>
                    </a:cubicBezTo>
                    <a:cubicBezTo>
                      <a:pt x="1042" y="711"/>
                      <a:pt x="1044" y="676"/>
                      <a:pt x="1039" y="634"/>
                    </a:cubicBezTo>
                    <a:cubicBezTo>
                      <a:pt x="1025" y="638"/>
                      <a:pt x="1011" y="643"/>
                      <a:pt x="996" y="646"/>
                    </a:cubicBezTo>
                    <a:cubicBezTo>
                      <a:pt x="1002" y="762"/>
                      <a:pt x="1000" y="910"/>
                      <a:pt x="996" y="1041"/>
                    </a:cubicBezTo>
                    <a:cubicBezTo>
                      <a:pt x="994" y="1075"/>
                      <a:pt x="996" y="1108"/>
                      <a:pt x="996" y="1141"/>
                    </a:cubicBezTo>
                    <a:cubicBezTo>
                      <a:pt x="995" y="1177"/>
                      <a:pt x="989" y="1213"/>
                      <a:pt x="990" y="1247"/>
                    </a:cubicBezTo>
                    <a:cubicBezTo>
                      <a:pt x="990" y="1272"/>
                      <a:pt x="995" y="1297"/>
                      <a:pt x="996" y="1322"/>
                    </a:cubicBezTo>
                    <a:cubicBezTo>
                      <a:pt x="998" y="1399"/>
                      <a:pt x="1001" y="1475"/>
                      <a:pt x="996" y="1551"/>
                    </a:cubicBezTo>
                    <a:cubicBezTo>
                      <a:pt x="1013" y="1551"/>
                      <a:pt x="1027" y="1546"/>
                      <a:pt x="1041" y="1541"/>
                    </a:cubicBezTo>
                    <a:cubicBezTo>
                      <a:pt x="1032" y="1385"/>
                      <a:pt x="1044" y="1224"/>
                      <a:pt x="1037" y="1071"/>
                    </a:cubicBezTo>
                    <a:close/>
                    <a:moveTo>
                      <a:pt x="994" y="1567"/>
                    </a:moveTo>
                    <a:cubicBezTo>
                      <a:pt x="997" y="1574"/>
                      <a:pt x="1012" y="1570"/>
                      <a:pt x="1009" y="1582"/>
                    </a:cubicBezTo>
                    <a:cubicBezTo>
                      <a:pt x="1003" y="1583"/>
                      <a:pt x="998" y="1582"/>
                      <a:pt x="994" y="1581"/>
                    </a:cubicBezTo>
                    <a:cubicBezTo>
                      <a:pt x="994" y="1587"/>
                      <a:pt x="992" y="1596"/>
                      <a:pt x="996" y="1600"/>
                    </a:cubicBezTo>
                    <a:cubicBezTo>
                      <a:pt x="1007" y="1599"/>
                      <a:pt x="1024" y="1606"/>
                      <a:pt x="1035" y="1596"/>
                    </a:cubicBezTo>
                    <a:cubicBezTo>
                      <a:pt x="1037" y="1580"/>
                      <a:pt x="1039" y="1577"/>
                      <a:pt x="1039" y="1559"/>
                    </a:cubicBezTo>
                    <a:cubicBezTo>
                      <a:pt x="1022" y="1563"/>
                      <a:pt x="1004" y="1560"/>
                      <a:pt x="994" y="1567"/>
                    </a:cubicBezTo>
                    <a:close/>
                    <a:moveTo>
                      <a:pt x="945" y="1157"/>
                    </a:moveTo>
                    <a:cubicBezTo>
                      <a:pt x="954" y="1161"/>
                      <a:pt x="962" y="1164"/>
                      <a:pt x="976" y="1167"/>
                    </a:cubicBezTo>
                    <a:cubicBezTo>
                      <a:pt x="977" y="1031"/>
                      <a:pt x="994" y="879"/>
                      <a:pt x="980" y="759"/>
                    </a:cubicBezTo>
                    <a:cubicBezTo>
                      <a:pt x="973" y="897"/>
                      <a:pt x="952" y="1022"/>
                      <a:pt x="945" y="1157"/>
                    </a:cubicBezTo>
                    <a:close/>
                    <a:moveTo>
                      <a:pt x="735" y="1114"/>
                    </a:moveTo>
                    <a:cubicBezTo>
                      <a:pt x="736" y="1093"/>
                      <a:pt x="726" y="1082"/>
                      <a:pt x="709" y="1079"/>
                    </a:cubicBezTo>
                    <a:cubicBezTo>
                      <a:pt x="701" y="1113"/>
                      <a:pt x="655" y="1099"/>
                      <a:pt x="643" y="1077"/>
                    </a:cubicBezTo>
                    <a:cubicBezTo>
                      <a:pt x="632" y="1086"/>
                      <a:pt x="630" y="1099"/>
                      <a:pt x="633" y="1114"/>
                    </a:cubicBezTo>
                    <a:cubicBezTo>
                      <a:pt x="657" y="1118"/>
                      <a:pt x="712" y="1141"/>
                      <a:pt x="735" y="1114"/>
                    </a:cubicBezTo>
                    <a:close/>
                    <a:moveTo>
                      <a:pt x="698" y="687"/>
                    </a:moveTo>
                    <a:cubicBezTo>
                      <a:pt x="682" y="685"/>
                      <a:pt x="676" y="685"/>
                      <a:pt x="662" y="687"/>
                    </a:cubicBezTo>
                    <a:cubicBezTo>
                      <a:pt x="651" y="801"/>
                      <a:pt x="668" y="944"/>
                      <a:pt x="662" y="1059"/>
                    </a:cubicBezTo>
                    <a:cubicBezTo>
                      <a:pt x="677" y="1059"/>
                      <a:pt x="690" y="1056"/>
                      <a:pt x="696" y="1051"/>
                    </a:cubicBezTo>
                    <a:cubicBezTo>
                      <a:pt x="703" y="918"/>
                      <a:pt x="700" y="827"/>
                      <a:pt x="698" y="687"/>
                    </a:cubicBezTo>
                    <a:close/>
                    <a:moveTo>
                      <a:pt x="664" y="1077"/>
                    </a:moveTo>
                    <a:cubicBezTo>
                      <a:pt x="669" y="1083"/>
                      <a:pt x="682" y="1087"/>
                      <a:pt x="692" y="1083"/>
                    </a:cubicBezTo>
                    <a:cubicBezTo>
                      <a:pt x="691" y="1078"/>
                      <a:pt x="695" y="1078"/>
                      <a:pt x="694" y="1073"/>
                    </a:cubicBezTo>
                    <a:cubicBezTo>
                      <a:pt x="686" y="1069"/>
                      <a:pt x="671" y="1068"/>
                      <a:pt x="664" y="1077"/>
                    </a:cubicBezTo>
                    <a:close/>
                    <a:moveTo>
                      <a:pt x="421" y="1724"/>
                    </a:moveTo>
                    <a:cubicBezTo>
                      <a:pt x="420" y="1714"/>
                      <a:pt x="411" y="1713"/>
                      <a:pt x="402" y="1716"/>
                    </a:cubicBezTo>
                    <a:cubicBezTo>
                      <a:pt x="396" y="1725"/>
                      <a:pt x="398" y="1734"/>
                      <a:pt x="404" y="1741"/>
                    </a:cubicBezTo>
                    <a:cubicBezTo>
                      <a:pt x="420" y="1740"/>
                      <a:pt x="430" y="1755"/>
                      <a:pt x="445" y="1759"/>
                    </a:cubicBezTo>
                    <a:cubicBezTo>
                      <a:pt x="477" y="1768"/>
                      <a:pt x="509" y="1751"/>
                      <a:pt x="537" y="1741"/>
                    </a:cubicBezTo>
                    <a:cubicBezTo>
                      <a:pt x="544" y="1727"/>
                      <a:pt x="531" y="1723"/>
                      <a:pt x="523" y="1718"/>
                    </a:cubicBezTo>
                    <a:cubicBezTo>
                      <a:pt x="520" y="1721"/>
                      <a:pt x="523" y="1732"/>
                      <a:pt x="517" y="1733"/>
                    </a:cubicBezTo>
                    <a:cubicBezTo>
                      <a:pt x="509" y="1735"/>
                      <a:pt x="508" y="1729"/>
                      <a:pt x="506" y="1726"/>
                    </a:cubicBezTo>
                    <a:cubicBezTo>
                      <a:pt x="477" y="1740"/>
                      <a:pt x="451" y="1733"/>
                      <a:pt x="421" y="1724"/>
                    </a:cubicBezTo>
                    <a:close/>
                    <a:moveTo>
                      <a:pt x="498" y="1302"/>
                    </a:moveTo>
                    <a:cubicBezTo>
                      <a:pt x="499" y="1252"/>
                      <a:pt x="505" y="1203"/>
                      <a:pt x="506" y="1153"/>
                    </a:cubicBezTo>
                    <a:cubicBezTo>
                      <a:pt x="507" y="1088"/>
                      <a:pt x="513" y="1035"/>
                      <a:pt x="515" y="959"/>
                    </a:cubicBezTo>
                    <a:cubicBezTo>
                      <a:pt x="518" y="865"/>
                      <a:pt x="518" y="784"/>
                      <a:pt x="517" y="712"/>
                    </a:cubicBezTo>
                    <a:cubicBezTo>
                      <a:pt x="508" y="707"/>
                      <a:pt x="475" y="718"/>
                      <a:pt x="458" y="704"/>
                    </a:cubicBezTo>
                    <a:cubicBezTo>
                      <a:pt x="457" y="750"/>
                      <a:pt x="461" y="785"/>
                      <a:pt x="462" y="826"/>
                    </a:cubicBezTo>
                    <a:cubicBezTo>
                      <a:pt x="465" y="893"/>
                      <a:pt x="467" y="964"/>
                      <a:pt x="466" y="1028"/>
                    </a:cubicBezTo>
                    <a:cubicBezTo>
                      <a:pt x="466" y="1066"/>
                      <a:pt x="466" y="1134"/>
                      <a:pt x="462" y="1188"/>
                    </a:cubicBezTo>
                    <a:cubicBezTo>
                      <a:pt x="460" y="1228"/>
                      <a:pt x="453" y="1266"/>
                      <a:pt x="455" y="1304"/>
                    </a:cubicBezTo>
                    <a:cubicBezTo>
                      <a:pt x="456" y="1353"/>
                      <a:pt x="451" y="1401"/>
                      <a:pt x="453" y="1451"/>
                    </a:cubicBezTo>
                    <a:cubicBezTo>
                      <a:pt x="456" y="1521"/>
                      <a:pt x="439" y="1591"/>
                      <a:pt x="443" y="1655"/>
                    </a:cubicBezTo>
                    <a:cubicBezTo>
                      <a:pt x="464" y="1661"/>
                      <a:pt x="483" y="1662"/>
                      <a:pt x="502" y="1647"/>
                    </a:cubicBezTo>
                    <a:cubicBezTo>
                      <a:pt x="502" y="1524"/>
                      <a:pt x="494" y="1411"/>
                      <a:pt x="498" y="1302"/>
                    </a:cubicBezTo>
                    <a:close/>
                    <a:moveTo>
                      <a:pt x="502" y="1671"/>
                    </a:moveTo>
                    <a:cubicBezTo>
                      <a:pt x="482" y="1673"/>
                      <a:pt x="468" y="1683"/>
                      <a:pt x="443" y="1673"/>
                    </a:cubicBezTo>
                    <a:cubicBezTo>
                      <a:pt x="438" y="1682"/>
                      <a:pt x="438" y="1696"/>
                      <a:pt x="439" y="1710"/>
                    </a:cubicBezTo>
                    <a:cubicBezTo>
                      <a:pt x="457" y="1717"/>
                      <a:pt x="485" y="1719"/>
                      <a:pt x="504" y="1710"/>
                    </a:cubicBezTo>
                    <a:cubicBezTo>
                      <a:pt x="504" y="1697"/>
                      <a:pt x="505" y="1684"/>
                      <a:pt x="502" y="1671"/>
                    </a:cubicBezTo>
                    <a:close/>
                    <a:moveTo>
                      <a:pt x="447" y="387"/>
                    </a:moveTo>
                    <a:cubicBezTo>
                      <a:pt x="441" y="385"/>
                      <a:pt x="442" y="387"/>
                      <a:pt x="435" y="387"/>
                    </a:cubicBezTo>
                    <a:cubicBezTo>
                      <a:pt x="423" y="374"/>
                      <a:pt x="411" y="373"/>
                      <a:pt x="402" y="357"/>
                    </a:cubicBezTo>
                    <a:cubicBezTo>
                      <a:pt x="375" y="352"/>
                      <a:pt x="365" y="328"/>
                      <a:pt x="339" y="322"/>
                    </a:cubicBezTo>
                    <a:cubicBezTo>
                      <a:pt x="327" y="301"/>
                      <a:pt x="303" y="297"/>
                      <a:pt x="284" y="285"/>
                    </a:cubicBezTo>
                    <a:cubicBezTo>
                      <a:pt x="266" y="274"/>
                      <a:pt x="255" y="252"/>
                      <a:pt x="233" y="250"/>
                    </a:cubicBezTo>
                    <a:cubicBezTo>
                      <a:pt x="214" y="226"/>
                      <a:pt x="184" y="217"/>
                      <a:pt x="157" y="199"/>
                    </a:cubicBezTo>
                    <a:cubicBezTo>
                      <a:pt x="144" y="190"/>
                      <a:pt x="134" y="176"/>
                      <a:pt x="121" y="167"/>
                    </a:cubicBezTo>
                    <a:cubicBezTo>
                      <a:pt x="98" y="151"/>
                      <a:pt x="64" y="128"/>
                      <a:pt x="43" y="122"/>
                    </a:cubicBezTo>
                    <a:cubicBezTo>
                      <a:pt x="37" y="130"/>
                      <a:pt x="31" y="138"/>
                      <a:pt x="31" y="152"/>
                    </a:cubicBezTo>
                    <a:cubicBezTo>
                      <a:pt x="36" y="160"/>
                      <a:pt x="46" y="164"/>
                      <a:pt x="51" y="173"/>
                    </a:cubicBezTo>
                    <a:cubicBezTo>
                      <a:pt x="149" y="220"/>
                      <a:pt x="226" y="288"/>
                      <a:pt x="321" y="338"/>
                    </a:cubicBezTo>
                    <a:cubicBezTo>
                      <a:pt x="342" y="360"/>
                      <a:pt x="377" y="369"/>
                      <a:pt x="396" y="393"/>
                    </a:cubicBezTo>
                    <a:cubicBezTo>
                      <a:pt x="417" y="397"/>
                      <a:pt x="424" y="416"/>
                      <a:pt x="447" y="418"/>
                    </a:cubicBezTo>
                    <a:cubicBezTo>
                      <a:pt x="447" y="423"/>
                      <a:pt x="454" y="431"/>
                      <a:pt x="458" y="426"/>
                    </a:cubicBezTo>
                    <a:cubicBezTo>
                      <a:pt x="453" y="416"/>
                      <a:pt x="468" y="409"/>
                      <a:pt x="472" y="402"/>
                    </a:cubicBezTo>
                    <a:cubicBezTo>
                      <a:pt x="460" y="401"/>
                      <a:pt x="454" y="393"/>
                      <a:pt x="447" y="387"/>
                    </a:cubicBezTo>
                    <a:close/>
                    <a:moveTo>
                      <a:pt x="433" y="442"/>
                    </a:moveTo>
                    <a:cubicBezTo>
                      <a:pt x="384" y="405"/>
                      <a:pt x="350" y="377"/>
                      <a:pt x="296" y="348"/>
                    </a:cubicBezTo>
                    <a:cubicBezTo>
                      <a:pt x="243" y="302"/>
                      <a:pt x="184" y="264"/>
                      <a:pt x="119" y="230"/>
                    </a:cubicBezTo>
                    <a:cubicBezTo>
                      <a:pt x="113" y="223"/>
                      <a:pt x="104" y="209"/>
                      <a:pt x="92" y="214"/>
                    </a:cubicBezTo>
                    <a:cubicBezTo>
                      <a:pt x="101" y="243"/>
                      <a:pt x="98" y="273"/>
                      <a:pt x="98" y="306"/>
                    </a:cubicBezTo>
                    <a:cubicBezTo>
                      <a:pt x="97" y="322"/>
                      <a:pt x="103" y="337"/>
                      <a:pt x="104" y="351"/>
                    </a:cubicBezTo>
                    <a:cubicBezTo>
                      <a:pt x="104" y="367"/>
                      <a:pt x="99" y="386"/>
                      <a:pt x="104" y="400"/>
                    </a:cubicBezTo>
                    <a:cubicBezTo>
                      <a:pt x="108" y="412"/>
                      <a:pt x="123" y="419"/>
                      <a:pt x="131" y="430"/>
                    </a:cubicBezTo>
                    <a:cubicBezTo>
                      <a:pt x="135" y="434"/>
                      <a:pt x="135" y="441"/>
                      <a:pt x="139" y="446"/>
                    </a:cubicBezTo>
                    <a:cubicBezTo>
                      <a:pt x="150" y="460"/>
                      <a:pt x="171" y="468"/>
                      <a:pt x="188" y="481"/>
                    </a:cubicBezTo>
                    <a:cubicBezTo>
                      <a:pt x="198" y="489"/>
                      <a:pt x="209" y="501"/>
                      <a:pt x="215" y="504"/>
                    </a:cubicBezTo>
                    <a:cubicBezTo>
                      <a:pt x="219" y="506"/>
                      <a:pt x="224" y="504"/>
                      <a:pt x="227" y="506"/>
                    </a:cubicBezTo>
                    <a:cubicBezTo>
                      <a:pt x="235" y="512"/>
                      <a:pt x="242" y="523"/>
                      <a:pt x="251" y="530"/>
                    </a:cubicBezTo>
                    <a:cubicBezTo>
                      <a:pt x="315" y="584"/>
                      <a:pt x="389" y="640"/>
                      <a:pt x="458" y="679"/>
                    </a:cubicBezTo>
                    <a:cubicBezTo>
                      <a:pt x="440" y="605"/>
                      <a:pt x="450" y="545"/>
                      <a:pt x="449" y="477"/>
                    </a:cubicBezTo>
                    <a:cubicBezTo>
                      <a:pt x="456" y="468"/>
                      <a:pt x="458" y="463"/>
                      <a:pt x="458" y="449"/>
                    </a:cubicBezTo>
                    <a:cubicBezTo>
                      <a:pt x="445" y="448"/>
                      <a:pt x="445" y="440"/>
                      <a:pt x="433" y="442"/>
                    </a:cubicBezTo>
                    <a:close/>
                    <a:moveTo>
                      <a:pt x="296" y="587"/>
                    </a:moveTo>
                    <a:cubicBezTo>
                      <a:pt x="248" y="564"/>
                      <a:pt x="199" y="515"/>
                      <a:pt x="155" y="489"/>
                    </a:cubicBezTo>
                    <a:cubicBezTo>
                      <a:pt x="156" y="522"/>
                      <a:pt x="155" y="577"/>
                      <a:pt x="155" y="622"/>
                    </a:cubicBezTo>
                    <a:cubicBezTo>
                      <a:pt x="154" y="673"/>
                      <a:pt x="159" y="734"/>
                      <a:pt x="162" y="798"/>
                    </a:cubicBezTo>
                    <a:cubicBezTo>
                      <a:pt x="168" y="891"/>
                      <a:pt x="168" y="1009"/>
                      <a:pt x="172" y="1114"/>
                    </a:cubicBezTo>
                    <a:cubicBezTo>
                      <a:pt x="173" y="1134"/>
                      <a:pt x="171" y="1167"/>
                      <a:pt x="174" y="1181"/>
                    </a:cubicBezTo>
                    <a:cubicBezTo>
                      <a:pt x="177" y="1191"/>
                      <a:pt x="190" y="1198"/>
                      <a:pt x="190" y="1212"/>
                    </a:cubicBezTo>
                    <a:cubicBezTo>
                      <a:pt x="272" y="1310"/>
                      <a:pt x="353" y="1410"/>
                      <a:pt x="433" y="1510"/>
                    </a:cubicBezTo>
                    <a:cubicBezTo>
                      <a:pt x="439" y="1478"/>
                      <a:pt x="438" y="1447"/>
                      <a:pt x="437" y="1418"/>
                    </a:cubicBezTo>
                    <a:cubicBezTo>
                      <a:pt x="435" y="1366"/>
                      <a:pt x="439" y="1314"/>
                      <a:pt x="439" y="1265"/>
                    </a:cubicBezTo>
                    <a:cubicBezTo>
                      <a:pt x="439" y="1241"/>
                      <a:pt x="431" y="1218"/>
                      <a:pt x="443" y="1196"/>
                    </a:cubicBezTo>
                    <a:cubicBezTo>
                      <a:pt x="437" y="1154"/>
                      <a:pt x="444" y="1110"/>
                      <a:pt x="447" y="1071"/>
                    </a:cubicBezTo>
                    <a:cubicBezTo>
                      <a:pt x="450" y="1022"/>
                      <a:pt x="443" y="970"/>
                      <a:pt x="441" y="918"/>
                    </a:cubicBezTo>
                    <a:cubicBezTo>
                      <a:pt x="437" y="838"/>
                      <a:pt x="446" y="758"/>
                      <a:pt x="441" y="694"/>
                    </a:cubicBezTo>
                    <a:cubicBezTo>
                      <a:pt x="398" y="663"/>
                      <a:pt x="343" y="624"/>
                      <a:pt x="296" y="587"/>
                    </a:cubicBezTo>
                    <a:close/>
                    <a:moveTo>
                      <a:pt x="433" y="1530"/>
                    </a:moveTo>
                    <a:cubicBezTo>
                      <a:pt x="431" y="1529"/>
                      <a:pt x="429" y="1530"/>
                      <a:pt x="427" y="1530"/>
                    </a:cubicBezTo>
                    <a:cubicBezTo>
                      <a:pt x="415" y="1522"/>
                      <a:pt x="403" y="1499"/>
                      <a:pt x="392" y="1484"/>
                    </a:cubicBezTo>
                    <a:cubicBezTo>
                      <a:pt x="379" y="1468"/>
                      <a:pt x="370" y="1451"/>
                      <a:pt x="357" y="1439"/>
                    </a:cubicBezTo>
                    <a:cubicBezTo>
                      <a:pt x="339" y="1401"/>
                      <a:pt x="302" y="1374"/>
                      <a:pt x="274" y="1339"/>
                    </a:cubicBezTo>
                    <a:cubicBezTo>
                      <a:pt x="249" y="1308"/>
                      <a:pt x="227" y="1274"/>
                      <a:pt x="200" y="1245"/>
                    </a:cubicBezTo>
                    <a:cubicBezTo>
                      <a:pt x="180" y="1224"/>
                      <a:pt x="169" y="1193"/>
                      <a:pt x="151" y="1171"/>
                    </a:cubicBezTo>
                    <a:cubicBezTo>
                      <a:pt x="152" y="1194"/>
                      <a:pt x="168" y="1216"/>
                      <a:pt x="184" y="1230"/>
                    </a:cubicBezTo>
                    <a:cubicBezTo>
                      <a:pt x="182" y="1236"/>
                      <a:pt x="187" y="1237"/>
                      <a:pt x="186" y="1243"/>
                    </a:cubicBezTo>
                    <a:cubicBezTo>
                      <a:pt x="272" y="1347"/>
                      <a:pt x="347" y="1461"/>
                      <a:pt x="431" y="1567"/>
                    </a:cubicBezTo>
                    <a:cubicBezTo>
                      <a:pt x="431" y="1554"/>
                      <a:pt x="434" y="1544"/>
                      <a:pt x="433" y="1530"/>
                    </a:cubicBezTo>
                    <a:close/>
                    <a:moveTo>
                      <a:pt x="110" y="1283"/>
                    </a:moveTo>
                    <a:cubicBezTo>
                      <a:pt x="97" y="1285"/>
                      <a:pt x="96" y="1292"/>
                      <a:pt x="88" y="1294"/>
                    </a:cubicBezTo>
                    <a:cubicBezTo>
                      <a:pt x="95" y="1332"/>
                      <a:pt x="127" y="1321"/>
                      <a:pt x="159" y="1328"/>
                    </a:cubicBezTo>
                    <a:cubicBezTo>
                      <a:pt x="171" y="1317"/>
                      <a:pt x="179" y="1314"/>
                      <a:pt x="194" y="1306"/>
                    </a:cubicBezTo>
                    <a:cubicBezTo>
                      <a:pt x="192" y="1299"/>
                      <a:pt x="199" y="1293"/>
                      <a:pt x="196" y="1286"/>
                    </a:cubicBezTo>
                    <a:cubicBezTo>
                      <a:pt x="184" y="1310"/>
                      <a:pt x="119" y="1308"/>
                      <a:pt x="110" y="1283"/>
                    </a:cubicBezTo>
                    <a:close/>
                    <a:moveTo>
                      <a:pt x="176" y="1257"/>
                    </a:moveTo>
                    <a:cubicBezTo>
                      <a:pt x="161" y="1263"/>
                      <a:pt x="137" y="1261"/>
                      <a:pt x="125" y="1259"/>
                    </a:cubicBezTo>
                    <a:cubicBezTo>
                      <a:pt x="125" y="1266"/>
                      <a:pt x="119" y="1277"/>
                      <a:pt x="125" y="1288"/>
                    </a:cubicBezTo>
                    <a:cubicBezTo>
                      <a:pt x="149" y="1290"/>
                      <a:pt x="202" y="1288"/>
                      <a:pt x="176" y="1257"/>
                    </a:cubicBezTo>
                    <a:close/>
                    <a:moveTo>
                      <a:pt x="153" y="1049"/>
                    </a:moveTo>
                    <a:cubicBezTo>
                      <a:pt x="157" y="970"/>
                      <a:pt x="151" y="889"/>
                      <a:pt x="151" y="808"/>
                    </a:cubicBezTo>
                    <a:cubicBezTo>
                      <a:pt x="151" y="771"/>
                      <a:pt x="143" y="732"/>
                      <a:pt x="141" y="696"/>
                    </a:cubicBezTo>
                    <a:cubicBezTo>
                      <a:pt x="139" y="664"/>
                      <a:pt x="144" y="631"/>
                      <a:pt x="141" y="602"/>
                    </a:cubicBezTo>
                    <a:cubicBezTo>
                      <a:pt x="139" y="588"/>
                      <a:pt x="134" y="575"/>
                      <a:pt x="133" y="561"/>
                    </a:cubicBezTo>
                    <a:cubicBezTo>
                      <a:pt x="133" y="547"/>
                      <a:pt x="136" y="535"/>
                      <a:pt x="135" y="522"/>
                    </a:cubicBezTo>
                    <a:cubicBezTo>
                      <a:pt x="133" y="500"/>
                      <a:pt x="131" y="487"/>
                      <a:pt x="133" y="469"/>
                    </a:cubicBezTo>
                    <a:cubicBezTo>
                      <a:pt x="121" y="466"/>
                      <a:pt x="109" y="444"/>
                      <a:pt x="102" y="449"/>
                    </a:cubicBezTo>
                    <a:cubicBezTo>
                      <a:pt x="97" y="549"/>
                      <a:pt x="122" y="648"/>
                      <a:pt x="117" y="745"/>
                    </a:cubicBezTo>
                    <a:cubicBezTo>
                      <a:pt x="114" y="822"/>
                      <a:pt x="115" y="914"/>
                      <a:pt x="121" y="992"/>
                    </a:cubicBezTo>
                    <a:cubicBezTo>
                      <a:pt x="147" y="1059"/>
                      <a:pt x="112" y="1158"/>
                      <a:pt x="127" y="1236"/>
                    </a:cubicBezTo>
                    <a:cubicBezTo>
                      <a:pt x="139" y="1242"/>
                      <a:pt x="152" y="1237"/>
                      <a:pt x="161" y="1230"/>
                    </a:cubicBezTo>
                    <a:cubicBezTo>
                      <a:pt x="161" y="1220"/>
                      <a:pt x="139" y="1208"/>
                      <a:pt x="135" y="1190"/>
                    </a:cubicBezTo>
                    <a:cubicBezTo>
                      <a:pt x="133" y="1182"/>
                      <a:pt x="137" y="1155"/>
                      <a:pt x="141" y="1151"/>
                    </a:cubicBezTo>
                    <a:cubicBezTo>
                      <a:pt x="149" y="1144"/>
                      <a:pt x="160" y="1147"/>
                      <a:pt x="162" y="1157"/>
                    </a:cubicBezTo>
                    <a:cubicBezTo>
                      <a:pt x="159" y="1123"/>
                      <a:pt x="159" y="1090"/>
                      <a:pt x="153" y="10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355621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0" y="-426730"/>
            <a:ext cx="838327" cy="426730"/>
            <a:chOff x="0" y="-426730"/>
            <a:chExt cx="838327" cy="426730"/>
          </a:xfrm>
        </p:grpSpPr>
        <p:sp>
          <p:nvSpPr>
            <p:cNvPr id="7" name="矩形 6"/>
            <p:cNvSpPr/>
            <p:nvPr/>
          </p:nvSpPr>
          <p:spPr>
            <a:xfrm>
              <a:off x="411607" y="-426720"/>
              <a:ext cx="426720" cy="426720"/>
            </a:xfrm>
            <a:prstGeom prst="rect">
              <a:avLst/>
            </a:pr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 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-426730"/>
              <a:ext cx="426720" cy="42672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矩形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11888 w 12192000"/>
                <a:gd name="connsiteY0" fmla="*/ 112853 h 6858000"/>
                <a:gd name="connsiteX1" fmla="*/ 111888 w 12192000"/>
                <a:gd name="connsiteY1" fmla="*/ 6745146 h 6858000"/>
                <a:gd name="connsiteX2" fmla="*/ 12080111 w 12192000"/>
                <a:gd name="connsiteY2" fmla="*/ 6745146 h 6858000"/>
                <a:gd name="connsiteX3" fmla="*/ 12080111 w 12192000"/>
                <a:gd name="connsiteY3" fmla="*/ 112853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111888" y="112853"/>
                  </a:moveTo>
                  <a:lnTo>
                    <a:pt x="111888" y="6745146"/>
                  </a:lnTo>
                  <a:lnTo>
                    <a:pt x="12080111" y="6745146"/>
                  </a:lnTo>
                  <a:lnTo>
                    <a:pt x="12080111" y="112853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0178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6" name="组合 5"/>
          <p:cNvGrpSpPr/>
          <p:nvPr userDrawn="1"/>
        </p:nvGrpSpPr>
        <p:grpSpPr>
          <a:xfrm>
            <a:off x="0" y="-426730"/>
            <a:ext cx="838327" cy="426730"/>
            <a:chOff x="0" y="-426730"/>
            <a:chExt cx="838327" cy="426730"/>
          </a:xfrm>
        </p:grpSpPr>
        <p:sp>
          <p:nvSpPr>
            <p:cNvPr id="7" name="矩形 6"/>
            <p:cNvSpPr/>
            <p:nvPr/>
          </p:nvSpPr>
          <p:spPr>
            <a:xfrm>
              <a:off x="411607" y="-426720"/>
              <a:ext cx="426720" cy="426720"/>
            </a:xfrm>
            <a:prstGeom prst="rect">
              <a:avLst/>
            </a:pr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  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-426730"/>
              <a:ext cx="426720" cy="42672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矩形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404E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11888 w 12192000"/>
                <a:gd name="connsiteY0" fmla="*/ 112853 h 6858000"/>
                <a:gd name="connsiteX1" fmla="*/ 111888 w 12192000"/>
                <a:gd name="connsiteY1" fmla="*/ 6745146 h 6858000"/>
                <a:gd name="connsiteX2" fmla="*/ 12080111 w 12192000"/>
                <a:gd name="connsiteY2" fmla="*/ 6745146 h 6858000"/>
                <a:gd name="connsiteX3" fmla="*/ 12080111 w 12192000"/>
                <a:gd name="connsiteY3" fmla="*/ 112853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111888" y="112853"/>
                  </a:moveTo>
                  <a:lnTo>
                    <a:pt x="111888" y="6745146"/>
                  </a:lnTo>
                  <a:lnTo>
                    <a:pt x="12080111" y="6745146"/>
                  </a:lnTo>
                  <a:lnTo>
                    <a:pt x="12080111" y="112853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291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pic>
        <p:nvPicPr>
          <p:cNvPr id="18" name="图片 17"/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3F4C7"/>
              </a:clrFrom>
              <a:clrTo>
                <a:srgbClr val="F3F4C7">
                  <a:alpha val="0"/>
                </a:srgbClr>
              </a:clrTo>
            </a:clrChange>
          </a:blip>
          <a:srcRect l="1088" t="47272" r="1230" b="10578"/>
          <a:stretch>
            <a:fillRect/>
          </a:stretch>
        </p:blipFill>
        <p:spPr>
          <a:xfrm>
            <a:off x="107004" y="3312270"/>
            <a:ext cx="119747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978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4540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8160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89448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4986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FAA0-3F40-40DC-922B-82D855719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7753BD-747D-49E2-AEB0-E8682DBEC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1C0D0-11CA-4448-A114-4D9E1597A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E85F1-8342-4D4F-B0D1-357826EB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B17EA-B10C-47A5-8878-FBD07D10B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309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92D00-F98C-4E56-BDDE-E6E42F944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C770D-D42C-4D8A-8FA7-888FA701B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8AC00-00F6-4452-AB89-D67DB8C3F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464FA-92AD-4436-AA6D-715854F0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D9ACA-07A0-4936-995A-1715095CC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890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972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F43D8-31DF-4ACA-9CC5-CFC70825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B0B69-F41D-4B10-AEDE-60951213E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DC041-BDDE-470F-9DBA-BC44B111E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B9F0C-CDB9-4D62-83AD-2443982A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4DA75-3962-4E2A-9D77-97C92BB0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128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C7D8D-714F-4B0F-8090-706C05296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DD3EF-2811-499E-B970-A13299700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47E4E-D47C-48B9-A238-3726D3E73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A3FE8-580A-453B-BD88-6371B4251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EFF00-A475-4696-B616-A933F3087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CA862C-622F-4534-85ED-E55BAE74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3910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F9968-40EE-4DEA-9C16-B05C7C76B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2C995-C674-43E9-9674-542CB580B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392BC-7A1B-4327-987A-2A6DCFE2A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47D600-C4D3-4AED-90BC-428E2B7978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B1A7C1-31A1-4BC5-ACE6-8D15D1288E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BBB5F5-18AE-4C33-9E5E-B863332AB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A98BCF-FCD8-426C-8A0B-0E72AC65A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5DBFFC-5A97-4FD6-BAC3-986EF438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3710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49ABA-738B-4D87-9E11-07751C8D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B9F43D-50D9-4C4F-B0BD-79BF9707B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684A62-1593-4D28-855A-B65C8897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A2E8A-8433-4BAD-B791-49909301E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558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2F210A-40F9-407D-9C2F-368D18C9F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7D72CC-BE00-4F47-A8CC-593C4E820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3820A-BC5D-4EA0-BF51-79C01AA7E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233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55C34-AFEF-420C-A061-D9068D585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8AB02-004D-427A-8AE4-61B3B4BE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9CE58D-4932-45CE-A32D-C2F2273DA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52864B-DB6E-46E5-8AE3-41D1F7370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96E18-75BE-42E7-9CAF-584537D28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EDF65-25D0-4C8B-A898-FFD385F21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465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56D74-62A6-41B1-AEBF-399A9DBE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6E011C-306C-4F09-9136-14B0C49AB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96D97-F826-4218-8688-6B94BFAC6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9D1EDA-A31D-4820-998A-535B898B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0FFC21-A3B1-463A-9B6F-BACB39617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6F961-1FAD-4843-BC5F-C1D765E4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3848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18511-1995-47D4-9150-7AE244296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289B91-E7CE-440A-A406-06A093765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E9E0F-3017-4489-BF9C-432963BC8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8599E-AF5E-41F0-8D5B-3FE465437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F808A-8656-491A-8CE5-A4783FD5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36414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759EB-2A22-4639-AE5C-A11CE9AD3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E89140-2DE0-4021-9C14-AAC6FA94B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0259E-7924-4B11-9D59-B019E8CF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E3CE6-A5AE-4401-B3BF-1930A4ACC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DB8A0-E237-4626-B0AC-833983A4D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240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457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15624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6201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1483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8312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783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343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7554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3575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031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9580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506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521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6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876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hangingPunct="1">
              <a:defRPr/>
            </a:pPr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11/22/2023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hangingPunct="1">
              <a:defRPr/>
            </a:pPr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 pitchFamily="34" charset="0"/>
              </a:rPr>
              <a:pPr eaLnBrk="1" hangingPunct="1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08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C51E8-F2C5-44AA-9E39-6239880A3294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835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C51E8-F2C5-44AA-9E39-6239880A3294}" type="slidenum">
              <a:rPr lang="en-US" altLang="en-US" smtClean="0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4793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F78FE-12CD-4EC6-87F0-35F36F5B5570}" type="datetimeFigureOut">
              <a:rPr lang="zh-CN" altLang="en-US" smtClean="0"/>
              <a:t>2023/11/22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06A3B-8992-43C3-8DE7-2D0CD90917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8576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5ACD83-79CA-454C-BA72-4A3657202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BAFFE-C630-4DAD-B085-68EFF6A9E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13282-20A0-4ED4-B79A-59D1D800A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36F80-4F7C-4B6C-A13A-A0434A539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38685-8BB3-46AF-8063-C4369C111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1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4857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audio" Target="../media/audio1.wav"/><Relationship Id="rId10" Type="http://schemas.openxmlformats.org/officeDocument/2006/relationships/slide" Target="slide10.xml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5081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44465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94" y="4205198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2623004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5081" y="6807201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>
            <a:extLst>
              <a:ext uri="{FF2B5EF4-FFF2-40B4-BE49-F238E27FC236}">
                <a16:creationId xmlns:a16="http://schemas.microsoft.com/office/drawing/2014/main" id="{2C49F2D4-EA4D-455D-8A10-4FFFEEA99C9E}"/>
              </a:ext>
            </a:extLst>
          </p:cNvPr>
          <p:cNvSpPr txBox="1">
            <a:spLocks/>
          </p:cNvSpPr>
          <p:nvPr/>
        </p:nvSpPr>
        <p:spPr>
          <a:xfrm>
            <a:off x="2079013" y="33868"/>
            <a:ext cx="9562011" cy="27855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1A</a:t>
            </a:r>
            <a:b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endParaRPr lang="en-US" sz="6000" b="1" dirty="0">
              <a:solidFill>
                <a:schemeClr val="bg1">
                  <a:lumMod val="1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1828800" y="3048000"/>
            <a:ext cx="4343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en-US" sz="6000" b="1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en-US" altLang="en-US" sz="6000" b="1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195" name="Text Box 19"/>
          <p:cNvSpPr txBox="1">
            <a:spLocks noChangeArrowheads="1"/>
          </p:cNvSpPr>
          <p:nvPr/>
        </p:nvSpPr>
        <p:spPr bwMode="auto">
          <a:xfrm>
            <a:off x="8763000" y="2743200"/>
            <a:ext cx="1752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0" y="0"/>
            <a:ext cx="1828800" cy="685800"/>
          </a:xfrm>
          <a:prstGeom prst="roundRect">
            <a:avLst/>
          </a:prstGeom>
          <a:solidFill>
            <a:srgbClr val="D6A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48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78229" y="4210052"/>
            <a:ext cx="234885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bót</a:t>
            </a:r>
            <a:r>
              <a:rPr lang="en-US" altLang="en-US" sz="4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altLang="en-US" sz="4400" b="1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ì</a:t>
            </a:r>
            <a:endParaRPr lang="en-US" altLang="en-US" sz="4400" b="1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888214" y="4172334"/>
            <a:ext cx="2731786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mứt</a:t>
            </a:r>
            <a:r>
              <a:rPr lang="en-US" altLang="en-US" sz="4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altLang="en-US" sz="47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ừ</a:t>
            </a:r>
            <a:r>
              <a:rPr lang="en-US" altLang="en-US" sz="4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endParaRPr lang="en-US" altLang="en-US" sz="4400" b="1" dirty="0"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964914" y="4210052"/>
            <a:ext cx="2514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nứt</a:t>
            </a:r>
            <a:r>
              <a:rPr lang="en-US" altLang="en-US" sz="4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nÎ</a:t>
            </a:r>
            <a:endParaRPr lang="en-US" altLang="en-US" sz="4400" b="1" dirty="0"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19200" y="4191000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</a:t>
            </a:r>
            <a:r>
              <a:rPr lang="en-US" altLang="en-US" sz="4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altLang="en-US" sz="44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410200" y="4159203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altLang="en-US" sz="4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altLang="en-US" sz="44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9296400" y="4210052"/>
            <a:ext cx="8382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altLang="en-US" sz="4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altLang="en-US" sz="44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203" name="Picture 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7" b="24018"/>
          <a:stretch/>
        </p:blipFill>
        <p:spPr bwMode="auto">
          <a:xfrm>
            <a:off x="7918671" y="1371602"/>
            <a:ext cx="3863372" cy="256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CC68123A-1E82-4604-9C6B-EC942B2E3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4" r="36559" b="34532"/>
          <a:stretch/>
        </p:blipFill>
        <p:spPr bwMode="auto">
          <a:xfrm>
            <a:off x="4286169" y="1371602"/>
            <a:ext cx="3158603" cy="2570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A578E5-3C48-4E86-A165-8FDCB6AF7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" t="131133" r="72910" b="-131133"/>
          <a:stretch/>
        </p:blipFill>
        <p:spPr bwMode="auto">
          <a:xfrm>
            <a:off x="1402145" y="3047999"/>
            <a:ext cx="1950655" cy="1394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296DAD10-175E-4EDC-AA02-61777F3CC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15" b="28453"/>
          <a:stretch/>
        </p:blipFill>
        <p:spPr bwMode="auto">
          <a:xfrm>
            <a:off x="712486" y="1381130"/>
            <a:ext cx="2741612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20" grpId="0"/>
      <p:bldP spid="8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23435" y="26964"/>
            <a:ext cx="16002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-9965" y="26963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40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57750" y="1502825"/>
            <a:ext cx="1028700" cy="769441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67400" y="1502825"/>
            <a:ext cx="1219200" cy="769441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sz="5400" b="1" dirty="0">
              <a:solidFill>
                <a:srgbClr val="FF000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857750" y="2272265"/>
            <a:ext cx="2228850" cy="769441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54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ót</a:t>
            </a:r>
            <a:endParaRPr lang="en-US" sz="54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5E4D88-1305-4C58-9080-1BD70A1AB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599" y="490035"/>
            <a:ext cx="1028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5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altLang="en-US" sz="54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CBDD86-B902-43B2-B3C4-2EBD3B3B4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0" y="457200"/>
            <a:ext cx="1028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5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­</a:t>
            </a:r>
            <a:r>
              <a:rPr lang="en-US" altLang="en-US" sz="5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altLang="en-US" sz="5400" b="1" dirty="0" err="1">
                <a:solidFill>
                  <a:srgbClr val="00B05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altLang="en-US" sz="5400" b="1" dirty="0">
              <a:solidFill>
                <a:srgbClr val="00B05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CCFD0D-61F1-4FE2-BB5A-1DD2190193BF}"/>
              </a:ext>
            </a:extLst>
          </p:cNvPr>
          <p:cNvSpPr txBox="1"/>
          <p:nvPr/>
        </p:nvSpPr>
        <p:spPr>
          <a:xfrm>
            <a:off x="228600" y="3485629"/>
            <a:ext cx="1265090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0099"/>
                </a:solidFill>
              </a:rPr>
              <a:t>b</a:t>
            </a:r>
            <a:r>
              <a:rPr lang="en-US" sz="5400" b="1" dirty="0" err="1">
                <a:solidFill>
                  <a:srgbClr val="FF0000"/>
                </a:solidFill>
              </a:rPr>
              <a:t>ôt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976E33-5445-49A8-A6F9-8A2791315D18}"/>
              </a:ext>
            </a:extLst>
          </p:cNvPr>
          <p:cNvSpPr txBox="1"/>
          <p:nvPr/>
        </p:nvSpPr>
        <p:spPr>
          <a:xfrm>
            <a:off x="1744590" y="3485629"/>
            <a:ext cx="1223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0099"/>
                </a:solidFill>
              </a:rPr>
              <a:t>h</a:t>
            </a:r>
            <a:r>
              <a:rPr lang="en-US" sz="5400" b="1" dirty="0" err="1">
                <a:solidFill>
                  <a:srgbClr val="FF0000"/>
                </a:solidFill>
              </a:rPr>
              <a:t>ôt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C11AD0-E2FC-48C8-8073-3D6BECF4BE3A}"/>
              </a:ext>
            </a:extLst>
          </p:cNvPr>
          <p:cNvSpPr txBox="1"/>
          <p:nvPr/>
        </p:nvSpPr>
        <p:spPr>
          <a:xfrm>
            <a:off x="3344791" y="3498043"/>
            <a:ext cx="1028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0099"/>
                </a:solidFill>
              </a:rPr>
              <a:t>l</a:t>
            </a:r>
            <a:r>
              <a:rPr lang="en-US" sz="5400" b="1" dirty="0" err="1">
                <a:solidFill>
                  <a:srgbClr val="FF0000"/>
                </a:solidFill>
              </a:rPr>
              <a:t>ôt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2B6052-27F4-4634-8EA2-49504B771241}"/>
              </a:ext>
            </a:extLst>
          </p:cNvPr>
          <p:cNvSpPr txBox="1"/>
          <p:nvPr/>
        </p:nvSpPr>
        <p:spPr>
          <a:xfrm>
            <a:off x="4711002" y="3485629"/>
            <a:ext cx="1308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0099"/>
                </a:solidFill>
              </a:rPr>
              <a:t>s</a:t>
            </a:r>
            <a:r>
              <a:rPr lang="en-US" sz="5400" b="1" dirty="0" err="1">
                <a:solidFill>
                  <a:srgbClr val="FF0000"/>
                </a:solidFill>
              </a:rPr>
              <a:t>ôt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C07429-A517-437C-B9D3-6021C00FCEA1}"/>
              </a:ext>
            </a:extLst>
          </p:cNvPr>
          <p:cNvSpPr txBox="1"/>
          <p:nvPr/>
        </p:nvSpPr>
        <p:spPr>
          <a:xfrm>
            <a:off x="6267587" y="3481626"/>
            <a:ext cx="133081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0099"/>
                </a:solidFill>
              </a:rPr>
              <a:t>d</a:t>
            </a:r>
            <a:r>
              <a:rPr lang="en-US" sz="5800" b="1" dirty="0" err="1">
                <a:solidFill>
                  <a:srgbClr val="FF0000"/>
                </a:solidFill>
              </a:rPr>
              <a:t>ứ</a:t>
            </a:r>
            <a:r>
              <a:rPr lang="en-US" sz="5400" b="1" dirty="0" err="1">
                <a:solidFill>
                  <a:srgbClr val="FF0000"/>
                </a:solidFill>
              </a:rPr>
              <a:t>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2394B8-F811-4B54-A875-0400EDD76B2B}"/>
              </a:ext>
            </a:extLst>
          </p:cNvPr>
          <p:cNvSpPr txBox="1"/>
          <p:nvPr/>
        </p:nvSpPr>
        <p:spPr>
          <a:xfrm>
            <a:off x="7848600" y="3481626"/>
            <a:ext cx="152477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0099"/>
                </a:solidFill>
              </a:rPr>
              <a:t>m</a:t>
            </a:r>
            <a:r>
              <a:rPr lang="en-US" sz="5800" b="1" dirty="0" err="1">
                <a:solidFill>
                  <a:srgbClr val="FF0000"/>
                </a:solidFill>
              </a:rPr>
              <a:t>ứ</a:t>
            </a:r>
            <a:r>
              <a:rPr lang="en-US" sz="5400" b="1" dirty="0" err="1">
                <a:solidFill>
                  <a:srgbClr val="FF0000"/>
                </a:solidFill>
              </a:rPr>
              <a:t>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B15992-716A-4141-A854-5402D20E5FB1}"/>
              </a:ext>
            </a:extLst>
          </p:cNvPr>
          <p:cNvSpPr txBox="1"/>
          <p:nvPr/>
        </p:nvSpPr>
        <p:spPr>
          <a:xfrm>
            <a:off x="9438920" y="3422040"/>
            <a:ext cx="1289135" cy="98488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0099"/>
                </a:solidFill>
              </a:rPr>
              <a:t>n</a:t>
            </a:r>
            <a:r>
              <a:rPr lang="en-US" sz="5800" b="1" dirty="0" err="1">
                <a:solidFill>
                  <a:srgbClr val="FF0000"/>
                </a:solidFill>
              </a:rPr>
              <a:t>ứ</a:t>
            </a:r>
            <a:r>
              <a:rPr lang="en-US" sz="5400" b="1" dirty="0" err="1">
                <a:solidFill>
                  <a:srgbClr val="FF0000"/>
                </a:solidFill>
              </a:rPr>
              <a:t>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3F4B11-B7E0-47EF-BC3E-5CBF1D65FD61}"/>
              </a:ext>
            </a:extLst>
          </p:cNvPr>
          <p:cNvSpPr txBox="1"/>
          <p:nvPr/>
        </p:nvSpPr>
        <p:spPr>
          <a:xfrm>
            <a:off x="10900293" y="3422040"/>
            <a:ext cx="117852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000099"/>
                </a:solidFill>
              </a:rPr>
              <a:t>s</a:t>
            </a:r>
            <a:r>
              <a:rPr lang="en-US" sz="5800" b="1" dirty="0" err="1">
                <a:solidFill>
                  <a:srgbClr val="FF0000"/>
                </a:solidFill>
              </a:rPr>
              <a:t>ứ</a:t>
            </a:r>
            <a:r>
              <a:rPr lang="en-US" sz="5400" b="1" dirty="0" err="1">
                <a:solidFill>
                  <a:srgbClr val="FF0000"/>
                </a:solidFill>
              </a:rPr>
              <a:t>t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205E13-853C-4EC2-9E31-0BD759D7F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835" y="5013213"/>
            <a:ext cx="26222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5400" b="1" dirty="0" err="1">
                <a:solidFill>
                  <a:srgbClr val="0070C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altLang="en-US" sz="5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ót</a:t>
            </a:r>
            <a:r>
              <a:rPr lang="en-US" altLang="en-US" sz="5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altLang="en-US" sz="5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ì</a:t>
            </a:r>
            <a:endParaRPr lang="en-US" altLang="en-US" sz="54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DECC7D-54D5-400E-9688-19E92A66A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1002" y="4929328"/>
            <a:ext cx="3366198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5400" b="1" dirty="0" err="1">
                <a:solidFill>
                  <a:srgbClr val="0070C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altLang="en-US" sz="58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ứ</a:t>
            </a:r>
            <a:r>
              <a:rPr lang="en-US" altLang="en-US" sz="5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altLang="en-US" sz="5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altLang="en-US" sz="5800" b="1" dirty="0" err="1">
                <a:solidFill>
                  <a:srgbClr val="0070C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ừ</a:t>
            </a:r>
            <a:r>
              <a:rPr lang="en-US" altLang="en-US" sz="5400" b="1" dirty="0" err="1">
                <a:solidFill>
                  <a:srgbClr val="0070C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endParaRPr lang="en-US" altLang="en-US" sz="5400" b="1" dirty="0">
              <a:solidFill>
                <a:srgbClr val="0070C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66C117C-B8FD-456B-9F85-E4DDE7B1B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3190" y="4920896"/>
            <a:ext cx="251460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5400" b="1" dirty="0" err="1">
                <a:solidFill>
                  <a:srgbClr val="0070C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altLang="en-US" sz="58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ứ</a:t>
            </a:r>
            <a:r>
              <a:rPr lang="en-US" altLang="en-US" sz="5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altLang="en-US" sz="54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5400" b="1" dirty="0" err="1">
                <a:solidFill>
                  <a:srgbClr val="0070C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nÎ</a:t>
            </a:r>
            <a:endParaRPr lang="en-US" altLang="en-US" sz="5400" b="1" dirty="0">
              <a:solidFill>
                <a:srgbClr val="0070C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404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971800" y="1600200"/>
            <a:ext cx="4800600" cy="3810000"/>
          </a:xfrm>
          <a:prstGeom prst="rect">
            <a:avLst/>
          </a:prstGeom>
          <a:solidFill>
            <a:srgbClr val="003399"/>
          </a:solidFill>
          <a:ln w="76200">
            <a:solidFill>
              <a:srgbClr val="FFFF00"/>
            </a:solidFill>
            <a:miter lim="800000"/>
          </a:ln>
        </p:spPr>
        <p:txBody>
          <a:bodyPr wrap="none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8763000" y="1409700"/>
            <a:ext cx="1295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 rot="-3389626">
            <a:off x="8077200" y="952500"/>
            <a:ext cx="1295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vert="eaVert" wrap="none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752600" y="122904"/>
            <a:ext cx="2514600" cy="838200"/>
            <a:chOff x="228600" y="228600"/>
            <a:chExt cx="2514600" cy="838200"/>
          </a:xfrm>
        </p:grpSpPr>
        <p:sp>
          <p:nvSpPr>
            <p:cNvPr id="8" name="Rounded Rectangle 7"/>
            <p:cNvSpPr/>
            <p:nvPr/>
          </p:nvSpPr>
          <p:spPr>
            <a:xfrm>
              <a:off x="961104" y="275304"/>
              <a:ext cx="1782096" cy="762000"/>
            </a:xfrm>
            <a:prstGeom prst="round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srgbClr val="FFFFFF"/>
                  </a:solidFill>
                  <a:latin typeface="Arial"/>
                </a:rPr>
                <a:t> </a:t>
              </a:r>
              <a:r>
                <a:rPr lang="en-US" sz="4800" b="1" dirty="0" err="1">
                  <a:solidFill>
                    <a:srgbClr val="FFFFFF"/>
                  </a:solidFill>
                  <a:latin typeface="Arial"/>
                </a:rPr>
                <a:t>Viết</a:t>
              </a:r>
              <a:r>
                <a:rPr lang="en-US" sz="4800" b="1" dirty="0">
                  <a:solidFill>
                    <a:srgbClr val="FFFFFF"/>
                  </a:solidFill>
                  <a:latin typeface="Arial"/>
                </a:rPr>
                <a:t> </a:t>
              </a:r>
              <a:endParaRPr lang="vi-VN" sz="4800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28600" y="228600"/>
              <a:ext cx="914400" cy="838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800" b="1" dirty="0">
                  <a:solidFill>
                    <a:srgbClr val="808080">
                      <a:lumMod val="10000"/>
                    </a:srgbClr>
                  </a:solidFill>
                  <a:latin typeface="Arial"/>
                </a:rPr>
                <a:t>3</a:t>
              </a:r>
              <a:endParaRPr lang="vi-VN" sz="4800" b="1" dirty="0">
                <a:solidFill>
                  <a:srgbClr val="808080">
                    <a:lumMod val="10000"/>
                  </a:srgbClr>
                </a:solidFill>
                <a:latin typeface="Arial"/>
              </a:endParaRPr>
            </a:p>
          </p:txBody>
        </p:sp>
      </p:grpSp>
      <p:pic>
        <p:nvPicPr>
          <p:cNvPr id="2" name="u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4200" y="1524000"/>
            <a:ext cx="6096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7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752600" y="122904"/>
            <a:ext cx="2514600" cy="838200"/>
            <a:chOff x="228600" y="228600"/>
            <a:chExt cx="2514600" cy="838200"/>
          </a:xfrm>
        </p:grpSpPr>
        <p:sp>
          <p:nvSpPr>
            <p:cNvPr id="8" name="Rounded Rectangle 7"/>
            <p:cNvSpPr/>
            <p:nvPr/>
          </p:nvSpPr>
          <p:spPr>
            <a:xfrm>
              <a:off x="961104" y="275304"/>
              <a:ext cx="1782096" cy="762000"/>
            </a:xfrm>
            <a:prstGeom prst="round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600" b="1" dirty="0">
                  <a:solidFill>
                    <a:srgbClr val="FFFFFF"/>
                  </a:solidFill>
                  <a:latin typeface="Arial"/>
                </a:rPr>
                <a:t> </a:t>
              </a:r>
              <a:r>
                <a:rPr lang="en-US" sz="4800" b="1" dirty="0" err="1">
                  <a:solidFill>
                    <a:srgbClr val="FFFFFF"/>
                  </a:solidFill>
                  <a:latin typeface="Arial"/>
                </a:rPr>
                <a:t>Viết</a:t>
              </a:r>
              <a:r>
                <a:rPr lang="en-US" sz="4800" b="1" dirty="0">
                  <a:solidFill>
                    <a:srgbClr val="FFFFFF"/>
                  </a:solidFill>
                  <a:latin typeface="Arial"/>
                </a:rPr>
                <a:t> </a:t>
              </a:r>
              <a:endParaRPr lang="vi-VN" sz="4800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28600" y="228600"/>
              <a:ext cx="914400" cy="838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800" b="1" dirty="0">
                  <a:solidFill>
                    <a:srgbClr val="808080">
                      <a:lumMod val="10000"/>
                    </a:srgbClr>
                  </a:solidFill>
                  <a:latin typeface="Arial"/>
                </a:rPr>
                <a:t>3</a:t>
              </a:r>
              <a:endParaRPr lang="vi-VN" sz="4800" b="1" dirty="0">
                <a:solidFill>
                  <a:srgbClr val="808080">
                    <a:lumMod val="10000"/>
                  </a:srgbClr>
                </a:solidFill>
                <a:latin typeface="Arial"/>
              </a:endParaRPr>
            </a:p>
          </p:txBody>
        </p:sp>
      </p:grpSp>
      <p:pic>
        <p:nvPicPr>
          <p:cNvPr id="4" name="uw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19400" y="1371600"/>
            <a:ext cx="6477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2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643898" y="216973"/>
            <a:ext cx="9078888" cy="639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791876" y="1396885"/>
            <a:ext cx="228034" cy="2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0" tIns="34205" rIns="68410" bIns="34205" numCol="1" anchor="t" anchorCtr="0" compatLnSpc="1">
            <a:prstTxWarp prst="textNoShape">
              <a:avLst/>
            </a:prstTxWarp>
          </a:bodyPr>
          <a:lstStyle/>
          <a:p>
            <a:endParaRPr lang="en-US" sz="1347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429000" y="807874"/>
            <a:ext cx="1976328" cy="236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>
                <a:solidFill>
                  <a:srgbClr val="FFFF00"/>
                </a:solidFill>
                <a:latin typeface="HP001 4 hàng"/>
              </a:rPr>
              <a:t>ĎǇ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468969" y="3853427"/>
            <a:ext cx="2093631" cy="236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 err="1">
                <a:solidFill>
                  <a:srgbClr val="FFFF00"/>
                </a:solidFill>
                <a:latin typeface="HP001 4 hàng"/>
              </a:rPr>
              <a:t>öǇ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911212" y="555767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4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4102327" y="3534180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4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4095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643898" y="216973"/>
            <a:ext cx="9078888" cy="639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791876" y="1396885"/>
            <a:ext cx="228034" cy="2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0" tIns="34205" rIns="68410" bIns="34205" numCol="1" anchor="t" anchorCtr="0" compatLnSpc="1">
            <a:prstTxWarp prst="textNoShape">
              <a:avLst/>
            </a:prstTxWarp>
          </a:bodyPr>
          <a:lstStyle/>
          <a:p>
            <a:endParaRPr lang="en-US" sz="1347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428999" y="807872"/>
            <a:ext cx="2654539" cy="236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 err="1">
                <a:solidFill>
                  <a:srgbClr val="FFFF00"/>
                </a:solidFill>
                <a:latin typeface="HP001 4 hàng"/>
              </a:rPr>
              <a:t>bǼǇ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352800" y="3853427"/>
            <a:ext cx="3895360" cy="236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3" dirty="0" err="1">
                <a:solidFill>
                  <a:srgbClr val="FFFF00"/>
                </a:solidFill>
                <a:latin typeface="HP001 4 hàng"/>
              </a:rPr>
              <a:t>jŢǇ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75DBE8F6-DEEF-4175-B8E6-711652AB0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3262" y="762000"/>
            <a:ext cx="2654538" cy="2366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3" dirty="0">
                <a:solidFill>
                  <a:srgbClr val="FFFF00"/>
                </a:solidFill>
                <a:latin typeface="HP001 4 hàng"/>
              </a:rPr>
              <a:t>ε</a:t>
            </a:r>
            <a:r>
              <a:rPr lang="en-US" altLang="en-US" sz="14963" dirty="0">
                <a:solidFill>
                  <a:srgbClr val="FFFF00"/>
                </a:solidFill>
                <a:latin typeface="HP001 4 hàng"/>
              </a:rPr>
              <a:t>ş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116DADA9-C5CB-4390-B79E-F26DB10DD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1369" y="3853427"/>
            <a:ext cx="2093631" cy="236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8" rIns="63355" bIns="31678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3" dirty="0">
                <a:solidFill>
                  <a:srgbClr val="FFFF00"/>
                </a:solidFill>
                <a:latin typeface="HP001 4 hàng"/>
              </a:rPr>
              <a:t>Ι</a:t>
            </a:r>
            <a:r>
              <a:rPr lang="en-US" altLang="en-US" sz="14963" dirty="0">
                <a:solidFill>
                  <a:srgbClr val="FFFF00"/>
                </a:solidFill>
                <a:latin typeface="HP001 4 hàng"/>
              </a:rPr>
              <a:t>ĞǇ</a:t>
            </a:r>
            <a:endParaRPr lang="en-US" altLang="en-US" sz="14963" dirty="0">
              <a:solidFill>
                <a:srgbClr val="FFFF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811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but ch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121920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981200" y="190500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en-US" sz="8800" b="1">
                <a:solidFill>
                  <a:srgbClr val="FF0000"/>
                </a:solidFill>
                <a:latin typeface=".VnTimeH" panose="020B7200000000000000" pitchFamily="34" charset="0"/>
              </a:rPr>
              <a:t>TiÕt 2</a:t>
            </a:r>
            <a:br>
              <a:rPr lang="en-US" altLang="en-US" sz="6000" b="1">
                <a:solidFill>
                  <a:srgbClr val="FF0000"/>
                </a:solidFill>
                <a:latin typeface=".VnTimeH" panose="020B7200000000000000" pitchFamily="34" charset="0"/>
              </a:rPr>
            </a:br>
            <a:endParaRPr lang="en-US" altLang="en-US" sz="6000" b="1">
              <a:solidFill>
                <a:srgbClr val="FF0000"/>
              </a:solidFill>
              <a:latin typeface=".VnTimeH" panose="020B7200000000000000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247106" y="-13063"/>
            <a:ext cx="1505494" cy="1003663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latin typeface=".VnAvant" panose="020B7200000000000000" pitchFamily="34" charset="0"/>
              </a:rPr>
              <a:t>§äc</a:t>
            </a:r>
            <a:endParaRPr lang="en-US" sz="4000" b="1" dirty="0">
              <a:latin typeface=".VnAvant" panose="020B7200000000000000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-19595" y="63136"/>
            <a:ext cx="424627" cy="79162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tx1"/>
                </a:solidFill>
              </a:rPr>
              <a:t>3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1229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54758"/>
            <a:ext cx="10192294" cy="5469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1981200" y="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3200">
              <a:latin typeface="Arial" panose="020B0604020202020204" pitchFamily="34" charset="0"/>
            </a:endParaRPr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99" y="0"/>
            <a:ext cx="9421411" cy="354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66700" y="0"/>
            <a:ext cx="1485900" cy="841420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</a:rPr>
              <a:t>§äc</a:t>
            </a:r>
            <a:endParaRPr lang="en-US" sz="40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-38100" y="76199"/>
            <a:ext cx="533400" cy="8414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tx1"/>
                </a:solidFill>
              </a:rPr>
              <a:t>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76349" y="3436575"/>
            <a:ext cx="12015651" cy="29924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TrËn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thËt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gay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cÊn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Lóc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Çu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b¹n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ch¬i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rÊt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hay,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µ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dÉn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bµn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ngê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cÇu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thñ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lµ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Òu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Phót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chãt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l¹i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¸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bµn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Kh¸n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¶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hß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reo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nh¶y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móa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dirty="0">
              <a:solidFill>
                <a:schemeClr val="tx1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320" name="TextBox 11"/>
          <p:cNvSpPr txBox="1">
            <a:spLocks noChangeArrowheads="1"/>
          </p:cNvSpPr>
          <p:nvPr/>
        </p:nvSpPr>
        <p:spPr bwMode="auto">
          <a:xfrm>
            <a:off x="1539424" y="5174159"/>
            <a:ext cx="6703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r>
              <a:rPr lang="en-US" altLang="en-US" sz="40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ưt</a:t>
            </a:r>
            <a:endParaRPr lang="en-US" altLang="en-US" sz="40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321" name="TextBox 12"/>
          <p:cNvSpPr txBox="1">
            <a:spLocks noChangeArrowheads="1"/>
          </p:cNvSpPr>
          <p:nvPr/>
        </p:nvSpPr>
        <p:spPr bwMode="auto">
          <a:xfrm>
            <a:off x="2602591" y="4578850"/>
            <a:ext cx="6463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r>
              <a:rPr lang="en-US" altLang="en-US" sz="40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altLang="en-US" sz="40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322" name="TextBox 13"/>
          <p:cNvSpPr txBox="1">
            <a:spLocks noChangeArrowheads="1"/>
          </p:cNvSpPr>
          <p:nvPr/>
        </p:nvSpPr>
        <p:spPr bwMode="auto">
          <a:xfrm>
            <a:off x="8881872" y="4552990"/>
            <a:ext cx="64633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r>
              <a:rPr lang="en-US" altLang="en-US" sz="40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altLang="en-US" sz="40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320" grpId="0"/>
      <p:bldP spid="13321" grpId="0"/>
      <p:bldP spid="133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ontent Placeholder 3" descr="phong-nen-powerpoint-de-thuong-28">
            <a:extLst>
              <a:ext uri="{FF2B5EF4-FFF2-40B4-BE49-F238E27FC236}">
                <a16:creationId xmlns:a16="http://schemas.microsoft.com/office/drawing/2014/main" id="{0FDF1360-4896-426A-B4F0-10D5648E5C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4925"/>
            <a:ext cx="12192000" cy="6838950"/>
          </a:xfrm>
        </p:spPr>
      </p:pic>
      <p:sp>
        <p:nvSpPr>
          <p:cNvPr id="4099" name="Title 1">
            <a:extLst>
              <a:ext uri="{FF2B5EF4-FFF2-40B4-BE49-F238E27FC236}">
                <a16:creationId xmlns:a16="http://schemas.microsoft.com/office/drawing/2014/main" id="{8F59D266-E5D6-4A12-B82E-491039B3D4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28850" y="1103313"/>
            <a:ext cx="7886700" cy="1325562"/>
          </a:xfrm>
        </p:spPr>
        <p:txBody>
          <a:bodyPr/>
          <a:lstStyle/>
          <a:p>
            <a:pPr algn="ctr"/>
            <a:r>
              <a:rPr lang="en-US" altLang="zh-CN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</a:t>
            </a:r>
            <a:r>
              <a:rPr lang="en-US" altLang="zh-CN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altLang="zh-CN" sz="6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ChangeArrowheads="1"/>
          </p:cNvSpPr>
          <p:nvPr/>
        </p:nvSpPr>
        <p:spPr bwMode="auto">
          <a:xfrm>
            <a:off x="1981200" y="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3200">
              <a:latin typeface="Arial" panose="020B0604020202020204" pitchFamily="34" charset="0"/>
            </a:endParaRPr>
          </a:p>
        </p:txBody>
      </p:sp>
      <p:pic>
        <p:nvPicPr>
          <p:cNvPr id="1331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399" y="0"/>
            <a:ext cx="9421411" cy="3543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266700" y="0"/>
            <a:ext cx="1485900" cy="841420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rgbClr val="002060"/>
                </a:solidFill>
                <a:latin typeface=".VnAvant" panose="020B7200000000000000" pitchFamily="34" charset="0"/>
              </a:rPr>
              <a:t>§äc</a:t>
            </a:r>
            <a:endParaRPr lang="en-US" sz="40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-38100" y="76199"/>
            <a:ext cx="533400" cy="8414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tx1"/>
                </a:solidFill>
              </a:rPr>
              <a:t>3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76349" y="3436575"/>
            <a:ext cx="12015651" cy="29924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TrËn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thËt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gay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cÊn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Lóc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Çu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b¹n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ch¬i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rÊt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hay,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µ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dÉn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bµn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ngê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cÇu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thñ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lµ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Òu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Phót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chãt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l¹i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¸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bµn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Kh¸n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¶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hß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reo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nh¶y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móa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dirty="0">
              <a:solidFill>
                <a:schemeClr val="tx1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6411468" y="3441453"/>
            <a:ext cx="228600" cy="5540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715000" y="5150948"/>
            <a:ext cx="228600" cy="5540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8124444" y="4596910"/>
            <a:ext cx="228600" cy="5540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866900" y="5874974"/>
            <a:ext cx="228600" cy="5540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8458200" y="4037073"/>
            <a:ext cx="228600" cy="5540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981200" y="5900060"/>
            <a:ext cx="228600" cy="5540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15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1981200" y="0"/>
            <a:ext cx="822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3200">
              <a:latin typeface="Arial" panose="020B0604020202020204" pitchFamily="34" charset="0"/>
            </a:endParaRP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1752600" y="361950"/>
            <a:ext cx="822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3200">
              <a:latin typeface="Arial" panose="020B0604020202020204" pitchFamily="34" charset="0"/>
            </a:endParaRPr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54F1B049-8CC3-442B-AAA7-41BAA3FF1ED5}"/>
              </a:ext>
            </a:extLst>
          </p:cNvPr>
          <p:cNvSpPr/>
          <p:nvPr/>
        </p:nvSpPr>
        <p:spPr>
          <a:xfrm>
            <a:off x="88174" y="3657600"/>
            <a:ext cx="12015651" cy="29924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TrËn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thËt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gay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cÊn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Lóc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Çu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b¹n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ch¬i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rÊt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hay,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µ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dÉn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bµn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ngê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cÇu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thñ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lµ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Òu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Phót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chãt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l¹i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bứt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¸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bµn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Kh¸n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¶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hß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reo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nh¶y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móa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dirty="0">
              <a:solidFill>
                <a:schemeClr val="tx1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63B5FDAC-9714-44A2-80FB-5A6202987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14252"/>
            <a:ext cx="8839200" cy="331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00050" y="38101"/>
            <a:ext cx="2114550" cy="952500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endParaRPr lang="en-US" sz="4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-19050" y="188912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lang="en-US" sz="40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876800" y="990601"/>
            <a:ext cx="3276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ea typeface="Arial-Rounded" panose="020B0500000000000000" pitchFamily="34" charset="0"/>
                <a:cs typeface="Arial-Rounded" panose="020B0500000000000000" pitchFamily="34" charset="0"/>
              </a:rPr>
              <a:t>Đ¸ </a:t>
            </a:r>
            <a:r>
              <a:rPr lang="en-US" altLang="en-US" sz="48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bãng</a:t>
            </a:r>
            <a:endParaRPr lang="en-US" altLang="en-US" sz="4800" b="1" dirty="0"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927226"/>
            <a:ext cx="7924800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u the ngo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4200" y="685800"/>
            <a:ext cx="4878388" cy="5334000"/>
          </a:xfr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0F1F9-F9B3-4BAC-847D-9D67D6E18A65}"/>
              </a:ext>
            </a:extLst>
          </p:cNvPr>
          <p:cNvSpPr txBox="1"/>
          <p:nvPr/>
        </p:nvSpPr>
        <p:spPr>
          <a:xfrm>
            <a:off x="0" y="48161"/>
            <a:ext cx="121920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A583E3-F8C2-4BED-A03C-D915ED81E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648011" y="3092270"/>
            <a:ext cx="10630075" cy="231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B23BB7-EFA0-450F-92CD-A69C15E11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651511" y="512566"/>
            <a:ext cx="10630075" cy="25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A7532C-6B0F-4C04-B2FB-BED25B1AA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651511" y="5379957"/>
            <a:ext cx="10630075" cy="8169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A77518-F2CE-45F9-8C87-5E2CBE413C15}"/>
              </a:ext>
            </a:extLst>
          </p:cNvPr>
          <p:cNvSpPr/>
          <p:nvPr/>
        </p:nvSpPr>
        <p:spPr>
          <a:xfrm>
            <a:off x="1206452" y="675476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ĎǇ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7D715-5B4C-4B01-9C81-4544C43267E8}"/>
              </a:ext>
            </a:extLst>
          </p:cNvPr>
          <p:cNvSpPr/>
          <p:nvPr/>
        </p:nvSpPr>
        <p:spPr>
          <a:xfrm>
            <a:off x="1445499" y="3810000"/>
            <a:ext cx="15961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bǼǇ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83FCD6-86F3-4B69-A288-77349C7A61E7}"/>
              </a:ext>
            </a:extLst>
          </p:cNvPr>
          <p:cNvSpPr/>
          <p:nvPr/>
        </p:nvSpPr>
        <p:spPr>
          <a:xfrm>
            <a:off x="1206452" y="2252079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1D2B3C-3B99-442A-82F0-4A0D8D7087C8}"/>
              </a:ext>
            </a:extLst>
          </p:cNvPr>
          <p:cNvSpPr/>
          <p:nvPr/>
        </p:nvSpPr>
        <p:spPr>
          <a:xfrm>
            <a:off x="3128201" y="3813889"/>
            <a:ext cx="15961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ε</a:t>
            </a:r>
            <a:r>
              <a:rPr lang="en-US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ş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E03681-11F9-4E0E-A977-CB032A313F97}"/>
              </a:ext>
            </a:extLst>
          </p:cNvPr>
          <p:cNvSpPr/>
          <p:nvPr/>
        </p:nvSpPr>
        <p:spPr>
          <a:xfrm>
            <a:off x="3581400" y="5382160"/>
            <a:ext cx="13829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Ι</a:t>
            </a:r>
            <a:r>
              <a:rPr lang="en-US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ĞǇ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32C835-5363-46C2-9D5E-A2B76FD9F062}"/>
              </a:ext>
            </a:extLst>
          </p:cNvPr>
          <p:cNvSpPr/>
          <p:nvPr/>
        </p:nvSpPr>
        <p:spPr>
          <a:xfrm>
            <a:off x="1371600" y="5382161"/>
            <a:ext cx="23285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jŢǇ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C7C329-8640-4764-BEF1-5D2D1787A2C3}"/>
              </a:ext>
            </a:extLst>
          </p:cNvPr>
          <p:cNvSpPr/>
          <p:nvPr/>
        </p:nvSpPr>
        <p:spPr>
          <a:xfrm>
            <a:off x="2855558" y="675476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ĎǇ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8DB08ED-91D4-465C-B281-A4AACD290AF2}"/>
              </a:ext>
            </a:extLst>
          </p:cNvPr>
          <p:cNvSpPr/>
          <p:nvPr/>
        </p:nvSpPr>
        <p:spPr>
          <a:xfrm>
            <a:off x="2855558" y="2252079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F377AD-9843-4395-B8D7-0612ED8EB73E}"/>
              </a:ext>
            </a:extLst>
          </p:cNvPr>
          <p:cNvSpPr/>
          <p:nvPr/>
        </p:nvSpPr>
        <p:spPr>
          <a:xfrm>
            <a:off x="4504664" y="636088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ĎǇ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D38C50-1CD1-4F82-A822-7FCC2861EFC2}"/>
              </a:ext>
            </a:extLst>
          </p:cNvPr>
          <p:cNvSpPr/>
          <p:nvPr/>
        </p:nvSpPr>
        <p:spPr>
          <a:xfrm>
            <a:off x="4504664" y="2212691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BD9B67-2608-4FA6-A4F9-859F4CC1708C}"/>
              </a:ext>
            </a:extLst>
          </p:cNvPr>
          <p:cNvSpPr/>
          <p:nvPr/>
        </p:nvSpPr>
        <p:spPr>
          <a:xfrm>
            <a:off x="6153770" y="682522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ĎǇ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059777-1F0A-44F4-8D74-F7CED7D958AB}"/>
              </a:ext>
            </a:extLst>
          </p:cNvPr>
          <p:cNvSpPr/>
          <p:nvPr/>
        </p:nvSpPr>
        <p:spPr>
          <a:xfrm>
            <a:off x="6153770" y="2259125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3D2668-633D-4232-9625-E22969F89FE4}"/>
              </a:ext>
            </a:extLst>
          </p:cNvPr>
          <p:cNvSpPr/>
          <p:nvPr/>
        </p:nvSpPr>
        <p:spPr>
          <a:xfrm>
            <a:off x="7762834" y="636088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ĎǇ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76E33BE-A1D4-4C5C-BE54-5E9D834B287F}"/>
              </a:ext>
            </a:extLst>
          </p:cNvPr>
          <p:cNvSpPr/>
          <p:nvPr/>
        </p:nvSpPr>
        <p:spPr>
          <a:xfrm>
            <a:off x="7762834" y="2212691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B426CC-40FE-4E99-B01D-6F7DBB5F11BA}"/>
              </a:ext>
            </a:extLst>
          </p:cNvPr>
          <p:cNvSpPr/>
          <p:nvPr/>
        </p:nvSpPr>
        <p:spPr>
          <a:xfrm>
            <a:off x="9411940" y="636088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ĎǇ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4C268A-FB1D-479F-9C2A-8211725FDC2C}"/>
              </a:ext>
            </a:extLst>
          </p:cNvPr>
          <p:cNvSpPr/>
          <p:nvPr/>
        </p:nvSpPr>
        <p:spPr>
          <a:xfrm>
            <a:off x="9411940" y="2212691"/>
            <a:ext cx="1689148" cy="1442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47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öǇ</a:t>
            </a:r>
            <a:endParaRPr lang="en-US" sz="847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17A1FF-980E-435D-9B71-C15214CDA03E}"/>
              </a:ext>
            </a:extLst>
          </p:cNvPr>
          <p:cNvSpPr/>
          <p:nvPr/>
        </p:nvSpPr>
        <p:spPr>
          <a:xfrm>
            <a:off x="5521888" y="3810000"/>
            <a:ext cx="15961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bǼǇ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FD181BA-EB80-43F6-8E0B-81BA4A1792F9}"/>
              </a:ext>
            </a:extLst>
          </p:cNvPr>
          <p:cNvSpPr/>
          <p:nvPr/>
        </p:nvSpPr>
        <p:spPr>
          <a:xfrm>
            <a:off x="7204590" y="3813889"/>
            <a:ext cx="15961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ε</a:t>
            </a:r>
            <a:r>
              <a:rPr lang="en-US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ş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B65485C-454B-411E-982A-236E77D9A696}"/>
              </a:ext>
            </a:extLst>
          </p:cNvPr>
          <p:cNvSpPr/>
          <p:nvPr/>
        </p:nvSpPr>
        <p:spPr>
          <a:xfrm>
            <a:off x="7657789" y="5382160"/>
            <a:ext cx="13829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Ι</a:t>
            </a:r>
            <a:r>
              <a:rPr lang="en-US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ĞǇ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053CF03-E048-47DA-8486-BC46A5E4B164}"/>
              </a:ext>
            </a:extLst>
          </p:cNvPr>
          <p:cNvSpPr/>
          <p:nvPr/>
        </p:nvSpPr>
        <p:spPr>
          <a:xfrm>
            <a:off x="5447989" y="5382161"/>
            <a:ext cx="23285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34">
              <a:defRPr/>
            </a:pPr>
            <a:r>
              <a:rPr lang="en-US" sz="8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jŢǇ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520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44AB88F-3A6B-44F3-A7AE-A3AB23060D0C}"/>
              </a:ext>
            </a:extLst>
          </p:cNvPr>
          <p:cNvSpPr/>
          <p:nvPr/>
        </p:nvSpPr>
        <p:spPr>
          <a:xfrm>
            <a:off x="1191955" y="369573"/>
            <a:ext cx="9771320" cy="2183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Tx/>
              <a:buNone/>
              <a:tabLst/>
              <a:defRPr/>
            </a:pPr>
            <a:r>
              <a:rPr kumimoji="0" lang="en-GB" sz="6000" b="1" i="0" u="none" strike="noStrike" kern="0" cap="none" spc="13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BÀI HỌC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C8453C-C512-4489-80A2-2910095B8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308" y="3969219"/>
            <a:ext cx="3936693" cy="28887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226743-8FFC-46C6-A4FD-C6804209618B}"/>
              </a:ext>
            </a:extLst>
          </p:cNvPr>
          <p:cNvSpPr/>
          <p:nvPr/>
        </p:nvSpPr>
        <p:spPr>
          <a:xfrm>
            <a:off x="671481" y="1996663"/>
            <a:ext cx="10638095" cy="2183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57250" marR="0" lvl="0" indent="-85725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Hôm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nay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các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con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học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vần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gì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212326-5B31-44EC-AE9E-C1742A3A3D91}"/>
              </a:ext>
            </a:extLst>
          </p:cNvPr>
          <p:cNvSpPr/>
          <p:nvPr/>
        </p:nvSpPr>
        <p:spPr>
          <a:xfrm>
            <a:off x="628619" y="2833234"/>
            <a:ext cx="10723820" cy="2183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57250" marR="0" lvl="0" indent="-85725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Về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nhà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ôn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lại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bài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đã</a:t>
            </a:r>
            <a:r>
              <a:rPr kumimoji="0" lang="en-GB" sz="4000" b="1" i="0" u="none" strike="noStrike" kern="0" cap="none" spc="1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GB" sz="4000" b="1" i="0" u="none" strike="noStrike" kern="0" cap="none" spc="13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học</a:t>
            </a:r>
            <a:endParaRPr kumimoji="0" lang="en-GB" sz="4000" b="1" i="0" u="none" strike="noStrike" kern="0" cap="none" spc="13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578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anh lớ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8483"/>
            <a:ext cx="12161838" cy="6841034"/>
          </a:xfrm>
          <a:prstGeom prst="rect">
            <a:avLst/>
          </a:prstGeom>
        </p:spPr>
      </p:pic>
      <p:sp>
        <p:nvSpPr>
          <p:cNvPr id="9" name="đèn pi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300377" y="4503582"/>
            <a:ext cx="3630964" cy="859634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4988" b="1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s-ES_tradnl" sz="4988" b="1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vÞt</a:t>
            </a:r>
            <a:endParaRPr lang="es-ES" sz="4988" b="1" dirty="0">
              <a:solidFill>
                <a:srgbClr val="C0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mũ le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389326" y="4472880"/>
            <a:ext cx="3096396" cy="921038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5387" b="1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s-ES_tradnl" sz="5387" b="1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vÑt</a:t>
            </a:r>
            <a:endParaRPr lang="es-ES" sz="5387" b="1" dirty="0">
              <a:solidFill>
                <a:srgbClr val="C0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mưa phù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300377" y="4457134"/>
            <a:ext cx="3630965" cy="921038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5387" b="1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qu</a:t>
            </a:r>
            <a:r>
              <a:rPr lang="es-ES_tradnl" sz="5387" b="1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¶ </a:t>
            </a:r>
            <a:r>
              <a:rPr lang="es-ES_tradnl" sz="5387" b="1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mÝt</a:t>
            </a:r>
            <a:endParaRPr lang="es-ES" sz="5387" b="1" dirty="0">
              <a:solidFill>
                <a:srgbClr val="C0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dế mè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354018" y="4427677"/>
            <a:ext cx="3105140" cy="921038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5387" b="1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bå</a:t>
            </a:r>
            <a:r>
              <a:rPr lang="es-ES_tradnl" sz="5387" b="1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s-ES_tradnl" sz="5387" b="1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kÕt</a:t>
            </a:r>
            <a:endParaRPr lang="es-ES" sz="5387" b="1" dirty="0">
              <a:solidFill>
                <a:srgbClr val="C0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bản ti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414492" y="4466116"/>
            <a:ext cx="3294040" cy="921038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5387" b="1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dÖt</a:t>
            </a:r>
            <a:r>
              <a:rPr lang="es-ES_tradnl" sz="5387" b="1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s-ES_tradnl" sz="5387" b="1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v¶i</a:t>
            </a:r>
            <a:endParaRPr lang="es-ES" sz="5387" b="1" dirty="0">
              <a:solidFill>
                <a:srgbClr val="C0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cun co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248712" y="4497617"/>
            <a:ext cx="3097204" cy="921038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5387" b="1" dirty="0" err="1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kÐt</a:t>
            </a:r>
            <a:r>
              <a:rPr lang="es-ES_tradnl" sz="5387" b="1" dirty="0">
                <a:solidFill>
                  <a:srgbClr val="C0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s¾t</a:t>
            </a:r>
            <a:endParaRPr lang="es-ES" sz="5387" b="1" dirty="0">
              <a:solidFill>
                <a:srgbClr val="C0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giỏ đự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211" y="4585825"/>
            <a:ext cx="4012795" cy="2585190"/>
          </a:xfrm>
          <a:prstGeom prst="rect">
            <a:avLst/>
          </a:prstGeom>
        </p:spPr>
      </p:pic>
      <p:grpSp>
        <p:nvGrpSpPr>
          <p:cNvPr id="6" name="Group 1"/>
          <p:cNvGrpSpPr/>
          <p:nvPr/>
        </p:nvGrpSpPr>
        <p:grpSpPr>
          <a:xfrm>
            <a:off x="2380019" y="626397"/>
            <a:ext cx="1552825" cy="1045839"/>
            <a:chOff x="2341807" y="722423"/>
            <a:chExt cx="1167507" cy="104843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1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0" name="Group 2"/>
          <p:cNvGrpSpPr/>
          <p:nvPr/>
        </p:nvGrpSpPr>
        <p:grpSpPr>
          <a:xfrm>
            <a:off x="4255107" y="2644270"/>
            <a:ext cx="1552825" cy="1045839"/>
            <a:chOff x="5632842" y="2105111"/>
            <a:chExt cx="1167507" cy="1048431"/>
          </a:xfrm>
        </p:grpSpPr>
        <p:pic>
          <p:nvPicPr>
            <p:cNvPr id="11" name="2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2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82517" y="1993735"/>
            <a:ext cx="1552825" cy="1045839"/>
            <a:chOff x="1559230" y="2459387"/>
            <a:chExt cx="1167507" cy="104843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6" name="Group 4"/>
          <p:cNvGrpSpPr/>
          <p:nvPr/>
        </p:nvGrpSpPr>
        <p:grpSpPr>
          <a:xfrm>
            <a:off x="4271512" y="442852"/>
            <a:ext cx="1552825" cy="1045839"/>
            <a:chOff x="1559230" y="2459387"/>
            <a:chExt cx="1167507" cy="104843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4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9" name="Group 5"/>
          <p:cNvGrpSpPr/>
          <p:nvPr/>
        </p:nvGrpSpPr>
        <p:grpSpPr>
          <a:xfrm>
            <a:off x="3095044" y="1854584"/>
            <a:ext cx="1552825" cy="1045839"/>
            <a:chOff x="1559230" y="2459387"/>
            <a:chExt cx="1167507" cy="104843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5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5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216593" y="1613136"/>
            <a:ext cx="1552825" cy="1045839"/>
            <a:chOff x="1559230" y="2459387"/>
            <a:chExt cx="1167507" cy="104843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6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6" name="Oval mặt trời"/>
          <p:cNvSpPr/>
          <p:nvPr/>
        </p:nvSpPr>
        <p:spPr>
          <a:xfrm>
            <a:off x="9206625" y="1232256"/>
            <a:ext cx="1239581" cy="1201331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05" tIns="45603" rIns="91205" bIns="45603" rtlCol="0" anchor="ctr"/>
          <a:lstStyle/>
          <a:p>
            <a:pPr algn="ctr" defTabSz="912114">
              <a:defRPr/>
            </a:pPr>
            <a:endParaRPr lang="en-US" sz="1795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1931958" y="505748"/>
            <a:ext cx="648209" cy="486157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1931959" y="1198493"/>
            <a:ext cx="648209" cy="486157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1931960" y="1721412"/>
            <a:ext cx="648209" cy="486157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2053162" y="2190509"/>
            <a:ext cx="648209" cy="486157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2078172" y="2623253"/>
            <a:ext cx="743393" cy="486157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2093491" y="3167706"/>
            <a:ext cx="648209" cy="486157"/>
          </a:xfrm>
          <a:prstGeom prst="rect">
            <a:avLst/>
          </a:prstGeom>
        </p:spPr>
      </p:pic>
      <p:sp>
        <p:nvSpPr>
          <p:cNvPr id="38" name="trò chơi hái táo">
            <a:extLst>
              <a:ext uri="{FF2B5EF4-FFF2-40B4-BE49-F238E27FC236}">
                <a16:creationId xmlns:a16="http://schemas.microsoft.com/office/drawing/2014/main" id="{6A09F3A1-02AB-44DC-8258-7AE50EC14C7F}"/>
              </a:ext>
            </a:extLst>
          </p:cNvPr>
          <p:cNvSpPr/>
          <p:nvPr/>
        </p:nvSpPr>
        <p:spPr>
          <a:xfrm>
            <a:off x="6266844" y="-10724"/>
            <a:ext cx="6008741" cy="859642"/>
          </a:xfrm>
          <a:prstGeom prst="rect">
            <a:avLst/>
          </a:prstGeom>
          <a:noFill/>
        </p:spPr>
        <p:txBody>
          <a:bodyPr wrap="square" lIns="91214" tIns="45607" rIns="91214" bIns="45607">
            <a:spAutoFit/>
          </a:bodyPr>
          <a:lstStyle/>
          <a:p>
            <a:pPr algn="ctr" defTabSz="456057">
              <a:defRPr/>
            </a:pPr>
            <a:r>
              <a:rPr lang="en-US" sz="4988" b="1" kern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4988" b="1" kern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988" b="1" kern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4988" b="1" kern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988" b="1" kern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r>
              <a:rPr lang="en-US" sz="4988" b="1" kern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988" b="1" kern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endParaRPr lang="en-US" sz="4988" b="1" kern="0" dirty="0">
              <a:ln w="6600">
                <a:solidFill>
                  <a:srgbClr val="C0504D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504D"/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Arrow: Right 1">
            <a:hlinkClick r:id="rId10" action="ppaction://hlinksldjump"/>
            <a:extLst>
              <a:ext uri="{FF2B5EF4-FFF2-40B4-BE49-F238E27FC236}">
                <a16:creationId xmlns:a16="http://schemas.microsoft.com/office/drawing/2014/main" id="{3670F0BD-3248-4703-BF8C-031A9E705C20}"/>
              </a:ext>
            </a:extLst>
          </p:cNvPr>
          <p:cNvSpPr/>
          <p:nvPr/>
        </p:nvSpPr>
        <p:spPr>
          <a:xfrm>
            <a:off x="11022102" y="6285118"/>
            <a:ext cx="975987" cy="4834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endParaRPr lang="en-US" sz="1795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2" name="Tieng-tinh-tinh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EBA9B55E-7069-4256-9E8C-73F7AC3C8A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2093491" y="4055147"/>
            <a:ext cx="648209" cy="48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4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-1.11111E-6 L 0.00026 -0.02338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18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3218 L -0.08138 0.6641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2" y="34815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44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07407E-6 L -0.24323 0.34121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61" y="1706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44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1771 0.4520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22593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4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4739 0.6629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4097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12878 0.4564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2282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4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0.00139 L -0.29974 0.491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87" y="2465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44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0"/>
            <a:ext cx="99822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2514600" y="533400"/>
            <a:ext cx="2590800" cy="533400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3600" b="1" dirty="0">
                <a:latin typeface=".VnAvant" panose="020B7200000000000000" pitchFamily="34" charset="0"/>
              </a:rPr>
              <a:t>NhËn biÕt</a:t>
            </a:r>
            <a:endParaRPr lang="en-US" sz="3600" b="1" dirty="0">
              <a:latin typeface=".VnAvant" panose="020B7200000000000000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209800" y="533400"/>
            <a:ext cx="457200" cy="533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tx1"/>
                </a:solidFill>
              </a:rPr>
              <a:t>1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D6F594-7FF4-42CC-B790-BE6DCD73C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724400"/>
            <a:ext cx="104394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just" eaLnBrk="1" hangingPunct="1"/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CÇu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thñ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7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hót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kh¸n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¶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b»ng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sót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altLang="en-US" sz="44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ứ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altLang="en-US" sz="4000" b="1" dirty="0"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altLang="en-US" sz="4000" b="1" dirty="0" err="1">
                <a:ea typeface="Arial-Rounded" panose="020B0500000000000000" pitchFamily="34" charset="0"/>
                <a:cs typeface="Arial-Rounded" panose="020B0500000000000000" pitchFamily="34" charset="0"/>
              </a:rPr>
              <a:t>iÓm</a:t>
            </a:r>
            <a:endParaRPr lang="en-US" altLang="en-US" sz="4000" b="1" dirty="0"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71325F-8640-4AA0-B60E-0883861EB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0245" y="4724400"/>
            <a:ext cx="76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altLang="en-US" sz="4000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2852CC-313B-49B5-93F0-25EC9364D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8643" y="5388114"/>
            <a:ext cx="76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altLang="en-US" sz="4000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8BDCF1-FC70-4D89-B22D-B1B94E237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339954"/>
            <a:ext cx="762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solidFill>
                  <a:srgbClr val="FF0000"/>
                </a:solidFill>
                <a:latin typeface="Century Gothic" panose="020B0502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­­­­</a:t>
            </a:r>
            <a:r>
              <a:rPr lang="en-US" altLang="en-US" sz="4400" b="1" dirty="0" err="1">
                <a:solidFill>
                  <a:srgbClr val="FF0000"/>
                </a:solidFill>
                <a:latin typeface="Century Gothic" panose="020B0502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altLang="en-US" sz="4000" b="1" dirty="0" err="1">
                <a:solidFill>
                  <a:srgbClr val="FF0000"/>
                </a:solidFill>
                <a:latin typeface="Century Gothic" panose="020B0502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altLang="en-US" sz="4000" dirty="0">
              <a:solidFill>
                <a:srgbClr val="FF0000"/>
              </a:solidFill>
              <a:latin typeface="Century Gothic" panose="020B05020202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505200" y="604385"/>
            <a:ext cx="55297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Bµi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52 </a:t>
            </a:r>
            <a:r>
              <a:rPr lang="en-US" altLang="zh-CN" sz="6000" b="1" noProof="0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altLang="zh-CN" sz="6000" b="1" dirty="0" err="1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r>
              <a:rPr lang="en-US" altLang="zh-CN" sz="600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altLang="zh-CN" sz="6600" b="1" dirty="0" err="1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altLang="zh-CN" sz="6000" b="1" dirty="0" err="1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4964C-B578-409A-BF44-743C9E10B050}"/>
              </a:ext>
            </a:extLst>
          </p:cNvPr>
          <p:cNvSpPr txBox="1"/>
          <p:nvPr/>
        </p:nvSpPr>
        <p:spPr>
          <a:xfrm>
            <a:off x="5022542" y="6488668"/>
            <a:ext cx="6138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Design by: 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Hương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68569" y="0"/>
            <a:ext cx="16002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5169" y="-1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40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409950" y="714375"/>
            <a:ext cx="1028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altLang="en-US" sz="44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86050" y="1597856"/>
            <a:ext cx="10287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95700" y="1597856"/>
            <a:ext cx="12192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686050" y="2186356"/>
            <a:ext cx="2228850" cy="609600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sz="44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0ECD5C-8465-4E0F-BF18-F302F4BFF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714375"/>
            <a:ext cx="1028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­</a:t>
            </a:r>
            <a:r>
              <a:rPr lang="en-US" alt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altLang="en-US" sz="4400" b="1" dirty="0" err="1">
                <a:solidFill>
                  <a:srgbClr val="00B05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altLang="en-US" sz="4400" b="1" dirty="0">
              <a:solidFill>
                <a:srgbClr val="00B05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AD50AC-BD89-49D8-BCCA-E4F115B09D62}"/>
              </a:ext>
            </a:extLst>
          </p:cNvPr>
          <p:cNvSpPr/>
          <p:nvPr/>
        </p:nvSpPr>
        <p:spPr>
          <a:xfrm>
            <a:off x="5659608" y="1600200"/>
            <a:ext cx="10287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B05B0D-AF66-4536-827A-8EEC080FC7E0}"/>
              </a:ext>
            </a:extLst>
          </p:cNvPr>
          <p:cNvSpPr/>
          <p:nvPr/>
        </p:nvSpPr>
        <p:spPr>
          <a:xfrm>
            <a:off x="6669258" y="1600200"/>
            <a:ext cx="12192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F178D6-09A3-4BBC-9B03-4598C2EE2CC4}"/>
              </a:ext>
            </a:extLst>
          </p:cNvPr>
          <p:cNvSpPr/>
          <p:nvPr/>
        </p:nvSpPr>
        <p:spPr>
          <a:xfrm>
            <a:off x="5659608" y="2209800"/>
            <a:ext cx="2228850" cy="609600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sz="44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sz="4400" b="1" dirty="0">
              <a:solidFill>
                <a:srgbClr val="00B05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10" grpId="0" animBg="1"/>
      <p:bldP spid="25" grpId="0" animBg="1"/>
      <p:bldP spid="18" grpId="0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23435" y="26964"/>
            <a:ext cx="16002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-9965" y="26963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40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62450" y="1662666"/>
            <a:ext cx="10287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72100" y="1662666"/>
            <a:ext cx="1219200" cy="609600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sz="4800" b="1" dirty="0">
              <a:solidFill>
                <a:srgbClr val="FF000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343400" y="2272266"/>
            <a:ext cx="2247900" cy="609600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ót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5E4D88-1305-4C58-9080-1BD70A1AB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950" y="714375"/>
            <a:ext cx="1028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altLang="en-US" sz="44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CBDD86-B902-43B2-B3C4-2EBD3B3B4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714375"/>
            <a:ext cx="1028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­</a:t>
            </a:r>
            <a:r>
              <a:rPr lang="en-US" alt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altLang="en-US" sz="4400" b="1" dirty="0" err="1">
                <a:solidFill>
                  <a:srgbClr val="00B05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altLang="en-US" sz="4400" b="1" dirty="0">
              <a:solidFill>
                <a:srgbClr val="00B05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4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138FF2B-630D-4769-860C-E0846DE41567}"/>
              </a:ext>
            </a:extLst>
          </p:cNvPr>
          <p:cNvSpPr txBox="1"/>
          <p:nvPr/>
        </p:nvSpPr>
        <p:spPr>
          <a:xfrm>
            <a:off x="53060" y="-148178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FAEED90-3C04-4DC8-9FBC-81C6D64F7AA1}"/>
              </a:ext>
            </a:extLst>
          </p:cNvPr>
          <p:cNvGrpSpPr/>
          <p:nvPr/>
        </p:nvGrpSpPr>
        <p:grpSpPr>
          <a:xfrm>
            <a:off x="472992" y="71304"/>
            <a:ext cx="5673867" cy="858575"/>
            <a:chOff x="1676400" y="778461"/>
            <a:chExt cx="7346067" cy="86070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16B4FB0-30C7-4733-98F9-45C572E8459B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D024E61-6C93-48E1-99C3-FBBC0C6A8DFC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1701A1D-1AF3-4E87-BEB6-7B64CA8B6B1E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F83647A-8DD2-459F-8124-A7B55CEAFC2A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04AB3FB-D79F-4949-8D80-723EB3994FC8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BA1BD3E-80FE-4F94-B0BF-4F62079F0E4D}"/>
              </a:ext>
            </a:extLst>
          </p:cNvPr>
          <p:cNvSpPr txBox="1"/>
          <p:nvPr/>
        </p:nvSpPr>
        <p:spPr>
          <a:xfrm>
            <a:off x="794358" y="141397"/>
            <a:ext cx="590226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b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B768F4-D16D-40BB-9E8E-C96E6C659B70}"/>
              </a:ext>
            </a:extLst>
          </p:cNvPr>
          <p:cNvGrpSpPr/>
          <p:nvPr/>
        </p:nvGrpSpPr>
        <p:grpSpPr>
          <a:xfrm>
            <a:off x="486239" y="1119045"/>
            <a:ext cx="5660620" cy="858575"/>
            <a:chOff x="1676400" y="778461"/>
            <a:chExt cx="7346067" cy="86070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A7A1B33-A202-4195-A49F-38BB194A39AD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9F80ACC-AF13-466D-9199-1D931AC3D0C4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AA84DF7C-81BA-4E65-A09A-E43B452E9F95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C28B9DE-4527-4148-B117-EF006FAD305D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2E26BF4-694F-4817-B779-6A81CB344E5F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FCBB3C-0EF9-49E7-B0F5-9651622E2874}"/>
              </a:ext>
            </a:extLst>
          </p:cNvPr>
          <p:cNvGrpSpPr/>
          <p:nvPr/>
        </p:nvGrpSpPr>
        <p:grpSpPr>
          <a:xfrm>
            <a:off x="486238" y="2166785"/>
            <a:ext cx="5717269" cy="858575"/>
            <a:chOff x="1676400" y="778461"/>
            <a:chExt cx="7346067" cy="86070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C5C1EE3-8214-42CB-8F03-AA1204412F15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C406F5D-4FBF-490F-A586-114A74CCF152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DFFDA46-F6B7-4EE3-8E3A-0A305BC5EAE7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EA4951A-AE21-4778-AD2F-409B714FBA28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942D559-6D46-46CA-AEF3-3E1257BA9729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BD7B18-7A81-43D7-961B-FB9182D2C266}"/>
              </a:ext>
            </a:extLst>
          </p:cNvPr>
          <p:cNvGrpSpPr/>
          <p:nvPr/>
        </p:nvGrpSpPr>
        <p:grpSpPr>
          <a:xfrm>
            <a:off x="499486" y="3258895"/>
            <a:ext cx="5704021" cy="858575"/>
            <a:chOff x="1676400" y="778461"/>
            <a:chExt cx="7346067" cy="86070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4BE9901-2A73-4A3A-BF9C-5907DE308CD3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9D95E18-D729-40EC-9BC9-E634BEF6C805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4119D3A-207E-463D-B25A-07434D2BBA71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542F9A6-F77F-452F-A318-8E275317B75D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6750E96-8B79-4D1E-917C-B4A63EA5CB35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CA84307-5813-47ED-A909-CF5C20C5AF81}"/>
              </a:ext>
            </a:extLst>
          </p:cNvPr>
          <p:cNvGrpSpPr/>
          <p:nvPr/>
        </p:nvGrpSpPr>
        <p:grpSpPr>
          <a:xfrm>
            <a:off x="472992" y="4285791"/>
            <a:ext cx="5730515" cy="858575"/>
            <a:chOff x="1676400" y="778461"/>
            <a:chExt cx="7346067" cy="86070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4DAEACB-78CF-46BD-BFAE-BDEC55F11C09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E8BAB01E-B31F-43E5-9959-C6419B591BBF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7B75B8A-F8DF-44ED-84C5-648CF4451BC8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4A8C204-B69D-430B-B10F-0C2EE7729F31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FB3517B-E8B4-46AC-8E38-ED4AD432CB2B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39A009B-E6C2-4D57-B20D-2C842CCFFBE7}"/>
              </a:ext>
            </a:extLst>
          </p:cNvPr>
          <p:cNvGrpSpPr/>
          <p:nvPr/>
        </p:nvGrpSpPr>
        <p:grpSpPr>
          <a:xfrm>
            <a:off x="499486" y="5312687"/>
            <a:ext cx="5704021" cy="858575"/>
            <a:chOff x="1676400" y="778461"/>
            <a:chExt cx="7346067" cy="86070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E6D5F11-32FD-45C8-9412-426DB0A81955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501E039F-E248-4990-AC3F-56C688E73FB8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EA57CD5-949F-43FA-A4F0-1B122AB0E996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75DB467-F751-4E5A-AD82-D7976D50ACFB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931223F-91CF-4CD6-8581-48E47EF4963F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E8B56028-CC79-4AAF-A969-B79A451F0701}"/>
              </a:ext>
            </a:extLst>
          </p:cNvPr>
          <p:cNvSpPr txBox="1"/>
          <p:nvPr/>
        </p:nvSpPr>
        <p:spPr>
          <a:xfrm>
            <a:off x="1711047" y="198948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ut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E927118-A2A7-4049-9B54-E1C1C94488F2}"/>
              </a:ext>
            </a:extLst>
          </p:cNvPr>
          <p:cNvSpPr txBox="1"/>
          <p:nvPr/>
        </p:nvSpPr>
        <p:spPr>
          <a:xfrm>
            <a:off x="4312469" y="76200"/>
            <a:ext cx="1143262" cy="82913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b</a:t>
            </a:r>
            <a:r>
              <a:rPr lang="en-US" sz="4788" b="1" dirty="0" err="1">
                <a:solidFill>
                  <a:srgbClr val="FF0000"/>
                </a:solidFill>
              </a:rPr>
              <a:t>ô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3733760-25B5-49AB-BB30-ED622379D67A}"/>
              </a:ext>
            </a:extLst>
          </p:cNvPr>
          <p:cNvSpPr txBox="1"/>
          <p:nvPr/>
        </p:nvSpPr>
        <p:spPr>
          <a:xfrm>
            <a:off x="772756" y="1215825"/>
            <a:ext cx="55335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61D82D-0D16-4E91-BAD7-0ED55F98C5CD}"/>
              </a:ext>
            </a:extLst>
          </p:cNvPr>
          <p:cNvSpPr txBox="1"/>
          <p:nvPr/>
        </p:nvSpPr>
        <p:spPr>
          <a:xfrm>
            <a:off x="1724458" y="1239466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ut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3AA4ED7-8372-4EBB-9F20-D49EDD25EDCA}"/>
              </a:ext>
            </a:extLst>
          </p:cNvPr>
          <p:cNvSpPr txBox="1"/>
          <p:nvPr/>
        </p:nvSpPr>
        <p:spPr>
          <a:xfrm>
            <a:off x="4361671" y="1173193"/>
            <a:ext cx="1106393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h</a:t>
            </a:r>
            <a:r>
              <a:rPr lang="en-US" sz="4788" b="1" dirty="0" err="1">
                <a:solidFill>
                  <a:srgbClr val="FF0000"/>
                </a:solidFill>
              </a:rPr>
              <a:t>ô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7994312-5BF7-4676-B4D8-0E684ADADCF7}"/>
              </a:ext>
            </a:extLst>
          </p:cNvPr>
          <p:cNvSpPr txBox="1"/>
          <p:nvPr/>
        </p:nvSpPr>
        <p:spPr>
          <a:xfrm>
            <a:off x="1752853" y="2229789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ut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7F95628-CDB1-4F9B-A4FA-BE41A2824421}"/>
              </a:ext>
            </a:extLst>
          </p:cNvPr>
          <p:cNvSpPr txBox="1"/>
          <p:nvPr/>
        </p:nvSpPr>
        <p:spPr>
          <a:xfrm>
            <a:off x="4345064" y="2203788"/>
            <a:ext cx="1368279" cy="82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l</a:t>
            </a:r>
            <a:r>
              <a:rPr lang="en-US" sz="4788" b="1" dirty="0" err="1">
                <a:solidFill>
                  <a:srgbClr val="FF0000"/>
                </a:solidFill>
              </a:rPr>
              <a:t>ô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DF6E8E-C032-4900-A156-B79B8566E53D}"/>
              </a:ext>
            </a:extLst>
          </p:cNvPr>
          <p:cNvSpPr txBox="1"/>
          <p:nvPr/>
        </p:nvSpPr>
        <p:spPr>
          <a:xfrm>
            <a:off x="772757" y="3323262"/>
            <a:ext cx="455574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D2EEAC2-D0D4-4413-991E-872146C21307}"/>
              </a:ext>
            </a:extLst>
          </p:cNvPr>
          <p:cNvSpPr txBox="1"/>
          <p:nvPr/>
        </p:nvSpPr>
        <p:spPr>
          <a:xfrm>
            <a:off x="1739606" y="3362026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ut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2F8C3DE-195C-4740-827F-37D2EBBACA32}"/>
              </a:ext>
            </a:extLst>
          </p:cNvPr>
          <p:cNvSpPr txBox="1"/>
          <p:nvPr/>
        </p:nvSpPr>
        <p:spPr>
          <a:xfrm>
            <a:off x="4261785" y="3259431"/>
            <a:ext cx="1756026" cy="82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s</a:t>
            </a:r>
            <a:r>
              <a:rPr lang="en-US" sz="4788" b="1" dirty="0" err="1">
                <a:solidFill>
                  <a:srgbClr val="FF0000"/>
                </a:solidFill>
              </a:rPr>
              <a:t>ô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F299B30-C05E-4221-9645-849D5A8BF5E3}"/>
              </a:ext>
            </a:extLst>
          </p:cNvPr>
          <p:cNvSpPr txBox="1"/>
          <p:nvPr/>
        </p:nvSpPr>
        <p:spPr>
          <a:xfrm>
            <a:off x="685800" y="4352462"/>
            <a:ext cx="590226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d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0F21FB-4023-49FB-B503-3B1D02733103}"/>
              </a:ext>
            </a:extLst>
          </p:cNvPr>
          <p:cNvSpPr txBox="1"/>
          <p:nvPr/>
        </p:nvSpPr>
        <p:spPr>
          <a:xfrm>
            <a:off x="1600200" y="4343231"/>
            <a:ext cx="9557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FF0000"/>
                </a:solidFill>
                <a:latin typeface=".VnAvant" pitchFamily="34" charset="0"/>
              </a:rPr>
              <a:t>­ </a:t>
            </a:r>
            <a:r>
              <a:rPr lang="en-US" sz="5000" b="1" dirty="0" err="1">
                <a:solidFill>
                  <a:srgbClr val="FF0000"/>
                </a:solidFill>
                <a:latin typeface=".VnAvant" pitchFamily="34" charset="0"/>
              </a:rPr>
              <a:t>ư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A289F23-CF0B-4297-B3D1-0E08D59E8544}"/>
              </a:ext>
            </a:extLst>
          </p:cNvPr>
          <p:cNvSpPr txBox="1"/>
          <p:nvPr/>
        </p:nvSpPr>
        <p:spPr>
          <a:xfrm>
            <a:off x="4267200" y="4311954"/>
            <a:ext cx="118974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d</a:t>
            </a:r>
            <a:r>
              <a:rPr lang="en-US" sz="5000" b="1" dirty="0" err="1">
                <a:solidFill>
                  <a:srgbClr val="FF0000"/>
                </a:solidFill>
              </a:rPr>
              <a:t>ứ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9917D9D-0873-44F9-A0E9-DD9852E8B79E}"/>
              </a:ext>
            </a:extLst>
          </p:cNvPr>
          <p:cNvSpPr txBox="1"/>
          <p:nvPr/>
        </p:nvSpPr>
        <p:spPr>
          <a:xfrm>
            <a:off x="685800" y="5329580"/>
            <a:ext cx="76174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8348CF2-56B7-4444-AC7E-FAC135A42A50}"/>
              </a:ext>
            </a:extLst>
          </p:cNvPr>
          <p:cNvSpPr txBox="1"/>
          <p:nvPr/>
        </p:nvSpPr>
        <p:spPr>
          <a:xfrm>
            <a:off x="1730411" y="5353755"/>
            <a:ext cx="78418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.VnAvant" pitchFamily="34" charset="0"/>
              </a:rPr>
              <a:t>ư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3695BD-A16E-4FEE-B40B-3BD99634619D}"/>
              </a:ext>
            </a:extLst>
          </p:cNvPr>
          <p:cNvSpPr txBox="1"/>
          <p:nvPr/>
        </p:nvSpPr>
        <p:spPr>
          <a:xfrm>
            <a:off x="4191000" y="5335094"/>
            <a:ext cx="136127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m</a:t>
            </a:r>
            <a:r>
              <a:rPr lang="en-US" sz="5000" b="1" dirty="0" err="1">
                <a:solidFill>
                  <a:srgbClr val="FF0000"/>
                </a:solidFill>
              </a:rPr>
              <a:t>ứ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F6ED82B-ADEC-44D4-8972-E4A7362896C0}"/>
              </a:ext>
            </a:extLst>
          </p:cNvPr>
          <p:cNvCxnSpPr>
            <a:cxnSpLocks/>
          </p:cNvCxnSpPr>
          <p:nvPr/>
        </p:nvCxnSpPr>
        <p:spPr>
          <a:xfrm flipH="1">
            <a:off x="3432135" y="5503985"/>
            <a:ext cx="61971" cy="12237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1BB4017-42A0-4D57-A1F2-4F44385144A2}"/>
              </a:ext>
            </a:extLst>
          </p:cNvPr>
          <p:cNvSpPr txBox="1"/>
          <p:nvPr/>
        </p:nvSpPr>
        <p:spPr>
          <a:xfrm>
            <a:off x="3134869" y="980477"/>
            <a:ext cx="397866" cy="101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985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B45D146-3BEA-4ECD-A201-AF92C0A529EA}"/>
              </a:ext>
            </a:extLst>
          </p:cNvPr>
          <p:cNvSpPr txBox="1"/>
          <p:nvPr/>
        </p:nvSpPr>
        <p:spPr>
          <a:xfrm>
            <a:off x="801636" y="2179866"/>
            <a:ext cx="332142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l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8FDC307-A425-45A3-8A93-7EFD03A544B1}"/>
              </a:ext>
            </a:extLst>
          </p:cNvPr>
          <p:cNvCxnSpPr>
            <a:cxnSpLocks/>
          </p:cNvCxnSpPr>
          <p:nvPr/>
        </p:nvCxnSpPr>
        <p:spPr>
          <a:xfrm flipH="1">
            <a:off x="3394720" y="4525875"/>
            <a:ext cx="99385" cy="11492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74311433-295F-4550-BEA8-EFA16B843E1E}"/>
              </a:ext>
            </a:extLst>
          </p:cNvPr>
          <p:cNvSpPr txBox="1"/>
          <p:nvPr/>
        </p:nvSpPr>
        <p:spPr>
          <a:xfrm>
            <a:off x="3143607" y="-7821"/>
            <a:ext cx="397866" cy="101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985" dirty="0">
                <a:solidFill>
                  <a:srgbClr val="7030A0"/>
                </a:solidFill>
              </a:rPr>
              <a:t>.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03236B9-CFD4-45D3-AF15-64775420F644}"/>
              </a:ext>
            </a:extLst>
          </p:cNvPr>
          <p:cNvGrpSpPr/>
          <p:nvPr/>
        </p:nvGrpSpPr>
        <p:grpSpPr>
          <a:xfrm>
            <a:off x="6541605" y="144707"/>
            <a:ext cx="5650395" cy="858575"/>
            <a:chOff x="1676400" y="778461"/>
            <a:chExt cx="7346067" cy="860704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C588B3C-A3EC-4929-AD27-55979A0A1A48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7C5C7061-A58F-488E-B9CD-4CE28E5631A3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9597D189-E765-4100-B32E-117C034ADF47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6FC6698E-E0BB-4B68-8201-01024B2A48EF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9C4E4E27-94EE-428E-B846-8AEABD319C80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D1F09A5E-824A-4211-9ECA-B519251AA83B}"/>
              </a:ext>
            </a:extLst>
          </p:cNvPr>
          <p:cNvSpPr txBox="1"/>
          <p:nvPr/>
        </p:nvSpPr>
        <p:spPr>
          <a:xfrm>
            <a:off x="6908095" y="214800"/>
            <a:ext cx="553357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76ACCE5-EBEA-4DF5-AF74-7DAC10C7B659}"/>
              </a:ext>
            </a:extLst>
          </p:cNvPr>
          <p:cNvSpPr txBox="1"/>
          <p:nvPr/>
        </p:nvSpPr>
        <p:spPr>
          <a:xfrm>
            <a:off x="7940143" y="272351"/>
            <a:ext cx="78418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.VnAvant" pitchFamily="34" charset="0"/>
              </a:rPr>
              <a:t>ư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DDD0686-54D3-4E2D-99D6-50FE0CCCFBD5}"/>
              </a:ext>
            </a:extLst>
          </p:cNvPr>
          <p:cNvSpPr txBox="1"/>
          <p:nvPr/>
        </p:nvSpPr>
        <p:spPr>
          <a:xfrm>
            <a:off x="10344442" y="224362"/>
            <a:ext cx="1152880" cy="86177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n</a:t>
            </a:r>
            <a:r>
              <a:rPr lang="en-US" sz="5000" b="1" dirty="0" err="1">
                <a:solidFill>
                  <a:srgbClr val="FF0000"/>
                </a:solidFill>
              </a:rPr>
              <a:t>ứ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8B7FDB2-3786-439B-85F4-0FF5CBAC207B}"/>
              </a:ext>
            </a:extLst>
          </p:cNvPr>
          <p:cNvGrpSpPr/>
          <p:nvPr/>
        </p:nvGrpSpPr>
        <p:grpSpPr>
          <a:xfrm>
            <a:off x="6540941" y="1151459"/>
            <a:ext cx="5651060" cy="858575"/>
            <a:chOff x="1676400" y="778461"/>
            <a:chExt cx="7346067" cy="860704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F4074DB7-7D14-4599-9669-9B029A2E47B7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8EAA7000-0051-4AD1-8DE5-A31A30E90A57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FD59C014-0663-49FD-A182-B591D9BC8366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A3D556AF-9FB7-4CE5-B6E4-0C4045D2C6AD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795"/>
              </a:p>
            </p:txBody>
          </p:sp>
        </p:grp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B9E2F10-2A8D-4843-AEF2-D9BC6B88125F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5"/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D4614A8F-A254-407F-B0BB-B5F2E1F7AD3F}"/>
              </a:ext>
            </a:extLst>
          </p:cNvPr>
          <p:cNvSpPr txBox="1"/>
          <p:nvPr/>
        </p:nvSpPr>
        <p:spPr>
          <a:xfrm>
            <a:off x="6721251" y="1149691"/>
            <a:ext cx="455574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>
                <a:solidFill>
                  <a:srgbClr val="000099"/>
                </a:solidFill>
                <a:latin typeface=".VnAvant" pitchFamily="34" charset="0"/>
              </a:rPr>
              <a:t>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4B576D4-C3EC-49D4-97EF-24416753D613}"/>
              </a:ext>
            </a:extLst>
          </p:cNvPr>
          <p:cNvSpPr txBox="1"/>
          <p:nvPr/>
        </p:nvSpPr>
        <p:spPr>
          <a:xfrm>
            <a:off x="7917085" y="1173866"/>
            <a:ext cx="78418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err="1">
                <a:solidFill>
                  <a:srgbClr val="FF0000"/>
                </a:solidFill>
                <a:latin typeface=".VnAvant" pitchFamily="34" charset="0"/>
              </a:rPr>
              <a:t>ư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7613B4A-3573-45E0-BFD9-55D65B1FA286}"/>
              </a:ext>
            </a:extLst>
          </p:cNvPr>
          <p:cNvSpPr txBox="1"/>
          <p:nvPr/>
        </p:nvSpPr>
        <p:spPr>
          <a:xfrm>
            <a:off x="10344442" y="1173866"/>
            <a:ext cx="105509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s</a:t>
            </a:r>
            <a:r>
              <a:rPr lang="en-US" sz="5000" b="1" dirty="0" err="1">
                <a:solidFill>
                  <a:srgbClr val="FF0000"/>
                </a:solidFill>
              </a:rPr>
              <a:t>ứ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394C4302-3770-4F2E-AAA1-6A0B54F85F84}"/>
              </a:ext>
            </a:extLst>
          </p:cNvPr>
          <p:cNvCxnSpPr>
            <a:cxnSpLocks/>
          </p:cNvCxnSpPr>
          <p:nvPr/>
        </p:nvCxnSpPr>
        <p:spPr>
          <a:xfrm flipH="1">
            <a:off x="9389166" y="368997"/>
            <a:ext cx="61971" cy="12237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B50000CB-F0C5-46EC-9879-CA7FB29DB1B2}"/>
              </a:ext>
            </a:extLst>
          </p:cNvPr>
          <p:cNvCxnSpPr>
            <a:cxnSpLocks/>
          </p:cNvCxnSpPr>
          <p:nvPr/>
        </p:nvCxnSpPr>
        <p:spPr>
          <a:xfrm flipH="1">
            <a:off x="9241306" y="1466726"/>
            <a:ext cx="61971" cy="12237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0E6E9C69-7F8B-4C62-A7A6-36EAD65EC65B}"/>
              </a:ext>
            </a:extLst>
          </p:cNvPr>
          <p:cNvSpPr txBox="1"/>
          <p:nvPr/>
        </p:nvSpPr>
        <p:spPr>
          <a:xfrm>
            <a:off x="3153477" y="1971005"/>
            <a:ext cx="397866" cy="101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985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A00EF778-4FB4-4652-B8AB-FF6C8FF93734}"/>
              </a:ext>
            </a:extLst>
          </p:cNvPr>
          <p:cNvSpPr txBox="1"/>
          <p:nvPr/>
        </p:nvSpPr>
        <p:spPr>
          <a:xfrm>
            <a:off x="3134869" y="3062833"/>
            <a:ext cx="397866" cy="10133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985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298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60" grpId="0"/>
      <p:bldP spid="61" grpId="0"/>
      <p:bldP spid="64" grpId="0"/>
      <p:bldP spid="71" grpId="0"/>
      <p:bldP spid="72" grpId="0"/>
      <p:bldP spid="73" grpId="0"/>
      <p:bldP spid="81" grpId="0"/>
      <p:bldP spid="82" grpId="0"/>
      <p:bldP spid="83" grpId="0"/>
      <p:bldP spid="97" grpId="0"/>
      <p:bldP spid="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23435" y="26964"/>
            <a:ext cx="1600200" cy="676275"/>
          </a:xfrm>
          <a:prstGeom prst="roundRect">
            <a:avLst/>
          </a:prstGeom>
          <a:solidFill>
            <a:srgbClr val="D09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-9965" y="26963"/>
            <a:ext cx="685800" cy="64928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40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10150" y="1502825"/>
            <a:ext cx="1028700" cy="769441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19800" y="1502825"/>
            <a:ext cx="1219200" cy="769441"/>
          </a:xfrm>
          <a:prstGeom prst="rect">
            <a:avLst/>
          </a:prstGeom>
          <a:solidFill>
            <a:srgbClr val="FFED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sz="4800" b="1" dirty="0">
              <a:solidFill>
                <a:srgbClr val="FF000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010150" y="2272266"/>
            <a:ext cx="2228850" cy="829138"/>
          </a:xfrm>
          <a:prstGeom prst="rect">
            <a:avLst/>
          </a:prstGeom>
          <a:solidFill>
            <a:srgbClr val="FFEE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ót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5E4D88-1305-4C58-9080-1BD70A1AB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9" y="413835"/>
            <a:ext cx="1028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ut</a:t>
            </a:r>
            <a:endParaRPr lang="en-US" altLang="en-US" sz="4400" b="1" dirty="0">
              <a:solidFill>
                <a:srgbClr val="FF000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CBDD86-B902-43B2-B3C4-2EBD3B3B4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9900" y="381000"/>
            <a:ext cx="10287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r>
              <a:rPr lang="en-US" altLang="en-US" sz="4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­</a:t>
            </a:r>
            <a:r>
              <a:rPr lang="en-US" altLang="en-US" sz="4400" b="1" dirty="0" err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altLang="en-US" sz="4400" b="1" dirty="0" err="1">
                <a:solidFill>
                  <a:srgbClr val="00B05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endParaRPr lang="en-US" altLang="en-US" sz="4400" b="1" dirty="0">
              <a:solidFill>
                <a:srgbClr val="00B050"/>
              </a:solidFill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CCFD0D-61F1-4FE2-BB5A-1DD2190193BF}"/>
              </a:ext>
            </a:extLst>
          </p:cNvPr>
          <p:cNvSpPr txBox="1"/>
          <p:nvPr/>
        </p:nvSpPr>
        <p:spPr>
          <a:xfrm>
            <a:off x="228600" y="3371031"/>
            <a:ext cx="1143262" cy="82913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b</a:t>
            </a:r>
            <a:r>
              <a:rPr lang="en-US" sz="4788" b="1" dirty="0" err="1">
                <a:solidFill>
                  <a:srgbClr val="FF0000"/>
                </a:solidFill>
              </a:rPr>
              <a:t>ô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976E33-5445-49A8-A6F9-8A2791315D18}"/>
              </a:ext>
            </a:extLst>
          </p:cNvPr>
          <p:cNvSpPr txBox="1"/>
          <p:nvPr/>
        </p:nvSpPr>
        <p:spPr>
          <a:xfrm>
            <a:off x="1865689" y="3371031"/>
            <a:ext cx="1106393" cy="8291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h</a:t>
            </a:r>
            <a:r>
              <a:rPr lang="en-US" sz="4788" b="1" dirty="0" err="1">
                <a:solidFill>
                  <a:srgbClr val="FF0000"/>
                </a:solidFill>
              </a:rPr>
              <a:t>ô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C11AD0-E2FC-48C8-8073-3D6BECF4BE3A}"/>
              </a:ext>
            </a:extLst>
          </p:cNvPr>
          <p:cNvSpPr txBox="1"/>
          <p:nvPr/>
        </p:nvSpPr>
        <p:spPr>
          <a:xfrm>
            <a:off x="3517900" y="3383445"/>
            <a:ext cx="1368279" cy="828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l</a:t>
            </a:r>
            <a:r>
              <a:rPr lang="en-US" sz="4788" b="1" dirty="0" err="1">
                <a:solidFill>
                  <a:srgbClr val="FF0000"/>
                </a:solidFill>
              </a:rPr>
              <a:t>ô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2B6052-27F4-4634-8EA2-49504B771241}"/>
              </a:ext>
            </a:extLst>
          </p:cNvPr>
          <p:cNvSpPr txBox="1"/>
          <p:nvPr/>
        </p:nvSpPr>
        <p:spPr>
          <a:xfrm>
            <a:off x="4849603" y="3371031"/>
            <a:ext cx="1368279" cy="829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s</a:t>
            </a:r>
            <a:r>
              <a:rPr lang="en-US" sz="4788" b="1" dirty="0" err="1">
                <a:solidFill>
                  <a:srgbClr val="FF0000"/>
                </a:solidFill>
              </a:rPr>
              <a:t>ô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C07429-A517-437C-B9D3-6021C00FCEA1}"/>
              </a:ext>
            </a:extLst>
          </p:cNvPr>
          <p:cNvSpPr txBox="1"/>
          <p:nvPr/>
        </p:nvSpPr>
        <p:spPr>
          <a:xfrm>
            <a:off x="6354690" y="3328778"/>
            <a:ext cx="1223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d</a:t>
            </a:r>
            <a:r>
              <a:rPr lang="en-US" sz="5400" b="1" dirty="0" err="1">
                <a:solidFill>
                  <a:srgbClr val="FF0000"/>
                </a:solidFill>
              </a:rPr>
              <a:t>ứ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2394B8-F811-4B54-A875-0400EDD76B2B}"/>
              </a:ext>
            </a:extLst>
          </p:cNvPr>
          <p:cNvSpPr txBox="1"/>
          <p:nvPr/>
        </p:nvSpPr>
        <p:spPr>
          <a:xfrm>
            <a:off x="7951862" y="3367028"/>
            <a:ext cx="1394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m</a:t>
            </a:r>
            <a:r>
              <a:rPr lang="en-US" sz="5400" b="1" dirty="0" err="1">
                <a:solidFill>
                  <a:srgbClr val="FF0000"/>
                </a:solidFill>
              </a:rPr>
              <a:t>ứ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B15992-716A-4141-A854-5402D20E5FB1}"/>
              </a:ext>
            </a:extLst>
          </p:cNvPr>
          <p:cNvSpPr txBox="1"/>
          <p:nvPr/>
        </p:nvSpPr>
        <p:spPr>
          <a:xfrm>
            <a:off x="9466386" y="3307442"/>
            <a:ext cx="1186543" cy="9233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n</a:t>
            </a:r>
            <a:r>
              <a:rPr lang="en-US" sz="5400" b="1" dirty="0" err="1">
                <a:solidFill>
                  <a:srgbClr val="FF0000"/>
                </a:solidFill>
              </a:rPr>
              <a:t>ứ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3F4B11-B7E0-47EF-BC3E-5CBF1D65FD61}"/>
              </a:ext>
            </a:extLst>
          </p:cNvPr>
          <p:cNvSpPr txBox="1"/>
          <p:nvPr/>
        </p:nvSpPr>
        <p:spPr>
          <a:xfrm>
            <a:off x="10900293" y="3307442"/>
            <a:ext cx="1088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88" b="1" dirty="0" err="1">
                <a:solidFill>
                  <a:srgbClr val="000099"/>
                </a:solidFill>
                <a:latin typeface=".VnAvant" pitchFamily="34" charset="0"/>
              </a:rPr>
              <a:t>s</a:t>
            </a:r>
            <a:r>
              <a:rPr lang="en-US" sz="5400" b="1" dirty="0" err="1">
                <a:solidFill>
                  <a:srgbClr val="FF0000"/>
                </a:solidFill>
              </a:rPr>
              <a:t>ứ</a:t>
            </a:r>
            <a:r>
              <a:rPr lang="en-US" sz="4788" b="1" dirty="0" err="1">
                <a:solidFill>
                  <a:srgbClr val="FF0000"/>
                </a:solidFill>
                <a:latin typeface=".VnAvant" pitchFamily="34" charset="0"/>
              </a:rPr>
              <a:t>t</a:t>
            </a:r>
            <a:endParaRPr lang="en-US" sz="4788" b="1" dirty="0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1933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TiÕt 1&amp;#x0D;&amp;#x0A;&amp;quot;&quot;/&gt;&lt;property id=&quot;20307&quot; value=&quot;292&quot;/&gt;&lt;/object&gt;&lt;object type=&quot;3&quot; unique_id=&quot;10005&quot;&gt;&lt;property id=&quot;20148&quot; value=&quot;5&quot;/&gt;&lt;property id=&quot;20300&quot; value=&quot;Slide 2 - &amp;quot;KiÓm tra bµi cò&amp;quot;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282&quot;/&gt;&lt;/object&gt;&lt;object type=&quot;3&quot; unique_id=&quot;10007&quot;&gt;&lt;property id=&quot;20148&quot; value=&quot;5&quot;/&gt;&lt;property id=&quot;20300&quot; value=&quot;Slide 4&quot;/&gt;&lt;property id=&quot;20307&quot; value=&quot;272&quot;/&gt;&lt;/object&gt;&lt;object type=&quot;3&quot; unique_id=&quot;10008&quot;&gt;&lt;property id=&quot;20148&quot; value=&quot;5&quot;/&gt;&lt;property id=&quot;20300&quot; value=&quot;Slide 5&quot;/&gt;&lt;property id=&quot;20307&quot; value=&quot;289&quot;/&gt;&lt;/object&gt;&lt;object type=&quot;3&quot; unique_id=&quot;10009&quot;&gt;&lt;property id=&quot;20148&quot; value=&quot;5&quot;/&gt;&lt;property id=&quot;20300&quot; value=&quot;Slide 6&quot;/&gt;&lt;property id=&quot;20307&quot; value=&quot;278&quot;/&gt;&lt;/object&gt;&lt;object type=&quot;3&quot; unique_id=&quot;10010&quot;&gt;&lt;property id=&quot;20148&quot; value=&quot;5&quot;/&gt;&lt;property id=&quot;20300&quot; value=&quot;Slide 7 - &amp;quot;&amp;#x0D;&amp;#x0A;&amp;quot;&quot;/&gt;&lt;property id=&quot;20307&quot; value=&quot;260&quot;/&gt;&lt;/object&gt;&lt;object type=&quot;3&quot; unique_id=&quot;10011&quot;&gt;&lt;property id=&quot;20148&quot; value=&quot;5&quot;/&gt;&lt;property id=&quot;20300&quot; value=&quot;Slide 8&quot;/&gt;&lt;property id=&quot;20307&quot; value=&quot;295&quot;/&gt;&lt;/object&gt;&lt;object type=&quot;3&quot; unique_id=&quot;10012&quot;&gt;&lt;property id=&quot;20148&quot; value=&quot;5&quot;/&gt;&lt;property id=&quot;20300&quot; value=&quot;Slide 9 - &amp;quot;TiÕt 2&amp;#x0D;&amp;#x0A;&amp;quot;&quot;/&gt;&lt;property id=&quot;20307&quot; value=&quot;296&quot;/&gt;&lt;/object&gt;&lt;object type=&quot;3&quot; unique_id=&quot;10013&quot;&gt;&lt;property id=&quot;20148&quot; value=&quot;5&quot;/&gt;&lt;property id=&quot;20300&quot; value=&quot;Slide 10 - &amp;quot;&amp;#x0D;&amp;#x0A;&amp;quot;&quot;/&gt;&lt;property id=&quot;20307&quot; value=&quot;297&quot;/&gt;&lt;/object&gt;&lt;object type=&quot;3&quot; unique_id=&quot;10014&quot;&gt;&lt;property id=&quot;20148&quot; value=&quot;5&quot;/&gt;&lt;property id=&quot;20300&quot; value=&quot;Slide 11&quot;/&gt;&lt;property id=&quot;20307&quot; value=&quot;283&quot;/&gt;&lt;/object&gt;&lt;object type=&quot;3&quot; unique_id=&quot;10015&quot;&gt;&lt;property id=&quot;20148&quot; value=&quot;5&quot;/&gt;&lt;property id=&quot;20300&quot; value=&quot;Slide 12&quot;/&gt;&lt;property id=&quot;20307&quot; value=&quot;284&quot;/&gt;&lt;/object&gt;&lt;object type=&quot;3&quot; unique_id=&quot;10016&quot;&gt;&lt;property id=&quot;20148&quot; value=&quot;5&quot;/&gt;&lt;property id=&quot;20300&quot; value=&quot;Slide 13&quot;/&gt;&lt;property id=&quot;20307&quot; value=&quot;285&quot;/&gt;&lt;/object&gt;&lt;object type=&quot;3&quot; unique_id=&quot;10017&quot;&gt;&lt;property id=&quot;20148&quot; value=&quot;5&quot;/&gt;&lt;property id=&quot;20300&quot; value=&quot;Slide 14&quot;/&gt;&lt;property id=&quot;20307&quot; value=&quot;298&quot;/&gt;&lt;/object&gt;&lt;object type=&quot;3&quot; unique_id=&quot;10018&quot;&gt;&lt;property id=&quot;20148&quot; value=&quot;5&quot;/&gt;&lt;property id=&quot;20300&quot; value=&quot;Slide 15&quot;/&gt;&lt;property id=&quot;20307&quot; value=&quot;299&quot;/&gt;&lt;/object&gt;&lt;object type=&quot;3&quot; unique_id=&quot;10019&quot;&gt;&lt;property id=&quot;20148&quot; value=&quot;5&quot;/&gt;&lt;property id=&quot;20300&quot; value=&quot;Slide 16&quot;/&gt;&lt;property id=&quot;20307&quot; value=&quot;291&quot;/&gt;&lt;/object&gt;&lt;object type=&quot;3&quot; unique_id=&quot;10020&quot;&gt;&lt;property id=&quot;20148&quot; value=&quot;5&quot;/&gt;&lt;property id=&quot;20300&quot; value=&quot;Slide 17&quot;/&gt;&lt;property id=&quot;20307&quot; value=&quot;300&quot;/&gt;&lt;/object&gt;&lt;object type=&quot;3&quot; unique_id=&quot;10021&quot;&gt;&lt;property id=&quot;20148&quot; value=&quot;5&quot;/&gt;&lt;property id=&quot;20300&quot; value=&quot;Slide 18&quot;/&gt;&lt;property id=&quot;20307&quot; value=&quot;286&quot;/&gt;&lt;/object&gt;&lt;object type=&quot;3&quot; unique_id=&quot;10022&quot;&gt;&lt;property id=&quot;20148&quot; value=&quot;5&quot;/&gt;&lt;property id=&quot;20300&quot; value=&quot;Slide 19&quot;/&gt;&lt;property id=&quot;20307&quot; value=&quot;287&quot;/&gt;&lt;/object&gt;&lt;/object&gt;&lt;/object&gt;&lt;/database&gt;"/>
</p:tagLst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974</TotalTime>
  <Words>564</Words>
  <Application>Microsoft Office PowerPoint</Application>
  <PresentationFormat>Widescreen</PresentationFormat>
  <Paragraphs>165</Paragraphs>
  <Slides>25</Slides>
  <Notes>6</Notes>
  <HiddenSlides>0</HiddenSlides>
  <MMClips>9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44" baseType="lpstr">
      <vt:lpstr>等线</vt:lpstr>
      <vt:lpstr>等线 Light</vt:lpstr>
      <vt:lpstr>黑体</vt:lpstr>
      <vt:lpstr>宋体</vt:lpstr>
      <vt:lpstr>.VnAvant</vt:lpstr>
      <vt:lpstr>.VnTimeH</vt:lpstr>
      <vt:lpstr>Arial</vt:lpstr>
      <vt:lpstr>Arial-Rounded</vt:lpstr>
      <vt:lpstr>Calibri</vt:lpstr>
      <vt:lpstr>Calibri Light</vt:lpstr>
      <vt:lpstr>Century Gothic</vt:lpstr>
      <vt:lpstr>HP001 4 hàng</vt:lpstr>
      <vt:lpstr>Lato</vt:lpstr>
      <vt:lpstr>Times New Roman</vt:lpstr>
      <vt:lpstr>2_Office Theme</vt:lpstr>
      <vt:lpstr>Default Design</vt:lpstr>
      <vt:lpstr>Office 主题​​</vt:lpstr>
      <vt:lpstr>Office Theme</vt:lpstr>
      <vt:lpstr>Simple Light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TiÕt 2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123456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Thø s¸u ngµy 14 th¸ng 9 n¨m 2007 Häc vÇn Bµi 13:</dc:title>
  <dc:creator>yen&amp;van</dc:creator>
  <cp:lastModifiedBy>Administrator</cp:lastModifiedBy>
  <cp:revision>172</cp:revision>
  <dcterms:created xsi:type="dcterms:W3CDTF">2002-08-27T21:28:00Z</dcterms:created>
  <dcterms:modified xsi:type="dcterms:W3CDTF">2023-11-22T03:10:13Z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