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57" r:id="rId9"/>
    <p:sldId id="258" r:id="rId10"/>
    <p:sldId id="259" r:id="rId11"/>
    <p:sldId id="26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212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3059D-FD22-4A34-8482-3105AF7D17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86EB1F-002B-4B09-BD9D-1BE98B396B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6BF35E-1298-49C6-8257-D00D07526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2DB9-7E86-4BFB-8008-4C4327ECA63B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E21484-CC6E-4146-9563-869DC11FB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31746-0BBE-4F67-A0E6-98163D910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122D8-EDAF-4C21-8B60-6CB3C60ED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79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8707C-1C84-4BA4-8FB9-FA38A407F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F4F915-EC39-4178-9949-ADB4B2446D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8020CA-2593-4C78-9862-3F954DB75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2DB9-7E86-4BFB-8008-4C4327ECA63B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F13487-C1CF-47CD-B4CC-EC820D9CD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0BADEF-2950-4161-9D70-55FD88A5D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122D8-EDAF-4C21-8B60-6CB3C60ED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5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61366F-D89D-422C-9542-782657D867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EF6617-585E-4816-9383-1DEF61D069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A88092-ABD2-47E7-9BF5-FC9D92E74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2DB9-7E86-4BFB-8008-4C4327ECA63B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649616-806F-4AA8-8483-DD54063B5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DCADBF-0348-4C5B-B5F2-03A996574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122D8-EDAF-4C21-8B60-6CB3C60ED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153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E38F9-263C-455E-9981-DFA759960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2F003-AD31-41BB-9E03-8CA91C1B8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E49260-D298-486D-959A-55A2D2BF2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2DB9-7E86-4BFB-8008-4C4327ECA63B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12532E-8BAB-42E4-BFAA-94D11C06A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9F0B7A-8F73-40A2-A500-8C681D90E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122D8-EDAF-4C21-8B60-6CB3C60ED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662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1A20E-C176-4F41-BE74-C55B33B4D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40925B-5253-48DE-8AF0-1CCD639085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F005D3-DBAE-4396-BB88-5B51F8276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2DB9-7E86-4BFB-8008-4C4327ECA63B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50D23D-E8B1-4370-A005-38D5453BE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A80BC1-2E2D-4CB7-9160-ACC3C6C9E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122D8-EDAF-4C21-8B60-6CB3C60ED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459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99573-AFCD-45BA-A414-4DEE36112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055F3E-8A38-42A1-881C-AC8DE0C59F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5C6B01-38A1-49DA-B689-C6400C23C5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80D12E-CC60-49B6-B97C-6699BDF4B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2DB9-7E86-4BFB-8008-4C4327ECA63B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B87681-2D51-4D0F-BAFD-956AB5EE8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55BC17-FA04-4D59-B12E-90B83B871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122D8-EDAF-4C21-8B60-6CB3C60ED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866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909AA-7BE6-478C-879E-B04E8B69D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F1B42C-EF16-4875-8337-71D44DA1D3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D36435-9D7F-441C-8E39-B9BDCE4249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9D5B2E-40BF-4572-A6AD-D1C5316A8C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E82FB5-C91E-4D3F-95CB-D0800F00F8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FCB173-512E-4843-9A41-CE6B89FCC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2DB9-7E86-4BFB-8008-4C4327ECA63B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19F4A1-BDD9-4F92-A414-57EA02500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8263FC-3774-400D-9272-05556CEDF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122D8-EDAF-4C21-8B60-6CB3C60ED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568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8915F-C1D0-4280-9CE7-27A2ABE5C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3A7FEA-8577-44ED-A076-227E473D9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2DB9-7E86-4BFB-8008-4C4327ECA63B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11FE55-E38E-423F-A269-FCCC97D86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C86F07-86C1-4B7C-B47E-F10ADE32E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122D8-EDAF-4C21-8B60-6CB3C60ED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684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6C373F-A268-490C-9B73-C0DDDC670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2DB9-7E86-4BFB-8008-4C4327ECA63B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D2F850-6527-4FCB-A3C6-21F7E937C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2E0429-472F-4304-AD4F-3BB75B940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122D8-EDAF-4C21-8B60-6CB3C60ED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940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113C4-39D4-4DD2-8E58-938514A91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C2077-5A12-4445-BD4F-1FEB9971C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B0C0BD-7DC5-4568-BDEC-72FEE7F192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7088A0-69EE-492A-90EA-1CE1C8E2D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2DB9-7E86-4BFB-8008-4C4327ECA63B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86A0E5-3013-4238-B3FD-BC60DA620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2E33C9-6BD4-4825-9B2A-D9886226D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122D8-EDAF-4C21-8B60-6CB3C60ED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29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B240E-6714-4720-9BB7-11D4A26EA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9D8865-2BE0-4AA7-A127-5FC8605767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F7787-B211-4AC1-9C08-F3020E0C51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2377D7-8ACA-4F38-B779-18429B93A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2DB9-7E86-4BFB-8008-4C4327ECA63B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84E376-A906-4EA1-9C31-1DB1D3E7E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B5D04F-FED3-4AE7-82E3-FFA00CEF3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122D8-EDAF-4C21-8B60-6CB3C60ED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869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AB381B-B0DF-4F4A-B8A3-7A1CF025B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307C53-D272-45A3-8079-087FED119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F3A2B0-3E21-4573-9109-210E14EAF0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62DB9-7E86-4BFB-8008-4C4327ECA63B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E4D28D-48CB-42A1-97D7-716B160A20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6954FB-CAEE-4FB2-8432-B35DF4FD91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122D8-EDAF-4C21-8B60-6CB3C60ED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684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D9C903-D039-49F2-B3B0-4B14F3014E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0" t="4493" r="47412" b="86667"/>
          <a:stretch/>
        </p:blipFill>
        <p:spPr>
          <a:xfrm>
            <a:off x="1291975" y="1649894"/>
            <a:ext cx="9608049" cy="2504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136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D64A6ED-1E7A-4D5B-B856-18656FF0BE15}"/>
              </a:ext>
            </a:extLst>
          </p:cNvPr>
          <p:cNvGrpSpPr/>
          <p:nvPr/>
        </p:nvGrpSpPr>
        <p:grpSpPr>
          <a:xfrm>
            <a:off x="168965" y="992221"/>
            <a:ext cx="12023035" cy="2976664"/>
            <a:chOff x="168965" y="992221"/>
            <a:chExt cx="12023035" cy="297666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1309D89-037E-4575-A9F6-F5EB1DBDA6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16" t="47209" r="21119" b="40410"/>
            <a:stretch/>
          </p:blipFill>
          <p:spPr>
            <a:xfrm>
              <a:off x="168965" y="992221"/>
              <a:ext cx="12023035" cy="2957208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038F67F6-7614-4CA6-A4EB-C9560577D88A}"/>
                </a:ext>
              </a:extLst>
            </p:cNvPr>
            <p:cNvSpPr/>
            <p:nvPr/>
          </p:nvSpPr>
          <p:spPr>
            <a:xfrm>
              <a:off x="447472" y="2568102"/>
              <a:ext cx="3891064" cy="14007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337224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8034185-8C64-4A48-8EA8-E17DCE2B432C}"/>
              </a:ext>
            </a:extLst>
          </p:cNvPr>
          <p:cNvGrpSpPr/>
          <p:nvPr/>
        </p:nvGrpSpPr>
        <p:grpSpPr>
          <a:xfrm>
            <a:off x="84482" y="739302"/>
            <a:ext cx="12023035" cy="3210127"/>
            <a:chOff x="84482" y="739302"/>
            <a:chExt cx="12023035" cy="321012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1309D89-037E-4575-A9F6-F5EB1DBDA6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9" t="53399" r="22956" b="34220"/>
            <a:stretch/>
          </p:blipFill>
          <p:spPr>
            <a:xfrm>
              <a:off x="84482" y="992221"/>
              <a:ext cx="12023035" cy="2957208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038F67F6-7614-4CA6-A4EB-C9560577D88A}"/>
                </a:ext>
              </a:extLst>
            </p:cNvPr>
            <p:cNvSpPr/>
            <p:nvPr/>
          </p:nvSpPr>
          <p:spPr>
            <a:xfrm>
              <a:off x="8216453" y="739302"/>
              <a:ext cx="3891064" cy="1887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04116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D9C903-D039-49F2-B3B0-4B14F3014E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0" t="12169" r="10664" b="64254"/>
          <a:stretch/>
        </p:blipFill>
        <p:spPr>
          <a:xfrm>
            <a:off x="0" y="927100"/>
            <a:ext cx="12081418" cy="500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410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D9C903-D039-49F2-B3B0-4B14F3014E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7" t="38211" r="7627" b="7751"/>
          <a:stretch/>
        </p:blipFill>
        <p:spPr>
          <a:xfrm>
            <a:off x="2519091" y="0"/>
            <a:ext cx="7153818" cy="6790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165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D9C903-D039-49F2-B3B0-4B14F3014E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0" t="41546" r="49750" b="31774"/>
          <a:stretch/>
        </p:blipFill>
        <p:spPr>
          <a:xfrm>
            <a:off x="3632200" y="685800"/>
            <a:ext cx="4546600" cy="4879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333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D9C903-D039-49F2-B3B0-4B14F3014E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81" t="46406" r="11469" b="32330"/>
          <a:stretch/>
        </p:blipFill>
        <p:spPr>
          <a:xfrm>
            <a:off x="3721100" y="1295400"/>
            <a:ext cx="4546600" cy="3888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288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D9C903-D039-49F2-B3B0-4B14F3014E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3" t="68282" r="46911" b="4356"/>
          <a:stretch/>
        </p:blipFill>
        <p:spPr>
          <a:xfrm>
            <a:off x="3721100" y="1295400"/>
            <a:ext cx="4749800" cy="500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978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D9C903-D039-49F2-B3B0-4B14F3014E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99" t="67447" r="10785" b="7899"/>
          <a:stretch/>
        </p:blipFill>
        <p:spPr>
          <a:xfrm>
            <a:off x="3721100" y="1295400"/>
            <a:ext cx="4749800" cy="450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730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1309D89-037E-4575-A9F6-F5EB1DBDA6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4" t="5929" r="13516" b="71173"/>
          <a:stretch/>
        </p:blipFill>
        <p:spPr>
          <a:xfrm>
            <a:off x="795130" y="964095"/>
            <a:ext cx="10230391" cy="414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122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1309D89-037E-4575-A9F6-F5EB1DBDA6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4" t="28607" r="32505" b="52833"/>
          <a:stretch/>
        </p:blipFill>
        <p:spPr>
          <a:xfrm>
            <a:off x="168965" y="327990"/>
            <a:ext cx="10177199" cy="4432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5447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Widescreen</PresentationFormat>
  <Paragraphs>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NGOC LAN</dc:creator>
  <cp:lastModifiedBy>NGOC LAN</cp:lastModifiedBy>
  <cp:revision>1</cp:revision>
  <dcterms:created xsi:type="dcterms:W3CDTF">2020-08-14T17:35:25Z</dcterms:created>
  <dcterms:modified xsi:type="dcterms:W3CDTF">2020-08-14T17:40:22Z</dcterms:modified>
</cp:coreProperties>
</file>