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4a" ContentType="audi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2"/>
  </p:notesMasterIdLst>
  <p:sldIdLst>
    <p:sldId id="256" r:id="rId2"/>
    <p:sldId id="321" r:id="rId3"/>
    <p:sldId id="290" r:id="rId4"/>
    <p:sldId id="328" r:id="rId5"/>
    <p:sldId id="314" r:id="rId6"/>
    <p:sldId id="294" r:id="rId7"/>
    <p:sldId id="316" r:id="rId8"/>
    <p:sldId id="295" r:id="rId9"/>
    <p:sldId id="296" r:id="rId10"/>
    <p:sldId id="297" r:id="rId11"/>
    <p:sldId id="298" r:id="rId12"/>
    <p:sldId id="299" r:id="rId13"/>
    <p:sldId id="300" r:id="rId14"/>
    <p:sldId id="313" r:id="rId15"/>
    <p:sldId id="301" r:id="rId16"/>
    <p:sldId id="302" r:id="rId17"/>
    <p:sldId id="303" r:id="rId18"/>
    <p:sldId id="304" r:id="rId19"/>
    <p:sldId id="305" r:id="rId20"/>
    <p:sldId id="306" r:id="rId21"/>
    <p:sldId id="291" r:id="rId22"/>
    <p:sldId id="311" r:id="rId23"/>
    <p:sldId id="317" r:id="rId24"/>
    <p:sldId id="318" r:id="rId25"/>
    <p:sldId id="323" r:id="rId26"/>
    <p:sldId id="262" r:id="rId27"/>
    <p:sldId id="309" r:id="rId28"/>
    <p:sldId id="258" r:id="rId29"/>
    <p:sldId id="324" r:id="rId30"/>
    <p:sldId id="325" r:id="rId31"/>
  </p:sldIdLst>
  <p:sldSz cx="12192000" cy="6858000"/>
  <p:notesSz cx="6858000" cy="9144000"/>
  <p:embeddedFontLst>
    <p:embeddedFont>
      <p:font typeface="等线" panose="02010600030101010101" pitchFamily="2" charset="-122"/>
      <p:regular r:id="rId33"/>
      <p:bold r:id="rId34"/>
    </p:embeddedFont>
    <p:embeddedFont>
      <p:font typeface="#9Slide07 SVNSunshine" panose="00000500000000000000" charset="0"/>
      <p:regular r:id="rId35"/>
    </p:embeddedFont>
    <p:embeddedFont>
      <p:font typeface=".VnArial" panose="020B0604020202020204"/>
      <p:regular r:id="rId36"/>
      <p:bold r:id="rId37"/>
      <p:italic r:id="rId38"/>
      <p:boldItalic r:id="rId39"/>
    </p:embeddedFont>
    <p:embeddedFont>
      <p:font typeface="Bahnschrift" panose="020B0502040204020203" pitchFamily="34" charset="0"/>
      <p:regular r:id="rId40"/>
      <p:bold r:id="rId41"/>
    </p:embeddedFont>
    <p:embeddedFont>
      <p:font typeface="Fredoka One" panose="020B0604020202020204" charset="0"/>
      <p:regular r:id="rId42"/>
    </p:embeddedFont>
  </p:embeddedFontLst>
  <p:custDataLst>
    <p:tags r:id="rId4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3DA"/>
    <a:srgbClr val="938673"/>
    <a:srgbClr val="5E5F25"/>
    <a:srgbClr val="FFFF99"/>
    <a:srgbClr val="FF6600"/>
    <a:srgbClr val="FF8E67"/>
    <a:srgbClr val="4ABAAC"/>
    <a:srgbClr val="FDD15E"/>
    <a:srgbClr val="EC6F7B"/>
    <a:srgbClr val="E393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5013" autoAdjust="0"/>
  </p:normalViewPr>
  <p:slideViewPr>
    <p:cSldViewPr snapToGrid="0">
      <p:cViewPr varScale="1">
        <p:scale>
          <a:sx n="75" d="100"/>
          <a:sy n="75" d="100"/>
        </p:scale>
        <p:origin x="854" y="4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字魂59号-创粗黑" panose="00000500000000000000" pitchFamily="2" charset="-122"/>
                <a:ea typeface="字魂59号-创粗黑" panose="00000500000000000000" pitchFamily="2"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字魂59号-创粗黑" panose="00000500000000000000" pitchFamily="2" charset="-122"/>
                <a:ea typeface="字魂59号-创粗黑" panose="00000500000000000000" pitchFamily="2" charset="-122"/>
              </a:defRPr>
            </a:lvl1pPr>
          </a:lstStyle>
          <a:p>
            <a:fld id="{F1CA1D84-4371-42D9-824B-E34979AE8703}" type="datetimeFigureOut">
              <a:rPr lang="zh-CN" altLang="en-US" smtClean="0"/>
              <a:t>2022/1/13</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字魂59号-创粗黑" panose="00000500000000000000" pitchFamily="2" charset="-122"/>
                <a:ea typeface="字魂59号-创粗黑" panose="00000500000000000000" pitchFamily="2"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字魂59号-创粗黑" panose="00000500000000000000" pitchFamily="2" charset="-122"/>
                <a:ea typeface="字魂59号-创粗黑" panose="00000500000000000000" pitchFamily="2" charset="-122"/>
              </a:defRPr>
            </a:lvl1pPr>
          </a:lstStyle>
          <a:p>
            <a:fld id="{BB8B5D56-0574-431F-98E9-37135410459E}" type="slidenum">
              <a:rPr lang="zh-CN" altLang="en-US" smtClean="0"/>
              <a:t>‹#›</a:t>
            </a:fld>
            <a:endParaRPr lang="zh-CN"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1pPr>
    <a:lvl2pPr marL="4572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2pPr>
    <a:lvl3pPr marL="9144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3pPr>
    <a:lvl4pPr marL="13716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4pPr>
    <a:lvl5pPr marL="1828800" algn="l" defTabSz="914400" rtl="0" eaLnBrk="1" latinLnBrk="0" hangingPunct="1">
      <a:defRPr sz="1200" kern="1200">
        <a:solidFill>
          <a:schemeClr val="tx1"/>
        </a:solidFill>
        <a:latin typeface="字魂59号-创粗黑" panose="00000500000000000000" pitchFamily="2" charset="-122"/>
        <a:ea typeface="字魂59号-创粗黑" panose="00000500000000000000"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EA45B2-5C55-4935-9ED4-24F08C659F1C}" type="slidenum">
              <a:rPr lang="zh-CN" altLang="en-US" smtClean="0"/>
              <a:t>2</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8B5D56-0574-431F-98E9-37135410459E}" type="slidenum">
              <a:rPr lang="zh-CN" altLang="en-US" smtClean="0"/>
              <a:t>25</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8B5D56-0574-431F-98E9-37135410459E}" type="slidenum">
              <a:rPr lang="zh-CN" altLang="en-US" smtClean="0"/>
              <a:t>26</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8B5D56-0574-431F-98E9-37135410459E}" type="slidenum">
              <a:rPr lang="zh-CN" altLang="en-US" smtClean="0"/>
              <a:t>28</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8B5D56-0574-431F-98E9-37135410459E}" type="slidenum">
              <a:rPr lang="zh-CN" altLang="en-US" smtClean="0"/>
              <a:t>29</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8B5D56-0574-431F-98E9-37135410459E}" type="slidenum">
              <a:rPr lang="zh-CN" altLang="en-US" smtClean="0"/>
              <a:t>30</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CEA45B2-5C55-4935-9ED4-24F08C659F1C}" type="slidenum">
              <a:rPr lang="zh-CN" altLang="en-US" smtClean="0"/>
              <a:t>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8B5D56-0574-431F-98E9-37135410459E}" type="slidenum">
              <a:rPr lang="zh-CN" altLang="en-US" smtClean="0"/>
              <a:t>4</a:t>
            </a:fld>
            <a:endParaRPr lang="zh-CN" altLang="en-US"/>
          </a:p>
        </p:txBody>
      </p:sp>
    </p:spTree>
    <p:extLst>
      <p:ext uri="{BB962C8B-B14F-4D97-AF65-F5344CB8AC3E}">
        <p14:creationId xmlns:p14="http://schemas.microsoft.com/office/powerpoint/2010/main" val="1566942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8B5D56-0574-431F-98E9-37135410459E}" type="slidenum">
              <a:rPr lang="zh-CN" altLang="en-US" smtClean="0"/>
              <a:t>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8B5D56-0574-431F-98E9-37135410459E}" type="slidenum">
              <a:rPr lang="zh-CN" altLang="en-US" smtClean="0"/>
              <a:t>7</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8B5D56-0574-431F-98E9-37135410459E}" type="slidenum">
              <a:rPr lang="zh-CN" altLang="en-US" smtClean="0"/>
              <a:t>14</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8B5D56-0574-431F-98E9-37135410459E}" type="slidenum">
              <a:rPr lang="zh-CN" altLang="en-US" smtClean="0"/>
              <a:t>21</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8B5D56-0574-431F-98E9-37135410459E}" type="slidenum">
              <a:rPr lang="zh-CN" altLang="en-US" smtClean="0"/>
              <a:t>23</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8B5D56-0574-431F-98E9-37135410459E}" type="slidenum">
              <a:rPr lang="zh-CN" altLang="en-US" smtClean="0"/>
              <a:t>24</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F53A21D4-9D8E-41AB-BDC2-8CA502A9B670}" type="datetimeFigureOut">
              <a:rPr lang="zh-CN" altLang="en-US" smtClean="0"/>
              <a:t>2022/1/13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939B1A-D5CD-4394-9DA0-DACD796AB5C4}"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042" y="-766119"/>
            <a:ext cx="12499219" cy="7624119"/>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042" y="-766119"/>
            <a:ext cx="12499219" cy="7624119"/>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042" y="-766119"/>
            <a:ext cx="12499219" cy="7624119"/>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54198" y="296562"/>
            <a:ext cx="9737802" cy="656143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54198" y="296562"/>
            <a:ext cx="9737802" cy="656143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空白">
    <p:bg>
      <p:bgPr>
        <a:gradFill flip="none" rotWithShape="1">
          <a:gsLst>
            <a:gs pos="0">
              <a:srgbClr val="FEA4B9"/>
            </a:gs>
            <a:gs pos="84000">
              <a:schemeClr val="accent1">
                <a:lumMod val="45000"/>
                <a:lumOff val="55000"/>
              </a:schemeClr>
            </a:gs>
            <a:gs pos="96000">
              <a:schemeClr val="accent1">
                <a:lumMod val="30000"/>
                <a:lumOff val="7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pic>
        <p:nvPicPr>
          <p:cNvPr id="6" name="图片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32828" y="731324"/>
            <a:ext cx="12499219" cy="5990151"/>
          </a:xfrm>
          <a:prstGeom prst="rect">
            <a:avLst/>
          </a:prstGeom>
        </p:spPr>
      </p:pic>
      <p:sp>
        <p:nvSpPr>
          <p:cNvPr id="2" name="日期占位符 1"/>
          <p:cNvSpPr>
            <a:spLocks noGrp="1"/>
          </p:cNvSpPr>
          <p:nvPr>
            <p:ph type="dt" sz="half" idx="10"/>
          </p:nvPr>
        </p:nvSpPr>
        <p:spPr/>
        <p:txBody>
          <a:bodyPr/>
          <a:lstStyle/>
          <a:p>
            <a:fld id="{F53A21D4-9D8E-41AB-BDC2-8CA502A9B670}" type="datetimeFigureOut">
              <a:rPr lang="zh-CN" altLang="en-US" smtClean="0"/>
              <a:t>2022/1/13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4939B1A-D5CD-4394-9DA0-DACD796AB5C4}" type="slidenum">
              <a:rPr lang="zh-CN" altLang="en-US" smtClean="0"/>
              <a:t>‹#›</a:t>
            </a:fld>
            <a:endParaRPr lang="zh-CN" altLang="en-US"/>
          </a:p>
        </p:txBody>
      </p:sp>
      <p:pic>
        <p:nvPicPr>
          <p:cNvPr id="5" name="图片 4"/>
          <p:cNvPicPr>
            <a:picLocks noChangeAspect="1"/>
          </p:cNvPicPr>
          <p:nvPr userDrawn="1"/>
        </p:nvPicPr>
        <p:blipFill rotWithShape="1">
          <a:blip r:embed="rId3">
            <a:extLst>
              <a:ext uri="{28A0092B-C50C-407E-A947-70E740481C1C}">
                <a14:useLocalDpi xmlns:a14="http://schemas.microsoft.com/office/drawing/2010/main" val="0"/>
              </a:ext>
            </a:extLst>
          </a:blip>
          <a:srcRect l="7965" t="-1" r="14429" b="54660"/>
          <a:stretch>
            <a:fillRect/>
          </a:stretch>
        </p:blipFill>
        <p:spPr>
          <a:xfrm rot="10800000">
            <a:off x="0" y="-1"/>
            <a:ext cx="12233564" cy="40178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3_空白">
    <p:bg>
      <p:bgPr>
        <a:gradFill flip="none" rotWithShape="1">
          <a:gsLst>
            <a:gs pos="0">
              <a:srgbClr val="FEA4B9"/>
            </a:gs>
            <a:gs pos="84000">
              <a:schemeClr val="accent1">
                <a:lumMod val="45000"/>
                <a:lumOff val="55000"/>
              </a:schemeClr>
            </a:gs>
            <a:gs pos="96000">
              <a:schemeClr val="accent1">
                <a:lumMod val="30000"/>
                <a:lumOff val="7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pic>
        <p:nvPicPr>
          <p:cNvPr id="6" name="图片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32828" y="731324"/>
            <a:ext cx="12499219" cy="5990151"/>
          </a:xfrm>
          <a:prstGeom prst="rect">
            <a:avLst/>
          </a:prstGeom>
        </p:spPr>
      </p:pic>
      <p:sp>
        <p:nvSpPr>
          <p:cNvPr id="2" name="日期占位符 1"/>
          <p:cNvSpPr>
            <a:spLocks noGrp="1"/>
          </p:cNvSpPr>
          <p:nvPr>
            <p:ph type="dt" sz="half" idx="10"/>
          </p:nvPr>
        </p:nvSpPr>
        <p:spPr/>
        <p:txBody>
          <a:bodyPr/>
          <a:lstStyle/>
          <a:p>
            <a:fld id="{F53A21D4-9D8E-41AB-BDC2-8CA502A9B670}" type="datetimeFigureOut">
              <a:rPr lang="zh-CN" altLang="en-US" smtClean="0"/>
              <a:t>2022/1/13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4939B1A-D5CD-4394-9DA0-DACD796AB5C4}" type="slidenum">
              <a:rPr lang="zh-CN" altLang="en-US" smtClean="0"/>
              <a:t>‹#›</a:t>
            </a:fld>
            <a:endParaRPr lang="zh-CN" altLang="en-US"/>
          </a:p>
        </p:txBody>
      </p:sp>
      <p:pic>
        <p:nvPicPr>
          <p:cNvPr id="5" name="图片 4"/>
          <p:cNvPicPr>
            <a:picLocks noChangeAspect="1"/>
          </p:cNvPicPr>
          <p:nvPr userDrawn="1"/>
        </p:nvPicPr>
        <p:blipFill rotWithShape="1">
          <a:blip r:embed="rId3">
            <a:extLst>
              <a:ext uri="{28A0092B-C50C-407E-A947-70E740481C1C}">
                <a14:useLocalDpi xmlns:a14="http://schemas.microsoft.com/office/drawing/2010/main" val="0"/>
              </a:ext>
            </a:extLst>
          </a:blip>
          <a:srcRect l="7965" t="-1" r="14429" b="54660"/>
          <a:stretch>
            <a:fillRect/>
          </a:stretch>
        </p:blipFill>
        <p:spPr>
          <a:xfrm rot="10800000">
            <a:off x="0" y="-1"/>
            <a:ext cx="12233564" cy="40178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2_空白">
    <p:bg>
      <p:bgPr>
        <a:gradFill flip="none" rotWithShape="1">
          <a:gsLst>
            <a:gs pos="0">
              <a:srgbClr val="FEA4B9"/>
            </a:gs>
            <a:gs pos="84000">
              <a:schemeClr val="accent1">
                <a:lumMod val="45000"/>
                <a:lumOff val="55000"/>
              </a:schemeClr>
            </a:gs>
            <a:gs pos="96000">
              <a:schemeClr val="accent1">
                <a:lumMod val="30000"/>
                <a:lumOff val="7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pic>
        <p:nvPicPr>
          <p:cNvPr id="6" name="图片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32828" y="731324"/>
            <a:ext cx="12499219" cy="5990151"/>
          </a:xfrm>
          <a:prstGeom prst="rect">
            <a:avLst/>
          </a:prstGeom>
        </p:spPr>
      </p:pic>
      <p:sp>
        <p:nvSpPr>
          <p:cNvPr id="2" name="日期占位符 1"/>
          <p:cNvSpPr>
            <a:spLocks noGrp="1"/>
          </p:cNvSpPr>
          <p:nvPr>
            <p:ph type="dt" sz="half" idx="10"/>
          </p:nvPr>
        </p:nvSpPr>
        <p:spPr/>
        <p:txBody>
          <a:bodyPr/>
          <a:lstStyle/>
          <a:p>
            <a:fld id="{F53A21D4-9D8E-41AB-BDC2-8CA502A9B670}" type="datetimeFigureOut">
              <a:rPr lang="zh-CN" altLang="en-US" smtClean="0"/>
              <a:t>2022/1/13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4939B1A-D5CD-4394-9DA0-DACD796AB5C4}" type="slidenum">
              <a:rPr lang="zh-CN" altLang="en-US" smtClean="0"/>
              <a:t>‹#›</a:t>
            </a:fld>
            <a:endParaRPr lang="zh-CN" altLang="en-US"/>
          </a:p>
        </p:txBody>
      </p:sp>
      <p:pic>
        <p:nvPicPr>
          <p:cNvPr id="5" name="图片 4"/>
          <p:cNvPicPr>
            <a:picLocks noChangeAspect="1"/>
          </p:cNvPicPr>
          <p:nvPr userDrawn="1"/>
        </p:nvPicPr>
        <p:blipFill rotWithShape="1">
          <a:blip r:embed="rId3">
            <a:extLst>
              <a:ext uri="{28A0092B-C50C-407E-A947-70E740481C1C}">
                <a14:useLocalDpi xmlns:a14="http://schemas.microsoft.com/office/drawing/2010/main" val="0"/>
              </a:ext>
            </a:extLst>
          </a:blip>
          <a:srcRect l="7965" t="-1" r="14429" b="54660"/>
          <a:stretch>
            <a:fillRect/>
          </a:stretch>
        </p:blipFill>
        <p:spPr>
          <a:xfrm rot="10800000">
            <a:off x="0" y="-1"/>
            <a:ext cx="12233564" cy="40178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_空白">
    <p:bg>
      <p:bgPr>
        <a:gradFill flip="none" rotWithShape="1">
          <a:gsLst>
            <a:gs pos="0">
              <a:srgbClr val="FEA4B9"/>
            </a:gs>
            <a:gs pos="84000">
              <a:schemeClr val="accent1">
                <a:lumMod val="45000"/>
                <a:lumOff val="55000"/>
              </a:schemeClr>
            </a:gs>
            <a:gs pos="96000">
              <a:schemeClr val="accent1">
                <a:lumMod val="30000"/>
                <a:lumOff val="7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53A21D4-9D8E-41AB-BDC2-8CA502A9B670}" type="datetimeFigureOut">
              <a:rPr lang="zh-CN" altLang="en-US" smtClean="0"/>
              <a:t>2022/1/13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4939B1A-D5CD-4394-9DA0-DACD796AB5C4}" type="slidenum">
              <a:rPr lang="zh-CN" altLang="en-US" smtClean="0"/>
              <a:t>‹#›</a:t>
            </a:fld>
            <a:endParaRPr lang="zh-CN" altLang="en-US"/>
          </a:p>
        </p:txBody>
      </p:sp>
      <p:pic>
        <p:nvPicPr>
          <p:cNvPr id="5" name="图片 4"/>
          <p:cNvPicPr>
            <a:picLocks noChangeAspect="1"/>
          </p:cNvPicPr>
          <p:nvPr userDrawn="1"/>
        </p:nvPicPr>
        <p:blipFill rotWithShape="1">
          <a:blip r:embed="rId2">
            <a:extLst>
              <a:ext uri="{28A0092B-C50C-407E-A947-70E740481C1C}">
                <a14:useLocalDpi xmlns:a14="http://schemas.microsoft.com/office/drawing/2010/main" val="0"/>
              </a:ext>
            </a:extLst>
          </a:blip>
          <a:srcRect l="7965" t="-1" r="14429" b="54660"/>
          <a:stretch>
            <a:fillRect/>
          </a:stretch>
        </p:blipFill>
        <p:spPr>
          <a:xfrm>
            <a:off x="-20782" y="2840185"/>
            <a:ext cx="12233564" cy="40178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1_节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F53A21D4-9D8E-41AB-BDC2-8CA502A9B670}" type="datetimeFigureOut">
              <a:rPr lang="zh-CN" altLang="en-US" smtClean="0"/>
              <a:t>2022/1/13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4939B1A-D5CD-4394-9DA0-DACD796AB5C4}"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53D024A-655C-4590-91E5-A02116FF6B42}" type="datetimeFigureOut">
              <a:rPr lang="en-US" smtClean="0"/>
              <a:t>1/13/2022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5235C3-4B52-436B-BD9B-9D6BB181FF5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042" y="-766119"/>
            <a:ext cx="12499219" cy="7624119"/>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1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042" y="-766119"/>
            <a:ext cx="12499219" cy="7624119"/>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0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042" y="-766119"/>
            <a:ext cx="12499219" cy="7624119"/>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042" y="-766119"/>
            <a:ext cx="12499219" cy="7624119"/>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042" y="-766119"/>
            <a:ext cx="12499219" cy="7624119"/>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042" y="-766119"/>
            <a:ext cx="12499219" cy="7624119"/>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042" y="-766119"/>
            <a:ext cx="12499219" cy="7624119"/>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字魂59号-创粗黑" panose="00000500000000000000" pitchFamily="2" charset="-122"/>
                <a:ea typeface="字魂59号-创粗黑" panose="00000500000000000000" pitchFamily="2" charset="-122"/>
              </a:defRPr>
            </a:lvl1pPr>
          </a:lstStyle>
          <a:p>
            <a:fld id="{F53A21D4-9D8E-41AB-BDC2-8CA502A9B670}" type="datetimeFigureOut">
              <a:rPr lang="zh-CN" altLang="en-US" smtClean="0"/>
              <a:t>2022/1/13</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字魂59号-创粗黑" panose="00000500000000000000" pitchFamily="2" charset="-122"/>
                <a:ea typeface="字魂59号-创粗黑" panose="00000500000000000000" pitchFamily="2"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字魂59号-创粗黑" panose="00000500000000000000" pitchFamily="2" charset="-122"/>
                <a:ea typeface="字魂59号-创粗黑" panose="00000500000000000000" pitchFamily="2" charset="-122"/>
              </a:defRPr>
            </a:lvl1pPr>
          </a:lstStyle>
          <a:p>
            <a:fld id="{34939B1A-D5CD-4394-9DA0-DACD796AB5C4}" type="slidenum">
              <a:rPr lang="zh-CN" altLang="en-US" smtClean="0"/>
              <a:t>‹#›</a:t>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xStyles>
    <p:titleStyle>
      <a:lvl1pPr algn="l" defTabSz="914400" rtl="0" eaLnBrk="1" latinLnBrk="0" hangingPunct="1">
        <a:lnSpc>
          <a:spcPct val="90000"/>
        </a:lnSpc>
        <a:spcBef>
          <a:spcPct val="0"/>
        </a:spcBef>
        <a:buNone/>
        <a:defRPr sz="4400" kern="1200">
          <a:solidFill>
            <a:schemeClr val="tx1"/>
          </a:solidFill>
          <a:latin typeface="字魂59号-创粗黑" panose="00000500000000000000" pitchFamily="2" charset="-122"/>
          <a:ea typeface="字魂59号-创粗黑" panose="00000500000000000000"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59号-创粗黑" panose="00000500000000000000" pitchFamily="2" charset="-122"/>
          <a:ea typeface="字魂59号-创粗黑" panose="000005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59号-创粗黑" panose="00000500000000000000" pitchFamily="2" charset="-122"/>
          <a:ea typeface="字魂59号-创粗黑" panose="000005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59号-创粗黑" panose="00000500000000000000" pitchFamily="2" charset="-122"/>
          <a:ea typeface="字魂59号-创粗黑" panose="000005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59号-创粗黑" panose="00000500000000000000" pitchFamily="2" charset="-122"/>
          <a:ea typeface="字魂59号-创粗黑" panose="000005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59号-创粗黑" panose="00000500000000000000" pitchFamily="2" charset="-122"/>
          <a:ea typeface="字魂59号-创粗黑" panose="000005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0.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3.GIF"/><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30.png"/><Relationship Id="rId5" Type="http://schemas.microsoft.com/office/2007/relationships/hdphoto" Target="../media/hdphoto3.wdp"/><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15.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3.png"/><Relationship Id="rId1" Type="http://schemas.openxmlformats.org/officeDocument/2006/relationships/slideLayout" Target="../slideLayouts/slideLayout15.xml"/><Relationship Id="rId5" Type="http://schemas.openxmlformats.org/officeDocument/2006/relationships/image" Target="../media/image35.png"/><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25.png"/><Relationship Id="rId7"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9.xml"/><Relationship Id="rId5" Type="http://schemas.microsoft.com/office/2007/relationships/hdphoto" Target="../media/hdphoto2.wdp"/><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15.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2.png"/><Relationship Id="rId5" Type="http://schemas.openxmlformats.org/officeDocument/2006/relationships/image" Target="../media/image14.jp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15.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5.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1799" y="32493"/>
            <a:ext cx="12192000" cy="6858000"/>
            <a:chOff x="0" y="0"/>
            <a:chExt cx="12192000" cy="6858000"/>
          </a:xfrm>
        </p:grpSpPr>
        <p:pic>
          <p:nvPicPr>
            <p:cNvPr id="7" name="Picture 6"/>
            <p:cNvPicPr>
              <a:picLocks noChangeAspect="1"/>
            </p:cNvPicPr>
            <p:nvPr/>
          </p:nvPicPr>
          <p:blipFill rotWithShape="1">
            <a:blip r:embed="rId2"/>
            <a:srcRect l="50000"/>
            <a:stretch>
              <a:fillRect/>
            </a:stretch>
          </p:blipFill>
          <p:spPr>
            <a:xfrm>
              <a:off x="6096000" y="0"/>
              <a:ext cx="6096000" cy="6858000"/>
            </a:xfrm>
            <a:prstGeom prst="rect">
              <a:avLst/>
            </a:prstGeom>
          </p:spPr>
        </p:pic>
        <p:pic>
          <p:nvPicPr>
            <p:cNvPr id="8" name="Picture 7"/>
            <p:cNvPicPr>
              <a:picLocks noChangeAspect="1"/>
            </p:cNvPicPr>
            <p:nvPr/>
          </p:nvPicPr>
          <p:blipFill rotWithShape="1">
            <a:blip r:embed="rId2"/>
            <a:srcRect l="50000"/>
            <a:stretch>
              <a:fillRect/>
            </a:stretch>
          </p:blipFill>
          <p:spPr>
            <a:xfrm flipH="1">
              <a:off x="0" y="0"/>
              <a:ext cx="6096000" cy="6858000"/>
            </a:xfrm>
            <a:prstGeom prst="rect">
              <a:avLst/>
            </a:prstGeom>
          </p:spPr>
        </p:pic>
      </p:grpSp>
      <p:sp>
        <p:nvSpPr>
          <p:cNvPr id="9" name="Rectangle 8"/>
          <p:cNvSpPr/>
          <p:nvPr/>
        </p:nvSpPr>
        <p:spPr>
          <a:xfrm>
            <a:off x="2781027" y="2457447"/>
            <a:ext cx="7261162" cy="1293348"/>
          </a:xfrm>
          <a:prstGeom prst="rect">
            <a:avLst/>
          </a:prstGeom>
          <a:noFill/>
        </p:spPr>
        <p:txBody>
          <a:bodyPr wrap="none" lIns="91440" tIns="45720" rIns="91440" bIns="45720">
            <a:prstTxWarp prst="textPlain">
              <a:avLst/>
            </a:prstTxWarp>
            <a:spAutoFit/>
          </a:bodyPr>
          <a:lstStyle/>
          <a:p>
            <a:pPr algn="ctr"/>
            <a:r>
              <a:rPr lang="vi-VN" sz="6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CHIẾC ĐỒNG HỒ</a:t>
            </a:r>
          </a:p>
        </p:txBody>
      </p:sp>
      <p:pic>
        <p:nvPicPr>
          <p:cNvPr id="15" name="Picture 14"/>
          <p:cNvPicPr>
            <a:picLocks noChangeAspect="1"/>
          </p:cNvPicPr>
          <p:nvPr/>
        </p:nvPicPr>
        <p:blipFill rotWithShape="1">
          <a:blip r:embed="rId3">
            <a:extLst>
              <a:ext uri="{28A0092B-C50C-407E-A947-70E740481C1C}">
                <a14:useLocalDpi xmlns:a14="http://schemas.microsoft.com/office/drawing/2010/main" val="0"/>
              </a:ext>
            </a:extLst>
          </a:blip>
          <a:srcRect t="7407" r="47750"/>
          <a:stretch>
            <a:fillRect/>
          </a:stretch>
        </p:blipFill>
        <p:spPr>
          <a:xfrm>
            <a:off x="-11799" y="1684694"/>
            <a:ext cx="5208374" cy="5191760"/>
          </a:xfrm>
          <a:prstGeom prst="rect">
            <a:avLst/>
          </a:prstGeom>
        </p:spPr>
      </p:pic>
      <p:sp>
        <p:nvSpPr>
          <p:cNvPr id="14" name="TextBox 13"/>
          <p:cNvSpPr txBox="1"/>
          <p:nvPr/>
        </p:nvSpPr>
        <p:spPr>
          <a:xfrm>
            <a:off x="4346883" y="1305959"/>
            <a:ext cx="4229100" cy="1200329"/>
          </a:xfrm>
          <a:prstGeom prst="rect">
            <a:avLst/>
          </a:prstGeom>
          <a:noFill/>
        </p:spPr>
        <p:txBody>
          <a:bodyPr wrap="square" rtlCol="0">
            <a:spAutoFit/>
          </a:bodyPr>
          <a:lstStyle/>
          <a:p>
            <a:pPr algn="ctr"/>
            <a:r>
              <a:rPr lang="en-GB" sz="7200" b="1" u="sng" dirty="0">
                <a:solidFill>
                  <a:srgbClr val="C00000"/>
                </a:solidFill>
                <a:latin typeface="#9Slide07 SVNSunshine" panose="00000500000000000000" pitchFamily="2" charset="0"/>
              </a:rPr>
              <a:t>KỂ CHUYỆN</a:t>
            </a:r>
            <a:endParaRPr lang="en-US" sz="7200" b="1" u="sng" dirty="0">
              <a:solidFill>
                <a:srgbClr val="C00000"/>
              </a:solidFill>
              <a:latin typeface="#9Slide07 SVNSunshine" panose="00000500000000000000" pitchFamily="2" charset="0"/>
            </a:endParaRPr>
          </a:p>
        </p:txBody>
      </p:sp>
      <p:pic>
        <p:nvPicPr>
          <p:cNvPr id="17"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88866" y="-1432136"/>
            <a:ext cx="3029090" cy="4552508"/>
          </a:xfrm>
          <a:prstGeom prst="rect">
            <a:avLst/>
          </a:prstGeom>
        </p:spPr>
      </p:pic>
      <p:sp>
        <p:nvSpPr>
          <p:cNvPr id="10" name="TextBox 9"/>
          <p:cNvSpPr txBox="1"/>
          <p:nvPr/>
        </p:nvSpPr>
        <p:spPr>
          <a:xfrm>
            <a:off x="5105755" y="3905391"/>
            <a:ext cx="6097656" cy="523220"/>
          </a:xfrm>
          <a:prstGeom prst="rect">
            <a:avLst/>
          </a:prstGeom>
          <a:noFill/>
        </p:spPr>
        <p:txBody>
          <a:bodyPr wrap="square">
            <a:spAutoFit/>
          </a:bodyPr>
          <a:lstStyle/>
          <a:p>
            <a:pPr algn="ctr"/>
            <a:r>
              <a:rPr lang="en-US" altLang="en-US" sz="2800" b="1" i="1" dirty="0">
                <a:solidFill>
                  <a:srgbClr val="FF0000"/>
                </a:solidFill>
                <a:cs typeface="Arial" panose="020B0604020202020204" pitchFamily="34" charset="0"/>
              </a:rPr>
              <a:t>SGK tr.5</a:t>
            </a:r>
            <a:endParaRPr lang="vi-VN" altLang="en-US" sz="2800" b="1" i="1" dirty="0">
              <a:solidFill>
                <a:srgbClr val="FF0000"/>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up)">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 calcmode="lin" valueType="num">
                                      <p:cBhvr additive="base">
                                        <p:cTn id="18"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0"/>
            <a:ext cx="12192000" cy="6858000"/>
            <a:chOff x="0" y="0"/>
            <a:chExt cx="12192000" cy="6858000"/>
          </a:xfrm>
        </p:grpSpPr>
        <p:pic>
          <p:nvPicPr>
            <p:cNvPr id="5" name="Picture 4"/>
            <p:cNvPicPr>
              <a:picLocks noChangeAspect="1"/>
            </p:cNvPicPr>
            <p:nvPr/>
          </p:nvPicPr>
          <p:blipFill rotWithShape="1">
            <a:blip r:embed="rId2"/>
            <a:srcRect l="50000"/>
            <a:stretch>
              <a:fillRect/>
            </a:stretch>
          </p:blipFill>
          <p:spPr>
            <a:xfrm>
              <a:off x="6096000" y="0"/>
              <a:ext cx="6096000" cy="6858000"/>
            </a:xfrm>
            <a:prstGeom prst="rect">
              <a:avLst/>
            </a:prstGeom>
          </p:spPr>
        </p:pic>
        <p:pic>
          <p:nvPicPr>
            <p:cNvPr id="6" name="Picture 5"/>
            <p:cNvPicPr>
              <a:picLocks noChangeAspect="1"/>
            </p:cNvPicPr>
            <p:nvPr/>
          </p:nvPicPr>
          <p:blipFill rotWithShape="1">
            <a:blip r:embed="rId2"/>
            <a:srcRect l="50000"/>
            <a:stretch>
              <a:fillRect/>
            </a:stretch>
          </p:blipFill>
          <p:spPr>
            <a:xfrm flipH="1">
              <a:off x="0" y="0"/>
              <a:ext cx="6096000" cy="6858000"/>
            </a:xfrm>
            <a:prstGeom prst="rect">
              <a:avLst/>
            </a:prstGeom>
          </p:spPr>
        </p:pic>
      </p:grpSp>
      <p:pic>
        <p:nvPicPr>
          <p:cNvPr id="7173" name="Picture 5" descr="dong3"/>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476255" y="2862322"/>
            <a:ext cx="7239489" cy="3995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Box 2"/>
          <p:cNvSpPr txBox="1">
            <a:spLocks noChangeArrowheads="1"/>
          </p:cNvSpPr>
          <p:nvPr/>
        </p:nvSpPr>
        <p:spPr bwMode="auto">
          <a:xfrm>
            <a:off x="0" y="0"/>
            <a:ext cx="12192000" cy="2862322"/>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000" dirty="0">
                <a:cs typeface="Arial" panose="020B0604020202020204" pitchFamily="34" charset="0"/>
              </a:rPr>
              <a:t>          </a:t>
            </a:r>
            <a:r>
              <a:rPr lang="vi-VN" altLang="en-US" sz="2000" dirty="0">
                <a:cs typeface="Arial" panose="020B0604020202020204" pitchFamily="34" charset="0"/>
              </a:rPr>
              <a:t> - Các cô chú có trông thấy cái gì đây không ?</a:t>
            </a:r>
          </a:p>
          <a:p>
            <a:r>
              <a:rPr lang="vi-VN" altLang="en-US" sz="2000" dirty="0">
                <a:cs typeface="Arial" panose="020B0604020202020204" pitchFamily="34" charset="0"/>
              </a:rPr>
              <a:t>          Mọi người đồng thanh:</a:t>
            </a:r>
          </a:p>
          <a:p>
            <a:r>
              <a:rPr lang="vi-VN" altLang="en-US" sz="2000" dirty="0">
                <a:cs typeface="Arial" panose="020B0604020202020204" pitchFamily="34" charset="0"/>
              </a:rPr>
              <a:t>          - Cái đồng hồ ạ.</a:t>
            </a:r>
          </a:p>
          <a:p>
            <a:r>
              <a:rPr lang="vi-VN" altLang="en-US" sz="2000" dirty="0">
                <a:cs typeface="Arial" panose="020B0604020202020204" pitchFamily="34" charset="0"/>
              </a:rPr>
              <a:t>          - Thế trên mặt đồng hồ có những chữ gì ?</a:t>
            </a:r>
          </a:p>
          <a:p>
            <a:r>
              <a:rPr lang="vi-VN" altLang="en-US" sz="2000" dirty="0">
                <a:cs typeface="Arial" panose="020B0604020202020204" pitchFamily="34" charset="0"/>
              </a:rPr>
              <a:t>          - Có những con số ạ.</a:t>
            </a:r>
          </a:p>
          <a:p>
            <a:r>
              <a:rPr lang="vi-VN" altLang="en-US" sz="2000" dirty="0">
                <a:cs typeface="Arial" panose="020B0604020202020204" pitchFamily="34" charset="0"/>
              </a:rPr>
              <a:t>          - Cái kim ngắn, kim dài để làm gì ?</a:t>
            </a:r>
          </a:p>
          <a:p>
            <a:r>
              <a:rPr lang="vi-VN" altLang="en-US" sz="2000" dirty="0">
                <a:cs typeface="Arial" panose="020B0604020202020204" pitchFamily="34" charset="0"/>
              </a:rPr>
              <a:t>          - Để chỉ giờ, chỉ phút ạ.</a:t>
            </a:r>
          </a:p>
          <a:p>
            <a:r>
              <a:rPr lang="vi-VN" altLang="en-US" sz="2000" dirty="0">
                <a:cs typeface="Arial" panose="020B0604020202020204" pitchFamily="34" charset="0"/>
              </a:rPr>
              <a:t>          - Cái máy bên trong dùng để làm gì ?</a:t>
            </a:r>
          </a:p>
          <a:p>
            <a:r>
              <a:rPr lang="vi-VN" altLang="en-US" sz="2000" dirty="0">
                <a:cs typeface="Arial" panose="020B0604020202020204" pitchFamily="34" charset="0"/>
              </a:rPr>
              <a:t>          - Để điều khiển cái kim chạy ạ.</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barn(inVertical)">
                                      <p:cBhvr>
                                        <p:cTn id="7" dur="5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0"/>
            <a:ext cx="12192000" cy="6858000"/>
            <a:chOff x="0" y="0"/>
            <a:chExt cx="12192000" cy="6858000"/>
          </a:xfrm>
        </p:grpSpPr>
        <p:pic>
          <p:nvPicPr>
            <p:cNvPr id="5" name="Picture 4"/>
            <p:cNvPicPr>
              <a:picLocks noChangeAspect="1"/>
            </p:cNvPicPr>
            <p:nvPr/>
          </p:nvPicPr>
          <p:blipFill rotWithShape="1">
            <a:blip r:embed="rId2"/>
            <a:srcRect l="50000"/>
            <a:stretch>
              <a:fillRect/>
            </a:stretch>
          </p:blipFill>
          <p:spPr>
            <a:xfrm>
              <a:off x="6096000" y="0"/>
              <a:ext cx="6096000" cy="6858000"/>
            </a:xfrm>
            <a:prstGeom prst="rect">
              <a:avLst/>
            </a:prstGeom>
          </p:spPr>
        </p:pic>
        <p:pic>
          <p:nvPicPr>
            <p:cNvPr id="6" name="Picture 5"/>
            <p:cNvPicPr>
              <a:picLocks noChangeAspect="1"/>
            </p:cNvPicPr>
            <p:nvPr/>
          </p:nvPicPr>
          <p:blipFill rotWithShape="1">
            <a:blip r:embed="rId2"/>
            <a:srcRect l="50000"/>
            <a:stretch>
              <a:fillRect/>
            </a:stretch>
          </p:blipFill>
          <p:spPr>
            <a:xfrm flipH="1">
              <a:off x="0" y="0"/>
              <a:ext cx="6096000" cy="6858000"/>
            </a:xfrm>
            <a:prstGeom prst="rect">
              <a:avLst/>
            </a:prstGeom>
          </p:spPr>
        </p:pic>
      </p:grpSp>
      <p:sp>
        <p:nvSpPr>
          <p:cNvPr id="9219" name="TextBox 2"/>
          <p:cNvSpPr txBox="1">
            <a:spLocks noChangeArrowheads="1"/>
          </p:cNvSpPr>
          <p:nvPr/>
        </p:nvSpPr>
        <p:spPr bwMode="auto">
          <a:xfrm>
            <a:off x="0" y="0"/>
            <a:ext cx="12090400" cy="1938992"/>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cs typeface="Arial" panose="020B0604020202020204" pitchFamily="34" charset="0"/>
              </a:rPr>
              <a:t>          </a:t>
            </a:r>
            <a:r>
              <a:rPr lang="vi-VN" altLang="en-US" sz="2400" dirty="0">
                <a:cs typeface="Arial" panose="020B0604020202020204" pitchFamily="34" charset="0"/>
              </a:rPr>
              <a:t> Bác mỉm cười, hỏi tiếp:</a:t>
            </a:r>
          </a:p>
          <a:p>
            <a:r>
              <a:rPr lang="vi-VN" altLang="en-US" sz="2400" dirty="0">
                <a:cs typeface="Arial" panose="020B0604020202020204" pitchFamily="34" charset="0"/>
              </a:rPr>
              <a:t>          - Thế trong cái đồng hồ, bộ phận nào là quan trọng ?</a:t>
            </a:r>
          </a:p>
          <a:p>
            <a:r>
              <a:rPr lang="vi-VN" altLang="en-US" sz="2400" dirty="0">
                <a:cs typeface="Arial" panose="020B0604020202020204" pitchFamily="34" charset="0"/>
              </a:rPr>
              <a:t>          Mọi người còn đang suy nghĩ thì Bác lại hỏi:</a:t>
            </a:r>
          </a:p>
          <a:p>
            <a:r>
              <a:rPr lang="vi-VN" altLang="en-US" sz="2400" dirty="0">
                <a:cs typeface="Arial" panose="020B0604020202020204" pitchFamily="34" charset="0"/>
              </a:rPr>
              <a:t>          - Trong cái đồng hồ, bỏ một bộ phận có được không ?</a:t>
            </a:r>
          </a:p>
          <a:p>
            <a:r>
              <a:rPr lang="vi-VN" altLang="en-US" sz="2400" dirty="0">
                <a:cs typeface="Arial" panose="020B0604020202020204" pitchFamily="34" charset="0"/>
              </a:rPr>
              <a:t>          - Thưa không được ạ.</a:t>
            </a:r>
          </a:p>
        </p:txBody>
      </p:sp>
      <p:pic>
        <p:nvPicPr>
          <p:cNvPr id="7" name="Picture 5" descr="dong3">
            <a:extLst>
              <a:ext uri="{FF2B5EF4-FFF2-40B4-BE49-F238E27FC236}">
                <a16:creationId xmlns:a16="http://schemas.microsoft.com/office/drawing/2014/main" id="{A1DF424A-51EA-49AA-9D85-AFC9A89E9BD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425455" y="2400657"/>
            <a:ext cx="7239489" cy="3995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219"/>
                                        </p:tgtEl>
                                        <p:attrNameLst>
                                          <p:attrName>style.visibility</p:attrName>
                                        </p:attrNameLst>
                                      </p:cBhvr>
                                      <p:to>
                                        <p:strVal val="visible"/>
                                      </p:to>
                                    </p:set>
                                    <p:animEffect transition="in" filter="barn(inVertical)">
                                      <p:cBhvr>
                                        <p:cTn id="7" dur="5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0"/>
            <a:ext cx="12192000" cy="6858000"/>
            <a:chOff x="0" y="0"/>
            <a:chExt cx="12192000" cy="6858000"/>
          </a:xfrm>
        </p:grpSpPr>
        <p:pic>
          <p:nvPicPr>
            <p:cNvPr id="5" name="Picture 4"/>
            <p:cNvPicPr>
              <a:picLocks noChangeAspect="1"/>
            </p:cNvPicPr>
            <p:nvPr/>
          </p:nvPicPr>
          <p:blipFill rotWithShape="1">
            <a:blip r:embed="rId2"/>
            <a:srcRect l="50000"/>
            <a:stretch>
              <a:fillRect/>
            </a:stretch>
          </p:blipFill>
          <p:spPr>
            <a:xfrm>
              <a:off x="6096000" y="0"/>
              <a:ext cx="6096000" cy="6858000"/>
            </a:xfrm>
            <a:prstGeom prst="rect">
              <a:avLst/>
            </a:prstGeom>
          </p:spPr>
        </p:pic>
        <p:pic>
          <p:nvPicPr>
            <p:cNvPr id="6" name="Picture 5"/>
            <p:cNvPicPr>
              <a:picLocks noChangeAspect="1"/>
            </p:cNvPicPr>
            <p:nvPr/>
          </p:nvPicPr>
          <p:blipFill rotWithShape="1">
            <a:blip r:embed="rId2"/>
            <a:srcRect l="50000"/>
            <a:stretch>
              <a:fillRect/>
            </a:stretch>
          </p:blipFill>
          <p:spPr>
            <a:xfrm flipH="1">
              <a:off x="0" y="0"/>
              <a:ext cx="6096000" cy="6858000"/>
            </a:xfrm>
            <a:prstGeom prst="rect">
              <a:avLst/>
            </a:prstGeom>
          </p:spPr>
        </p:pic>
      </p:grpSp>
      <p:sp>
        <p:nvSpPr>
          <p:cNvPr id="10243" name="TextBox 2"/>
          <p:cNvSpPr txBox="1">
            <a:spLocks noChangeArrowheads="1"/>
          </p:cNvSpPr>
          <p:nvPr/>
        </p:nvSpPr>
        <p:spPr bwMode="auto">
          <a:xfrm>
            <a:off x="387927" y="138546"/>
            <a:ext cx="11457709" cy="2308324"/>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cs typeface="Arial" panose="020B0604020202020204" pitchFamily="34" charset="0"/>
              </a:rPr>
              <a:t>          </a:t>
            </a:r>
            <a:r>
              <a:rPr lang="vi-VN" altLang="en-US" sz="2400" dirty="0">
                <a:cs typeface="Arial" panose="020B0604020202020204" pitchFamily="34" charset="0"/>
              </a:rPr>
              <a:t>  Nghe mọi người trả lời, Bác bèn giơ chiếc đồng hồ lên </a:t>
            </a:r>
            <a:r>
              <a:rPr lang="en-US" altLang="en-US" sz="2400" dirty="0" err="1">
                <a:cs typeface="Arial" panose="020B0604020202020204" pitchFamily="34" charset="0"/>
              </a:rPr>
              <a:t>cao</a:t>
            </a:r>
            <a:r>
              <a:rPr lang="en-US" altLang="en-US" sz="2400" dirty="0">
                <a:cs typeface="Arial" panose="020B0604020202020204" pitchFamily="34" charset="0"/>
              </a:rPr>
              <a:t> </a:t>
            </a:r>
            <a:r>
              <a:rPr lang="vi-VN" altLang="en-US" sz="2400" dirty="0">
                <a:cs typeface="Arial" panose="020B0604020202020204" pitchFamily="34" charset="0"/>
              </a:rPr>
              <a:t>và kết luận:</a:t>
            </a:r>
          </a:p>
          <a:p>
            <a:r>
              <a:rPr lang="vi-VN" altLang="en-US" sz="2400" dirty="0">
                <a:cs typeface="Arial" panose="020B0604020202020204" pitchFamily="34" charset="0"/>
              </a:rPr>
              <a:t>          - Các bộ phận của một chiếc đồng hồ cũng ví như các cơ quan của một Nhà nước, như các nhiệm vụ của cách mạng. Đã là nhiệm vụ của cách mạng thì đều là quan trọng, đều cần phải làm. Các </a:t>
            </a:r>
            <a:r>
              <a:rPr lang="en-US" altLang="en-US" sz="2400" dirty="0" err="1">
                <a:cs typeface="Arial" panose="020B0604020202020204" pitchFamily="34" charset="0"/>
              </a:rPr>
              <a:t>cô</a:t>
            </a:r>
            <a:r>
              <a:rPr lang="en-US" altLang="en-US" sz="2400" dirty="0">
                <a:cs typeface="Arial" panose="020B0604020202020204" pitchFamily="34" charset="0"/>
              </a:rPr>
              <a:t> </a:t>
            </a:r>
            <a:r>
              <a:rPr lang="vi-VN" altLang="en-US" sz="2400" dirty="0">
                <a:cs typeface="Arial" panose="020B0604020202020204" pitchFamily="34" charset="0"/>
              </a:rPr>
              <a:t>chú thử nghĩ xem: trong một chiếc đồng hồ mà anh kim đòi làm anh chữ số, anh máy lại đòi ra ngoài làm cái mặt đồng hồ…cứ tranh nhau chỗ đứng như thế thì còn là cái đồng hồ được không ?</a:t>
            </a:r>
          </a:p>
        </p:txBody>
      </p:sp>
      <p:pic>
        <p:nvPicPr>
          <p:cNvPr id="7" name="Picture 5" descr="dong3">
            <a:extLst>
              <a:ext uri="{FF2B5EF4-FFF2-40B4-BE49-F238E27FC236}">
                <a16:creationId xmlns:a16="http://schemas.microsoft.com/office/drawing/2014/main" id="{0EB8C101-D416-4CC2-B662-DE351A68011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497036" y="2723776"/>
            <a:ext cx="7239489" cy="3995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barn(inVertical)">
                                      <p:cBhvr>
                                        <p:cTn id="7" dur="50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0"/>
            <a:ext cx="12192000" cy="6858000"/>
            <a:chOff x="0" y="0"/>
            <a:chExt cx="12192000" cy="6858000"/>
          </a:xfrm>
        </p:grpSpPr>
        <p:pic>
          <p:nvPicPr>
            <p:cNvPr id="5" name="Picture 4"/>
            <p:cNvPicPr>
              <a:picLocks noChangeAspect="1"/>
            </p:cNvPicPr>
            <p:nvPr/>
          </p:nvPicPr>
          <p:blipFill rotWithShape="1">
            <a:blip r:embed="rId2"/>
            <a:srcRect l="50000"/>
            <a:stretch>
              <a:fillRect/>
            </a:stretch>
          </p:blipFill>
          <p:spPr>
            <a:xfrm>
              <a:off x="6096000" y="0"/>
              <a:ext cx="6096000" cy="6858000"/>
            </a:xfrm>
            <a:prstGeom prst="rect">
              <a:avLst/>
            </a:prstGeom>
          </p:spPr>
        </p:pic>
        <p:pic>
          <p:nvPicPr>
            <p:cNvPr id="6" name="Picture 5"/>
            <p:cNvPicPr>
              <a:picLocks noChangeAspect="1"/>
            </p:cNvPicPr>
            <p:nvPr/>
          </p:nvPicPr>
          <p:blipFill rotWithShape="1">
            <a:blip r:embed="rId2"/>
            <a:srcRect l="50000"/>
            <a:stretch>
              <a:fillRect/>
            </a:stretch>
          </p:blipFill>
          <p:spPr>
            <a:xfrm flipH="1">
              <a:off x="0" y="0"/>
              <a:ext cx="6096000" cy="6858000"/>
            </a:xfrm>
            <a:prstGeom prst="rect">
              <a:avLst/>
            </a:prstGeom>
          </p:spPr>
        </p:pic>
      </p:grpSp>
      <p:pic>
        <p:nvPicPr>
          <p:cNvPr id="8197" name="Picture 5" descr="dong4"/>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085903" y="1607403"/>
            <a:ext cx="8298207" cy="4739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2"/>
          <p:cNvSpPr>
            <a:spLocks noChangeArrowheads="1"/>
          </p:cNvSpPr>
          <p:nvPr/>
        </p:nvSpPr>
        <p:spPr bwMode="auto">
          <a:xfrm>
            <a:off x="577735" y="388203"/>
            <a:ext cx="11314545" cy="830997"/>
          </a:xfrm>
          <a:prstGeom prst="rect">
            <a:avLst/>
          </a:prstGeom>
          <a:solidFill>
            <a:schemeClr val="bg1"/>
          </a:solidFill>
          <a:ln>
            <a:noFill/>
          </a:ln>
        </p:spPr>
        <p:txBody>
          <a:bodyPr wrap="square">
            <a:spAutoFit/>
          </a:bodyPr>
          <a:lstStyle/>
          <a:p>
            <a:r>
              <a:rPr lang="vi-VN" altLang="en-US" sz="2400" dirty="0">
                <a:cs typeface="Times New Roman" panose="02020603050405020304" pitchFamily="18" charset="0"/>
              </a:rPr>
              <a:t>	Chỉ trong ít phút ngắn ngủi, câu chuyện chiếc đồng hồ của Bác đã khiến cho ai nấy đều thấm thía, tự đánh tan được những thắc mắc riêng</a:t>
            </a:r>
            <a:r>
              <a:rPr lang="en-US" altLang="en-US" sz="2400" dirty="0">
                <a:cs typeface="Times New Roman" panose="02020603050405020304" pitchFamily="18" charset="0"/>
              </a:rPr>
              <a:t> </a:t>
            </a:r>
            <a:r>
              <a:rPr lang="vi-VN" altLang="en-US" sz="2400" dirty="0">
                <a:cs typeface="Times New Roman" panose="02020603050405020304" pitchFamily="18" charset="0"/>
              </a:rPr>
              <a:t>tư.</a:t>
            </a:r>
            <a:r>
              <a:rPr lang="en-US" altLang="en-US" sz="2400" dirty="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267"/>
                                        </p:tgtEl>
                                        <p:attrNameLst>
                                          <p:attrName>style.visibility</p:attrName>
                                        </p:attrNameLst>
                                      </p:cBhvr>
                                      <p:to>
                                        <p:strVal val="visible"/>
                                      </p:to>
                                    </p:set>
                                    <p:animEffect transition="in" filter="barn(inVertical)">
                                      <p:cBhvr>
                                        <p:cTn id="7" dur="500"/>
                                        <p:tgtEl>
                                          <p:spTgt spid="11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3">
            <a:extLst>
              <a:ext uri="{28A0092B-C50C-407E-A947-70E740481C1C}">
                <a14:useLocalDpi xmlns:a14="http://schemas.microsoft.com/office/drawing/2010/main" val="0"/>
              </a:ext>
            </a:extLst>
          </a:blip>
          <a:srcRect t="67901"/>
          <a:stretch>
            <a:fillRect/>
          </a:stretch>
        </p:blipFill>
        <p:spPr>
          <a:xfrm>
            <a:off x="-734292" y="5043055"/>
            <a:ext cx="10058400" cy="1814945"/>
          </a:xfrm>
          <a:prstGeom prst="rect">
            <a:avLst/>
          </a:prstGeom>
        </p:spPr>
      </p:pic>
      <p:pic>
        <p:nvPicPr>
          <p:cNvPr id="8" name="图片 7"/>
          <p:cNvPicPr>
            <a:picLocks noChangeAspect="1"/>
          </p:cNvPicPr>
          <p:nvPr/>
        </p:nvPicPr>
        <p:blipFill rotWithShape="1">
          <a:blip r:embed="rId3">
            <a:extLst>
              <a:ext uri="{28A0092B-C50C-407E-A947-70E740481C1C}">
                <a14:useLocalDpi xmlns:a14="http://schemas.microsoft.com/office/drawing/2010/main" val="0"/>
              </a:ext>
            </a:extLst>
          </a:blip>
          <a:srcRect l="46884" t="67901"/>
          <a:stretch>
            <a:fillRect/>
          </a:stretch>
        </p:blipFill>
        <p:spPr>
          <a:xfrm flipH="1">
            <a:off x="6816436" y="5043055"/>
            <a:ext cx="5342613" cy="1814945"/>
          </a:xfrm>
          <a:prstGeom prst="rect">
            <a:avLst/>
          </a:prstGeom>
        </p:spPr>
      </p:pic>
      <p:sp>
        <p:nvSpPr>
          <p:cNvPr id="12" name="TextBox 11"/>
          <p:cNvSpPr txBox="1">
            <a:spLocks noChangeArrowheads="1"/>
          </p:cNvSpPr>
          <p:nvPr/>
        </p:nvSpPr>
        <p:spPr bwMode="auto">
          <a:xfrm>
            <a:off x="3463636" y="3429000"/>
            <a:ext cx="6705600" cy="707886"/>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i="1" dirty="0">
                <a:solidFill>
                  <a:srgbClr val="FF0000"/>
                </a:solidFill>
                <a:cs typeface="Arial" panose="020B0604020202020204" pitchFamily="34" charset="0"/>
              </a:rPr>
              <a:t>3. </a:t>
            </a:r>
            <a:r>
              <a:rPr lang="en-US" altLang="en-US" sz="4000" b="1" i="1" dirty="0" err="1">
                <a:solidFill>
                  <a:srgbClr val="FF0000"/>
                </a:solidFill>
                <a:cs typeface="Arial" panose="020B0604020202020204" pitchFamily="34" charset="0"/>
              </a:rPr>
              <a:t>Luyện</a:t>
            </a:r>
            <a:r>
              <a:rPr lang="en-US" altLang="en-US" sz="4000" b="1" i="1" dirty="0">
                <a:solidFill>
                  <a:srgbClr val="FF0000"/>
                </a:solidFill>
                <a:cs typeface="Arial" panose="020B0604020202020204" pitchFamily="34" charset="0"/>
              </a:rPr>
              <a:t> </a:t>
            </a:r>
            <a:r>
              <a:rPr lang="en-US" altLang="en-US" sz="4000" b="1" i="1" dirty="0" err="1">
                <a:solidFill>
                  <a:srgbClr val="FF0000"/>
                </a:solidFill>
                <a:cs typeface="Arial" panose="020B0604020202020204" pitchFamily="34" charset="0"/>
              </a:rPr>
              <a:t>kể</a:t>
            </a:r>
            <a:r>
              <a:rPr lang="en-US" altLang="en-US" sz="4000" b="1" i="1" dirty="0">
                <a:solidFill>
                  <a:srgbClr val="FF0000"/>
                </a:solidFill>
                <a:cs typeface="Arial" panose="020B0604020202020204" pitchFamily="34" charset="0"/>
              </a:rPr>
              <a:t> </a:t>
            </a:r>
            <a:r>
              <a:rPr lang="en-US" altLang="en-US" sz="4000" b="1" i="1" dirty="0" err="1">
                <a:solidFill>
                  <a:srgbClr val="FF0000"/>
                </a:solidFill>
                <a:cs typeface="Arial" panose="020B0604020202020204" pitchFamily="34" charset="0"/>
              </a:rPr>
              <a:t>theo</a:t>
            </a:r>
            <a:r>
              <a:rPr lang="en-US" altLang="en-US" sz="4000" b="1" i="1" dirty="0">
                <a:solidFill>
                  <a:srgbClr val="FF0000"/>
                </a:solidFill>
                <a:cs typeface="Arial" panose="020B0604020202020204" pitchFamily="34" charset="0"/>
              </a:rPr>
              <a:t> </a:t>
            </a:r>
            <a:r>
              <a:rPr lang="en-US" altLang="en-US" sz="4000" b="1" i="1" dirty="0" err="1">
                <a:solidFill>
                  <a:srgbClr val="FF0000"/>
                </a:solidFill>
                <a:cs typeface="Arial" panose="020B0604020202020204" pitchFamily="34" charset="0"/>
              </a:rPr>
              <a:t>đoạn</a:t>
            </a:r>
            <a:endParaRPr lang="vi-VN" altLang="en-US" sz="4000" b="1" i="1" dirty="0">
              <a:solidFill>
                <a:srgbClr val="FF0000"/>
              </a:solidFill>
              <a:cs typeface="Arial" panose="020B0604020202020204"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bg/>
                                          </p:spTgt>
                                        </p:tgtEl>
                                        <p:attrNameLst>
                                          <p:attrName>style.visibility</p:attrName>
                                        </p:attrNameLst>
                                      </p:cBhvr>
                                      <p:to>
                                        <p:strVal val="visible"/>
                                      </p:to>
                                    </p:set>
                                    <p:animEffect transition="in" filter="fade">
                                      <p:cBhvr>
                                        <p:cTn id="7" dur="2000"/>
                                        <p:tgtEl>
                                          <p:spTgt spid="12">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20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allAtOnce"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568036"/>
            <a:ext cx="6214533" cy="5818909"/>
            <a:chOff x="0" y="568036"/>
            <a:chExt cx="6214533" cy="5818909"/>
          </a:xfrm>
        </p:grpSpPr>
        <p:pic>
          <p:nvPicPr>
            <p:cNvPr id="2" name="Picture 4" descr="dong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568036"/>
              <a:ext cx="6214533" cy="5818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6137566"/>
              <a:ext cx="6214533" cy="249379"/>
            </a:xfrm>
            <a:prstGeom prst="rect">
              <a:avLst/>
            </a:prstGeom>
            <a:solidFill>
              <a:srgbClr val="F4F3D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p:nvGrpSpPr>
        <p:grpSpPr>
          <a:xfrm>
            <a:off x="6299200" y="568037"/>
            <a:ext cx="5892800" cy="5818908"/>
            <a:chOff x="6299200" y="568037"/>
            <a:chExt cx="5892800" cy="5863726"/>
          </a:xfrm>
        </p:grpSpPr>
        <p:pic>
          <p:nvPicPr>
            <p:cNvPr id="3" name="Picture 4" descr="dong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299200" y="568037"/>
              <a:ext cx="5892800" cy="5818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6299200" y="6180463"/>
              <a:ext cx="5892800" cy="251300"/>
            </a:xfrm>
            <a:prstGeom prst="rect">
              <a:avLst/>
            </a:prstGeom>
            <a:solidFill>
              <a:srgbClr val="F4F3D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677717"/>
            <a:ext cx="6197600" cy="5653809"/>
            <a:chOff x="0" y="677717"/>
            <a:chExt cx="6197600" cy="5653809"/>
          </a:xfrm>
        </p:grpSpPr>
        <p:pic>
          <p:nvPicPr>
            <p:cNvPr id="2" name="Picture 5" descr="dong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677717"/>
              <a:ext cx="6197600" cy="5653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0" y="6103345"/>
              <a:ext cx="6197600" cy="228181"/>
            </a:xfrm>
            <a:prstGeom prst="rect">
              <a:avLst/>
            </a:prstGeom>
            <a:solidFill>
              <a:srgbClr val="F4F3D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p:cNvGrpSpPr/>
          <p:nvPr/>
        </p:nvGrpSpPr>
        <p:grpSpPr>
          <a:xfrm>
            <a:off x="6356351" y="665018"/>
            <a:ext cx="5835649" cy="5666508"/>
            <a:chOff x="6356351" y="665018"/>
            <a:chExt cx="5835649" cy="5666508"/>
          </a:xfrm>
        </p:grpSpPr>
        <p:pic>
          <p:nvPicPr>
            <p:cNvPr id="3" name="Picture 5" descr="dong4"/>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356351" y="665018"/>
              <a:ext cx="5835649" cy="5666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356351" y="6103344"/>
              <a:ext cx="5835649" cy="228181"/>
            </a:xfrm>
            <a:prstGeom prst="rect">
              <a:avLst/>
            </a:prstGeom>
            <a:solidFill>
              <a:srgbClr val="F4F3D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0" name="Text Box 6"/>
          <p:cNvSpPr txBox="1">
            <a:spLocks noChangeArrowheads="1"/>
          </p:cNvSpPr>
          <p:nvPr/>
        </p:nvSpPr>
        <p:spPr bwMode="auto">
          <a:xfrm>
            <a:off x="16624" y="178724"/>
            <a:ext cx="12175376" cy="1015663"/>
          </a:xfrm>
          <a:prstGeom prst="rect">
            <a:avLst/>
          </a:prstGeom>
          <a:solidFill>
            <a:schemeClr val="bg1"/>
          </a:solidFill>
          <a:ln w="9525">
            <a:noFill/>
            <a:miter lim="800000"/>
          </a:ln>
          <a:effectLst/>
        </p:spPr>
        <p:txBody>
          <a:bodyPr wrap="square">
            <a:spAutoFit/>
          </a:bodyPr>
          <a:lstStyle/>
          <a:p>
            <a:pPr eaLnBrk="1" hangingPunct="1">
              <a:spcBef>
                <a:spcPct val="50000"/>
              </a:spcBef>
              <a:defRPr/>
            </a:pPr>
            <a:r>
              <a:rPr lang="en-US" sz="3000" b="1" dirty="0">
                <a:latin typeface=".VnArial" panose="020B7200000000000000" pitchFamily="34" charset="0"/>
              </a:rPr>
              <a:t>   </a:t>
            </a:r>
            <a:r>
              <a:rPr lang="en-US" sz="3000" b="1" dirty="0" err="1">
                <a:latin typeface="Times New Roman" panose="02020603050405020304" pitchFamily="18" charset="0"/>
                <a:cs typeface="Times New Roman" panose="02020603050405020304" pitchFamily="18" charset="0"/>
              </a:rPr>
              <a:t>Được</a:t>
            </a:r>
            <a:r>
              <a:rPr lang="en-US" sz="3000" b="1" dirty="0">
                <a:latin typeface="Times New Roman" panose="02020603050405020304" pitchFamily="18" charset="0"/>
                <a:cs typeface="Times New Roman" panose="02020603050405020304" pitchFamily="18" charset="0"/>
              </a:rPr>
              <a:t> tin </a:t>
            </a:r>
            <a:r>
              <a:rPr lang="en-US" sz="3000" b="1" dirty="0" err="1">
                <a:latin typeface="Times New Roman" panose="02020603050405020304" pitchFamily="18" charset="0"/>
                <a:cs typeface="Times New Roman" panose="02020603050405020304" pitchFamily="18" charset="0"/>
              </a:rPr>
              <a:t>Trung</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ương</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rút</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bớt</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một</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số</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người</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đi</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học</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lớp</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tiếp</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quản</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Thủ</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đô</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các</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cán</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bộ</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đang</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dự</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hội</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nghị</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bàn</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tán</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sôi</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nổi</a:t>
            </a:r>
            <a:r>
              <a:rPr lang="en-US" sz="3000" b="1" dirty="0">
                <a:latin typeface="Times New Roman" panose="02020603050405020304" pitchFamily="18" charset="0"/>
                <a:cs typeface="Times New Roman" panose="02020603050405020304" pitchFamily="18" charset="0"/>
              </a:rPr>
              <a:t>. Ai </a:t>
            </a:r>
            <a:r>
              <a:rPr lang="en-US" sz="3000" b="1" dirty="0" err="1">
                <a:latin typeface="Times New Roman" panose="02020603050405020304" pitchFamily="18" charset="0"/>
                <a:cs typeface="Times New Roman" panose="02020603050405020304" pitchFamily="18" charset="0"/>
              </a:rPr>
              <a:t>nấy</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đều</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háo</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hức</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muốn</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đi</a:t>
            </a:r>
            <a:r>
              <a:rPr lang="en-US" sz="3000" b="1" dirty="0">
                <a:latin typeface="Times New Roman" panose="02020603050405020304" pitchFamily="18" charset="0"/>
                <a:cs typeface="Times New Roman" panose="02020603050405020304" pitchFamily="18" charset="0"/>
              </a:rPr>
              <a:t>.</a:t>
            </a:r>
            <a:endParaRPr lang="en-US" sz="3000" b="1" dirty="0">
              <a:solidFill>
                <a:srgbClr val="0000CC"/>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grpSp>
        <p:nvGrpSpPr>
          <p:cNvPr id="2" name="Group 1"/>
          <p:cNvGrpSpPr/>
          <p:nvPr/>
        </p:nvGrpSpPr>
        <p:grpSpPr>
          <a:xfrm>
            <a:off x="911626" y="1383731"/>
            <a:ext cx="10332721" cy="5147342"/>
            <a:chOff x="911626" y="1383731"/>
            <a:chExt cx="10332721" cy="5147342"/>
          </a:xfrm>
        </p:grpSpPr>
        <p:pic>
          <p:nvPicPr>
            <p:cNvPr id="21506" name="Picture 2" descr="dong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1627" y="1383731"/>
              <a:ext cx="10332720" cy="5147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911626" y="6290631"/>
              <a:ext cx="10332720" cy="240442"/>
            </a:xfrm>
            <a:prstGeom prst="rect">
              <a:avLst/>
            </a:prstGeom>
            <a:solidFill>
              <a:srgbClr val="F4F3D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510"/>
                                        </p:tgtEl>
                                        <p:attrNameLst>
                                          <p:attrName>style.visibility</p:attrName>
                                        </p:attrNameLst>
                                      </p:cBhvr>
                                      <p:to>
                                        <p:strVal val="visible"/>
                                      </p:to>
                                    </p:set>
                                    <p:anim calcmode="lin" valueType="num">
                                      <p:cBhvr additive="base">
                                        <p:cTn id="7" dur="500" fill="hold"/>
                                        <p:tgtEl>
                                          <p:spTgt spid="21510"/>
                                        </p:tgtEl>
                                        <p:attrNameLst>
                                          <p:attrName>ppt_x</p:attrName>
                                        </p:attrNameLst>
                                      </p:cBhvr>
                                      <p:tavLst>
                                        <p:tav tm="0">
                                          <p:val>
                                            <p:strVal val="#ppt_x"/>
                                          </p:val>
                                        </p:tav>
                                        <p:tav tm="100000">
                                          <p:val>
                                            <p:strVal val="#ppt_x"/>
                                          </p:val>
                                        </p:tav>
                                      </p:tavLst>
                                    </p:anim>
                                    <p:anim calcmode="lin" valueType="num">
                                      <p:cBhvr additive="base">
                                        <p:cTn id="8" dur="500" fill="hold"/>
                                        <p:tgtEl>
                                          <p:spTgt spid="215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360218" y="145474"/>
            <a:ext cx="11582400" cy="1077913"/>
          </a:xfrm>
          <a:prstGeom prst="rect">
            <a:avLst/>
          </a:prstGeom>
          <a:solidFill>
            <a:schemeClr val="bg1"/>
          </a:solid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err="1">
                <a:latin typeface="Times New Roman" panose="02020603050405020304" pitchFamily="18" charset="0"/>
                <a:cs typeface="Times New Roman" panose="02020603050405020304" pitchFamily="18" charset="0"/>
              </a:rPr>
              <a:t>Giữa</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lúc</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đó</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Bác</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Hồ</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đến</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thăm</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hội</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nghị</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Các</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đại</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biểu</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ùa</a:t>
            </a:r>
            <a:r>
              <a:rPr lang="en-US" altLang="en-US" sz="3200" b="1" dirty="0">
                <a:latin typeface="Times New Roman" panose="02020603050405020304" pitchFamily="18" charset="0"/>
                <a:cs typeface="Times New Roman" panose="02020603050405020304" pitchFamily="18" charset="0"/>
              </a:rPr>
              <a:t> ra </a:t>
            </a:r>
            <a:r>
              <a:rPr lang="en-US" altLang="en-US" sz="3200" b="1" dirty="0" err="1">
                <a:latin typeface="Times New Roman" panose="02020603050405020304" pitchFamily="18" charset="0"/>
                <a:cs typeface="Times New Roman" panose="02020603050405020304" pitchFamily="18" charset="0"/>
              </a:rPr>
              <a:t>đón</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Bác</a:t>
            </a:r>
            <a:r>
              <a:rPr lang="en-US" altLang="en-US" sz="3200" b="1" dirty="0">
                <a:latin typeface="Times New Roman" panose="02020603050405020304" pitchFamily="18" charset="0"/>
                <a:cs typeface="Times New Roman" panose="02020603050405020304" pitchFamily="18" charset="0"/>
              </a:rPr>
              <a:t>.</a:t>
            </a:r>
            <a:endParaRPr lang="vi-VN" altLang="en-US" sz="3200" b="1" dirty="0">
              <a:latin typeface="Times New Roman" panose="02020603050405020304" pitchFamily="18" charset="0"/>
              <a:cs typeface="Times New Roman" panose="02020603050405020304" pitchFamily="18" charset="0"/>
            </a:endParaRPr>
          </a:p>
        </p:txBody>
      </p:sp>
      <p:grpSp>
        <p:nvGrpSpPr>
          <p:cNvPr id="2" name="Group 1"/>
          <p:cNvGrpSpPr/>
          <p:nvPr/>
        </p:nvGrpSpPr>
        <p:grpSpPr>
          <a:xfrm>
            <a:off x="871977" y="1480107"/>
            <a:ext cx="10448045" cy="5027373"/>
            <a:chOff x="871977" y="1480107"/>
            <a:chExt cx="10448045" cy="5027373"/>
          </a:xfrm>
        </p:grpSpPr>
        <p:pic>
          <p:nvPicPr>
            <p:cNvPr id="22530" name="Picture 2" descr="dong2"/>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71978" y="1480107"/>
              <a:ext cx="10448044" cy="5027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871977" y="6290630"/>
              <a:ext cx="10448043" cy="216849"/>
            </a:xfrm>
            <a:prstGeom prst="rect">
              <a:avLst/>
            </a:prstGeom>
            <a:solidFill>
              <a:srgbClr val="F4F3D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254000" y="152401"/>
            <a:ext cx="11785600" cy="1077913"/>
          </a:xfrm>
          <a:prstGeom prst="rect">
            <a:avLst/>
          </a:prstGeom>
          <a:solidFill>
            <a:schemeClr val="bg1"/>
          </a:solid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err="1">
                <a:latin typeface="Times New Roman" panose="02020603050405020304" pitchFamily="18" charset="0"/>
                <a:cs typeface="Times New Roman" panose="02020603050405020304" pitchFamily="18" charset="0"/>
              </a:rPr>
              <a:t>Bác</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mượn</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câu</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chuyện</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chiếc</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đồng</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hồ</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quả</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quýt</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để</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đả</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thông</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tư</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tưởng</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cán</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bộ</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một</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cách</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hóm</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hỉnh</a:t>
            </a:r>
            <a:r>
              <a:rPr lang="en-US" altLang="en-US" sz="3200" b="1" dirty="0">
                <a:latin typeface="Times New Roman" panose="02020603050405020304" pitchFamily="18" charset="0"/>
                <a:cs typeface="Times New Roman" panose="02020603050405020304" pitchFamily="18" charset="0"/>
              </a:rPr>
              <a:t>.</a:t>
            </a:r>
            <a:endParaRPr lang="vi-VN" altLang="en-US" sz="3200" b="1" dirty="0">
              <a:latin typeface="Times New Roman" panose="02020603050405020304" pitchFamily="18" charset="0"/>
              <a:cs typeface="Times New Roman" panose="02020603050405020304" pitchFamily="18" charset="0"/>
            </a:endParaRPr>
          </a:p>
        </p:txBody>
      </p:sp>
      <p:grpSp>
        <p:nvGrpSpPr>
          <p:cNvPr id="2" name="Group 1"/>
          <p:cNvGrpSpPr/>
          <p:nvPr/>
        </p:nvGrpSpPr>
        <p:grpSpPr>
          <a:xfrm>
            <a:off x="870447" y="1684469"/>
            <a:ext cx="10451106" cy="5021130"/>
            <a:chOff x="870447" y="1684469"/>
            <a:chExt cx="10451106" cy="5021130"/>
          </a:xfrm>
        </p:grpSpPr>
        <p:pic>
          <p:nvPicPr>
            <p:cNvPr id="23554" name="Picture 2" descr="dong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70447" y="1684469"/>
              <a:ext cx="10451106" cy="5021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870447" y="6488750"/>
              <a:ext cx="10448043" cy="216849"/>
            </a:xfrm>
            <a:prstGeom prst="rect">
              <a:avLst/>
            </a:prstGeom>
            <a:solidFill>
              <a:srgbClr val="F4F3D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p:cNvGrpSpPr/>
          <p:nvPr/>
        </p:nvGrpSpPr>
        <p:grpSpPr>
          <a:xfrm>
            <a:off x="0" y="0"/>
            <a:ext cx="12192000" cy="6858000"/>
            <a:chOff x="0" y="0"/>
            <a:chExt cx="12192000" cy="6858000"/>
          </a:xfrm>
        </p:grpSpPr>
        <p:pic>
          <p:nvPicPr>
            <p:cNvPr id="46" name="Picture 45"/>
            <p:cNvPicPr>
              <a:picLocks noChangeAspect="1"/>
            </p:cNvPicPr>
            <p:nvPr/>
          </p:nvPicPr>
          <p:blipFill rotWithShape="1">
            <a:blip r:embed="rId3"/>
            <a:srcRect l="50000"/>
            <a:stretch>
              <a:fillRect/>
            </a:stretch>
          </p:blipFill>
          <p:spPr>
            <a:xfrm>
              <a:off x="6096000" y="0"/>
              <a:ext cx="6096000" cy="6858000"/>
            </a:xfrm>
            <a:prstGeom prst="rect">
              <a:avLst/>
            </a:prstGeom>
          </p:spPr>
        </p:pic>
        <p:pic>
          <p:nvPicPr>
            <p:cNvPr id="47" name="Picture 46"/>
            <p:cNvPicPr>
              <a:picLocks noChangeAspect="1"/>
            </p:cNvPicPr>
            <p:nvPr/>
          </p:nvPicPr>
          <p:blipFill rotWithShape="1">
            <a:blip r:embed="rId3"/>
            <a:srcRect l="50000"/>
            <a:stretch>
              <a:fillRect/>
            </a:stretch>
          </p:blipFill>
          <p:spPr>
            <a:xfrm flipH="1">
              <a:off x="0" y="0"/>
              <a:ext cx="6096000" cy="6858000"/>
            </a:xfrm>
            <a:prstGeom prst="rect">
              <a:avLst/>
            </a:prstGeom>
          </p:spPr>
        </p:pic>
      </p:gr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284024">
            <a:off x="8499822" y="-336091"/>
            <a:ext cx="2258919" cy="2258919"/>
          </a:xfrm>
          <a:prstGeom prst="rect">
            <a:avLst/>
          </a:prstGeom>
          <a:effectLst>
            <a:outerShdw blurRad="50800" dist="50800" dir="5400000" algn="ctr" rotWithShape="0">
              <a:srgbClr val="000000">
                <a:alpha val="97000"/>
              </a:srgbClr>
            </a:outerShdw>
          </a:effectLst>
        </p:spPr>
      </p:pic>
      <p:pic>
        <p:nvPicPr>
          <p:cNvPr id="9" name="Picture 8"/>
          <p:cNvPicPr>
            <a:picLocks noChangeAspect="1"/>
          </p:cNvPicPr>
          <p:nvPr/>
        </p:nvPicPr>
        <p:blipFill rotWithShape="1">
          <a:blip r:embed="rId5">
            <a:extLst>
              <a:ext uri="{BEBA8EAE-BF5A-486C-A8C5-ECC9F3942E4B}">
                <a14:imgProps xmlns:a14="http://schemas.microsoft.com/office/drawing/2010/main">
                  <a14:imgLayer r:embed="rId6">
                    <a14:imgEffect>
                      <a14:artisticFilmGrain/>
                    </a14:imgEffect>
                    <a14:imgEffect>
                      <a14:backgroundRemoval t="9537" b="97548" l="0" r="90000">
                        <a14:foregroundMark x1="9429" y1="91008" x2="43429" y2="89101"/>
                        <a14:foregroundMark x1="20857" y1="83106" x2="25714" y2="79019"/>
                        <a14:foregroundMark x1="43429" y1="76567" x2="43429" y2="72752"/>
                        <a14:foregroundMark x1="37143" y1="61853" x2="37143" y2="61853"/>
                        <a14:foregroundMark x1="38143" y1="60490" x2="38143" y2="60490"/>
                        <a14:foregroundMark x1="36143" y1="62670" x2="36143" y2="62670"/>
                        <a14:foregroundMark x1="37857" y1="63760" x2="37857" y2="63760"/>
                        <a14:foregroundMark x1="49286" y1="73842" x2="49286" y2="73842"/>
                        <a14:backgroundMark x1="49571" y1="63760" x2="76429" y2="85286"/>
                        <a14:backgroundMark x1="45571" y1="67302" x2="63286" y2="91281"/>
                      </a14:backgroundRemoval>
                    </a14:imgEffect>
                  </a14:imgLayer>
                </a14:imgProps>
              </a:ext>
              <a:ext uri="{28A0092B-C50C-407E-A947-70E740481C1C}">
                <a14:useLocalDpi xmlns:a14="http://schemas.microsoft.com/office/drawing/2010/main" val="0"/>
              </a:ext>
            </a:extLst>
          </a:blip>
          <a:srcRect t="1858" r="33868" b="-1"/>
          <a:stretch>
            <a:fillRect/>
          </a:stretch>
        </p:blipFill>
        <p:spPr>
          <a:xfrm>
            <a:off x="-729617" y="-448098"/>
            <a:ext cx="4009211" cy="3119391"/>
          </a:xfrm>
          <a:prstGeom prst="rect">
            <a:avLst/>
          </a:prstGeom>
        </p:spPr>
      </p:pic>
      <p:sp>
        <p:nvSpPr>
          <p:cNvPr id="5" name="TextBox 4"/>
          <p:cNvSpPr txBox="1"/>
          <p:nvPr/>
        </p:nvSpPr>
        <p:spPr>
          <a:xfrm>
            <a:off x="3704590" y="973455"/>
            <a:ext cx="4965700" cy="706755"/>
          </a:xfrm>
          <a:prstGeom prst="rect">
            <a:avLst/>
          </a:prstGeom>
          <a:noFill/>
        </p:spPr>
        <p:txBody>
          <a:bodyPr wrap="square" rtlCol="0">
            <a:spAutoFit/>
          </a:bodyPr>
          <a:lstStyle/>
          <a:p>
            <a:r>
              <a:rPr lang="en-US" sz="4000" b="1" dirty="0" err="1">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YÊU CẦU CẦN ĐẠT</a:t>
            </a:r>
            <a:endParaRPr lang="en-US" sz="4000" b="1" u="sng" dirty="0" err="1">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endParaRPr>
          </a:p>
        </p:txBody>
      </p:sp>
      <p:sp>
        <p:nvSpPr>
          <p:cNvPr id="112" name="Google Shape;291;p28"/>
          <p:cNvSpPr txBox="1"/>
          <p:nvPr/>
        </p:nvSpPr>
        <p:spPr>
          <a:xfrm>
            <a:off x="4124764" y="2185425"/>
            <a:ext cx="4711800" cy="1596000"/>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字魂59号-创粗黑" panose="00000500000000000000" pitchFamily="2" charset="-122"/>
                <a:ea typeface="字魂59号-创粗黑" panose="00000500000000000000" pitchFamily="2" charset="-122"/>
                <a:cs typeface="+mj-cs"/>
              </a:defRPr>
            </a:lvl1pPr>
          </a:lstStyle>
          <a:p>
            <a:pPr algn="ctr">
              <a:spcBef>
                <a:spcPts val="0"/>
              </a:spcBef>
            </a:pPr>
            <a:endParaRPr lang="en-US" u="sng" dirty="0">
              <a:effectLst>
                <a:outerShdw blurRad="38100" dist="38100" dir="2700000" algn="tl">
                  <a:srgbClr val="000000">
                    <a:alpha val="43137"/>
                  </a:srgbClr>
                </a:outerShdw>
              </a:effectLst>
              <a:latin typeface="UTM Kabel KT" panose="02040603050506020204" pitchFamily="18" charset="0"/>
            </a:endParaRPr>
          </a:p>
        </p:txBody>
      </p:sp>
      <p:sp>
        <p:nvSpPr>
          <p:cNvPr id="113" name="Google Shape;291;p28"/>
          <p:cNvSpPr txBox="1"/>
          <p:nvPr/>
        </p:nvSpPr>
        <p:spPr>
          <a:xfrm>
            <a:off x="1751188" y="2163865"/>
            <a:ext cx="8402556" cy="3542384"/>
          </a:xfrm>
          <a:prstGeom prst="rect">
            <a:avLst/>
          </a:prstGeom>
          <a:noFill/>
          <a:ln>
            <a:noFill/>
          </a:ln>
        </p:spPr>
        <p:txBody>
          <a:bodyPr spcFirstLastPara="1" wrap="square" lIns="91425" tIns="91425" rIns="91425" bIns="91425" anchor="b" anchorCtr="0">
            <a:prstTxWarp prst="textPlain">
              <a:avLst>
                <a:gd name="adj" fmla="val 51814"/>
              </a:avLst>
            </a:prstTxWarp>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6000"/>
              <a:buFont typeface="Fredoka One" panose="02000000000000000000"/>
              <a:buNone/>
              <a:defRPr sz="5200" b="0" i="0" u="none" strike="noStrike" cap="none">
                <a:solidFill>
                  <a:schemeClr val="lt1"/>
                </a:solidFill>
                <a:latin typeface="Fredoka One" panose="02000000000000000000"/>
                <a:ea typeface="Fredoka One" panose="02000000000000000000"/>
                <a:cs typeface="Fredoka One" panose="02000000000000000000"/>
                <a:sym typeface="Fredoka One" panose="02000000000000000000"/>
              </a:defRPr>
            </a:lvl1pPr>
            <a:lvl2pPr marR="0" lvl="1"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2pPr>
            <a:lvl3pPr marR="0" lvl="2"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3pPr>
            <a:lvl4pPr marR="0" lvl="3"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4pPr>
            <a:lvl5pPr marR="0" lvl="4"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5pPr>
            <a:lvl6pPr marR="0" lvl="5"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6pPr>
            <a:lvl7pPr marR="0" lvl="6"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7pPr>
            <a:lvl8pPr marR="0" lvl="7"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8pPr>
            <a:lvl9pPr marR="0" lvl="8"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9pPr>
          </a:lstStyle>
          <a:p>
            <a:endParaRPr lang="en-US" sz="9600" dirty="0">
              <a:ln w="28575">
                <a:solidFill>
                  <a:schemeClr val="tx1"/>
                </a:solidFill>
              </a:ln>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nvGrpSpPr>
          <p:cNvPr id="16" name="组合 25"/>
          <p:cNvGrpSpPr/>
          <p:nvPr/>
        </p:nvGrpSpPr>
        <p:grpSpPr>
          <a:xfrm>
            <a:off x="2280160" y="1733138"/>
            <a:ext cx="540000" cy="5400000"/>
            <a:chOff x="4302000" y="1733138"/>
            <a:chExt cx="540000" cy="5400000"/>
          </a:xfrm>
        </p:grpSpPr>
        <p:cxnSp>
          <p:nvCxnSpPr>
            <p:cNvPr id="18" name="直接连接符 5"/>
            <p:cNvCxnSpPr/>
            <p:nvPr/>
          </p:nvCxnSpPr>
          <p:spPr>
            <a:xfrm>
              <a:off x="4552950" y="1733138"/>
              <a:ext cx="0" cy="5400000"/>
            </a:xfrm>
            <a:prstGeom prst="line">
              <a:avLst/>
            </a:prstGeom>
            <a:ln w="38100">
              <a:solidFill>
                <a:srgbClr val="E0C8A1"/>
              </a:solidFill>
            </a:ln>
          </p:spPr>
          <p:style>
            <a:lnRef idx="1">
              <a:schemeClr val="accent1"/>
            </a:lnRef>
            <a:fillRef idx="0">
              <a:schemeClr val="accent1"/>
            </a:fillRef>
            <a:effectRef idx="0">
              <a:schemeClr val="accent1"/>
            </a:effectRef>
            <a:fontRef idx="minor">
              <a:schemeClr val="tx1"/>
            </a:fontRef>
          </p:style>
        </p:cxnSp>
        <p:grpSp>
          <p:nvGrpSpPr>
            <p:cNvPr id="19" name="组合 1"/>
            <p:cNvGrpSpPr/>
            <p:nvPr/>
          </p:nvGrpSpPr>
          <p:grpSpPr>
            <a:xfrm>
              <a:off x="4302000" y="2305050"/>
              <a:ext cx="540000" cy="540000"/>
              <a:chOff x="4724400" y="2305050"/>
              <a:chExt cx="540000" cy="540000"/>
            </a:xfrm>
          </p:grpSpPr>
          <p:sp>
            <p:nvSpPr>
              <p:cNvPr id="26" name="椭圆 9"/>
              <p:cNvSpPr/>
              <p:nvPr/>
            </p:nvSpPr>
            <p:spPr>
              <a:xfrm>
                <a:off x="4922400" y="2503050"/>
                <a:ext cx="144000" cy="144000"/>
              </a:xfrm>
              <a:prstGeom prst="ellipse">
                <a:avLst/>
              </a:prstGeom>
              <a:solidFill>
                <a:srgbClr val="E0C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7" name="椭圆 16"/>
              <p:cNvSpPr/>
              <p:nvPr/>
            </p:nvSpPr>
            <p:spPr>
              <a:xfrm>
                <a:off x="4724400" y="2305050"/>
                <a:ext cx="540000" cy="540000"/>
              </a:xfrm>
              <a:prstGeom prst="ellipse">
                <a:avLst/>
              </a:prstGeom>
              <a:noFill/>
              <a:ln w="38100">
                <a:solidFill>
                  <a:srgbClr val="E0C8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20" name="组合 17"/>
            <p:cNvGrpSpPr/>
            <p:nvPr/>
          </p:nvGrpSpPr>
          <p:grpSpPr>
            <a:xfrm>
              <a:off x="4302000" y="3895725"/>
              <a:ext cx="540000" cy="540000"/>
              <a:chOff x="4724400" y="2305050"/>
              <a:chExt cx="540000" cy="540000"/>
            </a:xfrm>
          </p:grpSpPr>
          <p:sp>
            <p:nvSpPr>
              <p:cNvPr id="24" name="椭圆 18"/>
              <p:cNvSpPr/>
              <p:nvPr/>
            </p:nvSpPr>
            <p:spPr>
              <a:xfrm>
                <a:off x="4922400" y="2503050"/>
                <a:ext cx="144000" cy="144000"/>
              </a:xfrm>
              <a:prstGeom prst="ellipse">
                <a:avLst/>
              </a:prstGeom>
              <a:solidFill>
                <a:srgbClr val="E0C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5" name="椭圆 19"/>
              <p:cNvSpPr/>
              <p:nvPr/>
            </p:nvSpPr>
            <p:spPr>
              <a:xfrm>
                <a:off x="4724400" y="2305050"/>
                <a:ext cx="540000" cy="540000"/>
              </a:xfrm>
              <a:prstGeom prst="ellipse">
                <a:avLst/>
              </a:prstGeom>
              <a:noFill/>
              <a:ln w="38100">
                <a:solidFill>
                  <a:srgbClr val="E0C8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21" name="组合 20"/>
            <p:cNvGrpSpPr/>
            <p:nvPr/>
          </p:nvGrpSpPr>
          <p:grpSpPr>
            <a:xfrm>
              <a:off x="4302000" y="5486400"/>
              <a:ext cx="540000" cy="540000"/>
              <a:chOff x="4724400" y="2305050"/>
              <a:chExt cx="540000" cy="540000"/>
            </a:xfrm>
          </p:grpSpPr>
          <p:sp>
            <p:nvSpPr>
              <p:cNvPr id="22" name="椭圆 21"/>
              <p:cNvSpPr/>
              <p:nvPr/>
            </p:nvSpPr>
            <p:spPr>
              <a:xfrm>
                <a:off x="4922400" y="2503050"/>
                <a:ext cx="144000" cy="144000"/>
              </a:xfrm>
              <a:prstGeom prst="ellipse">
                <a:avLst/>
              </a:prstGeom>
              <a:solidFill>
                <a:srgbClr val="E0C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3" name="椭圆 22"/>
              <p:cNvSpPr/>
              <p:nvPr/>
            </p:nvSpPr>
            <p:spPr>
              <a:xfrm>
                <a:off x="4724400" y="2305050"/>
                <a:ext cx="540000" cy="540000"/>
              </a:xfrm>
              <a:prstGeom prst="ellipse">
                <a:avLst/>
              </a:prstGeom>
              <a:noFill/>
              <a:ln w="38100">
                <a:solidFill>
                  <a:srgbClr val="E0C8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grpSp>
        <p:nvGrpSpPr>
          <p:cNvPr id="29" name="组合 13"/>
          <p:cNvGrpSpPr/>
          <p:nvPr/>
        </p:nvGrpSpPr>
        <p:grpSpPr>
          <a:xfrm>
            <a:off x="1896612" y="1718533"/>
            <a:ext cx="8364988" cy="1718681"/>
            <a:chOff x="4880609" y="1457302"/>
            <a:chExt cx="7824183" cy="1718681"/>
          </a:xfrm>
        </p:grpSpPr>
        <p:pic>
          <p:nvPicPr>
            <p:cNvPr id="30" name="图片 11"/>
            <p:cNvPicPr>
              <a:picLocks noChangeAspect="1"/>
            </p:cNvPicPr>
            <p:nvPr/>
          </p:nvPicPr>
          <p:blipFill rotWithShape="1">
            <a:blip r:embed="rId7" cstate="print">
              <a:extLst>
                <a:ext uri="{28A0092B-C50C-407E-A947-70E740481C1C}">
                  <a14:useLocalDpi xmlns:a14="http://schemas.microsoft.com/office/drawing/2010/main" val="0"/>
                </a:ext>
              </a:extLst>
            </a:blip>
            <a:srcRect l="11613" r="11613"/>
            <a:stretch>
              <a:fillRect/>
            </a:stretch>
          </p:blipFill>
          <p:spPr>
            <a:xfrm>
              <a:off x="5016000" y="1847849"/>
              <a:ext cx="900000" cy="900000"/>
            </a:xfrm>
            <a:prstGeom prst="diamond">
              <a:avLst/>
            </a:prstGeom>
          </p:spPr>
        </p:pic>
        <p:sp>
          <p:nvSpPr>
            <p:cNvPr id="31" name="矩形 3"/>
            <p:cNvSpPr/>
            <p:nvPr/>
          </p:nvSpPr>
          <p:spPr>
            <a:xfrm>
              <a:off x="6096000" y="2715608"/>
              <a:ext cx="5760000" cy="460375"/>
            </a:xfrm>
            <a:prstGeom prst="rect">
              <a:avLst/>
            </a:prstGeom>
          </p:spPr>
          <p:txBody>
            <a:bodyPr wrap="square">
              <a:spAutoFit/>
            </a:bodyPr>
            <a:lstStyle/>
            <a:p>
              <a:pPr>
                <a:lnSpc>
                  <a:spcPct val="150000"/>
                </a:lnSpc>
              </a:pPr>
              <a:endParaRPr lang="zh-CN" altLang="en-US" sz="1600" dirty="0">
                <a:solidFill>
                  <a:srgbClr val="E0C8A1"/>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endParaRPr>
            </a:p>
          </p:txBody>
        </p:sp>
        <p:pic>
          <p:nvPicPr>
            <p:cNvPr id="32" name="图片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80609" y="1725547"/>
              <a:ext cx="1109315" cy="922403"/>
            </a:xfrm>
            <a:prstGeom prst="rect">
              <a:avLst/>
            </a:prstGeom>
          </p:spPr>
        </p:pic>
        <p:sp>
          <p:nvSpPr>
            <p:cNvPr id="33" name="矩形 12"/>
            <p:cNvSpPr/>
            <p:nvPr/>
          </p:nvSpPr>
          <p:spPr>
            <a:xfrm>
              <a:off x="6042874" y="1457302"/>
              <a:ext cx="6661918" cy="1205798"/>
            </a:xfrm>
            <a:prstGeom prst="rect">
              <a:avLst/>
            </a:prstGeom>
            <a:solidFill>
              <a:srgbClr val="FBF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0" i="0" dirty="0">
                  <a:solidFill>
                    <a:srgbClr val="000000"/>
                  </a:solidFill>
                  <a:effectLst/>
                  <a:latin typeface="Arial" panose="020B0604020202020204" pitchFamily="34" charset="0"/>
                  <a:cs typeface="Arial" panose="020B0604020202020204" pitchFamily="34" charset="0"/>
                </a:rPr>
                <a:t> 1. Nắm được diễn biến và hiểu được ý nghĩa của câu chuyện.</a:t>
              </a:r>
              <a:endParaRPr lang="vi-VN" altLang="en-US" sz="2800" b="0" i="0" dirty="0">
                <a:solidFill>
                  <a:srgbClr val="000000"/>
                </a:solidFill>
                <a:effectLst/>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endParaRPr>
            </a:p>
          </p:txBody>
        </p:sp>
      </p:grpSp>
      <p:grpSp>
        <p:nvGrpSpPr>
          <p:cNvPr id="34" name="组合 13"/>
          <p:cNvGrpSpPr/>
          <p:nvPr/>
        </p:nvGrpSpPr>
        <p:grpSpPr>
          <a:xfrm>
            <a:off x="1896612" y="3342262"/>
            <a:ext cx="8364987" cy="1676497"/>
            <a:chOff x="4880609" y="1457302"/>
            <a:chExt cx="8364987" cy="1676497"/>
          </a:xfrm>
        </p:grpSpPr>
        <p:pic>
          <p:nvPicPr>
            <p:cNvPr id="35" name="图片 11"/>
            <p:cNvPicPr>
              <a:picLocks noChangeAspect="1"/>
            </p:cNvPicPr>
            <p:nvPr/>
          </p:nvPicPr>
          <p:blipFill rotWithShape="1">
            <a:blip r:embed="rId7" cstate="print">
              <a:extLst>
                <a:ext uri="{28A0092B-C50C-407E-A947-70E740481C1C}">
                  <a14:useLocalDpi xmlns:a14="http://schemas.microsoft.com/office/drawing/2010/main" val="0"/>
                </a:ext>
              </a:extLst>
            </a:blip>
            <a:srcRect l="11613" r="11613"/>
            <a:stretch>
              <a:fillRect/>
            </a:stretch>
          </p:blipFill>
          <p:spPr>
            <a:xfrm>
              <a:off x="5016000" y="1847849"/>
              <a:ext cx="900000" cy="900000"/>
            </a:xfrm>
            <a:prstGeom prst="diamond">
              <a:avLst/>
            </a:prstGeom>
          </p:spPr>
        </p:pic>
        <p:sp>
          <p:nvSpPr>
            <p:cNvPr id="36" name="矩形 3"/>
            <p:cNvSpPr/>
            <p:nvPr/>
          </p:nvSpPr>
          <p:spPr>
            <a:xfrm>
              <a:off x="6096000" y="2715608"/>
              <a:ext cx="5760000" cy="418191"/>
            </a:xfrm>
            <a:prstGeom prst="rect">
              <a:avLst/>
            </a:prstGeom>
          </p:spPr>
          <p:txBody>
            <a:bodyPr wrap="square">
              <a:spAutoFit/>
            </a:bodyPr>
            <a:lstStyle/>
            <a:p>
              <a:pPr>
                <a:lnSpc>
                  <a:spcPct val="150000"/>
                </a:lnSpc>
              </a:pPr>
              <a:endParaRPr lang="zh-CN" altLang="en-US" sz="1600" dirty="0">
                <a:solidFill>
                  <a:srgbClr val="E0C8A1"/>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endParaRPr>
            </a:p>
          </p:txBody>
        </p:sp>
        <p:pic>
          <p:nvPicPr>
            <p:cNvPr id="37" name="图片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80609" y="1725547"/>
              <a:ext cx="1109315" cy="922403"/>
            </a:xfrm>
            <a:prstGeom prst="rect">
              <a:avLst/>
            </a:prstGeom>
          </p:spPr>
        </p:pic>
        <p:sp>
          <p:nvSpPr>
            <p:cNvPr id="38" name="矩形 12"/>
            <p:cNvSpPr/>
            <p:nvPr/>
          </p:nvSpPr>
          <p:spPr>
            <a:xfrm>
              <a:off x="6042873" y="1457302"/>
              <a:ext cx="7202723" cy="1205798"/>
            </a:xfrm>
            <a:prstGeom prst="rect">
              <a:avLst/>
            </a:prstGeom>
            <a:solidFill>
              <a:srgbClr val="FBF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altLang="zh-CN" sz="2800" dirty="0">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2. Kể lại được rõ ràng từng đoạn và toàn bộ câu chuyện. Lắng nghe và nhận xét đúng lời kể của bạn.</a:t>
              </a:r>
            </a:p>
          </p:txBody>
        </p:sp>
      </p:grpSp>
      <p:grpSp>
        <p:nvGrpSpPr>
          <p:cNvPr id="39" name="组合 13"/>
          <p:cNvGrpSpPr/>
          <p:nvPr/>
        </p:nvGrpSpPr>
        <p:grpSpPr>
          <a:xfrm>
            <a:off x="1896612" y="4927964"/>
            <a:ext cx="8364987" cy="1676497"/>
            <a:chOff x="4880609" y="1457302"/>
            <a:chExt cx="8364987" cy="1676497"/>
          </a:xfrm>
        </p:grpSpPr>
        <p:pic>
          <p:nvPicPr>
            <p:cNvPr id="40" name="图片 11"/>
            <p:cNvPicPr>
              <a:picLocks noChangeAspect="1"/>
            </p:cNvPicPr>
            <p:nvPr/>
          </p:nvPicPr>
          <p:blipFill rotWithShape="1">
            <a:blip r:embed="rId7" cstate="print">
              <a:extLst>
                <a:ext uri="{28A0092B-C50C-407E-A947-70E740481C1C}">
                  <a14:useLocalDpi xmlns:a14="http://schemas.microsoft.com/office/drawing/2010/main" val="0"/>
                </a:ext>
              </a:extLst>
            </a:blip>
            <a:srcRect l="11613" r="11613"/>
            <a:stretch>
              <a:fillRect/>
            </a:stretch>
          </p:blipFill>
          <p:spPr>
            <a:xfrm>
              <a:off x="5016000" y="1847849"/>
              <a:ext cx="900000" cy="900000"/>
            </a:xfrm>
            <a:prstGeom prst="diamond">
              <a:avLst/>
            </a:prstGeom>
          </p:spPr>
        </p:pic>
        <p:sp>
          <p:nvSpPr>
            <p:cNvPr id="41" name="矩形 3"/>
            <p:cNvSpPr/>
            <p:nvPr/>
          </p:nvSpPr>
          <p:spPr>
            <a:xfrm>
              <a:off x="6096000" y="2715608"/>
              <a:ext cx="5760000" cy="418191"/>
            </a:xfrm>
            <a:prstGeom prst="rect">
              <a:avLst/>
            </a:prstGeom>
          </p:spPr>
          <p:txBody>
            <a:bodyPr wrap="square">
              <a:spAutoFit/>
            </a:bodyPr>
            <a:lstStyle/>
            <a:p>
              <a:pPr>
                <a:lnSpc>
                  <a:spcPct val="150000"/>
                </a:lnSpc>
              </a:pPr>
              <a:endParaRPr lang="zh-CN" altLang="en-US" sz="1600" dirty="0">
                <a:solidFill>
                  <a:srgbClr val="E0C8A1"/>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endParaRPr>
            </a:p>
          </p:txBody>
        </p:sp>
        <p:pic>
          <p:nvPicPr>
            <p:cNvPr id="42" name="图片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80609" y="1725547"/>
              <a:ext cx="1109315" cy="922403"/>
            </a:xfrm>
            <a:prstGeom prst="rect">
              <a:avLst/>
            </a:prstGeom>
          </p:spPr>
        </p:pic>
        <p:sp>
          <p:nvSpPr>
            <p:cNvPr id="43" name="矩形 12"/>
            <p:cNvSpPr/>
            <p:nvPr/>
          </p:nvSpPr>
          <p:spPr>
            <a:xfrm>
              <a:off x="6042873" y="1457302"/>
              <a:ext cx="7202723" cy="1449254"/>
            </a:xfrm>
            <a:prstGeom prst="rect">
              <a:avLst/>
            </a:prstGeom>
            <a:solidFill>
              <a:srgbClr val="FBF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altLang="zh-CN" sz="2800" dirty="0">
                  <a:solidFill>
                    <a:schemeClr val="tx1"/>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3. Có thái độ, lập trường vững vàng trong công việc, hoàn thành tốt các nhiệm vụ được giao.</a:t>
              </a:r>
            </a:p>
          </p:txBody>
        </p:sp>
      </p:grpSp>
      <p:pic>
        <p:nvPicPr>
          <p:cNvPr id="44" name="图片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780530" y="192430"/>
            <a:ext cx="3171215" cy="47661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left)">
                                      <p:cBhvr>
                                        <p:cTn id="15" dur="500"/>
                                        <p:tgtEl>
                                          <p:spTgt spid="34"/>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wipe(left)">
                                      <p:cBhvr>
                                        <p:cTn id="19" dur="500"/>
                                        <p:tgtEl>
                                          <p:spTgt spid="39"/>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wipe(up)">
                                      <p:cBhvr>
                                        <p:cTn id="23"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183222" y="337336"/>
            <a:ext cx="11825555" cy="584775"/>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err="1">
                <a:latin typeface="Times New Roman" panose="02020603050405020304" pitchFamily="18" charset="0"/>
                <a:cs typeface="Times New Roman" panose="02020603050405020304" pitchFamily="18" charset="0"/>
              </a:rPr>
              <a:t>Câu</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chuyện</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về</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chiếc</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đồng</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hồ</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của</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Bác</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khiến</a:t>
            </a:r>
            <a:r>
              <a:rPr lang="en-US" altLang="en-US" sz="3200" b="1" dirty="0">
                <a:latin typeface="Times New Roman" panose="02020603050405020304" pitchFamily="18" charset="0"/>
                <a:cs typeface="Times New Roman" panose="02020603050405020304" pitchFamily="18" charset="0"/>
              </a:rPr>
              <a:t> ai </a:t>
            </a:r>
            <a:r>
              <a:rPr lang="en-US" altLang="en-US" sz="3200" b="1" dirty="0" err="1">
                <a:latin typeface="Times New Roman" panose="02020603050405020304" pitchFamily="18" charset="0"/>
                <a:cs typeface="Times New Roman" panose="02020603050405020304" pitchFamily="18" charset="0"/>
              </a:rPr>
              <a:t>nấy</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đều</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thấm</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thía</a:t>
            </a:r>
            <a:r>
              <a:rPr lang="en-US" altLang="en-US" sz="3200" b="1" dirty="0">
                <a:latin typeface="Times New Roman" panose="02020603050405020304" pitchFamily="18" charset="0"/>
                <a:cs typeface="Times New Roman" panose="02020603050405020304" pitchFamily="18" charset="0"/>
              </a:rPr>
              <a:t>.</a:t>
            </a:r>
            <a:endParaRPr lang="vi-VN" altLang="en-US" sz="3200" b="1" dirty="0">
              <a:latin typeface="Times New Roman" panose="02020603050405020304" pitchFamily="18" charset="0"/>
              <a:cs typeface="Times New Roman" panose="02020603050405020304" pitchFamily="18" charset="0"/>
            </a:endParaRPr>
          </a:p>
        </p:txBody>
      </p:sp>
      <p:grpSp>
        <p:nvGrpSpPr>
          <p:cNvPr id="2" name="Group 1"/>
          <p:cNvGrpSpPr/>
          <p:nvPr/>
        </p:nvGrpSpPr>
        <p:grpSpPr>
          <a:xfrm>
            <a:off x="871977" y="1181528"/>
            <a:ext cx="10448043" cy="5325951"/>
            <a:chOff x="871977" y="1181528"/>
            <a:chExt cx="10448043" cy="5325951"/>
          </a:xfrm>
        </p:grpSpPr>
        <p:pic>
          <p:nvPicPr>
            <p:cNvPr id="24578" name="Picture 2" descr="dong4"/>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87151" y="1181528"/>
              <a:ext cx="10417698" cy="5260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871977" y="6290630"/>
              <a:ext cx="10448043" cy="216849"/>
            </a:xfrm>
            <a:prstGeom prst="rect">
              <a:avLst/>
            </a:prstGeom>
            <a:solidFill>
              <a:srgbClr val="F4F3D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t="80288" r="41526"/>
          <a:stretch>
            <a:fillRect/>
          </a:stretch>
        </p:blipFill>
        <p:spPr>
          <a:xfrm>
            <a:off x="1" y="5189838"/>
            <a:ext cx="12191999" cy="1668162"/>
          </a:xfrm>
          <a:prstGeom prst="rect">
            <a:avLst/>
          </a:prstGeom>
        </p:spPr>
      </p:pic>
      <p:pic>
        <p:nvPicPr>
          <p:cNvPr id="9" name="Picture 8"/>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foregroundMark x1="24121" y1="26135" x2="43291" y2="27730"/>
                        <a14:foregroundMark x1="46965" y1="22209" x2="61502" y2="28957"/>
                        <a14:foregroundMark x1="36581" y1="20123" x2="34505" y2="32515"/>
                        <a14:foregroundMark x1="54792" y1="19387" x2="61502" y2="26135"/>
                        <a14:foregroundMark x1="36102" y1="17301" x2="26198" y2="31779"/>
                        <a14:foregroundMark x1="35463" y1="20613" x2="41693" y2="30184"/>
                        <a14:foregroundMark x1="2716" y1="80245" x2="45367" y2="74233"/>
                        <a14:foregroundMark x1="50639" y1="76687" x2="70927" y2="76687"/>
                        <a14:foregroundMark x1="78275" y1="65399" x2="78275" y2="65399"/>
                        <a14:foregroundMark x1="93291" y1="69080" x2="93291" y2="69080"/>
                        <a14:foregroundMark x1="82428" y1="73374" x2="82428" y2="73374"/>
                        <a14:foregroundMark x1="76677" y1="61350" x2="81470" y2="64172"/>
                        <a14:foregroundMark x1="88498" y1="67362" x2="92173" y2="69080"/>
                        <a14:foregroundMark x1="81150" y1="73742" x2="85144" y2="74233"/>
                        <a14:foregroundMark x1="76038" y1="70184" x2="76038" y2="70184"/>
                        <a14:foregroundMark x1="70288" y1="75706" x2="70288" y2="75706"/>
                        <a14:foregroundMark x1="72684" y1="72515" x2="72684" y2="72515"/>
                        <a14:foregroundMark x1="2556" y1="82209" x2="22045" y2="78896"/>
                      </a14:backgroundRemoval>
                    </a14:imgEffect>
                  </a14:imgLayer>
                </a14:imgProps>
              </a:ext>
            </a:extLst>
          </a:blip>
          <a:stretch>
            <a:fillRect/>
          </a:stretch>
        </p:blipFill>
        <p:spPr>
          <a:xfrm flipH="1">
            <a:off x="9982214" y="244587"/>
            <a:ext cx="2048907" cy="2664233"/>
          </a:xfrm>
          <a:prstGeom prst="rect">
            <a:avLst/>
          </a:prstGeom>
        </p:spPr>
      </p:pic>
      <p:pic>
        <p:nvPicPr>
          <p:cNvPr id="26" name="图片 19"/>
          <p:cNvPicPr>
            <a:picLocks noChangeAspect="1"/>
          </p:cNvPicPr>
          <p:nvPr/>
        </p:nvPicPr>
        <p:blipFill>
          <a:blip r:embed="rId6"/>
          <a:stretch>
            <a:fillRect/>
          </a:stretch>
        </p:blipFill>
        <p:spPr>
          <a:xfrm>
            <a:off x="-75190" y="2138958"/>
            <a:ext cx="1975236" cy="4502000"/>
          </a:xfrm>
          <a:prstGeom prst="rect">
            <a:avLst/>
          </a:prstGeom>
        </p:spPr>
      </p:pic>
      <p:sp>
        <p:nvSpPr>
          <p:cNvPr id="28" name="Rectangle 27"/>
          <p:cNvSpPr/>
          <p:nvPr/>
        </p:nvSpPr>
        <p:spPr>
          <a:xfrm>
            <a:off x="2206876" y="476362"/>
            <a:ext cx="7672705" cy="1198880"/>
          </a:xfrm>
          <a:prstGeom prst="rect">
            <a:avLst/>
          </a:prstGeom>
          <a:noFill/>
        </p:spPr>
        <p:txBody>
          <a:bodyPr wrap="none" lIns="91440" tIns="45720" rIns="91440" bIns="45720">
            <a:spAutoFit/>
          </a:bodyPr>
          <a:lstStyle/>
          <a:p>
            <a:pPr algn="ctr"/>
            <a:r>
              <a:rPr lang="vi-VN" sz="7200" b="0" cap="none" spc="0" dirty="0">
                <a:ln w="0">
                  <a:solidFill>
                    <a:srgbClr val="FF6600"/>
                  </a:solidFill>
                </a:ln>
                <a:solidFill>
                  <a:srgbClr val="FF660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Tiêu chí đánh giá :</a:t>
            </a:r>
          </a:p>
        </p:txBody>
      </p:sp>
      <p:graphicFrame>
        <p:nvGraphicFramePr>
          <p:cNvPr id="2" name="Table 1"/>
          <p:cNvGraphicFramePr>
            <a:graphicFrameLocks noGrp="1"/>
          </p:cNvGraphicFramePr>
          <p:nvPr/>
        </p:nvGraphicFramePr>
        <p:xfrm>
          <a:off x="1681386" y="1618985"/>
          <a:ext cx="8677526" cy="3928872"/>
        </p:xfrm>
        <a:graphic>
          <a:graphicData uri="http://schemas.openxmlformats.org/drawingml/2006/table">
            <a:tbl>
              <a:tblPr firstRow="1" bandRow="1">
                <a:tableStyleId>{F5AB1C69-6EDB-4FF4-983F-18BD219EF322}</a:tableStyleId>
              </a:tblPr>
              <a:tblGrid>
                <a:gridCol w="4338763">
                  <a:extLst>
                    <a:ext uri="{9D8B030D-6E8A-4147-A177-3AD203B41FA5}">
                      <a16:colId xmlns:a16="http://schemas.microsoft.com/office/drawing/2014/main" val="20000"/>
                    </a:ext>
                  </a:extLst>
                </a:gridCol>
                <a:gridCol w="4338763">
                  <a:extLst>
                    <a:ext uri="{9D8B030D-6E8A-4147-A177-3AD203B41FA5}">
                      <a16:colId xmlns:a16="http://schemas.microsoft.com/office/drawing/2014/main" val="20001"/>
                    </a:ext>
                  </a:extLst>
                </a:gridCol>
              </a:tblGrid>
              <a:tr h="768125">
                <a:tc>
                  <a:txBody>
                    <a:bodyPr/>
                    <a:lstStyle/>
                    <a:p>
                      <a:pPr algn="ctr">
                        <a:lnSpc>
                          <a:spcPct val="150000"/>
                        </a:lnSpc>
                        <a:spcBef>
                          <a:spcPts val="600"/>
                        </a:spcBef>
                      </a:pPr>
                      <a:r>
                        <a:rPr lang="vi-VN" sz="4000" dirty="0">
                          <a:solidFill>
                            <a:schemeClr val="tx1"/>
                          </a:solidFill>
                          <a:latin typeface="Calibri (Body)"/>
                        </a:rPr>
                        <a:t>Người</a:t>
                      </a:r>
                      <a:r>
                        <a:rPr lang="vi-VN" sz="4000" baseline="0" dirty="0">
                          <a:solidFill>
                            <a:schemeClr val="tx1"/>
                          </a:solidFill>
                          <a:latin typeface="Calibri (Body)"/>
                        </a:rPr>
                        <a:t> kể chuyện</a:t>
                      </a:r>
                      <a:endParaRPr lang="en-US" sz="4000" dirty="0">
                        <a:solidFill>
                          <a:schemeClr val="tx1"/>
                        </a:solidFill>
                        <a:latin typeface="Calibri (Body)"/>
                      </a:endParaRPr>
                    </a:p>
                  </a:txBody>
                  <a:tcPr>
                    <a:solidFill>
                      <a:schemeClr val="accent4">
                        <a:lumMod val="20000"/>
                        <a:lumOff val="80000"/>
                      </a:schemeClr>
                    </a:solidFill>
                  </a:tcPr>
                </a:tc>
                <a:tc>
                  <a:txBody>
                    <a:bodyPr/>
                    <a:lstStyle/>
                    <a:p>
                      <a:pPr algn="ctr">
                        <a:lnSpc>
                          <a:spcPct val="150000"/>
                        </a:lnSpc>
                        <a:spcBef>
                          <a:spcPts val="600"/>
                        </a:spcBef>
                      </a:pPr>
                      <a:r>
                        <a:rPr lang="vi-VN" sz="4000" dirty="0">
                          <a:solidFill>
                            <a:schemeClr val="tx1"/>
                          </a:solidFill>
                          <a:latin typeface="Calibri (Body)"/>
                        </a:rPr>
                        <a:t>Người</a:t>
                      </a:r>
                      <a:r>
                        <a:rPr lang="vi-VN" sz="4000" baseline="0" dirty="0">
                          <a:solidFill>
                            <a:schemeClr val="tx1"/>
                          </a:solidFill>
                          <a:latin typeface="Calibri (Body)"/>
                        </a:rPr>
                        <a:t> nghe</a:t>
                      </a:r>
                      <a:endParaRPr lang="en-US" sz="4000" dirty="0">
                        <a:solidFill>
                          <a:schemeClr val="tx1"/>
                        </a:solidFill>
                        <a:latin typeface="Calibri (Body)"/>
                      </a:endParaRPr>
                    </a:p>
                  </a:txBody>
                  <a:tcPr>
                    <a:solidFill>
                      <a:schemeClr val="accent4">
                        <a:lumMod val="20000"/>
                        <a:lumOff val="80000"/>
                      </a:schemeClr>
                    </a:solidFill>
                  </a:tcPr>
                </a:tc>
                <a:extLst>
                  <a:ext uri="{0D108BD9-81ED-4DB2-BD59-A6C34878D82A}">
                    <a16:rowId xmlns:a16="http://schemas.microsoft.com/office/drawing/2014/main" val="10000"/>
                  </a:ext>
                </a:extLst>
              </a:tr>
              <a:tr h="2980722">
                <a:tc>
                  <a:txBody>
                    <a:bodyPr/>
                    <a:lstStyle/>
                    <a:p>
                      <a:pPr marL="457200" indent="-457200" algn="l">
                        <a:buFontTx/>
                        <a:buChar char="-"/>
                      </a:pPr>
                      <a:r>
                        <a:rPr lang="vi-VN" sz="3200" baseline="0" dirty="0">
                          <a:latin typeface="+mn-lt"/>
                        </a:rPr>
                        <a:t>Kể rõ ràng, </a:t>
                      </a:r>
                      <a:r>
                        <a:rPr lang="en-US" sz="3200" baseline="0" dirty="0" err="1">
                          <a:latin typeface="Arial" panose="020B0604020202020204" pitchFamily="34" charset="0"/>
                          <a:cs typeface="Arial" panose="020B0604020202020204" pitchFamily="34" charset="0"/>
                        </a:rPr>
                        <a:t>đúng</a:t>
                      </a:r>
                      <a:r>
                        <a:rPr lang="en-US" sz="3200" baseline="0" dirty="0">
                          <a:latin typeface="Arial" panose="020B0604020202020204" pitchFamily="34" charset="0"/>
                          <a:cs typeface="Arial" panose="020B0604020202020204" pitchFamily="34" charset="0"/>
                        </a:rPr>
                        <a:t> </a:t>
                      </a:r>
                      <a:r>
                        <a:rPr lang="en-US" sz="3200" baseline="0" dirty="0" err="1">
                          <a:latin typeface="Arial" panose="020B0604020202020204" pitchFamily="34" charset="0"/>
                          <a:cs typeface="Arial" panose="020B0604020202020204" pitchFamily="34" charset="0"/>
                        </a:rPr>
                        <a:t>cốt</a:t>
                      </a:r>
                      <a:r>
                        <a:rPr lang="en-US" sz="3200" baseline="0" dirty="0">
                          <a:latin typeface="Arial" panose="020B0604020202020204" pitchFamily="34" charset="0"/>
                          <a:cs typeface="Arial" panose="020B0604020202020204" pitchFamily="34" charset="0"/>
                        </a:rPr>
                        <a:t> </a:t>
                      </a:r>
                      <a:r>
                        <a:rPr lang="en-US" sz="3200" baseline="0" dirty="0" err="1">
                          <a:latin typeface="Arial" panose="020B0604020202020204" pitchFamily="34" charset="0"/>
                          <a:cs typeface="Arial" panose="020B0604020202020204" pitchFamily="34" charset="0"/>
                        </a:rPr>
                        <a:t>truyện</a:t>
                      </a:r>
                      <a:endParaRPr lang="vi-VN" sz="3200" baseline="0" dirty="0">
                        <a:latin typeface="Arial" panose="020B0604020202020204" pitchFamily="34" charset="0"/>
                        <a:cs typeface="Arial" panose="020B0604020202020204" pitchFamily="34" charset="0"/>
                      </a:endParaRPr>
                    </a:p>
                    <a:p>
                      <a:pPr marL="457200" indent="-457200" algn="l">
                        <a:buFontTx/>
                        <a:buChar char="-"/>
                      </a:pPr>
                      <a:r>
                        <a:rPr lang="vi-VN" sz="3200" baseline="0" dirty="0">
                          <a:latin typeface="+mn-lt"/>
                        </a:rPr>
                        <a:t>Nêu được ý nghĩa câu chuyện.</a:t>
                      </a:r>
                    </a:p>
                    <a:p>
                      <a:pPr marL="457200" indent="-457200" algn="l">
                        <a:buFontTx/>
                        <a:buChar char="-"/>
                      </a:pPr>
                      <a:r>
                        <a:rPr lang="vi-VN" sz="3200" baseline="0" dirty="0">
                          <a:latin typeface="+mn-lt"/>
                        </a:rPr>
                        <a:t>Đảm bảo </a:t>
                      </a:r>
                      <a:r>
                        <a:rPr lang="vi-VN" sz="3200" baseline="0" dirty="0" err="1">
                          <a:latin typeface="+mn-lt"/>
                        </a:rPr>
                        <a:t>thời</a:t>
                      </a:r>
                      <a:r>
                        <a:rPr lang="vi-VN" sz="3200" baseline="0" dirty="0">
                          <a:latin typeface="+mn-lt"/>
                        </a:rPr>
                        <a:t> gian</a:t>
                      </a:r>
                      <a:r>
                        <a:rPr lang="en-US" sz="3200" baseline="0" dirty="0">
                          <a:latin typeface="+mn-lt"/>
                        </a:rPr>
                        <a:t> </a:t>
                      </a:r>
                      <a:r>
                        <a:rPr lang="en-US" sz="3200" baseline="0" dirty="0" err="1">
                          <a:latin typeface="Arial" panose="020B0604020202020204" pitchFamily="34" charset="0"/>
                          <a:cs typeface="Arial" panose="020B0604020202020204" pitchFamily="34" charset="0"/>
                        </a:rPr>
                        <a:t>kể</a:t>
                      </a:r>
                      <a:r>
                        <a:rPr lang="en-US" sz="3200" baseline="0" dirty="0">
                          <a:latin typeface="Arial" panose="020B0604020202020204" pitchFamily="34" charset="0"/>
                          <a:cs typeface="Arial" panose="020B0604020202020204" pitchFamily="34" charset="0"/>
                        </a:rPr>
                        <a:t> </a:t>
                      </a:r>
                      <a:r>
                        <a:rPr lang="en-US" sz="3200" baseline="0" dirty="0" err="1">
                          <a:latin typeface="Arial" panose="020B0604020202020204" pitchFamily="34" charset="0"/>
                          <a:cs typeface="Arial" panose="020B0604020202020204" pitchFamily="34" charset="0"/>
                        </a:rPr>
                        <a:t>chuyện</a:t>
                      </a:r>
                      <a:endParaRPr lang="en-US" sz="3200" dirty="0">
                        <a:latin typeface="Arial" panose="020B0604020202020204" pitchFamily="34" charset="0"/>
                        <a:cs typeface="Arial" panose="020B0604020202020204" pitchFamily="34" charset="0"/>
                      </a:endParaRPr>
                    </a:p>
                  </a:txBody>
                  <a:tcPr>
                    <a:solidFill>
                      <a:schemeClr val="accent6">
                        <a:lumMod val="20000"/>
                        <a:lumOff val="80000"/>
                      </a:schemeClr>
                    </a:solidFill>
                  </a:tcPr>
                </a:tc>
                <a:tc>
                  <a:txBody>
                    <a:bodyPr/>
                    <a:lstStyle/>
                    <a:p>
                      <a:pPr marL="457200" indent="-457200" algn="l">
                        <a:buFontTx/>
                        <a:buChar char="-"/>
                      </a:pPr>
                      <a:r>
                        <a:rPr lang="en-US" sz="3200" baseline="0" dirty="0">
                          <a:latin typeface="Arial" panose="020B0604020202020204" pitchFamily="34" charset="0"/>
                          <a:cs typeface="Arial" panose="020B0604020202020204" pitchFamily="34" charset="0"/>
                        </a:rPr>
                        <a:t>C</a:t>
                      </a:r>
                      <a:r>
                        <a:rPr lang="vi-VN" sz="3200" baseline="0" dirty="0">
                          <a:latin typeface="+mn-lt"/>
                        </a:rPr>
                        <a:t>hăm </a:t>
                      </a:r>
                      <a:r>
                        <a:rPr lang="vi-VN" sz="3200" baseline="0" dirty="0" err="1">
                          <a:latin typeface="+mn-lt"/>
                        </a:rPr>
                        <a:t>chú</a:t>
                      </a:r>
                      <a:r>
                        <a:rPr lang="en-US" sz="3200" baseline="0" dirty="0">
                          <a:latin typeface="+mn-lt"/>
                        </a:rPr>
                        <a:t> </a:t>
                      </a:r>
                      <a:r>
                        <a:rPr lang="en-US" sz="3200" baseline="0" dirty="0">
                          <a:latin typeface="Arial" panose="020B0604020202020204" pitchFamily="34" charset="0"/>
                          <a:cs typeface="Arial" panose="020B0604020202020204" pitchFamily="34" charset="0"/>
                        </a:rPr>
                        <a:t>l</a:t>
                      </a:r>
                      <a:r>
                        <a:rPr lang="vi-VN" sz="3200" dirty="0" err="1">
                          <a:latin typeface="+mn-lt"/>
                        </a:rPr>
                        <a:t>ắng</a:t>
                      </a:r>
                      <a:r>
                        <a:rPr lang="vi-VN" sz="3200" baseline="0" dirty="0">
                          <a:latin typeface="+mn-lt"/>
                        </a:rPr>
                        <a:t> nghe</a:t>
                      </a:r>
                    </a:p>
                    <a:p>
                      <a:pPr marL="457200" indent="-457200" algn="l">
                        <a:buFontTx/>
                        <a:buChar char="-"/>
                      </a:pPr>
                      <a:r>
                        <a:rPr lang="vi-VN" sz="3200" baseline="0" dirty="0">
                          <a:latin typeface="+mn-lt"/>
                        </a:rPr>
                        <a:t>Phản hồi tích cực:</a:t>
                      </a:r>
                    </a:p>
                    <a:p>
                      <a:pPr marL="0" indent="0" algn="l">
                        <a:buFontTx/>
                        <a:buNone/>
                      </a:pPr>
                      <a:r>
                        <a:rPr lang="vi-VN" sz="3200" baseline="0" dirty="0">
                          <a:latin typeface="+mn-lt"/>
                        </a:rPr>
                        <a:t>+ Điều em ấn tượng</a:t>
                      </a:r>
                    </a:p>
                    <a:p>
                      <a:pPr marL="0" indent="0" algn="l">
                        <a:buFontTx/>
                        <a:buNone/>
                      </a:pPr>
                      <a:r>
                        <a:rPr lang="vi-VN" sz="3200" baseline="0" dirty="0">
                          <a:latin typeface="+mn-lt"/>
                        </a:rPr>
                        <a:t>+ Điều em góp ý</a:t>
                      </a:r>
                    </a:p>
                    <a:p>
                      <a:pPr marL="0" indent="0" algn="l">
                        <a:buFontTx/>
                        <a:buNone/>
                      </a:pPr>
                      <a:r>
                        <a:rPr lang="vi-VN" sz="3200" baseline="0" dirty="0">
                          <a:latin typeface="+mn-lt"/>
                        </a:rPr>
                        <a:t>+ Điều em </a:t>
                      </a:r>
                      <a:r>
                        <a:rPr lang="en-US" sz="3200" u="none" baseline="0" dirty="0" err="1">
                          <a:latin typeface="Arial" panose="020B0604020202020204" pitchFamily="34" charset="0"/>
                          <a:cs typeface="Arial" panose="020B0604020202020204" pitchFamily="34" charset="0"/>
                        </a:rPr>
                        <a:t>băn</a:t>
                      </a:r>
                      <a:r>
                        <a:rPr lang="en-US" sz="3200" u="none" baseline="0" dirty="0">
                          <a:latin typeface="Arial" panose="020B0604020202020204" pitchFamily="34" charset="0"/>
                          <a:cs typeface="Arial" panose="020B0604020202020204" pitchFamily="34" charset="0"/>
                        </a:rPr>
                        <a:t> </a:t>
                      </a:r>
                      <a:r>
                        <a:rPr lang="en-US" sz="3200" u="none" baseline="0" dirty="0" err="1">
                          <a:latin typeface="Arial" panose="020B0604020202020204" pitchFamily="34" charset="0"/>
                          <a:cs typeface="Arial" panose="020B0604020202020204" pitchFamily="34" charset="0"/>
                        </a:rPr>
                        <a:t>khoăn</a:t>
                      </a:r>
                      <a:endParaRPr lang="en-US" sz="3200" u="none" dirty="0">
                        <a:latin typeface="Arial" panose="020B0604020202020204" pitchFamily="34" charset="0"/>
                        <a:cs typeface="Arial" panose="020B0604020202020204" pitchFamily="34" charset="0"/>
                      </a:endParaRPr>
                    </a:p>
                  </a:txBody>
                  <a:tcPr>
                    <a:solidFill>
                      <a:schemeClr val="accent6">
                        <a:lumMod val="20000"/>
                        <a:lumOff val="80000"/>
                      </a:schemeClr>
                    </a:solidFill>
                  </a:tcPr>
                </a:tc>
                <a:extLst>
                  <a:ext uri="{0D108BD9-81ED-4DB2-BD59-A6C34878D82A}">
                    <a16:rowId xmlns:a16="http://schemas.microsoft.com/office/drawing/2014/main" val="10001"/>
                  </a:ext>
                </a:extLst>
              </a:tr>
            </a:tbl>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000">
        <p15:prstTrans prst="pageCurlDouble"/>
      </p:transition>
    </mc:Choice>
    <mc:Fallback xmlns="">
      <p:transition spd="slow"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rong do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7275"/>
            <a:ext cx="12192000" cy="897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3" descr="Anh 1_ti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498764"/>
            <a:ext cx="6009217" cy="3100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4" descr="anh 4_ti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9219" y="3602182"/>
            <a:ext cx="6182780" cy="3255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5" descr="Anh 2_tin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09219" y="498764"/>
            <a:ext cx="6182781" cy="3103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6" descr="Anh 3_tin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 y="3602182"/>
            <a:ext cx="6009218" cy="3255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p:nvSpPr>
        <p:spPr bwMode="auto">
          <a:xfrm>
            <a:off x="3466910" y="0"/>
            <a:ext cx="5084618" cy="523220"/>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800" b="1" i="1" dirty="0" err="1">
                <a:solidFill>
                  <a:srgbClr val="FF0000"/>
                </a:solidFill>
                <a:latin typeface="Times New Roman" panose="02020603050405020304" pitchFamily="18" charset="0"/>
                <a:cs typeface="Times New Roman" panose="02020603050405020304" pitchFamily="18" charset="0"/>
              </a:rPr>
              <a:t>Kể</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lại</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toàn</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bộ</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câu</a:t>
            </a:r>
            <a:r>
              <a:rPr lang="en-US" altLang="en-US" sz="2800" b="1" i="1" dirty="0">
                <a:solidFill>
                  <a:srgbClr val="FF0000"/>
                </a:solidFill>
                <a:latin typeface="Times New Roman" panose="02020603050405020304" pitchFamily="18" charset="0"/>
                <a:cs typeface="Times New Roman" panose="02020603050405020304" pitchFamily="18" charset="0"/>
              </a:rPr>
              <a:t> </a:t>
            </a:r>
            <a:r>
              <a:rPr lang="en-US" altLang="en-US" sz="2800" b="1" i="1" dirty="0" err="1">
                <a:solidFill>
                  <a:srgbClr val="FF0000"/>
                </a:solidFill>
                <a:latin typeface="Times New Roman" panose="02020603050405020304" pitchFamily="18" charset="0"/>
                <a:cs typeface="Times New Roman" panose="02020603050405020304" pitchFamily="18" charset="0"/>
              </a:rPr>
              <a:t>chuyện</a:t>
            </a:r>
            <a:r>
              <a:rPr lang="en-US" altLang="en-US" sz="2800" b="1" i="1" dirty="0">
                <a:solidFill>
                  <a:srgbClr val="FF0000"/>
                </a:solidFill>
                <a:latin typeface="Times New Roman" panose="02020603050405020304" pitchFamily="18" charset="0"/>
                <a:cs typeface="Times New Roman" panose="02020603050405020304" pitchFamily="18" charset="0"/>
              </a:rPr>
              <a:t> </a:t>
            </a:r>
            <a:endParaRPr lang="vi-VN" altLang="en-US" sz="2800" b="1" i="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2000"/>
                                        <p:tgtEl>
                                          <p:spTgt spid="7">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2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3">
            <a:extLst>
              <a:ext uri="{28A0092B-C50C-407E-A947-70E740481C1C}">
                <a14:useLocalDpi xmlns:a14="http://schemas.microsoft.com/office/drawing/2010/main" val="0"/>
              </a:ext>
            </a:extLst>
          </a:blip>
          <a:srcRect t="67901"/>
          <a:stretch>
            <a:fillRect/>
          </a:stretch>
        </p:blipFill>
        <p:spPr>
          <a:xfrm>
            <a:off x="-734292" y="5043055"/>
            <a:ext cx="10058400" cy="1814945"/>
          </a:xfrm>
          <a:prstGeom prst="rect">
            <a:avLst/>
          </a:prstGeom>
        </p:spPr>
      </p:pic>
      <p:pic>
        <p:nvPicPr>
          <p:cNvPr id="8" name="图片 7"/>
          <p:cNvPicPr>
            <a:picLocks noChangeAspect="1"/>
          </p:cNvPicPr>
          <p:nvPr/>
        </p:nvPicPr>
        <p:blipFill rotWithShape="1">
          <a:blip r:embed="rId3">
            <a:extLst>
              <a:ext uri="{28A0092B-C50C-407E-A947-70E740481C1C}">
                <a14:useLocalDpi xmlns:a14="http://schemas.microsoft.com/office/drawing/2010/main" val="0"/>
              </a:ext>
            </a:extLst>
          </a:blip>
          <a:srcRect l="46884" t="67901"/>
          <a:stretch>
            <a:fillRect/>
          </a:stretch>
        </p:blipFill>
        <p:spPr>
          <a:xfrm flipH="1">
            <a:off x="6816436" y="5043055"/>
            <a:ext cx="5342613" cy="1814945"/>
          </a:xfrm>
          <a:prstGeom prst="rect">
            <a:avLst/>
          </a:prstGeom>
        </p:spPr>
      </p:pic>
      <p:sp>
        <p:nvSpPr>
          <p:cNvPr id="12" name="TextBox 11"/>
          <p:cNvSpPr txBox="1">
            <a:spLocks noChangeArrowheads="1"/>
          </p:cNvSpPr>
          <p:nvPr/>
        </p:nvSpPr>
        <p:spPr bwMode="auto">
          <a:xfrm>
            <a:off x="2592154" y="3514258"/>
            <a:ext cx="8448564" cy="646331"/>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b="1" i="1" dirty="0">
                <a:solidFill>
                  <a:srgbClr val="FF0000"/>
                </a:solidFill>
                <a:cs typeface="Arial" panose="020B0604020202020204" pitchFamily="34" charset="0"/>
              </a:rPr>
              <a:t>4. </a:t>
            </a:r>
            <a:r>
              <a:rPr lang="en-US" altLang="en-US" sz="3600" b="1" i="1" dirty="0" err="1">
                <a:solidFill>
                  <a:srgbClr val="FF0000"/>
                </a:solidFill>
                <a:cs typeface="Arial" panose="020B0604020202020204" pitchFamily="34" charset="0"/>
              </a:rPr>
              <a:t>Tìm</a:t>
            </a:r>
            <a:r>
              <a:rPr lang="en-US" altLang="en-US" sz="3600" b="1" i="1" dirty="0">
                <a:solidFill>
                  <a:srgbClr val="FF0000"/>
                </a:solidFill>
                <a:cs typeface="Arial" panose="020B0604020202020204" pitchFamily="34" charset="0"/>
              </a:rPr>
              <a:t> </a:t>
            </a:r>
            <a:r>
              <a:rPr lang="en-US" altLang="en-US" sz="3600" b="1" i="1" dirty="0" err="1">
                <a:solidFill>
                  <a:srgbClr val="FF0000"/>
                </a:solidFill>
                <a:cs typeface="Arial" panose="020B0604020202020204" pitchFamily="34" charset="0"/>
              </a:rPr>
              <a:t>hiểu</a:t>
            </a:r>
            <a:r>
              <a:rPr lang="en-US" altLang="en-US" sz="3600" b="1" i="1" dirty="0">
                <a:solidFill>
                  <a:srgbClr val="FF0000"/>
                </a:solidFill>
                <a:cs typeface="Arial" panose="020B0604020202020204" pitchFamily="34" charset="0"/>
              </a:rPr>
              <a:t> ý </a:t>
            </a:r>
            <a:r>
              <a:rPr lang="en-US" altLang="en-US" sz="3600" b="1" i="1" dirty="0" err="1">
                <a:solidFill>
                  <a:srgbClr val="FF0000"/>
                </a:solidFill>
                <a:cs typeface="Arial" panose="020B0604020202020204" pitchFamily="34" charset="0"/>
              </a:rPr>
              <a:t>nghĩa</a:t>
            </a:r>
            <a:r>
              <a:rPr lang="en-US" altLang="en-US" sz="3600" b="1" i="1" dirty="0">
                <a:solidFill>
                  <a:srgbClr val="FF0000"/>
                </a:solidFill>
                <a:cs typeface="Arial" panose="020B0604020202020204" pitchFamily="34" charset="0"/>
              </a:rPr>
              <a:t> </a:t>
            </a:r>
            <a:r>
              <a:rPr lang="en-US" altLang="en-US" sz="3600" b="1" i="1" dirty="0" err="1">
                <a:solidFill>
                  <a:srgbClr val="FF0000"/>
                </a:solidFill>
                <a:cs typeface="Arial" panose="020B0604020202020204" pitchFamily="34" charset="0"/>
              </a:rPr>
              <a:t>câu</a:t>
            </a:r>
            <a:r>
              <a:rPr lang="en-US" altLang="en-US" sz="3600" b="1" i="1" dirty="0">
                <a:solidFill>
                  <a:srgbClr val="FF0000"/>
                </a:solidFill>
                <a:cs typeface="Arial" panose="020B0604020202020204" pitchFamily="34" charset="0"/>
              </a:rPr>
              <a:t> </a:t>
            </a:r>
            <a:r>
              <a:rPr lang="en-US" altLang="en-US" sz="3600" b="1" i="1" dirty="0" err="1">
                <a:solidFill>
                  <a:srgbClr val="FF0000"/>
                </a:solidFill>
                <a:cs typeface="Arial" panose="020B0604020202020204" pitchFamily="34" charset="0"/>
              </a:rPr>
              <a:t>chuyện</a:t>
            </a:r>
            <a:endParaRPr lang="vi-VN" altLang="en-US" sz="3600" b="1" i="1" dirty="0">
              <a:solidFill>
                <a:srgbClr val="FF0000"/>
              </a:solidFill>
              <a:cs typeface="Arial" panose="020B0604020202020204"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bg/>
                                          </p:spTgt>
                                        </p:tgtEl>
                                        <p:attrNameLst>
                                          <p:attrName>style.visibility</p:attrName>
                                        </p:attrNameLst>
                                      </p:cBhvr>
                                      <p:to>
                                        <p:strVal val="visible"/>
                                      </p:to>
                                    </p:set>
                                    <p:animEffect transition="in" filter="fade">
                                      <p:cBhvr>
                                        <p:cTn id="7" dur="2000"/>
                                        <p:tgtEl>
                                          <p:spTgt spid="12">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20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allAtOnce"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4">
            <a:extLst>
              <a:ext uri="{28A0092B-C50C-407E-A947-70E740481C1C}">
                <a14:useLocalDpi xmlns:a14="http://schemas.microsoft.com/office/drawing/2010/main" val="0"/>
              </a:ext>
            </a:extLst>
          </a:blip>
          <a:srcRect t="80288" r="41526"/>
          <a:stretch>
            <a:fillRect/>
          </a:stretch>
        </p:blipFill>
        <p:spPr>
          <a:xfrm>
            <a:off x="1" y="5189838"/>
            <a:ext cx="12191999" cy="1668162"/>
          </a:xfrm>
          <a:prstGeom prst="rect">
            <a:avLst/>
          </a:prstGeom>
        </p:spPr>
      </p:pic>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18248" y="-569608"/>
            <a:ext cx="2773752" cy="4379608"/>
          </a:xfrm>
          <a:prstGeom prst="rect">
            <a:avLst/>
          </a:prstGeom>
        </p:spPr>
      </p:pic>
      <p:sp>
        <p:nvSpPr>
          <p:cNvPr id="10" name="Text Box 11"/>
          <p:cNvSpPr txBox="1">
            <a:spLocks noChangeArrowheads="1"/>
          </p:cNvSpPr>
          <p:nvPr/>
        </p:nvSpPr>
        <p:spPr bwMode="auto">
          <a:xfrm>
            <a:off x="1535112" y="1575272"/>
            <a:ext cx="570388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600" b="1" dirty="0">
                <a:solidFill>
                  <a:srgbClr val="008000"/>
                </a:solidFill>
                <a:cs typeface="Arial" panose="020B0604020202020204" pitchFamily="34" charset="0"/>
              </a:rPr>
              <a:t>a. </a:t>
            </a:r>
            <a:r>
              <a:rPr lang="en-US" altLang="en-US" sz="3600" b="1" dirty="0" err="1">
                <a:solidFill>
                  <a:srgbClr val="008000"/>
                </a:solidFill>
                <a:cs typeface="Arial" panose="020B0604020202020204" pitchFamily="34" charset="0"/>
              </a:rPr>
              <a:t>Câu</a:t>
            </a:r>
            <a:r>
              <a:rPr lang="en-US" altLang="en-US" sz="3600" b="1" dirty="0">
                <a:solidFill>
                  <a:srgbClr val="008000"/>
                </a:solidFill>
                <a:cs typeface="Arial" panose="020B0604020202020204" pitchFamily="34" charset="0"/>
              </a:rPr>
              <a:t> </a:t>
            </a:r>
            <a:r>
              <a:rPr lang="en-US" altLang="en-US" sz="3600" b="1" dirty="0" err="1">
                <a:solidFill>
                  <a:srgbClr val="008000"/>
                </a:solidFill>
                <a:cs typeface="Arial" panose="020B0604020202020204" pitchFamily="34" charset="0"/>
              </a:rPr>
              <a:t>chuyện</a:t>
            </a:r>
            <a:r>
              <a:rPr lang="en-US" altLang="en-US" sz="3600" b="1" dirty="0">
                <a:solidFill>
                  <a:srgbClr val="008000"/>
                </a:solidFill>
                <a:cs typeface="Arial" panose="020B0604020202020204" pitchFamily="34" charset="0"/>
              </a:rPr>
              <a:t> </a:t>
            </a:r>
            <a:r>
              <a:rPr lang="en-US" altLang="en-US" sz="3600" b="1" dirty="0" err="1">
                <a:solidFill>
                  <a:srgbClr val="008000"/>
                </a:solidFill>
                <a:cs typeface="Arial" panose="020B0604020202020204" pitchFamily="34" charset="0"/>
              </a:rPr>
              <a:t>kể</a:t>
            </a:r>
            <a:r>
              <a:rPr lang="en-US" altLang="en-US" sz="3600" b="1" dirty="0">
                <a:solidFill>
                  <a:srgbClr val="008000"/>
                </a:solidFill>
                <a:cs typeface="Arial" panose="020B0604020202020204" pitchFamily="34" charset="0"/>
              </a:rPr>
              <a:t> </a:t>
            </a:r>
            <a:r>
              <a:rPr lang="en-US" altLang="en-US" sz="3600" b="1" dirty="0" err="1">
                <a:solidFill>
                  <a:srgbClr val="008000"/>
                </a:solidFill>
                <a:cs typeface="Arial" panose="020B0604020202020204" pitchFamily="34" charset="0"/>
              </a:rPr>
              <a:t>về</a:t>
            </a:r>
            <a:r>
              <a:rPr lang="en-US" altLang="en-US" sz="3600" b="1" dirty="0">
                <a:solidFill>
                  <a:srgbClr val="008000"/>
                </a:solidFill>
                <a:cs typeface="Arial" panose="020B0604020202020204" pitchFamily="34" charset="0"/>
              </a:rPr>
              <a:t> </a:t>
            </a:r>
            <a:r>
              <a:rPr lang="en-US" altLang="en-US" sz="3600" b="1" dirty="0" err="1">
                <a:solidFill>
                  <a:srgbClr val="008000"/>
                </a:solidFill>
                <a:cs typeface="Arial" panose="020B0604020202020204" pitchFamily="34" charset="0"/>
              </a:rPr>
              <a:t>ai</a:t>
            </a:r>
            <a:r>
              <a:rPr lang="en-US" altLang="en-US" sz="3600" b="1" dirty="0">
                <a:solidFill>
                  <a:srgbClr val="008000"/>
                </a:solidFill>
                <a:cs typeface="Arial" panose="020B0604020202020204" pitchFamily="34" charset="0"/>
              </a:rPr>
              <a:t>?</a:t>
            </a:r>
          </a:p>
        </p:txBody>
      </p:sp>
      <p:sp>
        <p:nvSpPr>
          <p:cNvPr id="12" name="Text Box 13"/>
          <p:cNvSpPr txBox="1">
            <a:spLocks noChangeArrowheads="1"/>
          </p:cNvSpPr>
          <p:nvPr/>
        </p:nvSpPr>
        <p:spPr bwMode="auto">
          <a:xfrm>
            <a:off x="1535112" y="2856451"/>
            <a:ext cx="538384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dirty="0" err="1">
                <a:solidFill>
                  <a:srgbClr val="002060"/>
                </a:solidFill>
                <a:cs typeface="Arial" panose="020B0604020202020204" pitchFamily="34" charset="0"/>
              </a:rPr>
              <a:t>Câu</a:t>
            </a:r>
            <a:r>
              <a:rPr lang="en-US" altLang="en-US" b="1" dirty="0">
                <a:solidFill>
                  <a:srgbClr val="002060"/>
                </a:solidFill>
                <a:cs typeface="Arial" panose="020B0604020202020204" pitchFamily="34" charset="0"/>
              </a:rPr>
              <a:t> </a:t>
            </a:r>
            <a:r>
              <a:rPr lang="en-US" altLang="en-US" b="1" dirty="0" err="1">
                <a:solidFill>
                  <a:srgbClr val="002060"/>
                </a:solidFill>
                <a:cs typeface="Arial" panose="020B0604020202020204" pitchFamily="34" charset="0"/>
              </a:rPr>
              <a:t>chuyện</a:t>
            </a:r>
            <a:r>
              <a:rPr lang="en-US" altLang="en-US" b="1" dirty="0">
                <a:solidFill>
                  <a:srgbClr val="002060"/>
                </a:solidFill>
                <a:cs typeface="Arial" panose="020B0604020202020204" pitchFamily="34" charset="0"/>
              </a:rPr>
              <a:t> </a:t>
            </a:r>
            <a:r>
              <a:rPr lang="en-US" altLang="en-US" b="1" dirty="0" err="1">
                <a:solidFill>
                  <a:srgbClr val="002060"/>
                </a:solidFill>
                <a:cs typeface="Arial" panose="020B0604020202020204" pitchFamily="34" charset="0"/>
              </a:rPr>
              <a:t>kể</a:t>
            </a:r>
            <a:r>
              <a:rPr lang="en-US" altLang="en-US" b="1" dirty="0">
                <a:solidFill>
                  <a:srgbClr val="002060"/>
                </a:solidFill>
                <a:cs typeface="Arial" panose="020B0604020202020204" pitchFamily="34" charset="0"/>
              </a:rPr>
              <a:t> </a:t>
            </a:r>
            <a:r>
              <a:rPr lang="en-US" altLang="en-US" b="1" dirty="0" err="1">
                <a:solidFill>
                  <a:srgbClr val="002060"/>
                </a:solidFill>
                <a:cs typeface="Arial" panose="020B0604020202020204" pitchFamily="34" charset="0"/>
              </a:rPr>
              <a:t>về</a:t>
            </a:r>
            <a:r>
              <a:rPr lang="en-US" altLang="en-US" b="1" dirty="0">
                <a:solidFill>
                  <a:srgbClr val="002060"/>
                </a:solidFill>
                <a:cs typeface="Arial" panose="020B0604020202020204" pitchFamily="34" charset="0"/>
              </a:rPr>
              <a:t> </a:t>
            </a:r>
            <a:r>
              <a:rPr lang="en-US" altLang="en-US" b="1" dirty="0" err="1">
                <a:solidFill>
                  <a:srgbClr val="002060"/>
                </a:solidFill>
                <a:cs typeface="Arial" panose="020B0604020202020204" pitchFamily="34" charset="0"/>
              </a:rPr>
              <a:t>Bác</a:t>
            </a:r>
            <a:r>
              <a:rPr lang="en-US" altLang="en-US" b="1" dirty="0">
                <a:solidFill>
                  <a:srgbClr val="002060"/>
                </a:solidFill>
                <a:cs typeface="Arial" panose="020B0604020202020204" pitchFamily="34" charset="0"/>
              </a:rPr>
              <a:t> </a:t>
            </a:r>
            <a:r>
              <a:rPr lang="en-US" altLang="en-US" b="1" dirty="0" err="1">
                <a:solidFill>
                  <a:srgbClr val="002060"/>
                </a:solidFill>
                <a:cs typeface="Arial" panose="020B0604020202020204" pitchFamily="34" charset="0"/>
              </a:rPr>
              <a:t>Hồ</a:t>
            </a:r>
            <a:r>
              <a:rPr lang="en-US" altLang="en-US" b="1" dirty="0">
                <a:solidFill>
                  <a:srgbClr val="002060"/>
                </a:solidFill>
                <a:cs typeface="Arial" panose="020B0604020202020204" pitchFamily="34" charset="0"/>
              </a:rPr>
              <a:t>.</a:t>
            </a: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70619" y="945110"/>
            <a:ext cx="4071505" cy="4776787"/>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t="80288" r="41526"/>
          <a:stretch>
            <a:fillRect/>
          </a:stretch>
        </p:blipFill>
        <p:spPr>
          <a:xfrm>
            <a:off x="1" y="5189838"/>
            <a:ext cx="12191999" cy="1668162"/>
          </a:xfrm>
          <a:prstGeom prst="rect">
            <a:avLst/>
          </a:prstGeom>
        </p:spPr>
      </p:pic>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18248" y="-950608"/>
            <a:ext cx="2773752" cy="4379608"/>
          </a:xfrm>
          <a:prstGeom prst="rect">
            <a:avLst/>
          </a:prstGeom>
        </p:spPr>
      </p:pic>
      <p:sp>
        <p:nvSpPr>
          <p:cNvPr id="12" name="TextBox 11"/>
          <p:cNvSpPr txBox="1">
            <a:spLocks noChangeArrowheads="1"/>
          </p:cNvSpPr>
          <p:nvPr/>
        </p:nvSpPr>
        <p:spPr bwMode="auto">
          <a:xfrm>
            <a:off x="1537524" y="675217"/>
            <a:ext cx="7561739" cy="707886"/>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i="1" dirty="0">
                <a:solidFill>
                  <a:srgbClr val="00B050"/>
                </a:solidFill>
                <a:cs typeface="Arial" panose="020B0604020202020204" pitchFamily="34" charset="0"/>
              </a:rPr>
              <a:t>b. </a:t>
            </a:r>
            <a:r>
              <a:rPr lang="en-US" altLang="en-US" sz="4000" b="1" i="1" dirty="0" err="1">
                <a:solidFill>
                  <a:srgbClr val="00B050"/>
                </a:solidFill>
                <a:cs typeface="Arial" panose="020B0604020202020204" pitchFamily="34" charset="0"/>
              </a:rPr>
              <a:t>Câu</a:t>
            </a:r>
            <a:r>
              <a:rPr lang="en-US" altLang="en-US" sz="4000" b="1" i="1" dirty="0">
                <a:solidFill>
                  <a:srgbClr val="00B050"/>
                </a:solidFill>
                <a:cs typeface="Arial" panose="020B0604020202020204" pitchFamily="34" charset="0"/>
              </a:rPr>
              <a:t> </a:t>
            </a:r>
            <a:r>
              <a:rPr lang="en-US" altLang="en-US" sz="4000" b="1" i="1" dirty="0" err="1">
                <a:solidFill>
                  <a:srgbClr val="00B050"/>
                </a:solidFill>
                <a:cs typeface="Arial" panose="020B0604020202020204" pitchFamily="34" charset="0"/>
              </a:rPr>
              <a:t>chuyện</a:t>
            </a:r>
            <a:r>
              <a:rPr lang="en-US" altLang="en-US" sz="4000" b="1" i="1" dirty="0">
                <a:solidFill>
                  <a:srgbClr val="00B050"/>
                </a:solidFill>
                <a:cs typeface="Arial" panose="020B0604020202020204" pitchFamily="34" charset="0"/>
              </a:rPr>
              <a:t> </a:t>
            </a:r>
            <a:r>
              <a:rPr lang="en-US" altLang="en-US" sz="4000" b="1" i="1" dirty="0" err="1">
                <a:solidFill>
                  <a:srgbClr val="00B050"/>
                </a:solidFill>
                <a:cs typeface="Arial" panose="020B0604020202020204" pitchFamily="34" charset="0"/>
              </a:rPr>
              <a:t>có</a:t>
            </a:r>
            <a:r>
              <a:rPr lang="en-US" altLang="en-US" sz="4000" b="1" i="1" dirty="0">
                <a:solidFill>
                  <a:srgbClr val="00B050"/>
                </a:solidFill>
                <a:cs typeface="Arial" panose="020B0604020202020204" pitchFamily="34" charset="0"/>
              </a:rPr>
              <a:t> ý </a:t>
            </a:r>
            <a:r>
              <a:rPr lang="en-US" altLang="en-US" sz="4000" b="1" i="1" dirty="0" err="1">
                <a:solidFill>
                  <a:srgbClr val="00B050"/>
                </a:solidFill>
                <a:cs typeface="Arial" panose="020B0604020202020204" pitchFamily="34" charset="0"/>
              </a:rPr>
              <a:t>nghĩa</a:t>
            </a:r>
            <a:r>
              <a:rPr lang="en-US" altLang="en-US" sz="4000" b="1" i="1" dirty="0">
                <a:solidFill>
                  <a:srgbClr val="00B050"/>
                </a:solidFill>
                <a:cs typeface="Arial" panose="020B0604020202020204" pitchFamily="34" charset="0"/>
              </a:rPr>
              <a:t> </a:t>
            </a:r>
            <a:r>
              <a:rPr lang="en-US" altLang="en-US" sz="4000" b="1" i="1" dirty="0" err="1">
                <a:solidFill>
                  <a:srgbClr val="00B050"/>
                </a:solidFill>
                <a:cs typeface="Arial" panose="020B0604020202020204" pitchFamily="34" charset="0"/>
              </a:rPr>
              <a:t>gì</a:t>
            </a:r>
            <a:r>
              <a:rPr lang="en-US" altLang="en-US" sz="4000" b="1" i="1" dirty="0">
                <a:solidFill>
                  <a:srgbClr val="00B050"/>
                </a:solidFill>
                <a:cs typeface="Arial" panose="020B0604020202020204" pitchFamily="34" charset="0"/>
              </a:rPr>
              <a:t>?</a:t>
            </a:r>
            <a:endParaRPr lang="vi-VN" altLang="en-US" sz="4000" b="1" i="1" dirty="0">
              <a:solidFill>
                <a:srgbClr val="00B050"/>
              </a:solidFill>
              <a:cs typeface="Arial" panose="020B0604020202020204" pitchFamily="34" charset="0"/>
            </a:endParaRPr>
          </a:p>
        </p:txBody>
      </p:sp>
      <p:sp>
        <p:nvSpPr>
          <p:cNvPr id="13" name="TextBox 12"/>
          <p:cNvSpPr txBox="1">
            <a:spLocks noChangeArrowheads="1"/>
          </p:cNvSpPr>
          <p:nvPr/>
        </p:nvSpPr>
        <p:spPr bwMode="auto">
          <a:xfrm>
            <a:off x="1259407" y="1748318"/>
            <a:ext cx="10114186"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cs typeface="Arial" panose="020B0604020202020204" pitchFamily="34" charset="0"/>
              </a:rPr>
              <a:t>          Qua </a:t>
            </a:r>
            <a:r>
              <a:rPr lang="en-US" altLang="en-US" sz="4000" b="1" dirty="0" err="1">
                <a:cs typeface="Arial" panose="020B0604020202020204" pitchFamily="34" charset="0"/>
              </a:rPr>
              <a:t>câu</a:t>
            </a:r>
            <a:r>
              <a:rPr lang="en-US" altLang="en-US" sz="4000" b="1" dirty="0">
                <a:cs typeface="Arial" panose="020B0604020202020204" pitchFamily="34" charset="0"/>
              </a:rPr>
              <a:t> </a:t>
            </a:r>
            <a:r>
              <a:rPr lang="en-US" altLang="en-US" sz="4000" b="1" dirty="0" err="1">
                <a:cs typeface="Arial" panose="020B0604020202020204" pitchFamily="34" charset="0"/>
              </a:rPr>
              <a:t>chuyện</a:t>
            </a:r>
            <a:r>
              <a:rPr lang="en-US" altLang="en-US" sz="4000" b="1" dirty="0">
                <a:cs typeface="Arial" panose="020B0604020202020204" pitchFamily="34" charset="0"/>
              </a:rPr>
              <a:t>, </a:t>
            </a:r>
            <a:r>
              <a:rPr lang="en-US" altLang="en-US" sz="4000" b="1" dirty="0" err="1">
                <a:cs typeface="Arial" panose="020B0604020202020204" pitchFamily="34" charset="0"/>
              </a:rPr>
              <a:t>Bác</a:t>
            </a:r>
            <a:r>
              <a:rPr lang="en-US" altLang="en-US" sz="4000" b="1" dirty="0">
                <a:cs typeface="Arial" panose="020B0604020202020204" pitchFamily="34" charset="0"/>
              </a:rPr>
              <a:t> </a:t>
            </a:r>
            <a:r>
              <a:rPr lang="en-US" altLang="en-US" sz="4000" b="1" dirty="0" err="1">
                <a:cs typeface="Arial" panose="020B0604020202020204" pitchFamily="34" charset="0"/>
              </a:rPr>
              <a:t>Hồ</a:t>
            </a:r>
            <a:r>
              <a:rPr lang="en-US" altLang="en-US" sz="4000" b="1" dirty="0">
                <a:cs typeface="Arial" panose="020B0604020202020204" pitchFamily="34" charset="0"/>
              </a:rPr>
              <a:t> </a:t>
            </a:r>
            <a:r>
              <a:rPr lang="en-US" altLang="en-US" sz="4000" b="1" dirty="0" err="1">
                <a:cs typeface="Arial" panose="020B0604020202020204" pitchFamily="34" charset="0"/>
              </a:rPr>
              <a:t>muốn</a:t>
            </a:r>
            <a:r>
              <a:rPr lang="en-US" altLang="en-US" sz="4000" b="1" dirty="0">
                <a:cs typeface="Arial" panose="020B0604020202020204" pitchFamily="34" charset="0"/>
              </a:rPr>
              <a:t> </a:t>
            </a:r>
            <a:r>
              <a:rPr lang="en-US" altLang="en-US" sz="4000" b="1" dirty="0" err="1">
                <a:cs typeface="Arial" panose="020B0604020202020204" pitchFamily="34" charset="0"/>
              </a:rPr>
              <a:t>khuyên</a:t>
            </a:r>
            <a:r>
              <a:rPr lang="en-US" altLang="en-US" sz="4000" b="1" dirty="0">
                <a:cs typeface="Arial" panose="020B0604020202020204" pitchFamily="34" charset="0"/>
              </a:rPr>
              <a:t> </a:t>
            </a:r>
            <a:r>
              <a:rPr lang="en-US" altLang="en-US" sz="4000" b="1" dirty="0" err="1">
                <a:cs typeface="Arial" panose="020B0604020202020204" pitchFamily="34" charset="0"/>
              </a:rPr>
              <a:t>cán</a:t>
            </a:r>
            <a:r>
              <a:rPr lang="en-US" altLang="en-US" sz="4000" b="1" dirty="0">
                <a:cs typeface="Arial" panose="020B0604020202020204" pitchFamily="34" charset="0"/>
              </a:rPr>
              <a:t> </a:t>
            </a:r>
            <a:r>
              <a:rPr lang="en-US" altLang="en-US" sz="4000" b="1" dirty="0" err="1">
                <a:cs typeface="Arial" panose="020B0604020202020204" pitchFamily="34" charset="0"/>
              </a:rPr>
              <a:t>bộ</a:t>
            </a:r>
            <a:r>
              <a:rPr lang="en-US" altLang="en-US" sz="4000" b="1" dirty="0">
                <a:cs typeface="Arial" panose="020B0604020202020204" pitchFamily="34" charset="0"/>
              </a:rPr>
              <a:t>: </a:t>
            </a:r>
            <a:r>
              <a:rPr lang="en-US" altLang="en-US" sz="4000" b="1" dirty="0" err="1">
                <a:cs typeface="Arial" panose="020B0604020202020204" pitchFamily="34" charset="0"/>
              </a:rPr>
              <a:t>nhiệm</a:t>
            </a:r>
            <a:r>
              <a:rPr lang="en-US" altLang="en-US" sz="4000" b="1" dirty="0">
                <a:cs typeface="Arial" panose="020B0604020202020204" pitchFamily="34" charset="0"/>
              </a:rPr>
              <a:t> </a:t>
            </a:r>
            <a:r>
              <a:rPr lang="en-US" altLang="en-US" sz="4000" b="1" dirty="0" err="1">
                <a:cs typeface="Arial" panose="020B0604020202020204" pitchFamily="34" charset="0"/>
              </a:rPr>
              <a:t>vụ</a:t>
            </a:r>
            <a:r>
              <a:rPr lang="en-US" altLang="en-US" sz="4000" b="1" dirty="0">
                <a:cs typeface="Arial" panose="020B0604020202020204" pitchFamily="34" charset="0"/>
              </a:rPr>
              <a:t> </a:t>
            </a:r>
            <a:r>
              <a:rPr lang="en-US" altLang="en-US" sz="4000" b="1" dirty="0" err="1">
                <a:cs typeface="Arial" panose="020B0604020202020204" pitchFamily="34" charset="0"/>
              </a:rPr>
              <a:t>nào</a:t>
            </a:r>
            <a:r>
              <a:rPr lang="en-US" altLang="en-US" sz="4000" b="1" dirty="0">
                <a:cs typeface="Arial" panose="020B0604020202020204" pitchFamily="34" charset="0"/>
              </a:rPr>
              <a:t> </a:t>
            </a:r>
            <a:r>
              <a:rPr lang="en-US" altLang="en-US" sz="4000" b="1" dirty="0" err="1">
                <a:cs typeface="Arial" panose="020B0604020202020204" pitchFamily="34" charset="0"/>
              </a:rPr>
              <a:t>của</a:t>
            </a:r>
            <a:r>
              <a:rPr lang="en-US" altLang="en-US" sz="4000" b="1" dirty="0">
                <a:cs typeface="Arial" panose="020B0604020202020204" pitchFamily="34" charset="0"/>
              </a:rPr>
              <a:t> </a:t>
            </a:r>
            <a:r>
              <a:rPr lang="en-US" altLang="en-US" sz="4000" b="1" dirty="0" err="1">
                <a:cs typeface="Arial" panose="020B0604020202020204" pitchFamily="34" charset="0"/>
              </a:rPr>
              <a:t>cách</a:t>
            </a:r>
            <a:r>
              <a:rPr lang="en-US" altLang="en-US" sz="4000" b="1" dirty="0">
                <a:cs typeface="Arial" panose="020B0604020202020204" pitchFamily="34" charset="0"/>
              </a:rPr>
              <a:t> </a:t>
            </a:r>
            <a:r>
              <a:rPr lang="en-US" altLang="en-US" sz="4000" b="1" dirty="0" err="1">
                <a:cs typeface="Arial" panose="020B0604020202020204" pitchFamily="34" charset="0"/>
              </a:rPr>
              <a:t>mạng</a:t>
            </a:r>
            <a:r>
              <a:rPr lang="en-US" altLang="en-US" sz="4000" b="1" dirty="0">
                <a:cs typeface="Arial" panose="020B0604020202020204" pitchFamily="34" charset="0"/>
              </a:rPr>
              <a:t> </a:t>
            </a:r>
            <a:r>
              <a:rPr lang="en-US" altLang="en-US" sz="4000" b="1" dirty="0" err="1">
                <a:cs typeface="Arial" panose="020B0604020202020204" pitchFamily="34" charset="0"/>
              </a:rPr>
              <a:t>cũng</a:t>
            </a:r>
            <a:r>
              <a:rPr lang="en-US" altLang="en-US" sz="4000" b="1" dirty="0">
                <a:cs typeface="Arial" panose="020B0604020202020204" pitchFamily="34" charset="0"/>
              </a:rPr>
              <a:t> </a:t>
            </a:r>
            <a:r>
              <a:rPr lang="en-US" altLang="en-US" sz="4000" b="1" dirty="0" err="1">
                <a:cs typeface="Arial" panose="020B0604020202020204" pitchFamily="34" charset="0"/>
              </a:rPr>
              <a:t>cần</a:t>
            </a:r>
            <a:r>
              <a:rPr lang="en-US" altLang="en-US" sz="4000" b="1" dirty="0">
                <a:cs typeface="Arial" panose="020B0604020202020204" pitchFamily="34" charset="0"/>
              </a:rPr>
              <a:t> </a:t>
            </a:r>
            <a:r>
              <a:rPr lang="en-US" altLang="en-US" sz="4000" b="1" dirty="0" err="1">
                <a:cs typeface="Arial" panose="020B0604020202020204" pitchFamily="34" charset="0"/>
              </a:rPr>
              <a:t>thiết</a:t>
            </a:r>
            <a:r>
              <a:rPr lang="en-US" altLang="en-US" sz="4000" b="1" dirty="0">
                <a:cs typeface="Arial" panose="020B0604020202020204" pitchFamily="34" charset="0"/>
              </a:rPr>
              <a:t>, </a:t>
            </a:r>
            <a:r>
              <a:rPr lang="en-US" altLang="en-US" sz="4000" b="1" dirty="0" err="1">
                <a:cs typeface="Arial" panose="020B0604020202020204" pitchFamily="34" charset="0"/>
              </a:rPr>
              <a:t>quan</a:t>
            </a:r>
            <a:r>
              <a:rPr lang="en-US" altLang="en-US" sz="4000" b="1" dirty="0">
                <a:cs typeface="Arial" panose="020B0604020202020204" pitchFamily="34" charset="0"/>
              </a:rPr>
              <a:t> </a:t>
            </a:r>
            <a:r>
              <a:rPr lang="en-US" altLang="en-US" sz="4000" b="1" dirty="0" err="1">
                <a:cs typeface="Arial" panose="020B0604020202020204" pitchFamily="34" charset="0"/>
              </a:rPr>
              <a:t>trọng</a:t>
            </a:r>
            <a:r>
              <a:rPr lang="en-US" altLang="en-US" sz="4000" b="1" dirty="0">
                <a:cs typeface="Arial" panose="020B0604020202020204" pitchFamily="34" charset="0"/>
              </a:rPr>
              <a:t>. Do </a:t>
            </a:r>
            <a:r>
              <a:rPr lang="en-US" altLang="en-US" sz="4000" b="1" dirty="0" err="1">
                <a:cs typeface="Arial" panose="020B0604020202020204" pitchFamily="34" charset="0"/>
              </a:rPr>
              <a:t>đó</a:t>
            </a:r>
            <a:r>
              <a:rPr lang="en-US" altLang="en-US" sz="4000" b="1" dirty="0">
                <a:cs typeface="Arial" panose="020B0604020202020204" pitchFamily="34" charset="0"/>
              </a:rPr>
              <a:t>, </a:t>
            </a:r>
            <a:r>
              <a:rPr lang="en-US" altLang="en-US" sz="4000" b="1" dirty="0" err="1">
                <a:cs typeface="Arial" panose="020B0604020202020204" pitchFamily="34" charset="0"/>
              </a:rPr>
              <a:t>cần</a:t>
            </a:r>
            <a:r>
              <a:rPr lang="en-US" altLang="en-US" sz="4000" b="1" dirty="0">
                <a:cs typeface="Arial" panose="020B0604020202020204" pitchFamily="34" charset="0"/>
              </a:rPr>
              <a:t> </a:t>
            </a:r>
            <a:r>
              <a:rPr lang="en-US" altLang="en-US" sz="4000" b="1" dirty="0" err="1">
                <a:cs typeface="Arial" panose="020B0604020202020204" pitchFamily="34" charset="0"/>
              </a:rPr>
              <a:t>làm</a:t>
            </a:r>
            <a:r>
              <a:rPr lang="en-US" altLang="en-US" sz="4000" b="1" dirty="0">
                <a:cs typeface="Arial" panose="020B0604020202020204" pitchFamily="34" charset="0"/>
              </a:rPr>
              <a:t> </a:t>
            </a:r>
            <a:r>
              <a:rPr lang="en-US" altLang="en-US" sz="4000" b="1" dirty="0" err="1">
                <a:cs typeface="Arial" panose="020B0604020202020204" pitchFamily="34" charset="0"/>
              </a:rPr>
              <a:t>tốt</a:t>
            </a:r>
            <a:r>
              <a:rPr lang="en-US" altLang="en-US" sz="4000" b="1" dirty="0">
                <a:cs typeface="Arial" panose="020B0604020202020204" pitchFamily="34" charset="0"/>
              </a:rPr>
              <a:t> </a:t>
            </a:r>
            <a:r>
              <a:rPr lang="en-US" altLang="en-US" sz="4000" b="1" dirty="0" err="1">
                <a:cs typeface="Arial" panose="020B0604020202020204" pitchFamily="34" charset="0"/>
              </a:rPr>
              <a:t>việc</a:t>
            </a:r>
            <a:r>
              <a:rPr lang="en-US" altLang="en-US" sz="4000" b="1" dirty="0">
                <a:cs typeface="Arial" panose="020B0604020202020204" pitchFamily="34" charset="0"/>
              </a:rPr>
              <a:t> </a:t>
            </a:r>
            <a:r>
              <a:rPr lang="en-US" altLang="en-US" sz="4000" b="1" dirty="0" err="1">
                <a:cs typeface="Arial" panose="020B0604020202020204" pitchFamily="34" charset="0"/>
              </a:rPr>
              <a:t>được</a:t>
            </a:r>
            <a:r>
              <a:rPr lang="en-US" altLang="en-US" sz="4000" b="1" dirty="0">
                <a:cs typeface="Arial" panose="020B0604020202020204" pitchFamily="34" charset="0"/>
              </a:rPr>
              <a:t> </a:t>
            </a:r>
            <a:r>
              <a:rPr lang="en-US" altLang="en-US" sz="4000" b="1" dirty="0" err="1">
                <a:cs typeface="Arial" panose="020B0604020202020204" pitchFamily="34" charset="0"/>
              </a:rPr>
              <a:t>phân</a:t>
            </a:r>
            <a:r>
              <a:rPr lang="en-US" altLang="en-US" sz="4000" b="1" dirty="0">
                <a:cs typeface="Arial" panose="020B0604020202020204" pitchFamily="34" charset="0"/>
              </a:rPr>
              <a:t> </a:t>
            </a:r>
            <a:r>
              <a:rPr lang="en-US" altLang="en-US" sz="4000" b="1" dirty="0" err="1">
                <a:cs typeface="Arial" panose="020B0604020202020204" pitchFamily="34" charset="0"/>
              </a:rPr>
              <a:t>công</a:t>
            </a:r>
            <a:r>
              <a:rPr lang="en-US" altLang="en-US" sz="4000" b="1" dirty="0">
                <a:cs typeface="Arial" panose="020B0604020202020204" pitchFamily="34" charset="0"/>
              </a:rPr>
              <a:t>, </a:t>
            </a:r>
            <a:r>
              <a:rPr lang="en-US" altLang="en-US" sz="4000" b="1" dirty="0" err="1">
                <a:cs typeface="Arial" panose="020B0604020202020204" pitchFamily="34" charset="0"/>
              </a:rPr>
              <a:t>không</a:t>
            </a:r>
            <a:r>
              <a:rPr lang="en-US" altLang="en-US" sz="4000" b="1" dirty="0">
                <a:cs typeface="Arial" panose="020B0604020202020204" pitchFamily="34" charset="0"/>
              </a:rPr>
              <a:t> </a:t>
            </a:r>
            <a:r>
              <a:rPr lang="en-US" altLang="en-US" sz="4000" b="1" dirty="0" err="1">
                <a:cs typeface="Arial" panose="020B0604020202020204" pitchFamily="34" charset="0"/>
              </a:rPr>
              <a:t>nên</a:t>
            </a:r>
            <a:r>
              <a:rPr lang="en-US" altLang="en-US" sz="4000" b="1" dirty="0">
                <a:cs typeface="Arial" panose="020B0604020202020204" pitchFamily="34" charset="0"/>
              </a:rPr>
              <a:t> </a:t>
            </a:r>
            <a:r>
              <a:rPr lang="en-US" altLang="en-US" sz="4000" b="1" dirty="0" err="1">
                <a:cs typeface="Arial" panose="020B0604020202020204" pitchFamily="34" charset="0"/>
              </a:rPr>
              <a:t>suy</a:t>
            </a:r>
            <a:r>
              <a:rPr lang="en-US" altLang="en-US" sz="4000" b="1" dirty="0">
                <a:cs typeface="Arial" panose="020B0604020202020204" pitchFamily="34" charset="0"/>
              </a:rPr>
              <a:t> </a:t>
            </a:r>
            <a:r>
              <a:rPr lang="en-US" altLang="en-US" sz="4000" b="1" dirty="0" err="1">
                <a:cs typeface="Arial" panose="020B0604020202020204" pitchFamily="34" charset="0"/>
              </a:rPr>
              <a:t>bì</a:t>
            </a:r>
            <a:r>
              <a:rPr lang="en-US" altLang="en-US" sz="4000" b="1" dirty="0">
                <a:cs typeface="Arial" panose="020B0604020202020204" pitchFamily="34" charset="0"/>
              </a:rPr>
              <a:t>, </a:t>
            </a:r>
            <a:r>
              <a:rPr lang="en-US" altLang="en-US" sz="4000" b="1" dirty="0" err="1">
                <a:cs typeface="Arial" panose="020B0604020202020204" pitchFamily="34" charset="0"/>
              </a:rPr>
              <a:t>chỉ</a:t>
            </a:r>
            <a:r>
              <a:rPr lang="en-US" altLang="en-US" sz="4000" b="1" dirty="0">
                <a:cs typeface="Arial" panose="020B0604020202020204" pitchFamily="34" charset="0"/>
              </a:rPr>
              <a:t> </a:t>
            </a:r>
            <a:r>
              <a:rPr lang="en-US" altLang="en-US" sz="4000" b="1" dirty="0" err="1">
                <a:cs typeface="Arial" panose="020B0604020202020204" pitchFamily="34" charset="0"/>
              </a:rPr>
              <a:t>nghĩ</a:t>
            </a:r>
            <a:r>
              <a:rPr lang="en-US" altLang="en-US" sz="4000" b="1" dirty="0">
                <a:cs typeface="Arial" panose="020B0604020202020204" pitchFamily="34" charset="0"/>
              </a:rPr>
              <a:t> </a:t>
            </a:r>
            <a:r>
              <a:rPr lang="en-US" altLang="en-US" sz="4000" b="1" dirty="0" err="1">
                <a:cs typeface="Arial" panose="020B0604020202020204" pitchFamily="34" charset="0"/>
              </a:rPr>
              <a:t>đến</a:t>
            </a:r>
            <a:r>
              <a:rPr lang="en-US" altLang="en-US" sz="4000" b="1" dirty="0">
                <a:cs typeface="Arial" panose="020B0604020202020204" pitchFamily="34" charset="0"/>
              </a:rPr>
              <a:t> </a:t>
            </a:r>
            <a:r>
              <a:rPr lang="en-US" altLang="en-US" sz="4000" b="1" dirty="0" err="1">
                <a:cs typeface="Arial" panose="020B0604020202020204" pitchFamily="34" charset="0"/>
              </a:rPr>
              <a:t>việc</a:t>
            </a:r>
            <a:r>
              <a:rPr lang="en-US" altLang="en-US" sz="4000" b="1" dirty="0">
                <a:cs typeface="Arial" panose="020B0604020202020204" pitchFamily="34" charset="0"/>
              </a:rPr>
              <a:t> </a:t>
            </a:r>
            <a:r>
              <a:rPr lang="en-US" altLang="en-US" sz="4000" b="1" dirty="0" err="1">
                <a:cs typeface="Arial" panose="020B0604020202020204" pitchFamily="34" charset="0"/>
              </a:rPr>
              <a:t>riêng</a:t>
            </a:r>
            <a:r>
              <a:rPr lang="en-US" altLang="en-US" sz="4000" b="1" dirty="0">
                <a:cs typeface="Arial" panose="020B0604020202020204" pitchFamily="34" charset="0"/>
              </a:rPr>
              <a:t> </a:t>
            </a:r>
            <a:r>
              <a:rPr lang="en-US" altLang="en-US" sz="4000" b="1" dirty="0" err="1">
                <a:cs typeface="Arial" panose="020B0604020202020204" pitchFamily="34" charset="0"/>
              </a:rPr>
              <a:t>của</a:t>
            </a:r>
            <a:r>
              <a:rPr lang="en-US" altLang="en-US" sz="4000" b="1" dirty="0">
                <a:cs typeface="Arial" panose="020B0604020202020204" pitchFamily="34" charset="0"/>
              </a:rPr>
              <a:t> </a:t>
            </a:r>
            <a:r>
              <a:rPr lang="en-US" altLang="en-US" sz="4000" b="1" dirty="0" err="1">
                <a:cs typeface="Arial" panose="020B0604020202020204" pitchFamily="34" charset="0"/>
              </a:rPr>
              <a:t>mình</a:t>
            </a:r>
            <a:r>
              <a:rPr lang="en-US" altLang="en-US" sz="4000" b="1" dirty="0">
                <a:cs typeface="Arial" panose="020B0604020202020204" pitchFamily="34" charset="0"/>
              </a:rPr>
              <a: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bg/>
                                          </p:spTgt>
                                        </p:tgtEl>
                                        <p:attrNameLst>
                                          <p:attrName>style.visibility</p:attrName>
                                        </p:attrNameLst>
                                      </p:cBhvr>
                                      <p:to>
                                        <p:strVal val="visible"/>
                                      </p:to>
                                    </p:set>
                                    <p:animEffect transition="in" filter="fade">
                                      <p:cBhvr>
                                        <p:cTn id="7" dur="2000"/>
                                        <p:tgtEl>
                                          <p:spTgt spid="12">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2000"/>
                                        <p:tgtEl>
                                          <p:spTgt spid="1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animEffect transition="in" filter="wipe(down)">
                                      <p:cBhvr>
                                        <p:cTn id="15"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allAtOnce" animBg="1"/>
      <p:bldP spid="13"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t="80288" r="41526"/>
          <a:stretch>
            <a:fillRect/>
          </a:stretch>
        </p:blipFill>
        <p:spPr>
          <a:xfrm>
            <a:off x="1" y="5189838"/>
            <a:ext cx="12191999" cy="1668162"/>
          </a:xfrm>
          <a:prstGeom prst="rect">
            <a:avLst/>
          </a:prstGeom>
        </p:spPr>
      </p:pic>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18248" y="-950608"/>
            <a:ext cx="2773752" cy="4379608"/>
          </a:xfrm>
          <a:prstGeom prst="rect">
            <a:avLst/>
          </a:prstGeom>
        </p:spPr>
      </p:pic>
      <p:sp>
        <p:nvSpPr>
          <p:cNvPr id="13" name="TextBox 12"/>
          <p:cNvSpPr txBox="1">
            <a:spLocks noChangeArrowheads="1"/>
          </p:cNvSpPr>
          <p:nvPr/>
        </p:nvSpPr>
        <p:spPr bwMode="auto">
          <a:xfrm>
            <a:off x="1249017" y="2174445"/>
            <a:ext cx="1011418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4000" b="1" dirty="0">
                <a:cs typeface="Arial" panose="020B0604020202020204" pitchFamily="34" charset="0"/>
              </a:rPr>
              <a:t>	</a:t>
            </a:r>
            <a:r>
              <a:rPr lang="en-US" altLang="en-US" sz="4000" b="1" dirty="0" err="1">
                <a:cs typeface="Arial" panose="020B0604020202020204" pitchFamily="34" charset="0"/>
              </a:rPr>
              <a:t>Mỗi</a:t>
            </a:r>
            <a:r>
              <a:rPr lang="en-US" altLang="en-US" sz="4000" b="1" dirty="0">
                <a:cs typeface="Arial" panose="020B0604020202020204" pitchFamily="34" charset="0"/>
              </a:rPr>
              <a:t> </a:t>
            </a:r>
            <a:r>
              <a:rPr lang="en-US" altLang="en-US" sz="4000" b="1" dirty="0" err="1">
                <a:cs typeface="Arial" panose="020B0604020202020204" pitchFamily="34" charset="0"/>
              </a:rPr>
              <a:t>người</a:t>
            </a:r>
            <a:r>
              <a:rPr lang="en-US" altLang="en-US" sz="4000" b="1" dirty="0">
                <a:cs typeface="Arial" panose="020B0604020202020204" pitchFamily="34" charset="0"/>
              </a:rPr>
              <a:t> </a:t>
            </a:r>
            <a:r>
              <a:rPr lang="en-US" altLang="en-US" sz="4000" b="1" dirty="0" err="1">
                <a:cs typeface="Arial" panose="020B0604020202020204" pitchFamily="34" charset="0"/>
              </a:rPr>
              <a:t>lao</a:t>
            </a:r>
            <a:r>
              <a:rPr lang="en-US" altLang="en-US" sz="4000" b="1" dirty="0">
                <a:cs typeface="Arial" panose="020B0604020202020204" pitchFamily="34" charset="0"/>
              </a:rPr>
              <a:t> </a:t>
            </a:r>
            <a:r>
              <a:rPr lang="en-US" altLang="en-US" sz="4000" b="1" dirty="0" err="1">
                <a:cs typeface="Arial" panose="020B0604020202020204" pitchFamily="34" charset="0"/>
              </a:rPr>
              <a:t>động</a:t>
            </a:r>
            <a:r>
              <a:rPr lang="en-US" altLang="en-US" sz="4000" b="1" dirty="0">
                <a:cs typeface="Arial" panose="020B0604020202020204" pitchFamily="34" charset="0"/>
              </a:rPr>
              <a:t> </a:t>
            </a:r>
            <a:r>
              <a:rPr lang="en-US" altLang="en-US" sz="4000" b="1" dirty="0" err="1">
                <a:cs typeface="Arial" panose="020B0604020202020204" pitchFamily="34" charset="0"/>
              </a:rPr>
              <a:t>trong</a:t>
            </a:r>
            <a:r>
              <a:rPr lang="en-US" altLang="en-US" sz="4000" b="1" dirty="0">
                <a:cs typeface="Arial" panose="020B0604020202020204" pitchFamily="34" charset="0"/>
              </a:rPr>
              <a:t> </a:t>
            </a:r>
            <a:r>
              <a:rPr lang="en-US" altLang="en-US" sz="4000" b="1" dirty="0" err="1">
                <a:cs typeface="Arial" panose="020B0604020202020204" pitchFamily="34" charset="0"/>
              </a:rPr>
              <a:t>xã</a:t>
            </a:r>
            <a:r>
              <a:rPr lang="en-US" altLang="en-US" sz="4000" b="1" dirty="0">
                <a:cs typeface="Arial" panose="020B0604020202020204" pitchFamily="34" charset="0"/>
              </a:rPr>
              <a:t> </a:t>
            </a:r>
            <a:r>
              <a:rPr lang="en-US" altLang="en-US" sz="4000" b="1" dirty="0" err="1">
                <a:cs typeface="Arial" panose="020B0604020202020204" pitchFamily="34" charset="0"/>
              </a:rPr>
              <a:t>hội</a:t>
            </a:r>
            <a:r>
              <a:rPr lang="en-US" altLang="en-US" sz="4000" b="1" dirty="0">
                <a:cs typeface="Arial" panose="020B0604020202020204" pitchFamily="34" charset="0"/>
              </a:rPr>
              <a:t> </a:t>
            </a:r>
            <a:r>
              <a:rPr lang="en-US" altLang="en-US" sz="4000" b="1" dirty="0" err="1">
                <a:cs typeface="Arial" panose="020B0604020202020204" pitchFamily="34" charset="0"/>
              </a:rPr>
              <a:t>đều</a:t>
            </a:r>
            <a:endParaRPr lang="en-US" altLang="en-US" sz="4000" b="1" dirty="0">
              <a:cs typeface="Arial" panose="020B0604020202020204" pitchFamily="34" charset="0"/>
            </a:endParaRPr>
          </a:p>
          <a:p>
            <a:r>
              <a:rPr lang="en-US" altLang="en-US" sz="4000" b="1" dirty="0" err="1">
                <a:cs typeface="Arial" panose="020B0604020202020204" pitchFamily="34" charset="0"/>
              </a:rPr>
              <a:t>gắn</a:t>
            </a:r>
            <a:r>
              <a:rPr lang="en-US" altLang="en-US" sz="4000" b="1" dirty="0">
                <a:cs typeface="Arial" panose="020B0604020202020204" pitchFamily="34" charset="0"/>
              </a:rPr>
              <a:t> </a:t>
            </a:r>
            <a:r>
              <a:rPr lang="en-US" altLang="en-US" sz="4000" b="1" dirty="0" err="1">
                <a:cs typeface="Arial" panose="020B0604020202020204" pitchFamily="34" charset="0"/>
              </a:rPr>
              <a:t>bó</a:t>
            </a:r>
            <a:r>
              <a:rPr lang="en-US" altLang="en-US" sz="4000" b="1" dirty="0">
                <a:cs typeface="Arial" panose="020B0604020202020204" pitchFamily="34" charset="0"/>
              </a:rPr>
              <a:t> </a:t>
            </a:r>
            <a:r>
              <a:rPr lang="en-US" altLang="en-US" sz="4000" b="1" dirty="0" err="1">
                <a:cs typeface="Arial" panose="020B0604020202020204" pitchFamily="34" charset="0"/>
              </a:rPr>
              <a:t>với</a:t>
            </a:r>
            <a:r>
              <a:rPr lang="en-US" altLang="en-US" sz="4000" b="1" dirty="0">
                <a:cs typeface="Arial" panose="020B0604020202020204" pitchFamily="34" charset="0"/>
              </a:rPr>
              <a:t> </a:t>
            </a:r>
            <a:r>
              <a:rPr lang="en-US" altLang="en-US" sz="4000" b="1" dirty="0" err="1">
                <a:cs typeface="Arial" panose="020B0604020202020204" pitchFamily="34" charset="0"/>
              </a:rPr>
              <a:t>một</a:t>
            </a:r>
            <a:r>
              <a:rPr lang="en-US" altLang="en-US" sz="4000" b="1" dirty="0">
                <a:cs typeface="Arial" panose="020B0604020202020204" pitchFamily="34" charset="0"/>
              </a:rPr>
              <a:t> </a:t>
            </a:r>
            <a:r>
              <a:rPr lang="en-US" altLang="en-US" sz="4000" b="1" dirty="0" err="1">
                <a:cs typeface="Arial" panose="020B0604020202020204" pitchFamily="34" charset="0"/>
              </a:rPr>
              <a:t>công</a:t>
            </a:r>
            <a:r>
              <a:rPr lang="en-US" altLang="en-US" sz="4000" b="1" dirty="0">
                <a:cs typeface="Arial" panose="020B0604020202020204" pitchFamily="34" charset="0"/>
              </a:rPr>
              <a:t> </a:t>
            </a:r>
            <a:r>
              <a:rPr lang="en-US" altLang="en-US" sz="4000" b="1" dirty="0" err="1">
                <a:cs typeface="Arial" panose="020B0604020202020204" pitchFamily="34" charset="0"/>
              </a:rPr>
              <a:t>việc</a:t>
            </a:r>
            <a:r>
              <a:rPr lang="en-US" altLang="en-US" sz="4000" b="1" dirty="0">
                <a:cs typeface="Arial" panose="020B0604020202020204" pitchFamily="34" charset="0"/>
              </a:rPr>
              <a:t>, </a:t>
            </a:r>
            <a:r>
              <a:rPr lang="en-US" altLang="en-US" sz="4000" b="1" dirty="0" err="1">
                <a:cs typeface="Arial" panose="020B0604020202020204" pitchFamily="34" charset="0"/>
              </a:rPr>
              <a:t>công</a:t>
            </a:r>
            <a:r>
              <a:rPr lang="en-US" altLang="en-US" sz="4000" b="1" dirty="0">
                <a:cs typeface="Arial" panose="020B0604020202020204" pitchFamily="34" charset="0"/>
              </a:rPr>
              <a:t> </a:t>
            </a:r>
            <a:r>
              <a:rPr lang="en-US" altLang="en-US" sz="4000" b="1" dirty="0" err="1">
                <a:cs typeface="Arial" panose="020B0604020202020204" pitchFamily="34" charset="0"/>
              </a:rPr>
              <a:t>việc</a:t>
            </a:r>
            <a:r>
              <a:rPr lang="en-US" altLang="en-US" sz="4000" b="1" dirty="0">
                <a:cs typeface="Arial" panose="020B0604020202020204" pitchFamily="34" charset="0"/>
              </a:rPr>
              <a:t> </a:t>
            </a:r>
            <a:r>
              <a:rPr lang="en-US" altLang="en-US" sz="4000" b="1" dirty="0" err="1">
                <a:cs typeface="Arial" panose="020B0604020202020204" pitchFamily="34" charset="0"/>
              </a:rPr>
              <a:t>nào</a:t>
            </a:r>
            <a:r>
              <a:rPr lang="en-US" altLang="en-US" sz="4000" b="1" dirty="0">
                <a:cs typeface="Arial" panose="020B0604020202020204" pitchFamily="34" charset="0"/>
              </a:rPr>
              <a:t> </a:t>
            </a:r>
            <a:r>
              <a:rPr lang="en-US" altLang="en-US" sz="4000" b="1" dirty="0" err="1">
                <a:cs typeface="Arial" panose="020B0604020202020204" pitchFamily="34" charset="0"/>
              </a:rPr>
              <a:t>cũng</a:t>
            </a:r>
            <a:r>
              <a:rPr lang="en-US" altLang="en-US" sz="4000" b="1" dirty="0">
                <a:cs typeface="Arial" panose="020B0604020202020204" pitchFamily="34" charset="0"/>
              </a:rPr>
              <a:t> </a:t>
            </a:r>
            <a:r>
              <a:rPr lang="en-US" altLang="en-US" sz="4000" b="1" dirty="0" err="1">
                <a:cs typeface="Arial" panose="020B0604020202020204" pitchFamily="34" charset="0"/>
              </a:rPr>
              <a:t>quan</a:t>
            </a:r>
            <a:r>
              <a:rPr lang="en-US" altLang="en-US" sz="4000" b="1" dirty="0">
                <a:cs typeface="Arial" panose="020B0604020202020204" pitchFamily="34" charset="0"/>
              </a:rPr>
              <a:t> </a:t>
            </a:r>
            <a:r>
              <a:rPr lang="en-US" altLang="en-US" sz="4000" b="1" dirty="0" err="1">
                <a:cs typeface="Arial" panose="020B0604020202020204" pitchFamily="34" charset="0"/>
              </a:rPr>
              <a:t>trọng</a:t>
            </a:r>
            <a:r>
              <a:rPr lang="en-US" altLang="en-US" sz="4000" b="1" dirty="0">
                <a:cs typeface="Arial" panose="020B0604020202020204" pitchFamily="34" charset="0"/>
              </a:rPr>
              <a:t>, </a:t>
            </a:r>
            <a:r>
              <a:rPr lang="en-US" altLang="en-US" sz="4000" b="1" dirty="0" err="1">
                <a:cs typeface="Arial" panose="020B0604020202020204" pitchFamily="34" charset="0"/>
              </a:rPr>
              <a:t>cũng</a:t>
            </a:r>
            <a:r>
              <a:rPr lang="en-US" altLang="en-US" sz="4000" b="1" dirty="0">
                <a:cs typeface="Arial" panose="020B0604020202020204" pitchFamily="34" charset="0"/>
              </a:rPr>
              <a:t> </a:t>
            </a:r>
            <a:r>
              <a:rPr lang="en-US" altLang="en-US" sz="4000" b="1" dirty="0" err="1">
                <a:cs typeface="Arial" panose="020B0604020202020204" pitchFamily="34" charset="0"/>
              </a:rPr>
              <a:t>đáng</a:t>
            </a:r>
            <a:r>
              <a:rPr lang="en-US" altLang="en-US" sz="4000" b="1" dirty="0">
                <a:cs typeface="Arial" panose="020B0604020202020204" pitchFamily="34" charset="0"/>
              </a:rPr>
              <a:t> </a:t>
            </a:r>
            <a:r>
              <a:rPr lang="en-US" altLang="en-US" sz="4000" b="1" dirty="0" err="1">
                <a:cs typeface="Arial" panose="020B0604020202020204" pitchFamily="34" charset="0"/>
              </a:rPr>
              <a:t>quý</a:t>
            </a:r>
            <a:r>
              <a:rPr lang="en-US" altLang="en-US" sz="4000" b="1" dirty="0">
                <a:cs typeface="Arial" panose="020B0604020202020204" pitchFamily="34" charset="0"/>
              </a:rPr>
              <a: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wipe(down)">
                                      <p:cBhvr>
                                        <p:cTn id="7" dur="500"/>
                                        <p:tgtEl>
                                          <p:spTgt spid="1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wipe(down)">
                                      <p:cBhvr>
                                        <p:cTn id="10"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allAtOnce"/>
    </p:bldLst>
  </p:timing>
</p:sld>
</file>

<file path=ppt/slides/slide27.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10" name="圆角矩形 10"/>
          <p:cNvSpPr/>
          <p:nvPr/>
        </p:nvSpPr>
        <p:spPr>
          <a:xfrm>
            <a:off x="391491" y="990083"/>
            <a:ext cx="11607800" cy="5029199"/>
          </a:xfrm>
          <a:prstGeom prst="roundRect">
            <a:avLst/>
          </a:prstGeom>
          <a:solidFill>
            <a:schemeClr val="bg1"/>
          </a:solidFill>
          <a:ln w="57150" cmpd="sng">
            <a:solidFill>
              <a:srgbClr val="40272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endParaRPr>
          </a:p>
        </p:txBody>
      </p:sp>
      <p:sp>
        <p:nvSpPr>
          <p:cNvPr id="49223" name="Text Box 71"/>
          <p:cNvSpPr txBox="1">
            <a:spLocks noChangeArrowheads="1"/>
          </p:cNvSpPr>
          <p:nvPr/>
        </p:nvSpPr>
        <p:spPr bwMode="auto">
          <a:xfrm>
            <a:off x="226032" y="157181"/>
            <a:ext cx="10911154" cy="646331"/>
          </a:xfrm>
          <a:prstGeom prst="rect">
            <a:avLst/>
          </a:prstGeom>
          <a:solidFill>
            <a:schemeClr val="bg1"/>
          </a:solidFill>
          <a:ln w="9525">
            <a:noFill/>
            <a:miter lim="800000"/>
          </a:ln>
          <a:effectLst/>
        </p:spPr>
        <p:txBody>
          <a:bodyPr wrap="square">
            <a:spAutoFit/>
          </a:bodyPr>
          <a:lstStyle/>
          <a:p>
            <a:pPr eaLnBrk="1" hangingPunct="1">
              <a:spcBef>
                <a:spcPct val="50000"/>
              </a:spcBef>
              <a:defRPr/>
            </a:pPr>
            <a:r>
              <a:rPr lang="en-US" sz="3600" b="1" dirty="0">
                <a:solidFill>
                  <a:srgbClr val="C00000"/>
                </a:solidFill>
                <a:effectLst>
                  <a:outerShdw blurRad="38100" dist="38100" dir="2700000" algn="tl">
                    <a:srgbClr val="C0C0C0"/>
                  </a:outerShdw>
                </a:effectLst>
                <a:latin typeface="Arial" panose="020B0604020202020204" pitchFamily="34" charset="0"/>
                <a:cs typeface="Arial" panose="020B0604020202020204" pitchFamily="34" charset="0"/>
              </a:rPr>
              <a:t>c. </a:t>
            </a:r>
            <a:r>
              <a:rPr lang="en-US" sz="3600" b="1" dirty="0" err="1">
                <a:solidFill>
                  <a:srgbClr val="C00000"/>
                </a:solidFill>
                <a:effectLst>
                  <a:outerShdw blurRad="38100" dist="38100" dir="2700000" algn="tl">
                    <a:srgbClr val="C0C0C0"/>
                  </a:outerShdw>
                </a:effectLst>
                <a:latin typeface="Arial" panose="020B0604020202020204" pitchFamily="34" charset="0"/>
                <a:cs typeface="Arial" panose="020B0604020202020204" pitchFamily="34" charset="0"/>
              </a:rPr>
              <a:t>Câu</a:t>
            </a:r>
            <a:r>
              <a:rPr lang="en-US" sz="3600" b="1" dirty="0">
                <a:solidFill>
                  <a:srgbClr val="C00000"/>
                </a:solidFill>
                <a:effectLst>
                  <a:outerShdw blurRad="38100" dist="38100" dir="2700000" algn="tl">
                    <a:srgbClr val="C0C0C0"/>
                  </a:outerShdw>
                </a:effectLst>
                <a:latin typeface="Arial" panose="020B0604020202020204" pitchFamily="34" charset="0"/>
                <a:cs typeface="Arial" panose="020B0604020202020204" pitchFamily="34" charset="0"/>
              </a:rPr>
              <a:t> </a:t>
            </a:r>
            <a:r>
              <a:rPr lang="en-US" sz="3600" b="1" dirty="0" err="1">
                <a:solidFill>
                  <a:srgbClr val="C00000"/>
                </a:solidFill>
                <a:effectLst>
                  <a:outerShdw blurRad="38100" dist="38100" dir="2700000" algn="tl">
                    <a:srgbClr val="C0C0C0"/>
                  </a:outerShdw>
                </a:effectLst>
                <a:latin typeface="Arial" panose="020B0604020202020204" pitchFamily="34" charset="0"/>
                <a:cs typeface="Arial" panose="020B0604020202020204" pitchFamily="34" charset="0"/>
              </a:rPr>
              <a:t>chuyện</a:t>
            </a:r>
            <a:r>
              <a:rPr lang="en-US" sz="3600" b="1" dirty="0">
                <a:solidFill>
                  <a:srgbClr val="C00000"/>
                </a:solidFill>
                <a:effectLst>
                  <a:outerShdw blurRad="38100" dist="38100" dir="2700000" algn="tl">
                    <a:srgbClr val="C0C0C0"/>
                  </a:outerShdw>
                </a:effectLst>
                <a:latin typeface="Arial" panose="020B0604020202020204" pitchFamily="34" charset="0"/>
                <a:cs typeface="Arial" panose="020B0604020202020204" pitchFamily="34" charset="0"/>
              </a:rPr>
              <a:t> </a:t>
            </a:r>
            <a:r>
              <a:rPr lang="en-US" sz="3600" b="1" dirty="0" err="1">
                <a:solidFill>
                  <a:srgbClr val="C00000"/>
                </a:solidFill>
                <a:effectLst>
                  <a:outerShdw blurRad="38100" dist="38100" dir="2700000" algn="tl">
                    <a:srgbClr val="C0C0C0"/>
                  </a:outerShdw>
                </a:effectLst>
                <a:latin typeface="Arial" panose="020B0604020202020204" pitchFamily="34" charset="0"/>
                <a:cs typeface="Arial" panose="020B0604020202020204" pitchFamily="34" charset="0"/>
              </a:rPr>
              <a:t>muốn</a:t>
            </a:r>
            <a:r>
              <a:rPr lang="en-US" sz="3600" b="1" dirty="0">
                <a:solidFill>
                  <a:srgbClr val="C00000"/>
                </a:solidFill>
                <a:effectLst>
                  <a:outerShdw blurRad="38100" dist="38100" dir="2700000" algn="tl">
                    <a:srgbClr val="C0C0C0"/>
                  </a:outerShdw>
                </a:effectLst>
                <a:latin typeface="Arial" panose="020B0604020202020204" pitchFamily="34" charset="0"/>
                <a:cs typeface="Arial" panose="020B0604020202020204" pitchFamily="34" charset="0"/>
              </a:rPr>
              <a:t> </a:t>
            </a:r>
            <a:r>
              <a:rPr lang="en-US" sz="3600" b="1" dirty="0" err="1">
                <a:solidFill>
                  <a:srgbClr val="C00000"/>
                </a:solidFill>
                <a:effectLst>
                  <a:outerShdw blurRad="38100" dist="38100" dir="2700000" algn="tl">
                    <a:srgbClr val="C0C0C0"/>
                  </a:outerShdw>
                </a:effectLst>
                <a:latin typeface="Arial" panose="020B0604020202020204" pitchFamily="34" charset="0"/>
                <a:cs typeface="Arial" panose="020B0604020202020204" pitchFamily="34" charset="0"/>
              </a:rPr>
              <a:t>khuyên</a:t>
            </a:r>
            <a:r>
              <a:rPr lang="en-US" sz="3600" b="1" dirty="0">
                <a:solidFill>
                  <a:srgbClr val="C00000"/>
                </a:solidFill>
                <a:effectLst>
                  <a:outerShdw blurRad="38100" dist="38100" dir="2700000" algn="tl">
                    <a:srgbClr val="C0C0C0"/>
                  </a:outerShdw>
                </a:effectLst>
                <a:latin typeface="Arial" panose="020B0604020202020204" pitchFamily="34" charset="0"/>
                <a:cs typeface="Arial" panose="020B0604020202020204" pitchFamily="34" charset="0"/>
              </a:rPr>
              <a:t> </a:t>
            </a:r>
            <a:r>
              <a:rPr lang="en-US" sz="3600" b="1" dirty="0" err="1">
                <a:solidFill>
                  <a:srgbClr val="C00000"/>
                </a:solidFill>
                <a:effectLst>
                  <a:outerShdw blurRad="38100" dist="38100" dir="2700000" algn="tl">
                    <a:srgbClr val="C0C0C0"/>
                  </a:outerShdw>
                </a:effectLst>
                <a:latin typeface="Arial" panose="020B0604020202020204" pitchFamily="34" charset="0"/>
                <a:cs typeface="Arial" panose="020B0604020202020204" pitchFamily="34" charset="0"/>
              </a:rPr>
              <a:t>chúng</a:t>
            </a:r>
            <a:r>
              <a:rPr lang="en-US" sz="3600" b="1" dirty="0">
                <a:solidFill>
                  <a:srgbClr val="C00000"/>
                </a:solidFill>
                <a:effectLst>
                  <a:outerShdw blurRad="38100" dist="38100" dir="2700000" algn="tl">
                    <a:srgbClr val="C0C0C0"/>
                  </a:outerShdw>
                </a:effectLst>
                <a:latin typeface="Arial" panose="020B0604020202020204" pitchFamily="34" charset="0"/>
                <a:cs typeface="Arial" panose="020B0604020202020204" pitchFamily="34" charset="0"/>
              </a:rPr>
              <a:t> ta </a:t>
            </a:r>
            <a:r>
              <a:rPr lang="en-US" sz="3600" b="1" dirty="0" err="1">
                <a:solidFill>
                  <a:srgbClr val="C00000"/>
                </a:solidFill>
                <a:effectLst>
                  <a:outerShdw blurRad="38100" dist="38100" dir="2700000" algn="tl">
                    <a:srgbClr val="C0C0C0"/>
                  </a:outerShdw>
                </a:effectLst>
                <a:latin typeface="Arial" panose="020B0604020202020204" pitchFamily="34" charset="0"/>
                <a:cs typeface="Arial" panose="020B0604020202020204" pitchFamily="34" charset="0"/>
              </a:rPr>
              <a:t>điều</a:t>
            </a:r>
            <a:r>
              <a:rPr lang="en-US" sz="3600" b="1" dirty="0">
                <a:solidFill>
                  <a:srgbClr val="C00000"/>
                </a:solidFill>
                <a:effectLst>
                  <a:outerShdw blurRad="38100" dist="38100" dir="2700000" algn="tl">
                    <a:srgbClr val="C0C0C0"/>
                  </a:outerShdw>
                </a:effectLst>
                <a:latin typeface="Arial" panose="020B0604020202020204" pitchFamily="34" charset="0"/>
                <a:cs typeface="Arial" panose="020B0604020202020204" pitchFamily="34" charset="0"/>
              </a:rPr>
              <a:t> </a:t>
            </a:r>
            <a:r>
              <a:rPr lang="en-US" sz="3600" b="1" dirty="0" err="1">
                <a:solidFill>
                  <a:srgbClr val="C00000"/>
                </a:solidFill>
                <a:effectLst>
                  <a:outerShdw blurRad="38100" dist="38100" dir="2700000" algn="tl">
                    <a:srgbClr val="C0C0C0"/>
                  </a:outerShdw>
                </a:effectLst>
                <a:latin typeface="Arial" panose="020B0604020202020204" pitchFamily="34" charset="0"/>
                <a:cs typeface="Arial" panose="020B0604020202020204" pitchFamily="34" charset="0"/>
              </a:rPr>
              <a:t>gì</a:t>
            </a:r>
            <a:r>
              <a:rPr lang="en-US" sz="3600" b="1" dirty="0">
                <a:solidFill>
                  <a:srgbClr val="C00000"/>
                </a:solidFill>
                <a:effectLst>
                  <a:outerShdw blurRad="38100" dist="38100" dir="2700000" algn="tl">
                    <a:srgbClr val="C0C0C0"/>
                  </a:outerShdw>
                </a:effectLst>
                <a:latin typeface="Arial" panose="020B0604020202020204" pitchFamily="34" charset="0"/>
                <a:cs typeface="Arial" panose="020B0604020202020204" pitchFamily="34" charset="0"/>
              </a:rPr>
              <a:t> ?</a:t>
            </a:r>
          </a:p>
        </p:txBody>
      </p:sp>
      <p:sp>
        <p:nvSpPr>
          <p:cNvPr id="49224" name="Text Box 72"/>
          <p:cNvSpPr txBox="1">
            <a:spLocks noChangeArrowheads="1"/>
          </p:cNvSpPr>
          <p:nvPr/>
        </p:nvSpPr>
        <p:spPr bwMode="auto">
          <a:xfrm>
            <a:off x="1463032" y="1532467"/>
            <a:ext cx="7536354" cy="954107"/>
          </a:xfrm>
          <a:prstGeom prst="rect">
            <a:avLst/>
          </a:prstGeom>
          <a:noFill/>
          <a:ln w="9525">
            <a:noFill/>
            <a:miter lim="800000"/>
          </a:ln>
          <a:effectLst/>
        </p:spPr>
        <p:txBody>
          <a:bodyPr wrap="square">
            <a:spAutoFit/>
          </a:bodyPr>
          <a:lstStyle/>
          <a:p>
            <a:pPr eaLnBrk="1" hangingPunct="1">
              <a:spcBef>
                <a:spcPct val="50000"/>
              </a:spcBef>
              <a:defRPr/>
            </a:pPr>
            <a:r>
              <a:rPr lang="en-US" sz="2800" b="1" dirty="0">
                <a:solidFill>
                  <a:srgbClr val="006600"/>
                </a:solidFill>
                <a:latin typeface="Arial" panose="020B0604020202020204" pitchFamily="34" charset="0"/>
                <a:cs typeface="Arial" panose="020B0604020202020204" pitchFamily="34" charset="0"/>
              </a:rPr>
              <a:t>A. </a:t>
            </a:r>
            <a:r>
              <a:rPr lang="en-US" sz="2800" b="1" dirty="0" err="1">
                <a:solidFill>
                  <a:srgbClr val="006600"/>
                </a:solidFill>
                <a:latin typeface="Arial" panose="020B0604020202020204" pitchFamily="34" charset="0"/>
                <a:cs typeface="Arial" panose="020B0604020202020204" pitchFamily="34" charset="0"/>
              </a:rPr>
              <a:t>Khuyên</a:t>
            </a:r>
            <a:r>
              <a:rPr lang="en-US" sz="2800" b="1" dirty="0">
                <a:solidFill>
                  <a:srgbClr val="006600"/>
                </a:solidFill>
                <a:latin typeface="Arial" panose="020B0604020202020204" pitchFamily="34" charset="0"/>
                <a:cs typeface="Arial" panose="020B0604020202020204" pitchFamily="34" charset="0"/>
              </a:rPr>
              <a:t> ta </a:t>
            </a:r>
            <a:r>
              <a:rPr lang="en-US" sz="2800" b="1" dirty="0" err="1">
                <a:solidFill>
                  <a:srgbClr val="006600"/>
                </a:solidFill>
                <a:latin typeface="Arial" panose="020B0604020202020204" pitchFamily="34" charset="0"/>
                <a:cs typeface="Arial" panose="020B0604020202020204" pitchFamily="34" charset="0"/>
              </a:rPr>
              <a:t>nên</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làm</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việc</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vì</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bản</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thân</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mình</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mà</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không</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cần</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quan</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tâm</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đến</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người</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khác</a:t>
            </a:r>
            <a:r>
              <a:rPr lang="en-US" sz="2800" b="1" dirty="0">
                <a:solidFill>
                  <a:srgbClr val="006600"/>
                </a:solidFill>
                <a:latin typeface="Arial" panose="020B0604020202020204" pitchFamily="34" charset="0"/>
                <a:cs typeface="Arial" panose="020B0604020202020204" pitchFamily="34" charset="0"/>
              </a:rPr>
              <a:t>.</a:t>
            </a:r>
          </a:p>
        </p:txBody>
      </p:sp>
      <p:sp>
        <p:nvSpPr>
          <p:cNvPr id="49229" name="Text Box 77"/>
          <p:cNvSpPr txBox="1">
            <a:spLocks noChangeArrowheads="1"/>
          </p:cNvSpPr>
          <p:nvPr/>
        </p:nvSpPr>
        <p:spPr bwMode="auto">
          <a:xfrm>
            <a:off x="1463032" y="2791112"/>
            <a:ext cx="7309784" cy="954107"/>
          </a:xfrm>
          <a:prstGeom prst="rect">
            <a:avLst/>
          </a:prstGeom>
          <a:noFill/>
          <a:ln w="9525">
            <a:noFill/>
            <a:miter lim="800000"/>
          </a:ln>
          <a:effectLst/>
        </p:spPr>
        <p:txBody>
          <a:bodyPr wrap="square">
            <a:spAutoFit/>
          </a:bodyPr>
          <a:lstStyle/>
          <a:p>
            <a:pPr eaLnBrk="1" hangingPunct="1">
              <a:spcBef>
                <a:spcPct val="50000"/>
              </a:spcBef>
              <a:defRPr/>
            </a:pPr>
            <a:r>
              <a:rPr lang="en-US" sz="2800" b="1" dirty="0">
                <a:solidFill>
                  <a:srgbClr val="006600"/>
                </a:solidFill>
                <a:latin typeface="Arial" panose="020B0604020202020204" pitchFamily="34" charset="0"/>
                <a:cs typeface="Arial" panose="020B0604020202020204" pitchFamily="34" charset="0"/>
              </a:rPr>
              <a:t>B. </a:t>
            </a:r>
            <a:r>
              <a:rPr lang="en-US" sz="2800" b="1" dirty="0" err="1">
                <a:solidFill>
                  <a:srgbClr val="006600"/>
                </a:solidFill>
                <a:latin typeface="Arial" panose="020B0604020202020204" pitchFamily="34" charset="0"/>
                <a:cs typeface="Arial" panose="020B0604020202020204" pitchFamily="34" charset="0"/>
              </a:rPr>
              <a:t>Khuyên</a:t>
            </a:r>
            <a:r>
              <a:rPr lang="en-US" sz="2800" b="1" dirty="0">
                <a:solidFill>
                  <a:srgbClr val="006600"/>
                </a:solidFill>
                <a:latin typeface="Arial" panose="020B0604020202020204" pitchFamily="34" charset="0"/>
                <a:cs typeface="Arial" panose="020B0604020202020204" pitchFamily="34" charset="0"/>
              </a:rPr>
              <a:t> ta </a:t>
            </a:r>
            <a:r>
              <a:rPr lang="en-US" sz="2800" b="1" dirty="0" err="1">
                <a:solidFill>
                  <a:srgbClr val="006600"/>
                </a:solidFill>
                <a:latin typeface="Arial" panose="020B0604020202020204" pitchFamily="34" charset="0"/>
                <a:cs typeface="Arial" panose="020B0604020202020204" pitchFamily="34" charset="0"/>
              </a:rPr>
              <a:t>không</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nên</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bận</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tâm</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vì</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chẳng</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có</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việc</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gì</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quan</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trọng</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cả</a:t>
            </a:r>
            <a:r>
              <a:rPr lang="en-US" sz="2800" b="1" dirty="0">
                <a:solidFill>
                  <a:srgbClr val="006600"/>
                </a:solidFill>
                <a:latin typeface="Arial" panose="020B0604020202020204" pitchFamily="34" charset="0"/>
                <a:cs typeface="Arial" panose="020B0604020202020204" pitchFamily="34" charset="0"/>
              </a:rPr>
              <a:t>.</a:t>
            </a:r>
            <a:endParaRPr lang="en-US" sz="2800" b="1" dirty="0">
              <a:solidFill>
                <a:srgbClr val="006600"/>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sp>
        <p:nvSpPr>
          <p:cNvPr id="49232" name="Text Box 80"/>
          <p:cNvSpPr txBox="1">
            <a:spLocks noChangeArrowheads="1"/>
          </p:cNvSpPr>
          <p:nvPr/>
        </p:nvSpPr>
        <p:spPr bwMode="auto">
          <a:xfrm>
            <a:off x="1443565" y="4049757"/>
            <a:ext cx="7042889" cy="1384995"/>
          </a:xfrm>
          <a:prstGeom prst="rect">
            <a:avLst/>
          </a:prstGeom>
          <a:noFill/>
          <a:ln w="9525">
            <a:noFill/>
            <a:miter lim="800000"/>
          </a:ln>
          <a:effectLst/>
        </p:spPr>
        <p:txBody>
          <a:bodyPr wrap="square">
            <a:spAutoFit/>
          </a:bodyPr>
          <a:lstStyle/>
          <a:p>
            <a:pPr eaLnBrk="1" hangingPunct="1">
              <a:spcBef>
                <a:spcPct val="50000"/>
              </a:spcBef>
              <a:defRPr/>
            </a:pPr>
            <a:r>
              <a:rPr lang="en-US" sz="2800" b="1" dirty="0">
                <a:solidFill>
                  <a:srgbClr val="006600"/>
                </a:solidFill>
                <a:latin typeface="Arial" panose="020B0604020202020204" pitchFamily="34" charset="0"/>
                <a:cs typeface="Arial" panose="020B0604020202020204" pitchFamily="34" charset="0"/>
              </a:rPr>
              <a:t>C. </a:t>
            </a:r>
            <a:r>
              <a:rPr lang="en-US" sz="2800" b="1" dirty="0" err="1">
                <a:solidFill>
                  <a:srgbClr val="006600"/>
                </a:solidFill>
                <a:latin typeface="Arial" panose="020B0604020202020204" pitchFamily="34" charset="0"/>
                <a:cs typeface="Arial" panose="020B0604020202020204" pitchFamily="34" charset="0"/>
              </a:rPr>
              <a:t>Khuyên</a:t>
            </a:r>
            <a:r>
              <a:rPr lang="en-US" sz="2800" b="1" dirty="0">
                <a:solidFill>
                  <a:srgbClr val="006600"/>
                </a:solidFill>
                <a:latin typeface="Arial" panose="020B0604020202020204" pitchFamily="34" charset="0"/>
                <a:cs typeface="Arial" panose="020B0604020202020204" pitchFamily="34" charset="0"/>
              </a:rPr>
              <a:t> ta </a:t>
            </a:r>
            <a:r>
              <a:rPr lang="en-US" sz="2800" b="1" dirty="0" err="1">
                <a:solidFill>
                  <a:srgbClr val="006600"/>
                </a:solidFill>
                <a:latin typeface="Arial" panose="020B0604020202020204" pitchFamily="34" charset="0"/>
                <a:cs typeface="Arial" panose="020B0604020202020204" pitchFamily="34" charset="0"/>
              </a:rPr>
              <a:t>nên</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suy</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nghĩ</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vì</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mọi</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người</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không</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nên</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ích</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kỉ</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chỉ</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nghĩ</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cho</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bản</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thân</a:t>
            </a:r>
            <a:r>
              <a:rPr lang="en-US" sz="2800" b="1" dirty="0">
                <a:solidFill>
                  <a:srgbClr val="006600"/>
                </a:solidFill>
                <a:latin typeface="Arial" panose="020B0604020202020204" pitchFamily="34" charset="0"/>
                <a:cs typeface="Arial" panose="020B0604020202020204" pitchFamily="34" charset="0"/>
              </a:rPr>
              <a:t> </a:t>
            </a:r>
            <a:r>
              <a:rPr lang="en-US" sz="2800" b="1" dirty="0" err="1">
                <a:solidFill>
                  <a:srgbClr val="006600"/>
                </a:solidFill>
                <a:latin typeface="Arial" panose="020B0604020202020204" pitchFamily="34" charset="0"/>
                <a:cs typeface="Arial" panose="020B0604020202020204" pitchFamily="34" charset="0"/>
              </a:rPr>
              <a:t>mình</a:t>
            </a:r>
            <a:r>
              <a:rPr lang="en-US" sz="2800" b="1" dirty="0">
                <a:solidFill>
                  <a:srgbClr val="006600"/>
                </a:solidFill>
                <a:latin typeface="Arial" panose="020B0604020202020204" pitchFamily="34" charset="0"/>
                <a:cs typeface="Arial" panose="020B0604020202020204" pitchFamily="34" charset="0"/>
              </a:rPr>
              <a:t>.</a:t>
            </a:r>
          </a:p>
        </p:txBody>
      </p:sp>
      <p:pic>
        <p:nvPicPr>
          <p:cNvPr id="19" name="Picture 18"/>
          <p:cNvPicPr>
            <a:picLocks noChangeAspect="1"/>
          </p:cNvPicPr>
          <p:nvPr/>
        </p:nvPicPr>
        <p:blipFill>
          <a:blip r:embed="rId2"/>
          <a:stretch>
            <a:fillRect/>
          </a:stretch>
        </p:blipFill>
        <p:spPr>
          <a:xfrm>
            <a:off x="9224267" y="3954732"/>
            <a:ext cx="1201246" cy="1120232"/>
          </a:xfrm>
          <a:prstGeom prst="rect">
            <a:avLst/>
          </a:prstGeom>
        </p:spPr>
      </p:pic>
      <p:pic>
        <p:nvPicPr>
          <p:cNvPr id="11" name="图片 2"/>
          <p:cNvPicPr>
            <a:picLocks noChangeAspect="1"/>
          </p:cNvPicPr>
          <p:nvPr/>
        </p:nvPicPr>
        <p:blipFill rotWithShape="1">
          <a:blip r:embed="rId3">
            <a:extLst>
              <a:ext uri="{28A0092B-C50C-407E-A947-70E740481C1C}">
                <a14:useLocalDpi xmlns:a14="http://schemas.microsoft.com/office/drawing/2010/main" val="0"/>
              </a:ext>
            </a:extLst>
          </a:blip>
          <a:srcRect t="80288" r="41526"/>
          <a:stretch>
            <a:fillRect/>
          </a:stretch>
        </p:blipFill>
        <p:spPr>
          <a:xfrm>
            <a:off x="99392" y="5410615"/>
            <a:ext cx="12191999" cy="1668162"/>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284024">
            <a:off x="10439594" y="-492600"/>
            <a:ext cx="2096685" cy="2096685"/>
          </a:xfrm>
          <a:prstGeom prst="rect">
            <a:avLst/>
          </a:prstGeom>
          <a:effectLst>
            <a:outerShdw blurRad="50800" dist="50800" dir="5400000" algn="ctr" rotWithShape="0">
              <a:srgbClr val="000000">
                <a:alpha val="97000"/>
              </a:srgbClr>
            </a:outerShdw>
          </a:effectLst>
        </p:spPr>
      </p:pic>
      <p:pic>
        <p:nvPicPr>
          <p:cNvPr id="13" name="图片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87169" y="121401"/>
            <a:ext cx="2943461" cy="442381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9223"/>
                                        </p:tgtEl>
                                        <p:attrNameLst>
                                          <p:attrName>style.visibility</p:attrName>
                                        </p:attrNameLst>
                                      </p:cBhvr>
                                      <p:to>
                                        <p:strVal val="visible"/>
                                      </p:to>
                                    </p:set>
                                    <p:animEffect transition="in" filter="fade">
                                      <p:cBhvr>
                                        <p:cTn id="7" dur="500"/>
                                        <p:tgtEl>
                                          <p:spTgt spid="4922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9224"/>
                                        </p:tgtEl>
                                        <p:attrNameLst>
                                          <p:attrName>style.visibility</p:attrName>
                                        </p:attrNameLst>
                                      </p:cBhvr>
                                      <p:to>
                                        <p:strVal val="visible"/>
                                      </p:to>
                                    </p:set>
                                    <p:animEffect transition="in" filter="barn(inVertical)">
                                      <p:cBhvr>
                                        <p:cTn id="12" dur="500"/>
                                        <p:tgtEl>
                                          <p:spTgt spid="4922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49229"/>
                                        </p:tgtEl>
                                        <p:attrNameLst>
                                          <p:attrName>style.visibility</p:attrName>
                                        </p:attrNameLst>
                                      </p:cBhvr>
                                      <p:to>
                                        <p:strVal val="visible"/>
                                      </p:to>
                                    </p:set>
                                    <p:animEffect transition="in" filter="barn(inVertical)">
                                      <p:cBhvr>
                                        <p:cTn id="15" dur="500"/>
                                        <p:tgtEl>
                                          <p:spTgt spid="4922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49232"/>
                                        </p:tgtEl>
                                        <p:attrNameLst>
                                          <p:attrName>style.visibility</p:attrName>
                                        </p:attrNameLst>
                                      </p:cBhvr>
                                      <p:to>
                                        <p:strVal val="visible"/>
                                      </p:to>
                                    </p:set>
                                    <p:animEffect transition="in" filter="barn(inVertical)">
                                      <p:cBhvr>
                                        <p:cTn id="18" dur="500"/>
                                        <p:tgtEl>
                                          <p:spTgt spid="4923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barn(inVertical)">
                                      <p:cBhvr>
                                        <p:cTn id="2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223" grpId="0" animBg="1"/>
      <p:bldP spid="49224" grpId="0"/>
      <p:bldP spid="49229" grpId="0"/>
      <p:bldP spid="4923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圆角矩形 10"/>
          <p:cNvSpPr/>
          <p:nvPr/>
        </p:nvSpPr>
        <p:spPr>
          <a:xfrm>
            <a:off x="1133606" y="244499"/>
            <a:ext cx="10843045" cy="6368851"/>
          </a:xfrm>
          <a:prstGeom prst="roundRect">
            <a:avLst/>
          </a:prstGeom>
          <a:solidFill>
            <a:schemeClr val="bg1"/>
          </a:solidFill>
          <a:ln w="57150" cmpd="sng">
            <a:solidFill>
              <a:srgbClr val="40272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endParaRPr>
          </a:p>
        </p:txBody>
      </p:sp>
      <p:pic>
        <p:nvPicPr>
          <p:cNvPr id="28" name="图片 27"/>
          <p:cNvPicPr>
            <a:picLocks noChangeAspect="1"/>
          </p:cNvPicPr>
          <p:nvPr/>
        </p:nvPicPr>
        <p:blipFill rotWithShape="1">
          <a:blip r:embed="rId3">
            <a:extLst>
              <a:ext uri="{28A0092B-C50C-407E-A947-70E740481C1C}">
                <a14:useLocalDpi xmlns:a14="http://schemas.microsoft.com/office/drawing/2010/main" val="0"/>
              </a:ext>
            </a:extLst>
          </a:blip>
          <a:srcRect t="67901"/>
          <a:stretch>
            <a:fillRect/>
          </a:stretch>
        </p:blipFill>
        <p:spPr>
          <a:xfrm>
            <a:off x="-1390276" y="5080584"/>
            <a:ext cx="10058400" cy="1814945"/>
          </a:xfrm>
          <a:prstGeom prst="rect">
            <a:avLst/>
          </a:prstGeom>
        </p:spPr>
      </p:pic>
      <p:pic>
        <p:nvPicPr>
          <p:cNvPr id="29" name="图片 28"/>
          <p:cNvPicPr>
            <a:picLocks noChangeAspect="1"/>
          </p:cNvPicPr>
          <p:nvPr/>
        </p:nvPicPr>
        <p:blipFill rotWithShape="1">
          <a:blip r:embed="rId3">
            <a:extLst>
              <a:ext uri="{28A0092B-C50C-407E-A947-70E740481C1C}">
                <a14:useLocalDpi xmlns:a14="http://schemas.microsoft.com/office/drawing/2010/main" val="0"/>
              </a:ext>
            </a:extLst>
          </a:blip>
          <a:srcRect l="46884" t="67901"/>
          <a:stretch>
            <a:fillRect/>
          </a:stretch>
        </p:blipFill>
        <p:spPr>
          <a:xfrm flipH="1">
            <a:off x="6760264" y="5029525"/>
            <a:ext cx="5375564" cy="1814945"/>
          </a:xfrm>
          <a:prstGeom prst="rect">
            <a:avLst/>
          </a:prstGeom>
        </p:spPr>
      </p:pic>
      <p:pic>
        <p:nvPicPr>
          <p:cNvPr id="46" name="Picture 4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284024">
            <a:off x="8181769" y="-611229"/>
            <a:ext cx="2258919" cy="2258919"/>
          </a:xfrm>
          <a:prstGeom prst="rect">
            <a:avLst/>
          </a:prstGeom>
          <a:effectLst>
            <a:outerShdw blurRad="50800" dist="50800" dir="5400000" algn="ctr" rotWithShape="0">
              <a:srgbClr val="000000">
                <a:alpha val="97000"/>
              </a:srgbClr>
            </a:outerShdw>
          </a:effectLst>
        </p:spPr>
      </p:pic>
      <p:sp>
        <p:nvSpPr>
          <p:cNvPr id="47" name="TextBox 46"/>
          <p:cNvSpPr txBox="1"/>
          <p:nvPr/>
        </p:nvSpPr>
        <p:spPr>
          <a:xfrm>
            <a:off x="2248535" y="389255"/>
            <a:ext cx="6061710" cy="1568450"/>
          </a:xfrm>
          <a:prstGeom prst="rect">
            <a:avLst/>
          </a:prstGeom>
          <a:noFill/>
        </p:spPr>
        <p:txBody>
          <a:bodyPr wrap="square" rtlCol="0">
            <a:spAutoFit/>
          </a:bodyPr>
          <a:lstStyle/>
          <a:p>
            <a:pPr algn="ctr"/>
            <a:r>
              <a:rPr lang="en-US" altLang="zh-CN" sz="4800" b="1" dirty="0">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YÊU CẦU CẦN ĐẠT</a:t>
            </a:r>
            <a:endParaRPr lang="zh-CN" altLang="en-US" sz="4800" b="1" dirty="0">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endParaRPr>
          </a:p>
          <a:p>
            <a:pPr algn="ctr"/>
            <a:endParaRPr lang="en-US" sz="4800" b="1" u="sng" dirty="0">
              <a:latin typeface="Arial" panose="020B0604020202020204" pitchFamily="34" charset="0"/>
              <a:cs typeface="Arial" panose="020B0604020202020204" pitchFamily="34" charset="0"/>
            </a:endParaRPr>
          </a:p>
        </p:txBody>
      </p:sp>
      <p:sp>
        <p:nvSpPr>
          <p:cNvPr id="48" name="Google Shape;291;p28"/>
          <p:cNvSpPr txBox="1"/>
          <p:nvPr/>
        </p:nvSpPr>
        <p:spPr>
          <a:xfrm>
            <a:off x="3806711" y="1910287"/>
            <a:ext cx="4711800" cy="1596000"/>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字魂59号-创粗黑" panose="00000500000000000000" pitchFamily="2" charset="-122"/>
                <a:ea typeface="字魂59号-创粗黑" panose="00000500000000000000" pitchFamily="2" charset="-122"/>
                <a:cs typeface="+mj-cs"/>
              </a:defRPr>
            </a:lvl1pPr>
          </a:lstStyle>
          <a:p>
            <a:pPr algn="ctr">
              <a:spcBef>
                <a:spcPts val="0"/>
              </a:spcBef>
            </a:pPr>
            <a:endParaRPr lang="en-US" u="sng" dirty="0">
              <a:effectLst>
                <a:outerShdw blurRad="38100" dist="38100" dir="2700000" algn="tl">
                  <a:srgbClr val="000000">
                    <a:alpha val="43137"/>
                  </a:srgbClr>
                </a:outerShdw>
              </a:effectLst>
              <a:latin typeface="UTM Kabel KT" panose="02040603050506020204" pitchFamily="18" charset="0"/>
            </a:endParaRPr>
          </a:p>
        </p:txBody>
      </p:sp>
      <p:sp>
        <p:nvSpPr>
          <p:cNvPr id="49" name="Google Shape;291;p28"/>
          <p:cNvSpPr txBox="1"/>
          <p:nvPr/>
        </p:nvSpPr>
        <p:spPr>
          <a:xfrm>
            <a:off x="1433135" y="1888727"/>
            <a:ext cx="8402556" cy="3542384"/>
          </a:xfrm>
          <a:prstGeom prst="rect">
            <a:avLst/>
          </a:prstGeom>
          <a:noFill/>
          <a:ln>
            <a:noFill/>
          </a:ln>
        </p:spPr>
        <p:txBody>
          <a:bodyPr spcFirstLastPara="1" wrap="square" lIns="91425" tIns="91425" rIns="91425" bIns="91425" anchor="b" anchorCtr="0">
            <a:prstTxWarp prst="textPlain">
              <a:avLst>
                <a:gd name="adj" fmla="val 51814"/>
              </a:avLst>
            </a:prstTxWarp>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6000"/>
              <a:buFont typeface="Fredoka One" panose="02000000000000000000"/>
              <a:buNone/>
              <a:defRPr sz="5200" b="0" i="0" u="none" strike="noStrike" cap="none">
                <a:solidFill>
                  <a:schemeClr val="lt1"/>
                </a:solidFill>
                <a:latin typeface="Fredoka One" panose="02000000000000000000"/>
                <a:ea typeface="Fredoka One" panose="02000000000000000000"/>
                <a:cs typeface="Fredoka One" panose="02000000000000000000"/>
                <a:sym typeface="Fredoka One" panose="02000000000000000000"/>
              </a:defRPr>
            </a:lvl1pPr>
            <a:lvl2pPr marR="0" lvl="1"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2pPr>
            <a:lvl3pPr marR="0" lvl="2"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3pPr>
            <a:lvl4pPr marR="0" lvl="3"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4pPr>
            <a:lvl5pPr marR="0" lvl="4"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5pPr>
            <a:lvl6pPr marR="0" lvl="5"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6pPr>
            <a:lvl7pPr marR="0" lvl="6"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7pPr>
            <a:lvl8pPr marR="0" lvl="7"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8pPr>
            <a:lvl9pPr marR="0" lvl="8"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9pPr>
          </a:lstStyle>
          <a:p>
            <a:endParaRPr lang="en-US" sz="9600" dirty="0">
              <a:ln w="28575">
                <a:solidFill>
                  <a:schemeClr val="tx1"/>
                </a:solidFill>
              </a:ln>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nvGrpSpPr>
          <p:cNvPr id="50" name="组合 25"/>
          <p:cNvGrpSpPr/>
          <p:nvPr/>
        </p:nvGrpSpPr>
        <p:grpSpPr>
          <a:xfrm>
            <a:off x="1962107" y="1458000"/>
            <a:ext cx="540000" cy="5400000"/>
            <a:chOff x="4302000" y="1733138"/>
            <a:chExt cx="540000" cy="5400000"/>
          </a:xfrm>
        </p:grpSpPr>
        <p:cxnSp>
          <p:nvCxnSpPr>
            <p:cNvPr id="51" name="直接连接符 5"/>
            <p:cNvCxnSpPr/>
            <p:nvPr/>
          </p:nvCxnSpPr>
          <p:spPr>
            <a:xfrm>
              <a:off x="4552950" y="1733138"/>
              <a:ext cx="0" cy="5400000"/>
            </a:xfrm>
            <a:prstGeom prst="line">
              <a:avLst/>
            </a:prstGeom>
            <a:ln w="38100">
              <a:solidFill>
                <a:srgbClr val="E0C8A1"/>
              </a:solidFill>
            </a:ln>
          </p:spPr>
          <p:style>
            <a:lnRef idx="1">
              <a:schemeClr val="accent1"/>
            </a:lnRef>
            <a:fillRef idx="0">
              <a:schemeClr val="accent1"/>
            </a:fillRef>
            <a:effectRef idx="0">
              <a:schemeClr val="accent1"/>
            </a:effectRef>
            <a:fontRef idx="minor">
              <a:schemeClr val="tx1"/>
            </a:fontRef>
          </p:style>
        </p:cxnSp>
        <p:grpSp>
          <p:nvGrpSpPr>
            <p:cNvPr id="52" name="组合 1"/>
            <p:cNvGrpSpPr/>
            <p:nvPr/>
          </p:nvGrpSpPr>
          <p:grpSpPr>
            <a:xfrm>
              <a:off x="4302000" y="2305050"/>
              <a:ext cx="540000" cy="540000"/>
              <a:chOff x="4724400" y="2305050"/>
              <a:chExt cx="540000" cy="540000"/>
            </a:xfrm>
          </p:grpSpPr>
          <p:sp>
            <p:nvSpPr>
              <p:cNvPr id="59" name="椭圆 9"/>
              <p:cNvSpPr/>
              <p:nvPr/>
            </p:nvSpPr>
            <p:spPr>
              <a:xfrm>
                <a:off x="4922400" y="2503050"/>
                <a:ext cx="144000" cy="144000"/>
              </a:xfrm>
              <a:prstGeom prst="ellipse">
                <a:avLst/>
              </a:prstGeom>
              <a:solidFill>
                <a:srgbClr val="E0C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0" name="椭圆 16"/>
              <p:cNvSpPr/>
              <p:nvPr/>
            </p:nvSpPr>
            <p:spPr>
              <a:xfrm>
                <a:off x="4724400" y="2305050"/>
                <a:ext cx="540000" cy="540000"/>
              </a:xfrm>
              <a:prstGeom prst="ellipse">
                <a:avLst/>
              </a:prstGeom>
              <a:noFill/>
              <a:ln w="38100">
                <a:solidFill>
                  <a:srgbClr val="E0C8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53" name="组合 17"/>
            <p:cNvGrpSpPr/>
            <p:nvPr/>
          </p:nvGrpSpPr>
          <p:grpSpPr>
            <a:xfrm>
              <a:off x="4302000" y="3895725"/>
              <a:ext cx="540000" cy="540000"/>
              <a:chOff x="4724400" y="2305050"/>
              <a:chExt cx="540000" cy="540000"/>
            </a:xfrm>
          </p:grpSpPr>
          <p:sp>
            <p:nvSpPr>
              <p:cNvPr id="57" name="椭圆 18"/>
              <p:cNvSpPr/>
              <p:nvPr/>
            </p:nvSpPr>
            <p:spPr>
              <a:xfrm>
                <a:off x="4922400" y="2503050"/>
                <a:ext cx="144000" cy="144000"/>
              </a:xfrm>
              <a:prstGeom prst="ellipse">
                <a:avLst/>
              </a:prstGeom>
              <a:solidFill>
                <a:srgbClr val="E0C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8" name="椭圆 19"/>
              <p:cNvSpPr/>
              <p:nvPr/>
            </p:nvSpPr>
            <p:spPr>
              <a:xfrm>
                <a:off x="4724400" y="2305050"/>
                <a:ext cx="540000" cy="540000"/>
              </a:xfrm>
              <a:prstGeom prst="ellipse">
                <a:avLst/>
              </a:prstGeom>
              <a:noFill/>
              <a:ln w="38100">
                <a:solidFill>
                  <a:srgbClr val="E0C8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54" name="组合 20"/>
            <p:cNvGrpSpPr/>
            <p:nvPr/>
          </p:nvGrpSpPr>
          <p:grpSpPr>
            <a:xfrm>
              <a:off x="4302000" y="5486400"/>
              <a:ext cx="540000" cy="540000"/>
              <a:chOff x="4724400" y="2305050"/>
              <a:chExt cx="540000" cy="540000"/>
            </a:xfrm>
          </p:grpSpPr>
          <p:sp>
            <p:nvSpPr>
              <p:cNvPr id="55" name="椭圆 21"/>
              <p:cNvSpPr/>
              <p:nvPr/>
            </p:nvSpPr>
            <p:spPr>
              <a:xfrm>
                <a:off x="4922400" y="2503050"/>
                <a:ext cx="144000" cy="144000"/>
              </a:xfrm>
              <a:prstGeom prst="ellipse">
                <a:avLst/>
              </a:prstGeom>
              <a:solidFill>
                <a:srgbClr val="E0C8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6" name="椭圆 22"/>
              <p:cNvSpPr/>
              <p:nvPr/>
            </p:nvSpPr>
            <p:spPr>
              <a:xfrm>
                <a:off x="4724400" y="2305050"/>
                <a:ext cx="540000" cy="540000"/>
              </a:xfrm>
              <a:prstGeom prst="ellipse">
                <a:avLst/>
              </a:prstGeom>
              <a:noFill/>
              <a:ln w="38100">
                <a:solidFill>
                  <a:srgbClr val="E0C8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grpSp>
        <p:nvGrpSpPr>
          <p:cNvPr id="61" name="组合 13"/>
          <p:cNvGrpSpPr/>
          <p:nvPr/>
        </p:nvGrpSpPr>
        <p:grpSpPr>
          <a:xfrm>
            <a:off x="1723308" y="1458000"/>
            <a:ext cx="8220239" cy="1676497"/>
            <a:chOff x="5016000" y="1457302"/>
            <a:chExt cx="7688792" cy="1676497"/>
          </a:xfrm>
        </p:grpSpPr>
        <p:pic>
          <p:nvPicPr>
            <p:cNvPr id="6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l="11613" r="11613"/>
            <a:stretch>
              <a:fillRect/>
            </a:stretch>
          </p:blipFill>
          <p:spPr>
            <a:xfrm>
              <a:off x="5016000" y="1847849"/>
              <a:ext cx="900000" cy="900000"/>
            </a:xfrm>
            <a:prstGeom prst="diamond">
              <a:avLst/>
            </a:prstGeom>
          </p:spPr>
        </p:pic>
        <p:sp>
          <p:nvSpPr>
            <p:cNvPr id="63" name="矩形 3"/>
            <p:cNvSpPr/>
            <p:nvPr/>
          </p:nvSpPr>
          <p:spPr>
            <a:xfrm>
              <a:off x="6096000" y="2715608"/>
              <a:ext cx="5760000" cy="418191"/>
            </a:xfrm>
            <a:prstGeom prst="rect">
              <a:avLst/>
            </a:prstGeom>
          </p:spPr>
          <p:txBody>
            <a:bodyPr wrap="square">
              <a:spAutoFit/>
            </a:bodyPr>
            <a:lstStyle/>
            <a:p>
              <a:pPr>
                <a:lnSpc>
                  <a:spcPct val="150000"/>
                </a:lnSpc>
              </a:pPr>
              <a:endParaRPr lang="zh-CN" altLang="en-US" sz="1600" dirty="0">
                <a:solidFill>
                  <a:srgbClr val="E0C8A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5" name="矩形 12"/>
            <p:cNvSpPr/>
            <p:nvPr/>
          </p:nvSpPr>
          <p:spPr>
            <a:xfrm>
              <a:off x="6042874" y="1457302"/>
              <a:ext cx="6661918" cy="1205798"/>
            </a:xfrm>
            <a:prstGeom prst="rect">
              <a:avLst/>
            </a:prstGeom>
            <a:solidFill>
              <a:srgbClr val="FBF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0" i="0" dirty="0">
                  <a:solidFill>
                    <a:srgbClr val="000000"/>
                  </a:solidFill>
                  <a:effectLst/>
                  <a:latin typeface="iCiel Cucho Bold" pitchFamily="50" charset="0"/>
                  <a:cs typeface="iCiel Cucho Bold" pitchFamily="50" charset="0"/>
                </a:rPr>
                <a:t> 1. Nắm được diễn biến và hiểu được ý nghĩa của câu chuyện.</a:t>
              </a:r>
              <a:endParaRPr lang="zh-CN" altLang="en-US" sz="2800" b="1" dirty="0">
                <a:solidFill>
                  <a:schemeClr val="tx1"/>
                </a:solidFill>
                <a:latin typeface="iCiel Cucho Bold" pitchFamily="50" charset="0"/>
                <a:ea typeface="字魂59号-创粗黑" panose="00000500000000000000" pitchFamily="2" charset="-122"/>
                <a:cs typeface="iCiel Cucho Bold" pitchFamily="50" charset="0"/>
                <a:sym typeface="字魂59号-创粗黑" panose="00000500000000000000" pitchFamily="2" charset="-122"/>
              </a:endParaRPr>
            </a:p>
          </p:txBody>
        </p:sp>
      </p:grpSp>
      <p:grpSp>
        <p:nvGrpSpPr>
          <p:cNvPr id="66" name="组合 13"/>
          <p:cNvGrpSpPr/>
          <p:nvPr/>
        </p:nvGrpSpPr>
        <p:grpSpPr>
          <a:xfrm>
            <a:off x="1713950" y="3067124"/>
            <a:ext cx="8229596" cy="1676497"/>
            <a:chOff x="5016000" y="1457302"/>
            <a:chExt cx="8229596" cy="1676497"/>
          </a:xfrm>
        </p:grpSpPr>
        <p:pic>
          <p:nvPicPr>
            <p:cNvPr id="67" name="图片 11"/>
            <p:cNvPicPr>
              <a:picLocks noChangeAspect="1"/>
            </p:cNvPicPr>
            <p:nvPr/>
          </p:nvPicPr>
          <p:blipFill rotWithShape="1">
            <a:blip r:embed="rId5" cstate="print">
              <a:extLst>
                <a:ext uri="{28A0092B-C50C-407E-A947-70E740481C1C}">
                  <a14:useLocalDpi xmlns:a14="http://schemas.microsoft.com/office/drawing/2010/main" val="0"/>
                </a:ext>
              </a:extLst>
            </a:blip>
            <a:srcRect l="11613" r="11613"/>
            <a:stretch>
              <a:fillRect/>
            </a:stretch>
          </p:blipFill>
          <p:spPr>
            <a:xfrm>
              <a:off x="5016000" y="1847849"/>
              <a:ext cx="900000" cy="900000"/>
            </a:xfrm>
            <a:prstGeom prst="diamond">
              <a:avLst/>
            </a:prstGeom>
          </p:spPr>
        </p:pic>
        <p:sp>
          <p:nvSpPr>
            <p:cNvPr id="68" name="矩形 3"/>
            <p:cNvSpPr/>
            <p:nvPr/>
          </p:nvSpPr>
          <p:spPr>
            <a:xfrm>
              <a:off x="6096000" y="2715608"/>
              <a:ext cx="5760000" cy="418191"/>
            </a:xfrm>
            <a:prstGeom prst="rect">
              <a:avLst/>
            </a:prstGeom>
          </p:spPr>
          <p:txBody>
            <a:bodyPr wrap="square">
              <a:spAutoFit/>
            </a:bodyPr>
            <a:lstStyle/>
            <a:p>
              <a:pPr>
                <a:lnSpc>
                  <a:spcPct val="150000"/>
                </a:lnSpc>
              </a:pPr>
              <a:endParaRPr lang="zh-CN" altLang="en-US" sz="1600" dirty="0">
                <a:solidFill>
                  <a:srgbClr val="E0C8A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70" name="矩形 12"/>
            <p:cNvSpPr/>
            <p:nvPr/>
          </p:nvSpPr>
          <p:spPr>
            <a:xfrm>
              <a:off x="6042873" y="1457302"/>
              <a:ext cx="7202723" cy="1205798"/>
            </a:xfrm>
            <a:prstGeom prst="rect">
              <a:avLst/>
            </a:prstGeom>
            <a:solidFill>
              <a:srgbClr val="FBF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altLang="zh-CN" sz="2800" dirty="0">
                  <a:solidFill>
                    <a:srgbClr val="000000"/>
                  </a:solidFill>
                  <a:latin typeface="iCiel Cucho Bold" pitchFamily="50" charset="0"/>
                  <a:ea typeface="字魂59号-创粗黑" panose="00000500000000000000" pitchFamily="2" charset="-122"/>
                  <a:cs typeface="iCiel Cucho Bold" pitchFamily="50" charset="0"/>
                  <a:sym typeface="字魂59号-创粗黑" panose="00000500000000000000" pitchFamily="2" charset="-122"/>
                </a:rPr>
                <a:t>2. Kể lại được rõ ràng từng đoạn và toàn bộ câu chuyện. Lắng nghe và nhận xét đúng lời kể của bạn.</a:t>
              </a:r>
              <a:endParaRPr lang="zh-CN" altLang="en-US" sz="2800" dirty="0">
                <a:solidFill>
                  <a:schemeClr val="tx1"/>
                </a:solidFill>
                <a:latin typeface="iCiel Cucho Bold" pitchFamily="50" charset="0"/>
                <a:ea typeface="字魂59号-创粗黑" panose="00000500000000000000" pitchFamily="2" charset="-122"/>
                <a:cs typeface="iCiel Cucho Bold" pitchFamily="50" charset="0"/>
                <a:sym typeface="字魂59号-创粗黑" panose="00000500000000000000" pitchFamily="2" charset="-122"/>
              </a:endParaRPr>
            </a:p>
          </p:txBody>
        </p:sp>
      </p:grpSp>
      <p:grpSp>
        <p:nvGrpSpPr>
          <p:cNvPr id="71" name="组合 13"/>
          <p:cNvGrpSpPr/>
          <p:nvPr/>
        </p:nvGrpSpPr>
        <p:grpSpPr>
          <a:xfrm>
            <a:off x="1713950" y="4652826"/>
            <a:ext cx="8229596" cy="1676497"/>
            <a:chOff x="5016000" y="1457302"/>
            <a:chExt cx="8229596" cy="1676497"/>
          </a:xfrm>
        </p:grpSpPr>
        <p:pic>
          <p:nvPicPr>
            <p:cNvPr id="7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l="11613" r="11613"/>
            <a:stretch>
              <a:fillRect/>
            </a:stretch>
          </p:blipFill>
          <p:spPr>
            <a:xfrm>
              <a:off x="5016000" y="1847849"/>
              <a:ext cx="900000" cy="900000"/>
            </a:xfrm>
            <a:prstGeom prst="diamond">
              <a:avLst/>
            </a:prstGeom>
          </p:spPr>
        </p:pic>
        <p:sp>
          <p:nvSpPr>
            <p:cNvPr id="73" name="矩形 3"/>
            <p:cNvSpPr/>
            <p:nvPr/>
          </p:nvSpPr>
          <p:spPr>
            <a:xfrm>
              <a:off x="6096000" y="2715608"/>
              <a:ext cx="5760000" cy="418191"/>
            </a:xfrm>
            <a:prstGeom prst="rect">
              <a:avLst/>
            </a:prstGeom>
          </p:spPr>
          <p:txBody>
            <a:bodyPr wrap="square">
              <a:spAutoFit/>
            </a:bodyPr>
            <a:lstStyle/>
            <a:p>
              <a:pPr>
                <a:lnSpc>
                  <a:spcPct val="150000"/>
                </a:lnSpc>
              </a:pPr>
              <a:endParaRPr lang="zh-CN" altLang="en-US" sz="1600" dirty="0">
                <a:solidFill>
                  <a:srgbClr val="E0C8A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75" name="矩形 12"/>
            <p:cNvSpPr/>
            <p:nvPr/>
          </p:nvSpPr>
          <p:spPr>
            <a:xfrm>
              <a:off x="6042873" y="1457302"/>
              <a:ext cx="7202723" cy="1449254"/>
            </a:xfrm>
            <a:prstGeom prst="rect">
              <a:avLst/>
            </a:prstGeom>
            <a:solidFill>
              <a:srgbClr val="FBF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altLang="zh-CN" sz="2800" dirty="0">
                  <a:solidFill>
                    <a:schemeClr val="tx1"/>
                  </a:solidFill>
                  <a:latin typeface="iCiel Cucho Bold" pitchFamily="50" charset="0"/>
                  <a:ea typeface="字魂59号-创粗黑" panose="00000500000000000000" pitchFamily="2" charset="-122"/>
                  <a:cs typeface="iCiel Cucho Bold" pitchFamily="50" charset="0"/>
                  <a:sym typeface="字魂59号-创粗黑" panose="00000500000000000000" pitchFamily="2" charset="-122"/>
                </a:rPr>
                <a:t>3. Có thái độ, lập trường vững vàng trong công việc, hoàn thành tốt các nhiệm vụ được giao.</a:t>
              </a:r>
              <a:endParaRPr lang="zh-CN" altLang="en-US" sz="2800" dirty="0">
                <a:solidFill>
                  <a:schemeClr val="tx1"/>
                </a:solidFill>
                <a:latin typeface="iCiel Cucho Bold" pitchFamily="50" charset="0"/>
                <a:ea typeface="字魂59号-创粗黑" panose="00000500000000000000" pitchFamily="2" charset="-122"/>
                <a:cs typeface="iCiel Cucho Bold" pitchFamily="50" charset="0"/>
                <a:sym typeface="字魂59号-创粗黑" panose="00000500000000000000" pitchFamily="2" charset="-122"/>
              </a:endParaRPr>
            </a:p>
          </p:txBody>
        </p:sp>
      </p:grpSp>
      <p:pic>
        <p:nvPicPr>
          <p:cNvPr id="76" name="图片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93431" y="182171"/>
            <a:ext cx="3171215" cy="4766113"/>
          </a:xfrm>
          <a:prstGeom prst="rect">
            <a:avLst/>
          </a:prstGeom>
        </p:spPr>
      </p:pic>
      <p:pic>
        <p:nvPicPr>
          <p:cNvPr id="77" name="Picture 76"/>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1869402" y="1657141"/>
            <a:ext cx="1074901" cy="1002407"/>
          </a:xfrm>
          <a:prstGeom prst="rect">
            <a:avLst/>
          </a:prstGeom>
        </p:spPr>
      </p:pic>
      <p:pic>
        <p:nvPicPr>
          <p:cNvPr id="78" name="Picture 77"/>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1838578" y="3221090"/>
            <a:ext cx="1074901" cy="1002407"/>
          </a:xfrm>
          <a:prstGeom prst="rect">
            <a:avLst/>
          </a:prstGeom>
        </p:spPr>
      </p:pic>
      <p:pic>
        <p:nvPicPr>
          <p:cNvPr id="79" name="Picture 78"/>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1811224" y="4780832"/>
            <a:ext cx="1074901" cy="1002407"/>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barn(inVertical)">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
                                        </p:tgtEl>
                                        <p:attrNameLst>
                                          <p:attrName>style.visibility</p:attrName>
                                        </p:attrNameLst>
                                      </p:cBhvr>
                                      <p:to>
                                        <p:strVal val="visible"/>
                                      </p:to>
                                    </p:set>
                                    <p:animEffect transition="in" filter="fade">
                                      <p:cBhvr>
                                        <p:cTn id="12" dur="500"/>
                                        <p:tgtEl>
                                          <p:spTgt spid="61"/>
                                        </p:tgtEl>
                                      </p:cBhvr>
                                    </p:animEffect>
                                  </p:childTnLst>
                                </p:cTn>
                              </p:par>
                              <p:par>
                                <p:cTn id="13" presetID="10" presetClass="entr" presetSubtype="0" fill="hold" nodeType="with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500"/>
                                        <p:tgtEl>
                                          <p:spTgt spid="5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6"/>
                                        </p:tgtEl>
                                        <p:attrNameLst>
                                          <p:attrName>style.visibility</p:attrName>
                                        </p:attrNameLst>
                                      </p:cBhvr>
                                      <p:to>
                                        <p:strVal val="visible"/>
                                      </p:to>
                                    </p:set>
                                    <p:animEffect transition="in" filter="fade">
                                      <p:cBhvr>
                                        <p:cTn id="20" dur="500"/>
                                        <p:tgtEl>
                                          <p:spTgt spid="6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1"/>
                                        </p:tgtEl>
                                        <p:attrNameLst>
                                          <p:attrName>style.visibility</p:attrName>
                                        </p:attrNameLst>
                                      </p:cBhvr>
                                      <p:to>
                                        <p:strVal val="visible"/>
                                      </p:to>
                                    </p:set>
                                    <p:animEffect transition="in" filter="fade">
                                      <p:cBhvr>
                                        <p:cTn id="25" dur="500"/>
                                        <p:tgtEl>
                                          <p:spTgt spid="71"/>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77"/>
                                        </p:tgtEl>
                                        <p:attrNameLst>
                                          <p:attrName>style.visibility</p:attrName>
                                        </p:attrNameLst>
                                      </p:cBhvr>
                                      <p:to>
                                        <p:strVal val="visible"/>
                                      </p:to>
                                    </p:set>
                                    <p:animEffect transition="in" filter="barn(inVertical)">
                                      <p:cBhvr>
                                        <p:cTn id="30" dur="500"/>
                                        <p:tgtEl>
                                          <p:spTgt spid="77"/>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78"/>
                                        </p:tgtEl>
                                        <p:attrNameLst>
                                          <p:attrName>style.visibility</p:attrName>
                                        </p:attrNameLst>
                                      </p:cBhvr>
                                      <p:to>
                                        <p:strVal val="visible"/>
                                      </p:to>
                                    </p:set>
                                    <p:animEffect transition="in" filter="barn(inVertical)">
                                      <p:cBhvr>
                                        <p:cTn id="35" dur="500"/>
                                        <p:tgtEl>
                                          <p:spTgt spid="78"/>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79"/>
                                        </p:tgtEl>
                                        <p:attrNameLst>
                                          <p:attrName>style.visibility</p:attrName>
                                        </p:attrNameLst>
                                      </p:cBhvr>
                                      <p:to>
                                        <p:strVal val="visible"/>
                                      </p:to>
                                    </p:set>
                                    <p:animEffect transition="in" filter="barn(inVertical)">
                                      <p:cBhvr>
                                        <p:cTn id="40"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圆角矩形 10"/>
          <p:cNvSpPr/>
          <p:nvPr/>
        </p:nvSpPr>
        <p:spPr>
          <a:xfrm>
            <a:off x="898795" y="636104"/>
            <a:ext cx="10591084" cy="5660372"/>
          </a:xfrm>
          <a:prstGeom prst="roundRect">
            <a:avLst/>
          </a:prstGeom>
          <a:solidFill>
            <a:schemeClr val="bg1"/>
          </a:solidFill>
          <a:ln w="57150" cmpd="sng">
            <a:solidFill>
              <a:srgbClr val="40272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endParaRPr>
          </a:p>
        </p:txBody>
      </p:sp>
      <p:pic>
        <p:nvPicPr>
          <p:cNvPr id="28" name="图片 27"/>
          <p:cNvPicPr>
            <a:picLocks noChangeAspect="1"/>
          </p:cNvPicPr>
          <p:nvPr/>
        </p:nvPicPr>
        <p:blipFill rotWithShape="1">
          <a:blip r:embed="rId3">
            <a:extLst>
              <a:ext uri="{28A0092B-C50C-407E-A947-70E740481C1C}">
                <a14:useLocalDpi xmlns:a14="http://schemas.microsoft.com/office/drawing/2010/main" val="0"/>
              </a:ext>
            </a:extLst>
          </a:blip>
          <a:srcRect t="67901"/>
          <a:stretch>
            <a:fillRect/>
          </a:stretch>
        </p:blipFill>
        <p:spPr>
          <a:xfrm>
            <a:off x="-1390276" y="5080584"/>
            <a:ext cx="10058400" cy="1814945"/>
          </a:xfrm>
          <a:prstGeom prst="rect">
            <a:avLst/>
          </a:prstGeom>
        </p:spPr>
      </p:pic>
      <p:pic>
        <p:nvPicPr>
          <p:cNvPr id="29" name="图片 28"/>
          <p:cNvPicPr>
            <a:picLocks noChangeAspect="1"/>
          </p:cNvPicPr>
          <p:nvPr/>
        </p:nvPicPr>
        <p:blipFill rotWithShape="1">
          <a:blip r:embed="rId3">
            <a:extLst>
              <a:ext uri="{28A0092B-C50C-407E-A947-70E740481C1C}">
                <a14:useLocalDpi xmlns:a14="http://schemas.microsoft.com/office/drawing/2010/main" val="0"/>
              </a:ext>
            </a:extLst>
          </a:blip>
          <a:srcRect l="46884" t="67901"/>
          <a:stretch>
            <a:fillRect/>
          </a:stretch>
        </p:blipFill>
        <p:spPr>
          <a:xfrm flipH="1">
            <a:off x="6760264" y="5029525"/>
            <a:ext cx="5375564" cy="1814945"/>
          </a:xfrm>
          <a:prstGeom prst="rect">
            <a:avLst/>
          </a:prstGeom>
        </p:spPr>
      </p:pic>
      <p:pic>
        <p:nvPicPr>
          <p:cNvPr id="46" name="Picture 4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284024">
            <a:off x="8181769" y="-611229"/>
            <a:ext cx="2258919" cy="2258919"/>
          </a:xfrm>
          <a:prstGeom prst="rect">
            <a:avLst/>
          </a:prstGeom>
          <a:effectLst>
            <a:outerShdw blurRad="50800" dist="50800" dir="5400000" algn="ctr" rotWithShape="0">
              <a:srgbClr val="000000">
                <a:alpha val="97000"/>
              </a:srgbClr>
            </a:outerShdw>
          </a:effectLst>
        </p:spPr>
      </p:pic>
      <p:sp>
        <p:nvSpPr>
          <p:cNvPr id="47" name="TextBox 46"/>
          <p:cNvSpPr txBox="1"/>
          <p:nvPr/>
        </p:nvSpPr>
        <p:spPr>
          <a:xfrm>
            <a:off x="3981450" y="1282559"/>
            <a:ext cx="4229100" cy="830997"/>
          </a:xfrm>
          <a:prstGeom prst="rect">
            <a:avLst/>
          </a:prstGeom>
          <a:noFill/>
        </p:spPr>
        <p:txBody>
          <a:bodyPr wrap="square" rtlCol="0">
            <a:spAutoFit/>
          </a:bodyPr>
          <a:lstStyle/>
          <a:p>
            <a:pPr algn="ctr"/>
            <a:r>
              <a:rPr lang="en-US" altLang="zh-CN" sz="4800" b="1" dirty="0">
                <a:solidFill>
                  <a:srgbClr val="C00000"/>
                </a:solidFill>
                <a:latin typeface="UTM French Vanilla" panose="02040603050506020204" pitchFamily="18" charset="0"/>
                <a:ea typeface="字魂59号-创粗黑" panose="00000500000000000000" pitchFamily="2" charset="-122"/>
                <a:cs typeface="+mn-ea"/>
                <a:sym typeface="字魂59号-创粗黑" panose="00000500000000000000" pitchFamily="2" charset="-122"/>
              </a:rPr>
              <a:t>VẬN DỤNG</a:t>
            </a:r>
            <a:endParaRPr lang="en-US" sz="4800" b="1" u="sng" dirty="0">
              <a:solidFill>
                <a:srgbClr val="C00000"/>
              </a:solidFill>
              <a:latin typeface="#9Slide07 SVNSunshine" panose="00000500000000000000" pitchFamily="2" charset="0"/>
            </a:endParaRPr>
          </a:p>
        </p:txBody>
      </p:sp>
      <p:sp>
        <p:nvSpPr>
          <p:cNvPr id="48" name="Google Shape;291;p28"/>
          <p:cNvSpPr txBox="1"/>
          <p:nvPr/>
        </p:nvSpPr>
        <p:spPr>
          <a:xfrm>
            <a:off x="3806711" y="1910287"/>
            <a:ext cx="4711800" cy="1596000"/>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字魂59号-创粗黑" panose="00000500000000000000" pitchFamily="2" charset="-122"/>
                <a:ea typeface="字魂59号-创粗黑" panose="00000500000000000000" pitchFamily="2" charset="-122"/>
                <a:cs typeface="+mj-cs"/>
              </a:defRPr>
            </a:lvl1pPr>
          </a:lstStyle>
          <a:p>
            <a:pPr algn="ctr">
              <a:spcBef>
                <a:spcPts val="0"/>
              </a:spcBef>
            </a:pPr>
            <a:endParaRPr lang="en-US" u="sng" dirty="0">
              <a:effectLst>
                <a:outerShdw blurRad="38100" dist="38100" dir="2700000" algn="tl">
                  <a:srgbClr val="000000">
                    <a:alpha val="43137"/>
                  </a:srgbClr>
                </a:outerShdw>
              </a:effectLst>
              <a:latin typeface="UTM Kabel KT" panose="02040603050506020204" pitchFamily="18" charset="0"/>
            </a:endParaRPr>
          </a:p>
        </p:txBody>
      </p:sp>
      <p:sp>
        <p:nvSpPr>
          <p:cNvPr id="49" name="Google Shape;291;p28"/>
          <p:cNvSpPr txBox="1"/>
          <p:nvPr/>
        </p:nvSpPr>
        <p:spPr>
          <a:xfrm>
            <a:off x="1433135" y="1888727"/>
            <a:ext cx="8402556" cy="3542384"/>
          </a:xfrm>
          <a:prstGeom prst="rect">
            <a:avLst/>
          </a:prstGeom>
          <a:noFill/>
          <a:ln>
            <a:noFill/>
          </a:ln>
        </p:spPr>
        <p:txBody>
          <a:bodyPr spcFirstLastPara="1" wrap="square" lIns="91425" tIns="91425" rIns="91425" bIns="91425" anchor="b" anchorCtr="0">
            <a:prstTxWarp prst="textPlain">
              <a:avLst>
                <a:gd name="adj" fmla="val 51814"/>
              </a:avLst>
            </a:prstTxWarp>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6000"/>
              <a:buFont typeface="Fredoka One" panose="02000000000000000000"/>
              <a:buNone/>
              <a:defRPr sz="5200" b="0" i="0" u="none" strike="noStrike" cap="none">
                <a:solidFill>
                  <a:schemeClr val="lt1"/>
                </a:solidFill>
                <a:latin typeface="Fredoka One" panose="02000000000000000000"/>
                <a:ea typeface="Fredoka One" panose="02000000000000000000"/>
                <a:cs typeface="Fredoka One" panose="02000000000000000000"/>
                <a:sym typeface="Fredoka One" panose="02000000000000000000"/>
              </a:defRPr>
            </a:lvl1pPr>
            <a:lvl2pPr marR="0" lvl="1"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2pPr>
            <a:lvl3pPr marR="0" lvl="2"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3pPr>
            <a:lvl4pPr marR="0" lvl="3"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4pPr>
            <a:lvl5pPr marR="0" lvl="4"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5pPr>
            <a:lvl6pPr marR="0" lvl="5"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6pPr>
            <a:lvl7pPr marR="0" lvl="6"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7pPr>
            <a:lvl8pPr marR="0" lvl="7"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8pPr>
            <a:lvl9pPr marR="0" lvl="8" algn="l" rtl="0">
              <a:lnSpc>
                <a:spcPct val="100000"/>
              </a:lnSpc>
              <a:spcBef>
                <a:spcPts val="0"/>
              </a:spcBef>
              <a:spcAft>
                <a:spcPts val="0"/>
              </a:spcAft>
              <a:buClr>
                <a:srgbClr val="434343"/>
              </a:buClr>
              <a:buSzPts val="5200"/>
              <a:buFont typeface="Fredoka One" panose="02000000000000000000"/>
              <a:buNone/>
              <a:defRPr sz="5200" b="0" i="0" u="none" strike="noStrike" cap="none">
                <a:solidFill>
                  <a:srgbClr val="434343"/>
                </a:solidFill>
                <a:latin typeface="Fredoka One" panose="02000000000000000000"/>
                <a:ea typeface="Fredoka One" panose="02000000000000000000"/>
                <a:cs typeface="Fredoka One" panose="02000000000000000000"/>
                <a:sym typeface="Fredoka One" panose="02000000000000000000"/>
              </a:defRPr>
            </a:lvl9pPr>
          </a:lstStyle>
          <a:p>
            <a:endParaRPr lang="en-US" sz="9600" dirty="0">
              <a:ln w="28575">
                <a:solidFill>
                  <a:schemeClr val="tx1"/>
                </a:solidFill>
              </a:ln>
              <a:solidFill>
                <a:srgbClr val="FF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8" name="矩形 3"/>
          <p:cNvSpPr/>
          <p:nvPr/>
        </p:nvSpPr>
        <p:spPr>
          <a:xfrm>
            <a:off x="2357314" y="3557346"/>
            <a:ext cx="5760000" cy="418191"/>
          </a:xfrm>
          <a:prstGeom prst="rect">
            <a:avLst/>
          </a:prstGeom>
        </p:spPr>
        <p:txBody>
          <a:bodyPr wrap="square">
            <a:spAutoFit/>
          </a:bodyPr>
          <a:lstStyle/>
          <a:p>
            <a:pPr>
              <a:lnSpc>
                <a:spcPct val="150000"/>
              </a:lnSpc>
            </a:pPr>
            <a:endParaRPr lang="zh-CN" altLang="en-US" sz="1600" dirty="0">
              <a:solidFill>
                <a:srgbClr val="E0C8A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76" name="图片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93431" y="182171"/>
            <a:ext cx="3171215" cy="4766113"/>
          </a:xfrm>
          <a:prstGeom prst="rect">
            <a:avLst/>
          </a:prstGeom>
        </p:spPr>
      </p:pic>
      <p:sp>
        <p:nvSpPr>
          <p:cNvPr id="37" name="TextBox 36"/>
          <p:cNvSpPr txBox="1"/>
          <p:nvPr/>
        </p:nvSpPr>
        <p:spPr>
          <a:xfrm>
            <a:off x="1248201" y="2141946"/>
            <a:ext cx="9510664" cy="2894190"/>
          </a:xfrm>
          <a:prstGeom prst="rect">
            <a:avLst/>
          </a:prstGeom>
          <a:noFill/>
        </p:spPr>
        <p:txBody>
          <a:bodyPr wrap="square">
            <a:spAutoFit/>
          </a:bodyPr>
          <a:lstStyle/>
          <a:p>
            <a:pPr marL="457200" indent="-457200">
              <a:lnSpc>
                <a:spcPct val="200000"/>
              </a:lnSpc>
              <a:buFontTx/>
              <a:buChar char="-"/>
            </a:pPr>
            <a:r>
              <a:rPr lang="vi-VN" altLang="zh-CN" sz="3200" dirty="0">
                <a:solidFill>
                  <a:srgbClr val="000000"/>
                </a:solidFill>
                <a:ea typeface="字魂59号-创粗黑" panose="00000500000000000000" pitchFamily="2" charset="-122"/>
                <a:cs typeface="iCiel Cucho Bold" pitchFamily="50" charset="0"/>
                <a:sym typeface="字魂59号-创粗黑" panose="00000500000000000000" pitchFamily="2" charset="-122"/>
              </a:rPr>
              <a:t>Tập kể cho bạn bè, người thân nghe</a:t>
            </a:r>
            <a:r>
              <a:rPr lang="en-US" altLang="zh-CN" sz="3200" dirty="0">
                <a:solidFill>
                  <a:srgbClr val="000000"/>
                </a:solidFill>
                <a:ea typeface="字魂59号-创粗黑" panose="00000500000000000000" pitchFamily="2" charset="-122"/>
                <a:cs typeface="iCiel Cucho Bold" pitchFamily="50" charset="0"/>
                <a:sym typeface="字魂59号-创粗黑" panose="00000500000000000000" pitchFamily="2" charset="-122"/>
              </a:rPr>
              <a:t> </a:t>
            </a:r>
            <a:r>
              <a:rPr lang="en-US" altLang="zh-CN" sz="3200" dirty="0" err="1">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câu</a:t>
            </a:r>
            <a:r>
              <a:rPr lang="en-US" altLang="zh-CN" sz="3200" dirty="0">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 </a:t>
            </a:r>
            <a:r>
              <a:rPr lang="en-US" altLang="zh-CN" sz="3200" dirty="0" err="1">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chuyện</a:t>
            </a:r>
            <a:r>
              <a:rPr lang="en-US" altLang="zh-CN" sz="3200" dirty="0">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 </a:t>
            </a:r>
            <a:r>
              <a:rPr lang="en-US" altLang="zh-CN" sz="3200" dirty="0" err="1">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Chiếc</a:t>
            </a:r>
            <a:r>
              <a:rPr lang="en-US" altLang="zh-CN" sz="3200" dirty="0">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 </a:t>
            </a:r>
            <a:r>
              <a:rPr lang="en-US" altLang="zh-CN" sz="3200" dirty="0" err="1">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đồng</a:t>
            </a:r>
            <a:r>
              <a:rPr lang="en-US" altLang="zh-CN" sz="3200" dirty="0">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 </a:t>
            </a:r>
            <a:r>
              <a:rPr lang="en-US" altLang="zh-CN" sz="3200" dirty="0" err="1">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hồ</a:t>
            </a:r>
            <a:r>
              <a:rPr lang="en-US" altLang="zh-CN" sz="3200" dirty="0">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a:t>
            </a:r>
            <a:endParaRPr lang="vi-VN" altLang="zh-CN" sz="3200" dirty="0">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endParaRPr>
          </a:p>
          <a:p>
            <a:pPr marL="457200" indent="-457200">
              <a:lnSpc>
                <a:spcPct val="200000"/>
              </a:lnSpc>
              <a:buFontTx/>
              <a:buChar char="-"/>
            </a:pPr>
            <a:r>
              <a:rPr lang="vi-VN" altLang="zh-CN" sz="3200" dirty="0">
                <a:solidFill>
                  <a:srgbClr val="000000"/>
                </a:solidFill>
                <a:ea typeface="字魂59号-创粗黑" panose="00000500000000000000" pitchFamily="2" charset="-122"/>
                <a:cs typeface="iCiel Cucho Bold" pitchFamily="50" charset="0"/>
                <a:sym typeface="字魂59号-创粗黑" panose="00000500000000000000" pitchFamily="2" charset="-122"/>
              </a:rPr>
              <a:t>Chuẩn bị </a:t>
            </a:r>
            <a:r>
              <a:rPr lang="vi-VN" altLang="zh-CN" sz="3200" dirty="0" err="1">
                <a:solidFill>
                  <a:srgbClr val="000000"/>
                </a:solidFill>
                <a:ea typeface="字魂59号-创粗黑" panose="00000500000000000000" pitchFamily="2" charset="-122"/>
                <a:cs typeface="iCiel Cucho Bold" pitchFamily="50" charset="0"/>
                <a:sym typeface="字魂59号-创粗黑" panose="00000500000000000000" pitchFamily="2" charset="-122"/>
              </a:rPr>
              <a:t>bài</a:t>
            </a:r>
            <a:r>
              <a:rPr lang="vi-VN" altLang="zh-CN" sz="3200" dirty="0">
                <a:solidFill>
                  <a:srgbClr val="000000"/>
                </a:solidFill>
                <a:ea typeface="字魂59号-创粗黑" panose="00000500000000000000" pitchFamily="2" charset="-122"/>
                <a:cs typeface="iCiel Cucho Bold" pitchFamily="50" charset="0"/>
                <a:sym typeface="字魂59号-创粗黑" panose="00000500000000000000" pitchFamily="2" charset="-122"/>
              </a:rPr>
              <a:t> </a:t>
            </a:r>
            <a:r>
              <a:rPr lang="en-US" altLang="zh-CN" sz="3200" dirty="0" err="1">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sau</a:t>
            </a:r>
            <a:r>
              <a:rPr lang="en-US" altLang="zh-CN" sz="3200" dirty="0">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 </a:t>
            </a:r>
            <a:r>
              <a:rPr lang="en-US" altLang="zh-CN" sz="3200" b="1" i="1" dirty="0" err="1">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Kể</a:t>
            </a:r>
            <a:r>
              <a:rPr lang="en-US" altLang="zh-CN" sz="3200" b="1" i="1" dirty="0">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 </a:t>
            </a:r>
            <a:r>
              <a:rPr lang="en-US" altLang="zh-CN" sz="3200" b="1" i="1" dirty="0" err="1">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chuyện</a:t>
            </a:r>
            <a:r>
              <a:rPr lang="en-US" altLang="zh-CN" sz="3200" b="1" i="1" dirty="0">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 </a:t>
            </a:r>
            <a:r>
              <a:rPr lang="en-US" altLang="zh-CN" sz="3200" b="1" i="1" dirty="0" err="1">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đã</a:t>
            </a:r>
            <a:r>
              <a:rPr lang="en-US" altLang="zh-CN" sz="3200" b="1" i="1" dirty="0">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 </a:t>
            </a:r>
            <a:r>
              <a:rPr lang="en-US" altLang="zh-CN" sz="3200" b="1" i="1" dirty="0" err="1">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nghe</a:t>
            </a:r>
            <a:r>
              <a:rPr lang="en-US" altLang="zh-CN" sz="3200" b="1" i="1" dirty="0">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 </a:t>
            </a:r>
            <a:r>
              <a:rPr lang="en-US" altLang="zh-CN" sz="3200" b="1" i="1" dirty="0" err="1">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đã</a:t>
            </a:r>
            <a:r>
              <a:rPr lang="en-US" altLang="zh-CN" sz="3200" b="1" i="1" dirty="0">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 </a:t>
            </a:r>
            <a:r>
              <a:rPr lang="en-US" altLang="zh-CN" sz="3200" b="1" i="1" dirty="0" err="1">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đọc</a:t>
            </a:r>
            <a:r>
              <a:rPr lang="en-US" altLang="zh-CN" sz="3200" b="1" i="1" dirty="0">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a:t>
            </a:r>
            <a:endParaRPr lang="vi-VN" altLang="zh-CN" sz="3200" b="1" i="1" dirty="0">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barn(inVertical)">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3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p:cNvGrpSpPr/>
          <p:nvPr/>
        </p:nvGrpSpPr>
        <p:grpSpPr>
          <a:xfrm>
            <a:off x="0" y="0"/>
            <a:ext cx="12192000" cy="6858000"/>
            <a:chOff x="0" y="0"/>
            <a:chExt cx="12192000" cy="6858000"/>
          </a:xfrm>
        </p:grpSpPr>
        <p:pic>
          <p:nvPicPr>
            <p:cNvPr id="23" name="Picture 22"/>
            <p:cNvPicPr>
              <a:picLocks noChangeAspect="1"/>
            </p:cNvPicPr>
            <p:nvPr/>
          </p:nvPicPr>
          <p:blipFill rotWithShape="1">
            <a:blip r:embed="rId3"/>
            <a:srcRect l="50000"/>
            <a:stretch>
              <a:fillRect/>
            </a:stretch>
          </p:blipFill>
          <p:spPr>
            <a:xfrm>
              <a:off x="6096000" y="0"/>
              <a:ext cx="6096000" cy="6858000"/>
            </a:xfrm>
            <a:prstGeom prst="rect">
              <a:avLst/>
            </a:prstGeom>
          </p:spPr>
        </p:pic>
        <p:pic>
          <p:nvPicPr>
            <p:cNvPr id="24" name="Picture 23"/>
            <p:cNvPicPr>
              <a:picLocks noChangeAspect="1"/>
            </p:cNvPicPr>
            <p:nvPr/>
          </p:nvPicPr>
          <p:blipFill rotWithShape="1">
            <a:blip r:embed="rId3"/>
            <a:srcRect l="50000"/>
            <a:stretch>
              <a:fillRect/>
            </a:stretch>
          </p:blipFill>
          <p:spPr>
            <a:xfrm flipH="1">
              <a:off x="0" y="0"/>
              <a:ext cx="6096000" cy="6858000"/>
            </a:xfrm>
            <a:prstGeom prst="rect">
              <a:avLst/>
            </a:prstGeom>
          </p:spPr>
        </p:pic>
      </p:grpSp>
      <p:sp>
        <p:nvSpPr>
          <p:cNvPr id="112" name="Google Shape;291;p28"/>
          <p:cNvSpPr txBox="1"/>
          <p:nvPr/>
        </p:nvSpPr>
        <p:spPr>
          <a:xfrm>
            <a:off x="4124764" y="2185425"/>
            <a:ext cx="4711800" cy="1596000"/>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字魂59号-创粗黑" panose="00000500000000000000" pitchFamily="2" charset="-122"/>
                <a:ea typeface="字魂59号-创粗黑" panose="00000500000000000000" pitchFamily="2" charset="-122"/>
                <a:cs typeface="+mj-cs"/>
              </a:defRPr>
            </a:lvl1pPr>
          </a:lstStyle>
          <a:p>
            <a:pPr algn="ctr">
              <a:spcBef>
                <a:spcPts val="0"/>
              </a:spcBef>
            </a:pPr>
            <a:endParaRPr lang="en-US" u="sng" dirty="0">
              <a:effectLst>
                <a:outerShdw blurRad="38100" dist="38100" dir="2700000" algn="tl">
                  <a:srgbClr val="000000">
                    <a:alpha val="43137"/>
                  </a:srgbClr>
                </a:outerShdw>
              </a:effectLst>
              <a:latin typeface="UTM Kabel KT" panose="02040603050506020204" pitchFamily="18" charset="0"/>
            </a:endParaRPr>
          </a:p>
        </p:txBody>
      </p:sp>
      <p:pic>
        <p:nvPicPr>
          <p:cNvPr id="15" name="Picture 14"/>
          <p:cNvPicPr>
            <a:picLocks noChangeAspect="1"/>
          </p:cNvPicPr>
          <p:nvPr/>
        </p:nvPicPr>
        <p:blipFill>
          <a:blip r:embed="rId4">
            <a:extLst>
              <a:ext uri="{BEBA8EAE-BF5A-486C-A8C5-ECC9F3942E4B}">
                <a14:imgProps xmlns:a14="http://schemas.microsoft.com/office/drawing/2010/main">
                  <a14:imgLayer r:embed="rId5">
                    <a14:imgEffect>
                      <a14:brightnessContrast contrast="20000"/>
                    </a14:imgEffect>
                    <a14:imgEffect>
                      <a14:sharpenSoften amount="25000"/>
                    </a14:imgEffect>
                  </a14:imgLayer>
                </a14:imgProps>
              </a:ext>
              <a:ext uri="{28A0092B-C50C-407E-A947-70E740481C1C}">
                <a14:useLocalDpi xmlns:a14="http://schemas.microsoft.com/office/drawing/2010/main" val="0"/>
              </a:ext>
            </a:extLst>
          </a:blip>
          <a:stretch>
            <a:fillRect/>
          </a:stretch>
        </p:blipFill>
        <p:spPr>
          <a:xfrm>
            <a:off x="1757216" y="749670"/>
            <a:ext cx="8948456" cy="5133681"/>
          </a:xfrm>
          <a:prstGeom prst="rect">
            <a:avLst/>
          </a:prstGeom>
        </p:spPr>
      </p:pic>
      <p:grpSp>
        <p:nvGrpSpPr>
          <p:cNvPr id="12" name="组合 13"/>
          <p:cNvGrpSpPr/>
          <p:nvPr/>
        </p:nvGrpSpPr>
        <p:grpSpPr>
          <a:xfrm>
            <a:off x="2683722" y="5779381"/>
            <a:ext cx="7202723" cy="912524"/>
            <a:chOff x="5847293" y="1509302"/>
            <a:chExt cx="7202723" cy="1624497"/>
          </a:xfrm>
        </p:grpSpPr>
        <p:sp>
          <p:nvSpPr>
            <p:cNvPr id="18" name="矩形 3"/>
            <p:cNvSpPr/>
            <p:nvPr/>
          </p:nvSpPr>
          <p:spPr>
            <a:xfrm>
              <a:off x="6096000" y="2715608"/>
              <a:ext cx="5760000" cy="418191"/>
            </a:xfrm>
            <a:prstGeom prst="rect">
              <a:avLst/>
            </a:prstGeom>
          </p:spPr>
          <p:txBody>
            <a:bodyPr wrap="square">
              <a:spAutoFit/>
            </a:bodyPr>
            <a:lstStyle/>
            <a:p>
              <a:pPr>
                <a:lnSpc>
                  <a:spcPct val="150000"/>
                </a:lnSpc>
              </a:pPr>
              <a:endParaRPr lang="zh-CN" altLang="en-US" sz="1600" dirty="0">
                <a:solidFill>
                  <a:srgbClr val="E0C8A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 name="矩形 12"/>
            <p:cNvSpPr/>
            <p:nvPr/>
          </p:nvSpPr>
          <p:spPr>
            <a:xfrm>
              <a:off x="5847293" y="1509302"/>
              <a:ext cx="7202723" cy="1205798"/>
            </a:xfrm>
            <a:prstGeom prst="rect">
              <a:avLst/>
            </a:prstGeom>
            <a:solidFill>
              <a:srgbClr val="FBF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2800" dirty="0">
                  <a:solidFill>
                    <a:srgbClr val="000000"/>
                  </a:solidFill>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Hình ảnh Bác Hồ đến thăm các cán bộ.</a:t>
              </a: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圆角矩形 10"/>
          <p:cNvSpPr/>
          <p:nvPr/>
        </p:nvSpPr>
        <p:spPr>
          <a:xfrm>
            <a:off x="898795" y="636104"/>
            <a:ext cx="10591084" cy="5660372"/>
          </a:xfrm>
          <a:prstGeom prst="roundRect">
            <a:avLst/>
          </a:prstGeom>
          <a:solidFill>
            <a:schemeClr val="bg1"/>
          </a:solidFill>
          <a:ln w="57150" cmpd="sng">
            <a:solidFill>
              <a:srgbClr val="40272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endParaRPr>
          </a:p>
        </p:txBody>
      </p:sp>
      <p:pic>
        <p:nvPicPr>
          <p:cNvPr id="28" name="图片 27"/>
          <p:cNvPicPr>
            <a:picLocks noChangeAspect="1"/>
          </p:cNvPicPr>
          <p:nvPr/>
        </p:nvPicPr>
        <p:blipFill rotWithShape="1">
          <a:blip r:embed="rId3">
            <a:extLst>
              <a:ext uri="{28A0092B-C50C-407E-A947-70E740481C1C}">
                <a14:useLocalDpi xmlns:a14="http://schemas.microsoft.com/office/drawing/2010/main" val="0"/>
              </a:ext>
            </a:extLst>
          </a:blip>
          <a:srcRect t="67901"/>
          <a:stretch>
            <a:fillRect/>
          </a:stretch>
        </p:blipFill>
        <p:spPr>
          <a:xfrm>
            <a:off x="-1390276" y="5080584"/>
            <a:ext cx="10058400" cy="1814945"/>
          </a:xfrm>
          <a:prstGeom prst="rect">
            <a:avLst/>
          </a:prstGeom>
        </p:spPr>
      </p:pic>
      <p:pic>
        <p:nvPicPr>
          <p:cNvPr id="29" name="图片 28"/>
          <p:cNvPicPr>
            <a:picLocks noChangeAspect="1"/>
          </p:cNvPicPr>
          <p:nvPr/>
        </p:nvPicPr>
        <p:blipFill rotWithShape="1">
          <a:blip r:embed="rId3">
            <a:extLst>
              <a:ext uri="{28A0092B-C50C-407E-A947-70E740481C1C}">
                <a14:useLocalDpi xmlns:a14="http://schemas.microsoft.com/office/drawing/2010/main" val="0"/>
              </a:ext>
            </a:extLst>
          </a:blip>
          <a:srcRect l="46884" t="67901"/>
          <a:stretch>
            <a:fillRect/>
          </a:stretch>
        </p:blipFill>
        <p:spPr>
          <a:xfrm flipH="1">
            <a:off x="6760264" y="5029525"/>
            <a:ext cx="5375564" cy="1814945"/>
          </a:xfrm>
          <a:prstGeom prst="rect">
            <a:avLst/>
          </a:prstGeom>
        </p:spPr>
      </p:pic>
      <p:pic>
        <p:nvPicPr>
          <p:cNvPr id="46" name="Picture 4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284024">
            <a:off x="8181769" y="-611229"/>
            <a:ext cx="2258919" cy="2258919"/>
          </a:xfrm>
          <a:prstGeom prst="rect">
            <a:avLst/>
          </a:prstGeom>
          <a:effectLst>
            <a:outerShdw blurRad="50800" dist="50800" dir="5400000" algn="ctr" rotWithShape="0">
              <a:srgbClr val="000000">
                <a:alpha val="97000"/>
              </a:srgbClr>
            </a:outerShdw>
          </a:effectLst>
        </p:spPr>
      </p:pic>
      <p:sp>
        <p:nvSpPr>
          <p:cNvPr id="47" name="TextBox 46"/>
          <p:cNvSpPr txBox="1"/>
          <p:nvPr/>
        </p:nvSpPr>
        <p:spPr>
          <a:xfrm>
            <a:off x="1196340" y="2313305"/>
            <a:ext cx="9472295" cy="2306955"/>
          </a:xfrm>
          <a:prstGeom prst="rect">
            <a:avLst/>
          </a:prstGeom>
          <a:noFill/>
        </p:spPr>
        <p:txBody>
          <a:bodyPr wrap="square" rtlCol="0">
            <a:spAutoFit/>
          </a:bodyPr>
          <a:lstStyle/>
          <a:p>
            <a:pPr algn="ctr"/>
            <a:r>
              <a:rPr lang="en-US" sz="7200" b="1" dirty="0" err="1">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Chúc</a:t>
            </a:r>
            <a:r>
              <a:rPr lang="en-US" sz="7200" b="1" dirty="0">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 </a:t>
            </a:r>
            <a:r>
              <a:rPr lang="en-US" sz="7200" b="1" dirty="0" err="1">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các</a:t>
            </a:r>
            <a:r>
              <a:rPr lang="en-US" sz="7200" b="1" dirty="0">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 </a:t>
            </a:r>
            <a:r>
              <a:rPr lang="en-US" sz="7200" b="1" dirty="0" err="1">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em</a:t>
            </a:r>
            <a:r>
              <a:rPr lang="en-US" sz="7200" b="1" dirty="0">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 </a:t>
            </a:r>
          </a:p>
          <a:p>
            <a:pPr algn="ctr"/>
            <a:r>
              <a:rPr lang="en-US" sz="7200" b="1" dirty="0" err="1">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học</a:t>
            </a:r>
            <a:r>
              <a:rPr lang="en-US" sz="7200" b="1" dirty="0">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 </a:t>
            </a:r>
            <a:r>
              <a:rPr lang="en-US" sz="7200" b="1" dirty="0" err="1">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tốt</a:t>
            </a:r>
            <a:r>
              <a:rPr lang="en-US" sz="7200" b="1" dirty="0">
                <a:latin typeface="Arial" panose="020B0604020202020204" pitchFamily="34" charset="0"/>
                <a:ea typeface="字魂59号-创粗黑" panose="00000500000000000000" pitchFamily="2" charset="-122"/>
                <a:cs typeface="Arial" panose="020B0604020202020204" pitchFamily="34" charset="0"/>
                <a:sym typeface="字魂59号-创粗黑" panose="00000500000000000000" pitchFamily="2" charset="-122"/>
              </a:rPr>
              <a:t>!</a:t>
            </a:r>
            <a:endParaRPr lang="en-US" sz="7200" b="1" dirty="0">
              <a:latin typeface="Arial" panose="020B0604020202020204" pitchFamily="34" charset="0"/>
              <a:cs typeface="Arial" panose="020B0604020202020204" pitchFamily="34" charset="0"/>
            </a:endParaRPr>
          </a:p>
        </p:txBody>
      </p:sp>
      <p:pic>
        <p:nvPicPr>
          <p:cNvPr id="76" name="图片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93431" y="182171"/>
            <a:ext cx="3171215" cy="4766113"/>
          </a:xfrm>
          <a:prstGeom prst="rect">
            <a:avLst/>
          </a:prstGeom>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12192000" cy="6858000"/>
            <a:chOff x="0" y="0"/>
            <a:chExt cx="12192000" cy="6858000"/>
          </a:xfrm>
        </p:grpSpPr>
        <p:pic>
          <p:nvPicPr>
            <p:cNvPr id="6" name="Picture 5"/>
            <p:cNvPicPr>
              <a:picLocks noChangeAspect="1"/>
            </p:cNvPicPr>
            <p:nvPr/>
          </p:nvPicPr>
          <p:blipFill rotWithShape="1">
            <a:blip r:embed="rId3"/>
            <a:srcRect l="50000"/>
            <a:stretch>
              <a:fillRect/>
            </a:stretch>
          </p:blipFill>
          <p:spPr>
            <a:xfrm>
              <a:off x="6096000" y="0"/>
              <a:ext cx="6096000" cy="6858000"/>
            </a:xfrm>
            <a:prstGeom prst="rect">
              <a:avLst/>
            </a:prstGeom>
          </p:spPr>
        </p:pic>
        <p:pic>
          <p:nvPicPr>
            <p:cNvPr id="9" name="Picture 8"/>
            <p:cNvPicPr>
              <a:picLocks noChangeAspect="1"/>
            </p:cNvPicPr>
            <p:nvPr/>
          </p:nvPicPr>
          <p:blipFill rotWithShape="1">
            <a:blip r:embed="rId3"/>
            <a:srcRect l="50000"/>
            <a:stretch>
              <a:fillRect/>
            </a:stretch>
          </p:blipFill>
          <p:spPr>
            <a:xfrm flipH="1">
              <a:off x="0" y="0"/>
              <a:ext cx="6096000" cy="6858000"/>
            </a:xfrm>
            <a:prstGeom prst="rect">
              <a:avLst/>
            </a:prstGeom>
          </p:spPr>
        </p:pic>
      </p:grpSp>
      <p:sp>
        <p:nvSpPr>
          <p:cNvPr id="12" name="TextBox 11"/>
          <p:cNvSpPr txBox="1">
            <a:spLocks noChangeArrowheads="1"/>
          </p:cNvSpPr>
          <p:nvPr/>
        </p:nvSpPr>
        <p:spPr bwMode="auto">
          <a:xfrm>
            <a:off x="2265218" y="2721114"/>
            <a:ext cx="7661563" cy="707886"/>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4000" b="1" i="1" dirty="0">
                <a:solidFill>
                  <a:srgbClr val="FF0000"/>
                </a:solidFill>
                <a:cs typeface="Arial" panose="020B0604020202020204" pitchFamily="34" charset="0"/>
              </a:rPr>
              <a:t>Nghe </a:t>
            </a:r>
            <a:r>
              <a:rPr lang="en-US" altLang="en-US" sz="4000" b="1" i="1" dirty="0" err="1">
                <a:solidFill>
                  <a:srgbClr val="FF0000"/>
                </a:solidFill>
                <a:cs typeface="Arial" panose="020B0604020202020204" pitchFamily="34" charset="0"/>
              </a:rPr>
              <a:t>kể</a:t>
            </a:r>
            <a:r>
              <a:rPr lang="en-US" altLang="en-US" sz="4000" b="1" i="1" dirty="0">
                <a:solidFill>
                  <a:srgbClr val="FF0000"/>
                </a:solidFill>
                <a:cs typeface="Arial" panose="020B0604020202020204" pitchFamily="34" charset="0"/>
              </a:rPr>
              <a:t> </a:t>
            </a:r>
            <a:r>
              <a:rPr lang="en-US" altLang="en-US" sz="4000" b="1" i="1" dirty="0" err="1">
                <a:solidFill>
                  <a:srgbClr val="FF0000"/>
                </a:solidFill>
                <a:cs typeface="Arial" panose="020B0604020202020204" pitchFamily="34" charset="0"/>
              </a:rPr>
              <a:t>chuyện</a:t>
            </a:r>
            <a:r>
              <a:rPr lang="en-US" altLang="en-US" sz="4000" b="1" i="1" dirty="0">
                <a:solidFill>
                  <a:srgbClr val="FF0000"/>
                </a:solidFill>
                <a:cs typeface="Arial" panose="020B0604020202020204" pitchFamily="34" charset="0"/>
              </a:rPr>
              <a:t> </a:t>
            </a:r>
            <a:r>
              <a:rPr lang="en-US" altLang="en-US" sz="4000" b="1" i="1" dirty="0" err="1">
                <a:solidFill>
                  <a:srgbClr val="FF0000"/>
                </a:solidFill>
                <a:cs typeface="Arial" panose="020B0604020202020204" pitchFamily="34" charset="0"/>
              </a:rPr>
              <a:t>lần</a:t>
            </a:r>
            <a:r>
              <a:rPr lang="en-US" altLang="en-US" sz="4000" b="1" i="1" dirty="0">
                <a:solidFill>
                  <a:srgbClr val="FF0000"/>
                </a:solidFill>
                <a:cs typeface="Arial" panose="020B0604020202020204" pitchFamily="34" charset="0"/>
              </a:rPr>
              <a:t> 1</a:t>
            </a:r>
            <a:endParaRPr lang="vi-VN" altLang="en-US" sz="4000" b="1" i="1" dirty="0">
              <a:solidFill>
                <a:srgbClr val="FF0000"/>
              </a:solidFill>
              <a:cs typeface="Arial" panose="020B0604020202020204" pitchFamily="34" charset="0"/>
            </a:endParaRPr>
          </a:p>
        </p:txBody>
      </p:sp>
    </p:spTree>
    <p:extLst>
      <p:ext uri="{BB962C8B-B14F-4D97-AF65-F5344CB8AC3E}">
        <p14:creationId xmlns:p14="http://schemas.microsoft.com/office/powerpoint/2010/main" val="325098447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bg/>
                                          </p:spTgt>
                                        </p:tgtEl>
                                        <p:attrNameLst>
                                          <p:attrName>style.visibility</p:attrName>
                                        </p:attrNameLst>
                                      </p:cBhvr>
                                      <p:to>
                                        <p:strVal val="visible"/>
                                      </p:to>
                                    </p:set>
                                    <p:animEffect transition="in" filter="fade">
                                      <p:cBhvr>
                                        <p:cTn id="7" dur="2000"/>
                                        <p:tgtEl>
                                          <p:spTgt spid="12">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20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allAtOnce"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D9B516F-9022-438A-9E5C-D909CE9B35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
            <a:ext cx="12192000" cy="6873587"/>
          </a:xfrm>
          <a:prstGeom prst="rect">
            <a:avLst/>
          </a:prstGeom>
        </p:spPr>
      </p:pic>
      <p:pic>
        <p:nvPicPr>
          <p:cNvPr id="10" name="图片 24">
            <a:extLst>
              <a:ext uri="{FF2B5EF4-FFF2-40B4-BE49-F238E27FC236}">
                <a16:creationId xmlns:a16="http://schemas.microsoft.com/office/drawing/2014/main" id="{725CA922-7143-4677-8E09-808EA662E78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97868" y="0"/>
            <a:ext cx="3553677" cy="5340927"/>
          </a:xfrm>
          <a:prstGeom prst="rect">
            <a:avLst/>
          </a:prstGeom>
        </p:spPr>
      </p:pic>
      <p:sp>
        <p:nvSpPr>
          <p:cNvPr id="11" name="TextBox 10">
            <a:extLst>
              <a:ext uri="{FF2B5EF4-FFF2-40B4-BE49-F238E27FC236}">
                <a16:creationId xmlns:a16="http://schemas.microsoft.com/office/drawing/2014/main" id="{3306199B-61FE-4A91-9AC6-81310E20662B}"/>
              </a:ext>
            </a:extLst>
          </p:cNvPr>
          <p:cNvSpPr txBox="1"/>
          <p:nvPr/>
        </p:nvSpPr>
        <p:spPr>
          <a:xfrm>
            <a:off x="3186389" y="1762522"/>
            <a:ext cx="5819221" cy="1815882"/>
          </a:xfrm>
          <a:prstGeom prst="rect">
            <a:avLst/>
          </a:prstGeom>
          <a:noFill/>
        </p:spPr>
        <p:txBody>
          <a:bodyPr wrap="none" rtlCol="0">
            <a:spAutoFit/>
          </a:bodyPr>
          <a:lstStyle/>
          <a:p>
            <a:pPr algn="ctr"/>
            <a:r>
              <a:rPr lang="en-US" sz="2800" dirty="0">
                <a:latin typeface="Bahnschrift" panose="020B0502040204020203" pitchFamily="34" charset="0"/>
              </a:rPr>
              <a:t>KỂ CHUYỆN</a:t>
            </a:r>
          </a:p>
          <a:p>
            <a:pPr algn="ctr"/>
            <a:endParaRPr lang="en-US" sz="2400" dirty="0">
              <a:latin typeface="Bahnschrift" panose="020B0502040204020203" pitchFamily="34" charset="0"/>
            </a:endParaRPr>
          </a:p>
          <a:p>
            <a:pPr algn="ctr"/>
            <a:r>
              <a:rPr lang="en-US" sz="6000" dirty="0">
                <a:latin typeface="Bahnschrift" panose="020B0502040204020203" pitchFamily="34" charset="0"/>
              </a:rPr>
              <a:t>CHIẾC ĐỒNG HỒ</a:t>
            </a:r>
          </a:p>
        </p:txBody>
      </p:sp>
      <p:pic>
        <p:nvPicPr>
          <p:cNvPr id="13" name="Chiếc đồng hồ">
            <a:hlinkClick r:id="" action="ppaction://media"/>
            <a:extLst>
              <a:ext uri="{FF2B5EF4-FFF2-40B4-BE49-F238E27FC236}">
                <a16:creationId xmlns:a16="http://schemas.microsoft.com/office/drawing/2014/main" id="{7BD642F9-54F4-4BD7-A9EE-409017C8214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23561" y="6198428"/>
            <a:ext cx="487363" cy="487363"/>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58166"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2" fill="hold" display="0">
                  <p:stCondLst>
                    <p:cond delay="indefinite"/>
                  </p:stCondLst>
                  <p:endCondLst>
                    <p:cond evt="onStopAudio" delay="0">
                      <p:tgtEl>
                        <p:sldTgt/>
                      </p:tgtEl>
                    </p:cond>
                  </p:endCondLst>
                </p:cTn>
                <p:tgtEl>
                  <p:spTgt spid="1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rong do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7275"/>
            <a:ext cx="12192000" cy="897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3" descr="Anh 1_ti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451"/>
            <a:ext cx="6009217" cy="334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4" descr="anh 4_ti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9219" y="3392918"/>
            <a:ext cx="6182780" cy="3465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5" descr="Anh 2_tin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09218" y="0"/>
            <a:ext cx="6182781" cy="3354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6" descr="Anh 3_tin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 y="3351212"/>
            <a:ext cx="6009218" cy="350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12192000" cy="6858000"/>
            <a:chOff x="0" y="0"/>
            <a:chExt cx="12192000" cy="6858000"/>
          </a:xfrm>
        </p:grpSpPr>
        <p:pic>
          <p:nvPicPr>
            <p:cNvPr id="6" name="Picture 5"/>
            <p:cNvPicPr>
              <a:picLocks noChangeAspect="1"/>
            </p:cNvPicPr>
            <p:nvPr/>
          </p:nvPicPr>
          <p:blipFill rotWithShape="1">
            <a:blip r:embed="rId3"/>
            <a:srcRect l="50000"/>
            <a:stretch>
              <a:fillRect/>
            </a:stretch>
          </p:blipFill>
          <p:spPr>
            <a:xfrm>
              <a:off x="6096000" y="0"/>
              <a:ext cx="6096000" cy="6858000"/>
            </a:xfrm>
            <a:prstGeom prst="rect">
              <a:avLst/>
            </a:prstGeom>
          </p:spPr>
        </p:pic>
        <p:pic>
          <p:nvPicPr>
            <p:cNvPr id="9" name="Picture 8"/>
            <p:cNvPicPr>
              <a:picLocks noChangeAspect="1"/>
            </p:cNvPicPr>
            <p:nvPr/>
          </p:nvPicPr>
          <p:blipFill rotWithShape="1">
            <a:blip r:embed="rId3"/>
            <a:srcRect l="50000"/>
            <a:stretch>
              <a:fillRect/>
            </a:stretch>
          </p:blipFill>
          <p:spPr>
            <a:xfrm flipH="1">
              <a:off x="0" y="0"/>
              <a:ext cx="6096000" cy="6858000"/>
            </a:xfrm>
            <a:prstGeom prst="rect">
              <a:avLst/>
            </a:prstGeom>
          </p:spPr>
        </p:pic>
      </p:grpSp>
      <p:sp>
        <p:nvSpPr>
          <p:cNvPr id="12" name="TextBox 11"/>
          <p:cNvSpPr txBox="1">
            <a:spLocks noChangeArrowheads="1"/>
          </p:cNvSpPr>
          <p:nvPr/>
        </p:nvSpPr>
        <p:spPr bwMode="auto">
          <a:xfrm>
            <a:off x="2421082" y="2721114"/>
            <a:ext cx="7661563" cy="707886"/>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4000" b="1" i="1" dirty="0">
                <a:solidFill>
                  <a:srgbClr val="FF0000"/>
                </a:solidFill>
                <a:cs typeface="Arial" panose="020B0604020202020204" pitchFamily="34" charset="0"/>
              </a:rPr>
              <a:t>Nghe </a:t>
            </a:r>
            <a:r>
              <a:rPr lang="en-US" altLang="en-US" sz="4000" b="1" i="1" dirty="0" err="1">
                <a:solidFill>
                  <a:srgbClr val="FF0000"/>
                </a:solidFill>
                <a:cs typeface="Arial" panose="020B0604020202020204" pitchFamily="34" charset="0"/>
              </a:rPr>
              <a:t>kể</a:t>
            </a:r>
            <a:r>
              <a:rPr lang="en-US" altLang="en-US" sz="4000" b="1" i="1" dirty="0">
                <a:solidFill>
                  <a:srgbClr val="FF0000"/>
                </a:solidFill>
                <a:cs typeface="Arial" panose="020B0604020202020204" pitchFamily="34" charset="0"/>
              </a:rPr>
              <a:t> </a:t>
            </a:r>
            <a:r>
              <a:rPr lang="en-US" altLang="en-US" sz="4000" b="1" i="1" dirty="0" err="1">
                <a:solidFill>
                  <a:srgbClr val="FF0000"/>
                </a:solidFill>
                <a:cs typeface="Arial" panose="020B0604020202020204" pitchFamily="34" charset="0"/>
              </a:rPr>
              <a:t>chuyện</a:t>
            </a:r>
            <a:r>
              <a:rPr lang="en-US" altLang="en-US" sz="4000" b="1" i="1" dirty="0">
                <a:solidFill>
                  <a:srgbClr val="FF0000"/>
                </a:solidFill>
                <a:cs typeface="Arial" panose="020B0604020202020204" pitchFamily="34" charset="0"/>
              </a:rPr>
              <a:t> </a:t>
            </a:r>
            <a:r>
              <a:rPr lang="en-US" altLang="en-US" sz="4000" b="1" i="1" dirty="0" err="1">
                <a:solidFill>
                  <a:srgbClr val="FF0000"/>
                </a:solidFill>
                <a:cs typeface="Arial" panose="020B0604020202020204" pitchFamily="34" charset="0"/>
              </a:rPr>
              <a:t>lần</a:t>
            </a:r>
            <a:r>
              <a:rPr lang="en-US" altLang="en-US" sz="4000" b="1" i="1" dirty="0">
                <a:solidFill>
                  <a:srgbClr val="FF0000"/>
                </a:solidFill>
                <a:cs typeface="Arial" panose="020B0604020202020204" pitchFamily="34" charset="0"/>
              </a:rPr>
              <a:t> 2</a:t>
            </a:r>
            <a:endParaRPr lang="vi-VN" altLang="en-US" sz="4000" b="1" i="1" dirty="0">
              <a:solidFill>
                <a:srgbClr val="FF0000"/>
              </a:solidFill>
              <a:cs typeface="Arial" panose="020B0604020202020204"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bg/>
                                          </p:spTgt>
                                        </p:tgtEl>
                                        <p:attrNameLst>
                                          <p:attrName>style.visibility</p:attrName>
                                        </p:attrNameLst>
                                      </p:cBhvr>
                                      <p:to>
                                        <p:strVal val="visible"/>
                                      </p:to>
                                    </p:set>
                                    <p:animEffect transition="in" filter="fade">
                                      <p:cBhvr>
                                        <p:cTn id="7" dur="2000"/>
                                        <p:tgtEl>
                                          <p:spTgt spid="12">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20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allAtOnce"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0"/>
            <a:ext cx="12192000" cy="6858000"/>
            <a:chOff x="0" y="0"/>
            <a:chExt cx="12192000" cy="6858000"/>
          </a:xfrm>
        </p:grpSpPr>
        <p:pic>
          <p:nvPicPr>
            <p:cNvPr id="5" name="Picture 4"/>
            <p:cNvPicPr>
              <a:picLocks noChangeAspect="1"/>
            </p:cNvPicPr>
            <p:nvPr/>
          </p:nvPicPr>
          <p:blipFill rotWithShape="1">
            <a:blip r:embed="rId2"/>
            <a:srcRect l="50000"/>
            <a:stretch>
              <a:fillRect/>
            </a:stretch>
          </p:blipFill>
          <p:spPr>
            <a:xfrm>
              <a:off x="6096000" y="0"/>
              <a:ext cx="6096000" cy="6858000"/>
            </a:xfrm>
            <a:prstGeom prst="rect">
              <a:avLst/>
            </a:prstGeom>
          </p:spPr>
        </p:pic>
        <p:pic>
          <p:nvPicPr>
            <p:cNvPr id="6" name="Picture 5"/>
            <p:cNvPicPr>
              <a:picLocks noChangeAspect="1"/>
            </p:cNvPicPr>
            <p:nvPr/>
          </p:nvPicPr>
          <p:blipFill rotWithShape="1">
            <a:blip r:embed="rId2"/>
            <a:srcRect l="50000"/>
            <a:stretch>
              <a:fillRect/>
            </a:stretch>
          </p:blipFill>
          <p:spPr>
            <a:xfrm flipH="1">
              <a:off x="0" y="0"/>
              <a:ext cx="6096000" cy="6858000"/>
            </a:xfrm>
            <a:prstGeom prst="rect">
              <a:avLst/>
            </a:prstGeom>
          </p:spPr>
        </p:pic>
      </p:grpSp>
      <p:pic>
        <p:nvPicPr>
          <p:cNvPr id="5124" name="Picture 4" descr="dong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568287" y="2677656"/>
            <a:ext cx="7055427" cy="4767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Box 2"/>
          <p:cNvSpPr txBox="1">
            <a:spLocks noChangeArrowheads="1"/>
          </p:cNvSpPr>
          <p:nvPr/>
        </p:nvSpPr>
        <p:spPr bwMode="auto">
          <a:xfrm>
            <a:off x="0" y="0"/>
            <a:ext cx="12192000" cy="2677656"/>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dirty="0">
                <a:cs typeface="Arial" panose="020B0604020202020204" pitchFamily="34" charset="0"/>
              </a:rPr>
              <a:t>        </a:t>
            </a:r>
            <a:r>
              <a:rPr lang="vi-VN" altLang="en-US" sz="2400" dirty="0">
                <a:cs typeface="Arial" panose="020B0604020202020204" pitchFamily="34" charset="0"/>
              </a:rPr>
              <a:t>“</a:t>
            </a:r>
            <a:r>
              <a:rPr lang="vi-VN" altLang="en-US" sz="2800" dirty="0">
                <a:cs typeface="Arial" panose="020B0604020202020204" pitchFamily="34" charset="0"/>
              </a:rPr>
              <a:t>Năm 1954, các cán bộ đang dự hội nghị tổng kết ở </a:t>
            </a:r>
            <a:r>
              <a:rPr lang="en-US" altLang="en-US" sz="2800" dirty="0" err="1">
                <a:cs typeface="Arial" panose="020B0604020202020204" pitchFamily="34" charset="0"/>
              </a:rPr>
              <a:t>Bắc</a:t>
            </a:r>
            <a:r>
              <a:rPr lang="en-US" altLang="en-US" sz="2800" dirty="0">
                <a:cs typeface="Arial" panose="020B0604020202020204" pitchFamily="34" charset="0"/>
              </a:rPr>
              <a:t> </a:t>
            </a:r>
            <a:r>
              <a:rPr lang="en-US" altLang="en-US" sz="2800" dirty="0" err="1">
                <a:cs typeface="Arial" panose="020B0604020202020204" pitchFamily="34" charset="0"/>
              </a:rPr>
              <a:t>Giang</a:t>
            </a:r>
            <a:r>
              <a:rPr lang="en-US" altLang="en-US" sz="2800" dirty="0">
                <a:cs typeface="Arial" panose="020B0604020202020204" pitchFamily="34" charset="0"/>
              </a:rPr>
              <a:t> </a:t>
            </a:r>
            <a:r>
              <a:rPr lang="vi-VN" altLang="en-US" sz="2800" dirty="0">
                <a:cs typeface="Arial" panose="020B0604020202020204" pitchFamily="34" charset="0"/>
              </a:rPr>
              <a:t>thì có lệnh Trung ương rút bớt một số người đi học lớp tiếp quản </a:t>
            </a:r>
            <a:r>
              <a:rPr lang="en-US" altLang="en-US" sz="2800" dirty="0">
                <a:cs typeface="Arial" panose="020B0604020202020204" pitchFamily="34" charset="0"/>
              </a:rPr>
              <a:t>T</a:t>
            </a:r>
            <a:r>
              <a:rPr lang="vi-VN" altLang="en-US" sz="2800" dirty="0">
                <a:cs typeface="Arial" panose="020B0604020202020204" pitchFamily="34" charset="0"/>
              </a:rPr>
              <a:t>hủ đô. Ai nấy đều háo hức muốn đi. Nhất là những người quê Hà Nội. Bao năm xa nhà, nhớ Thủ Đô, nay được dịp trở về công tác, anh em bàn tán sôi nổi. Nhiều người đề nghị cấp trên chiếu cố nỗi niềm riêng đó và cho được toại nguyện. Tư tưởng cán bộ dự hội nghị có chiều phân tán…</a:t>
            </a:r>
            <a:endParaRPr lang="en-US" altLang="en-US" sz="2800" dirty="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barn(inVertical)">
                                      <p:cBhvr>
                                        <p:cTn id="7" dur="5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0"/>
            <a:ext cx="12192000" cy="6858000"/>
            <a:chOff x="0" y="0"/>
            <a:chExt cx="12192000" cy="6858000"/>
          </a:xfrm>
        </p:grpSpPr>
        <p:pic>
          <p:nvPicPr>
            <p:cNvPr id="5" name="Picture 4"/>
            <p:cNvPicPr>
              <a:picLocks noChangeAspect="1"/>
            </p:cNvPicPr>
            <p:nvPr/>
          </p:nvPicPr>
          <p:blipFill rotWithShape="1">
            <a:blip r:embed="rId2"/>
            <a:srcRect l="50000"/>
            <a:stretch>
              <a:fillRect/>
            </a:stretch>
          </p:blipFill>
          <p:spPr>
            <a:xfrm>
              <a:off x="6096000" y="0"/>
              <a:ext cx="6096000" cy="6858000"/>
            </a:xfrm>
            <a:prstGeom prst="rect">
              <a:avLst/>
            </a:prstGeom>
          </p:spPr>
        </p:pic>
        <p:pic>
          <p:nvPicPr>
            <p:cNvPr id="6" name="Picture 5"/>
            <p:cNvPicPr>
              <a:picLocks noChangeAspect="1"/>
            </p:cNvPicPr>
            <p:nvPr/>
          </p:nvPicPr>
          <p:blipFill rotWithShape="1">
            <a:blip r:embed="rId2"/>
            <a:srcRect l="50000"/>
            <a:stretch>
              <a:fillRect/>
            </a:stretch>
          </p:blipFill>
          <p:spPr>
            <a:xfrm flipH="1">
              <a:off x="0" y="0"/>
              <a:ext cx="6096000" cy="6858000"/>
            </a:xfrm>
            <a:prstGeom prst="rect">
              <a:avLst/>
            </a:prstGeom>
          </p:spPr>
        </p:pic>
      </p:grpSp>
      <p:pic>
        <p:nvPicPr>
          <p:cNvPr id="6148" name="Picture 4" descr="dong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761914" y="2246769"/>
            <a:ext cx="8668172" cy="4685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Box 2"/>
          <p:cNvSpPr txBox="1">
            <a:spLocks noChangeArrowheads="1"/>
          </p:cNvSpPr>
          <p:nvPr/>
        </p:nvSpPr>
        <p:spPr bwMode="auto">
          <a:xfrm>
            <a:off x="0" y="0"/>
            <a:ext cx="12192000" cy="2246769"/>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000" dirty="0">
                <a:cs typeface="Arial" panose="020B0604020202020204" pitchFamily="34" charset="0"/>
              </a:rPr>
              <a:t>          </a:t>
            </a:r>
            <a:r>
              <a:rPr lang="vi-VN" altLang="en-US" sz="2800" dirty="0">
                <a:cs typeface="Arial" panose="020B0604020202020204" pitchFamily="34" charset="0"/>
              </a:rPr>
              <a:t>Giữa lúc đó</a:t>
            </a:r>
            <a:r>
              <a:rPr lang="en-US" altLang="en-US" sz="2800" dirty="0">
                <a:cs typeface="Arial" panose="020B0604020202020204" pitchFamily="34" charset="0"/>
              </a:rPr>
              <a:t>,</a:t>
            </a:r>
            <a:r>
              <a:rPr lang="vi-VN" altLang="en-US" sz="2800" dirty="0">
                <a:cs typeface="Arial" panose="020B0604020202020204" pitchFamily="34" charset="0"/>
              </a:rPr>
              <a:t> Bác Hồ đến thăm hội nghị. </a:t>
            </a:r>
            <a:r>
              <a:rPr lang="en-US" altLang="en-US" sz="2800" dirty="0" err="1">
                <a:cs typeface="Arial" panose="020B0604020202020204" pitchFamily="34" charset="0"/>
              </a:rPr>
              <a:t>Các</a:t>
            </a:r>
            <a:r>
              <a:rPr lang="en-US" altLang="en-US" sz="2800" dirty="0">
                <a:cs typeface="Arial" panose="020B0604020202020204" pitchFamily="34" charset="0"/>
              </a:rPr>
              <a:t> </a:t>
            </a:r>
            <a:r>
              <a:rPr lang="en-US" altLang="en-US" sz="2800" dirty="0" err="1">
                <a:cs typeface="Arial" panose="020B0604020202020204" pitchFamily="34" charset="0"/>
              </a:rPr>
              <a:t>đại</a:t>
            </a:r>
            <a:r>
              <a:rPr lang="en-US" altLang="en-US" sz="2800" dirty="0">
                <a:cs typeface="Arial" panose="020B0604020202020204" pitchFamily="34" charset="0"/>
              </a:rPr>
              <a:t> </a:t>
            </a:r>
            <a:r>
              <a:rPr lang="en-US" altLang="en-US" sz="2800" dirty="0" err="1">
                <a:cs typeface="Arial" panose="020B0604020202020204" pitchFamily="34" charset="0"/>
              </a:rPr>
              <a:t>biểu</a:t>
            </a:r>
            <a:r>
              <a:rPr lang="en-US" altLang="en-US" sz="2800" dirty="0">
                <a:cs typeface="Arial" panose="020B0604020202020204" pitchFamily="34" charset="0"/>
              </a:rPr>
              <a:t> </a:t>
            </a:r>
            <a:r>
              <a:rPr lang="en-US" altLang="en-US" sz="2800" dirty="0" err="1">
                <a:cs typeface="Arial" panose="020B0604020202020204" pitchFamily="34" charset="0"/>
              </a:rPr>
              <a:t>ùa</a:t>
            </a:r>
            <a:r>
              <a:rPr lang="en-US" altLang="en-US" sz="2800" dirty="0">
                <a:cs typeface="Arial" panose="020B0604020202020204" pitchFamily="34" charset="0"/>
              </a:rPr>
              <a:t> </a:t>
            </a:r>
            <a:r>
              <a:rPr lang="en-US" altLang="en-US" sz="2800" dirty="0" err="1">
                <a:cs typeface="Arial" panose="020B0604020202020204" pitchFamily="34" charset="0"/>
              </a:rPr>
              <a:t>ra</a:t>
            </a:r>
            <a:r>
              <a:rPr lang="en-US" altLang="en-US" sz="2800" dirty="0">
                <a:cs typeface="Arial" panose="020B0604020202020204" pitchFamily="34" charset="0"/>
              </a:rPr>
              <a:t> </a:t>
            </a:r>
            <a:r>
              <a:rPr lang="en-US" altLang="en-US" sz="2800" dirty="0" err="1">
                <a:cs typeface="Arial" panose="020B0604020202020204" pitchFamily="34" charset="0"/>
              </a:rPr>
              <a:t>đón</a:t>
            </a:r>
            <a:r>
              <a:rPr lang="en-US" altLang="en-US" sz="2800" dirty="0">
                <a:cs typeface="Arial" panose="020B0604020202020204" pitchFamily="34" charset="0"/>
              </a:rPr>
              <a:t> </a:t>
            </a:r>
            <a:r>
              <a:rPr lang="en-US" altLang="en-US" sz="2800" dirty="0" err="1">
                <a:cs typeface="Arial" panose="020B0604020202020204" pitchFamily="34" charset="0"/>
              </a:rPr>
              <a:t>Bác</a:t>
            </a:r>
            <a:r>
              <a:rPr lang="vi-VN" altLang="en-US" sz="2800" dirty="0">
                <a:cs typeface="Arial" panose="020B0604020202020204" pitchFamily="34" charset="0"/>
              </a:rPr>
              <a:t>. Bác bước lên diễn đàn, mồ hôi ướt đầm hai bên vai áo nâu…Khi tiếng vỗ tay đã ngớt, Bác hiền từ nhìn khắp hội trường và nói chuyện về tình hình thời sự. Nói đến nhiệm vụ của toàn Đảng trong lúc này, Bác bỗng rút trong túi áo ra một chiếc đồng hồ quả quýt và hỏi:</a:t>
            </a:r>
            <a:endParaRPr lang="en-US" altLang="en-US" sz="2800" dirty="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barn(inVertical)">
                                      <p:cBhvr>
                                        <p:cTn id="7" dur="5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4067ED80-0BBD-4844-A46A-59509DE4F977"/>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TITLE" val="幼儿园招生"/>
  <p:tag name="INKNOELEADERBOARD" val="-51445768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1050</Words>
  <Application>Microsoft Office PowerPoint</Application>
  <PresentationFormat>Widescreen</PresentationFormat>
  <Paragraphs>83</Paragraphs>
  <Slides>30</Slides>
  <Notes>14</Notes>
  <HiddenSlides>0</HiddenSlides>
  <MMClips>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30</vt:i4>
      </vt:variant>
    </vt:vector>
  </HeadingPairs>
  <TitlesOfParts>
    <vt:vector size="43" baseType="lpstr">
      <vt:lpstr>UTM Kabel KT</vt:lpstr>
      <vt:lpstr>等线</vt:lpstr>
      <vt:lpstr>Calibri (Body)</vt:lpstr>
      <vt:lpstr>字魂59号-创粗黑</vt:lpstr>
      <vt:lpstr>iCiel Cucho Bold</vt:lpstr>
      <vt:lpstr>.VnArial</vt:lpstr>
      <vt:lpstr>Fredoka One</vt:lpstr>
      <vt:lpstr>UTM French Vanilla</vt:lpstr>
      <vt:lpstr>#9Slide07 SVNSunshine</vt:lpstr>
      <vt:lpstr>Arial</vt:lpstr>
      <vt:lpstr>Bahnschrift</vt:lpstr>
      <vt:lpstr>Times New Roman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微软中国</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幼儿园招生</dc:title>
  <dc:creator>微软用户</dc:creator>
  <cp:lastModifiedBy>THUY AN</cp:lastModifiedBy>
  <cp:revision>72</cp:revision>
  <dcterms:created xsi:type="dcterms:W3CDTF">2018-05-08T06:24:00Z</dcterms:created>
  <dcterms:modified xsi:type="dcterms:W3CDTF">2022-01-13T00:48:13Z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2AA0A49DBE034037966CAF58AF621BE6</vt:lpwstr>
  </property>
  <property fmtid="{D5CDD505-2E9C-101B-9397-08002B2CF9AE}" pid="3" name="KSOProductBuildVer">
    <vt:lpwstr>1033-11.2.0.10426</vt:lpwstr>
  </property>
</Properties>
</file>