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tmp" ContentType="image/png"/>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4" r:id="rId3"/>
    <p:sldId id="296" r:id="rId4"/>
    <p:sldId id="295" r:id="rId5"/>
    <p:sldId id="257" r:id="rId6"/>
    <p:sldId id="285" r:id="rId7"/>
    <p:sldId id="290" r:id="rId8"/>
    <p:sldId id="258" r:id="rId9"/>
    <p:sldId id="286" r:id="rId10"/>
    <p:sldId id="259" r:id="rId11"/>
    <p:sldId id="287" r:id="rId12"/>
    <p:sldId id="264" r:id="rId13"/>
    <p:sldId id="288" r:id="rId14"/>
    <p:sldId id="260" r:id="rId15"/>
    <p:sldId id="289" r:id="rId16"/>
    <p:sldId id="261" r:id="rId17"/>
    <p:sldId id="262" r:id="rId18"/>
    <p:sldId id="291" r:id="rId19"/>
    <p:sldId id="292" r:id="rId20"/>
    <p:sldId id="263" r:id="rId21"/>
    <p:sldId id="293" r:id="rId22"/>
    <p:sldId id="265" r:id="rId23"/>
    <p:sldId id="266" r:id="rId24"/>
    <p:sldId id="267" r:id="rId25"/>
    <p:sldId id="268" r:id="rId26"/>
    <p:sldId id="269" r:id="rId27"/>
    <p:sldId id="270" r:id="rId28"/>
    <p:sldId id="271" r:id="rId29"/>
    <p:sldId id="273" r:id="rId30"/>
    <p:sldId id="275" r:id="rId31"/>
    <p:sldId id="276" r:id="rId32"/>
    <p:sldId id="277" r:id="rId33"/>
    <p:sldId id="278" r:id="rId34"/>
    <p:sldId id="279" r:id="rId35"/>
    <p:sldId id="280" r:id="rId36"/>
    <p:sldId id="297" r:id="rId37"/>
    <p:sldId id="298" r:id="rId38"/>
    <p:sldId id="305" r:id="rId39"/>
    <p:sldId id="306" r:id="rId40"/>
    <p:sldId id="307" r:id="rId41"/>
    <p:sldId id="308" r:id="rId42"/>
    <p:sldId id="309" r:id="rId43"/>
    <p:sldId id="310" r:id="rId44"/>
    <p:sldId id="284"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A1CF9D-8F01-4E42-88C2-21E94F613FCB}" v="3" dt="2023-09-10T14:22:02.6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9" d="100"/>
          <a:sy n="59" d="100"/>
        </p:scale>
        <p:origin x="956"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endtt" userId="12ef8177-e071-41a0-a033-1fe86734ec76" providerId="ADAL" clId="{15A1CF9D-8F01-4E42-88C2-21E94F613FCB}"/>
    <pc:docChg chg="custSel modSld">
      <pc:chgData name="hiendtt" userId="12ef8177-e071-41a0-a033-1fe86734ec76" providerId="ADAL" clId="{15A1CF9D-8F01-4E42-88C2-21E94F613FCB}" dt="2023-09-10T14:22:02.681" v="117" actId="1076"/>
      <pc:docMkLst>
        <pc:docMk/>
      </pc:docMkLst>
      <pc:sldChg chg="delSp modSp mod">
        <pc:chgData name="hiendtt" userId="12ef8177-e071-41a0-a033-1fe86734ec76" providerId="ADAL" clId="{15A1CF9D-8F01-4E42-88C2-21E94F613FCB}" dt="2023-09-10T14:22:02.681" v="117" actId="1076"/>
        <pc:sldMkLst>
          <pc:docMk/>
          <pc:sldMk cId="2541232767" sldId="256"/>
        </pc:sldMkLst>
        <pc:spChg chg="mod">
          <ac:chgData name="hiendtt" userId="12ef8177-e071-41a0-a033-1fe86734ec76" providerId="ADAL" clId="{15A1CF9D-8F01-4E42-88C2-21E94F613FCB}" dt="2023-09-10T14:22:02.681" v="117" actId="1076"/>
          <ac:spMkLst>
            <pc:docMk/>
            <pc:sldMk cId="2541232767" sldId="256"/>
            <ac:spMk id="17" creationId="{00000000-0000-0000-0000-000000000000}"/>
          </ac:spMkLst>
        </pc:spChg>
        <pc:spChg chg="mod">
          <ac:chgData name="hiendtt" userId="12ef8177-e071-41a0-a033-1fe86734ec76" providerId="ADAL" clId="{15A1CF9D-8F01-4E42-88C2-21E94F613FCB}" dt="2023-09-10T14:22:02.681" v="117" actId="1076"/>
          <ac:spMkLst>
            <pc:docMk/>
            <pc:sldMk cId="2541232767" sldId="256"/>
            <ac:spMk id="18" creationId="{00000000-0000-0000-0000-000000000000}"/>
          </ac:spMkLst>
        </pc:spChg>
        <pc:spChg chg="mod">
          <ac:chgData name="hiendtt" userId="12ef8177-e071-41a0-a033-1fe86734ec76" providerId="ADAL" clId="{15A1CF9D-8F01-4E42-88C2-21E94F613FCB}" dt="2023-09-10T14:22:02.681" v="117" actId="1076"/>
          <ac:spMkLst>
            <pc:docMk/>
            <pc:sldMk cId="2541232767" sldId="256"/>
            <ac:spMk id="19" creationId="{00000000-0000-0000-0000-000000000000}"/>
          </ac:spMkLst>
        </pc:spChg>
        <pc:spChg chg="del">
          <ac:chgData name="hiendtt" userId="12ef8177-e071-41a0-a033-1fe86734ec76" providerId="ADAL" clId="{15A1CF9D-8F01-4E42-88C2-21E94F613FCB}" dt="2023-09-10T14:21:32.319" v="114" actId="478"/>
          <ac:spMkLst>
            <pc:docMk/>
            <pc:sldMk cId="2541232767" sldId="256"/>
            <ac:spMk id="20" creationId="{00000000-0000-0000-0000-000000000000}"/>
          </ac:spMkLst>
        </pc:spChg>
        <pc:grpChg chg="mod">
          <ac:chgData name="hiendtt" userId="12ef8177-e071-41a0-a033-1fe86734ec76" providerId="ADAL" clId="{15A1CF9D-8F01-4E42-88C2-21E94F613FCB}" dt="2023-09-10T14:22:02.681" v="117" actId="1076"/>
          <ac:grpSpMkLst>
            <pc:docMk/>
            <pc:sldMk cId="2541232767" sldId="256"/>
            <ac:grpSpMk id="16" creationId="{00000000-0000-0000-0000-000000000000}"/>
          </ac:grpSpMkLst>
        </pc:grpChg>
        <pc:picChg chg="mod">
          <ac:chgData name="hiendtt" userId="12ef8177-e071-41a0-a033-1fe86734ec76" providerId="ADAL" clId="{15A1CF9D-8F01-4E42-88C2-21E94F613FCB}" dt="2023-09-10T14:21:40.381" v="116" actId="1076"/>
          <ac:picMkLst>
            <pc:docMk/>
            <pc:sldMk cId="2541232767" sldId="256"/>
            <ac:picMk id="15" creationId="{00000000-0000-0000-0000-000000000000}"/>
          </ac:picMkLst>
        </pc:picChg>
      </pc:sldChg>
      <pc:sldChg chg="modSp mod">
        <pc:chgData name="hiendtt" userId="12ef8177-e071-41a0-a033-1fe86734ec76" providerId="ADAL" clId="{15A1CF9D-8F01-4E42-88C2-21E94F613FCB}" dt="2023-04-21T14:35:02.099" v="1" actId="14100"/>
        <pc:sldMkLst>
          <pc:docMk/>
          <pc:sldMk cId="3448688971" sldId="310"/>
        </pc:sldMkLst>
        <pc:picChg chg="mod">
          <ac:chgData name="hiendtt" userId="12ef8177-e071-41a0-a033-1fe86734ec76" providerId="ADAL" clId="{15A1CF9D-8F01-4E42-88C2-21E94F613FCB}" dt="2023-04-21T14:34:56.207" v="0" actId="14100"/>
          <ac:picMkLst>
            <pc:docMk/>
            <pc:sldMk cId="3448688971" sldId="310"/>
            <ac:picMk id="16" creationId="{00000000-0000-0000-0000-000000000000}"/>
          </ac:picMkLst>
        </pc:picChg>
        <pc:picChg chg="mod">
          <ac:chgData name="hiendtt" userId="12ef8177-e071-41a0-a033-1fe86734ec76" providerId="ADAL" clId="{15A1CF9D-8F01-4E42-88C2-21E94F613FCB}" dt="2023-04-21T14:35:02.099" v="1" actId="14100"/>
          <ac:picMkLst>
            <pc:docMk/>
            <pc:sldMk cId="3448688971" sldId="310"/>
            <ac:picMk id="17"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4F035E1-5498-44D4-A3BE-2651E0C53E6F}" type="datetimeFigureOut">
              <a:rPr lang="en-US" smtClean="0"/>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FF464-6BA7-4185-AB05-9EECA5C428C4}" type="slidenum">
              <a:rPr lang="en-US" smtClean="0"/>
              <a:t>‹#›</a:t>
            </a:fld>
            <a:endParaRPr lang="en-US"/>
          </a:p>
        </p:txBody>
      </p:sp>
    </p:spTree>
    <p:extLst>
      <p:ext uri="{BB962C8B-B14F-4D97-AF65-F5344CB8AC3E}">
        <p14:creationId xmlns:p14="http://schemas.microsoft.com/office/powerpoint/2010/main" val="3596857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F035E1-5498-44D4-A3BE-2651E0C53E6F}" type="datetimeFigureOut">
              <a:rPr lang="en-US" smtClean="0"/>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FF464-6BA7-4185-AB05-9EECA5C428C4}" type="slidenum">
              <a:rPr lang="en-US" smtClean="0"/>
              <a:t>‹#›</a:t>
            </a:fld>
            <a:endParaRPr lang="en-US"/>
          </a:p>
        </p:txBody>
      </p:sp>
    </p:spTree>
    <p:extLst>
      <p:ext uri="{BB962C8B-B14F-4D97-AF65-F5344CB8AC3E}">
        <p14:creationId xmlns:p14="http://schemas.microsoft.com/office/powerpoint/2010/main" val="3103402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F035E1-5498-44D4-A3BE-2651E0C53E6F}" type="datetimeFigureOut">
              <a:rPr lang="en-US" smtClean="0"/>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FF464-6BA7-4185-AB05-9EECA5C428C4}" type="slidenum">
              <a:rPr lang="en-US" smtClean="0"/>
              <a:t>‹#›</a:t>
            </a:fld>
            <a:endParaRPr lang="en-US"/>
          </a:p>
        </p:txBody>
      </p:sp>
    </p:spTree>
    <p:extLst>
      <p:ext uri="{BB962C8B-B14F-4D97-AF65-F5344CB8AC3E}">
        <p14:creationId xmlns:p14="http://schemas.microsoft.com/office/powerpoint/2010/main" val="3819393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F035E1-5498-44D4-A3BE-2651E0C53E6F}" type="datetimeFigureOut">
              <a:rPr lang="en-US" smtClean="0"/>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FF464-6BA7-4185-AB05-9EECA5C428C4}" type="slidenum">
              <a:rPr lang="en-US" smtClean="0"/>
              <a:t>‹#›</a:t>
            </a:fld>
            <a:endParaRPr lang="en-US"/>
          </a:p>
        </p:txBody>
      </p:sp>
    </p:spTree>
    <p:extLst>
      <p:ext uri="{BB962C8B-B14F-4D97-AF65-F5344CB8AC3E}">
        <p14:creationId xmlns:p14="http://schemas.microsoft.com/office/powerpoint/2010/main" val="247565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35E1-5498-44D4-A3BE-2651E0C53E6F}" type="datetimeFigureOut">
              <a:rPr lang="en-US" smtClean="0"/>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FF464-6BA7-4185-AB05-9EECA5C428C4}" type="slidenum">
              <a:rPr lang="en-US" smtClean="0"/>
              <a:t>‹#›</a:t>
            </a:fld>
            <a:endParaRPr lang="en-US"/>
          </a:p>
        </p:txBody>
      </p:sp>
    </p:spTree>
    <p:extLst>
      <p:ext uri="{BB962C8B-B14F-4D97-AF65-F5344CB8AC3E}">
        <p14:creationId xmlns:p14="http://schemas.microsoft.com/office/powerpoint/2010/main" val="3464188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F035E1-5498-44D4-A3BE-2651E0C53E6F}" type="datetimeFigureOut">
              <a:rPr lang="en-US" smtClean="0"/>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FF464-6BA7-4185-AB05-9EECA5C428C4}" type="slidenum">
              <a:rPr lang="en-US" smtClean="0"/>
              <a:t>‹#›</a:t>
            </a:fld>
            <a:endParaRPr lang="en-US"/>
          </a:p>
        </p:txBody>
      </p:sp>
    </p:spTree>
    <p:extLst>
      <p:ext uri="{BB962C8B-B14F-4D97-AF65-F5344CB8AC3E}">
        <p14:creationId xmlns:p14="http://schemas.microsoft.com/office/powerpoint/2010/main" val="3114520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F035E1-5498-44D4-A3BE-2651E0C53E6F}" type="datetimeFigureOut">
              <a:rPr lang="en-US" smtClean="0"/>
              <a:t>9/10/2023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FF464-6BA7-4185-AB05-9EECA5C428C4}" type="slidenum">
              <a:rPr lang="en-US" smtClean="0"/>
              <a:t>‹#›</a:t>
            </a:fld>
            <a:endParaRPr lang="en-US"/>
          </a:p>
        </p:txBody>
      </p:sp>
    </p:spTree>
    <p:extLst>
      <p:ext uri="{BB962C8B-B14F-4D97-AF65-F5344CB8AC3E}">
        <p14:creationId xmlns:p14="http://schemas.microsoft.com/office/powerpoint/2010/main" val="1759447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F035E1-5498-44D4-A3BE-2651E0C53E6F}" type="datetimeFigureOut">
              <a:rPr lang="en-US" smtClean="0"/>
              <a:t>9/10/2023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FF464-6BA7-4185-AB05-9EECA5C428C4}" type="slidenum">
              <a:rPr lang="en-US" smtClean="0"/>
              <a:t>‹#›</a:t>
            </a:fld>
            <a:endParaRPr lang="en-US"/>
          </a:p>
        </p:txBody>
      </p:sp>
    </p:spTree>
    <p:extLst>
      <p:ext uri="{BB962C8B-B14F-4D97-AF65-F5344CB8AC3E}">
        <p14:creationId xmlns:p14="http://schemas.microsoft.com/office/powerpoint/2010/main" val="2216527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F035E1-5498-44D4-A3BE-2651E0C53E6F}" type="datetimeFigureOut">
              <a:rPr lang="en-US" smtClean="0"/>
              <a:t>9/10/2023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FF464-6BA7-4185-AB05-9EECA5C428C4}" type="slidenum">
              <a:rPr lang="en-US" smtClean="0"/>
              <a:t>‹#›</a:t>
            </a:fld>
            <a:endParaRPr lang="en-US"/>
          </a:p>
        </p:txBody>
      </p:sp>
    </p:spTree>
    <p:extLst>
      <p:ext uri="{BB962C8B-B14F-4D97-AF65-F5344CB8AC3E}">
        <p14:creationId xmlns:p14="http://schemas.microsoft.com/office/powerpoint/2010/main" val="3994067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F035E1-5498-44D4-A3BE-2651E0C53E6F}" type="datetimeFigureOut">
              <a:rPr lang="en-US" smtClean="0"/>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FF464-6BA7-4185-AB05-9EECA5C428C4}" type="slidenum">
              <a:rPr lang="en-US" smtClean="0"/>
              <a:t>‹#›</a:t>
            </a:fld>
            <a:endParaRPr lang="en-US"/>
          </a:p>
        </p:txBody>
      </p:sp>
    </p:spTree>
    <p:extLst>
      <p:ext uri="{BB962C8B-B14F-4D97-AF65-F5344CB8AC3E}">
        <p14:creationId xmlns:p14="http://schemas.microsoft.com/office/powerpoint/2010/main" val="2103164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F035E1-5498-44D4-A3BE-2651E0C53E6F}" type="datetimeFigureOut">
              <a:rPr lang="en-US" smtClean="0"/>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FF464-6BA7-4185-AB05-9EECA5C428C4}" type="slidenum">
              <a:rPr lang="en-US" smtClean="0"/>
              <a:t>‹#›</a:t>
            </a:fld>
            <a:endParaRPr lang="en-US"/>
          </a:p>
        </p:txBody>
      </p:sp>
    </p:spTree>
    <p:extLst>
      <p:ext uri="{BB962C8B-B14F-4D97-AF65-F5344CB8AC3E}">
        <p14:creationId xmlns:p14="http://schemas.microsoft.com/office/powerpoint/2010/main" val="4037867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80000"/>
            <a:lum/>
          </a:blip>
          <a:srcRect/>
          <a:stretch>
            <a:fillRect b="-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F035E1-5498-44D4-A3BE-2651E0C53E6F}" type="datetimeFigureOut">
              <a:rPr lang="en-US" smtClean="0"/>
              <a:t>9/10/2023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FF464-6BA7-4185-AB05-9EECA5C428C4}" type="slidenum">
              <a:rPr lang="en-US" smtClean="0"/>
              <a:t>‹#›</a:t>
            </a:fld>
            <a:endParaRPr lang="en-US"/>
          </a:p>
        </p:txBody>
      </p:sp>
    </p:spTree>
    <p:extLst>
      <p:ext uri="{BB962C8B-B14F-4D97-AF65-F5344CB8AC3E}">
        <p14:creationId xmlns:p14="http://schemas.microsoft.com/office/powerpoint/2010/main" val="2956195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2.png"/><Relationship Id="rId7" Type="http://schemas.openxmlformats.org/officeDocument/2006/relationships/image" Target="../media/image6.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image" Target="../media/image28.jp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5.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2.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2.png"/><Relationship Id="rId5" Type="http://schemas.openxmlformats.org/officeDocument/2006/relationships/image" Target="../media/image16.jpg"/><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8.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35.gif"/></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image" Target="../media/image16.jpg"/><Relationship Id="rId1" Type="http://schemas.openxmlformats.org/officeDocument/2006/relationships/slideLayout" Target="../slideLayouts/slideLayout7.xml"/><Relationship Id="rId5" Type="http://schemas.openxmlformats.org/officeDocument/2006/relationships/image" Target="../media/image36.jpg"/><Relationship Id="rId4" Type="http://schemas.openxmlformats.org/officeDocument/2006/relationships/image" Target="../media/image27.tmp"/></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3" Type="http://schemas.microsoft.com/office/2007/relationships/media" Target="../media/media7.wav"/><Relationship Id="rId7" Type="http://schemas.openxmlformats.org/officeDocument/2006/relationships/image" Target="../media/image37.tmp"/><Relationship Id="rId12" Type="http://schemas.openxmlformats.org/officeDocument/2006/relationships/image" Target="../media/image18.png"/><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17.jpg"/><Relationship Id="rId11" Type="http://schemas.openxmlformats.org/officeDocument/2006/relationships/image" Target="../media/image41.jpg"/><Relationship Id="rId5" Type="http://schemas.openxmlformats.org/officeDocument/2006/relationships/slideLayout" Target="../slideLayouts/slideLayout7.xml"/><Relationship Id="rId10" Type="http://schemas.openxmlformats.org/officeDocument/2006/relationships/image" Target="../media/image40.jpg"/><Relationship Id="rId4" Type="http://schemas.openxmlformats.org/officeDocument/2006/relationships/audio" Target="../media/media7.wav"/><Relationship Id="rId9"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image" Target="../media/image17.jpg"/><Relationship Id="rId1" Type="http://schemas.openxmlformats.org/officeDocument/2006/relationships/slideLayout" Target="../slideLayouts/slideLayout7.xml"/><Relationship Id="rId6" Type="http://schemas.openxmlformats.org/officeDocument/2006/relationships/image" Target="../media/image16.jpg"/><Relationship Id="rId5" Type="http://schemas.openxmlformats.org/officeDocument/2006/relationships/image" Target="../media/image4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17.jpg"/></Relationships>
</file>

<file path=ppt/slides/_rels/slide2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slideLayout" Target="../slideLayouts/slideLayout7.xml"/><Relationship Id="rId7" Type="http://schemas.openxmlformats.org/officeDocument/2006/relationships/image" Target="../media/image48.tmp"/><Relationship Id="rId12" Type="http://schemas.microsoft.com/office/2007/relationships/hdphoto" Target="../media/hdphoto4.wdp"/><Relationship Id="rId2" Type="http://schemas.openxmlformats.org/officeDocument/2006/relationships/audio" Target="../media/media9.mp3"/><Relationship Id="rId1" Type="http://schemas.microsoft.com/office/2007/relationships/media" Target="../media/media9.mp3"/><Relationship Id="rId6" Type="http://schemas.microsoft.com/office/2007/relationships/hdphoto" Target="../media/hdphoto3.wdp"/><Relationship Id="rId11" Type="http://schemas.openxmlformats.org/officeDocument/2006/relationships/image" Target="../media/image50.png"/><Relationship Id="rId5" Type="http://schemas.openxmlformats.org/officeDocument/2006/relationships/image" Target="../media/image47.png"/><Relationship Id="rId10" Type="http://schemas.openxmlformats.org/officeDocument/2006/relationships/image" Target="../media/image18.png"/><Relationship Id="rId4" Type="http://schemas.openxmlformats.org/officeDocument/2006/relationships/image" Target="../media/image28.jpg"/><Relationship Id="rId9" Type="http://schemas.openxmlformats.org/officeDocument/2006/relationships/image" Target="../media/image29.jpg"/></Relationships>
</file>

<file path=ppt/slides/_rels/slide2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52.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51.png"/><Relationship Id="rId5" Type="http://schemas.openxmlformats.org/officeDocument/2006/relationships/image" Target="../media/image29.jpg"/><Relationship Id="rId4" Type="http://schemas.openxmlformats.org/officeDocument/2006/relationships/image" Target="../media/image28.jpg"/></Relationships>
</file>

<file path=ppt/slides/_rels/slide2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29.jp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49.jpeg"/><Relationship Id="rId5" Type="http://schemas.openxmlformats.org/officeDocument/2006/relationships/image" Target="../media/image54.png"/><Relationship Id="rId4" Type="http://schemas.openxmlformats.org/officeDocument/2006/relationships/image" Target="../media/image53.jpg"/></Relationships>
</file>

<file path=ppt/slides/_rels/slide28.xml.rels><?xml version="1.0" encoding="UTF-8" standalone="yes"?>
<Relationships xmlns="http://schemas.openxmlformats.org/package/2006/relationships"><Relationship Id="rId8" Type="http://schemas.openxmlformats.org/officeDocument/2006/relationships/image" Target="../media/image48.tmp"/><Relationship Id="rId3" Type="http://schemas.openxmlformats.org/officeDocument/2006/relationships/slideLayout" Target="../slideLayouts/slideLayout7.xml"/><Relationship Id="rId7" Type="http://schemas.microsoft.com/office/2007/relationships/hdphoto" Target="../media/hdphoto3.wdp"/><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47.png"/><Relationship Id="rId5" Type="http://schemas.openxmlformats.org/officeDocument/2006/relationships/image" Target="../media/image29.jpg"/><Relationship Id="rId4" Type="http://schemas.openxmlformats.org/officeDocument/2006/relationships/image" Target="../media/image28.jpg"/><Relationship Id="rId9" Type="http://schemas.openxmlformats.org/officeDocument/2006/relationships/image" Target="../media/image18.png"/></Relationships>
</file>

<file path=ppt/slides/_rels/slide2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56.tmp"/><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55.png"/><Relationship Id="rId5" Type="http://schemas.openxmlformats.org/officeDocument/2006/relationships/image" Target="../media/image29.jpg"/><Relationship Id="rId4" Type="http://schemas.openxmlformats.org/officeDocument/2006/relationships/image" Target="../media/image28.jp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29.jp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57.png"/><Relationship Id="rId5" Type="http://schemas.openxmlformats.org/officeDocument/2006/relationships/image" Target="../media/image51.png"/><Relationship Id="rId4" Type="http://schemas.openxmlformats.org/officeDocument/2006/relationships/image" Target="../media/image53.jpg"/></Relationships>
</file>

<file path=ppt/slides/_rels/slide3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29.jp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56.tmp"/><Relationship Id="rId5" Type="http://schemas.openxmlformats.org/officeDocument/2006/relationships/image" Target="../media/image55.png"/><Relationship Id="rId4" Type="http://schemas.openxmlformats.org/officeDocument/2006/relationships/image" Target="../media/image53.jp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8.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9.jpg"/><Relationship Id="rId5" Type="http://schemas.openxmlformats.org/officeDocument/2006/relationships/image" Target="../media/image54.png"/><Relationship Id="rId4" Type="http://schemas.openxmlformats.org/officeDocument/2006/relationships/image" Target="../media/image53.jp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8.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9.jpg"/><Relationship Id="rId5" Type="http://schemas.openxmlformats.org/officeDocument/2006/relationships/image" Target="../media/image54.png"/><Relationship Id="rId4" Type="http://schemas.openxmlformats.org/officeDocument/2006/relationships/image" Target="../media/image46.jp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8.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6.jpg"/><Relationship Id="rId5" Type="http://schemas.openxmlformats.org/officeDocument/2006/relationships/image" Target="../media/image14.png"/><Relationship Id="rId4" Type="http://schemas.openxmlformats.org/officeDocument/2006/relationships/image" Target="../media/image17.jpg"/></Relationships>
</file>

<file path=ppt/slides/_rels/slide35.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7.xml"/><Relationship Id="rId7" Type="http://schemas.microsoft.com/office/2007/relationships/hdphoto" Target="../media/hdphoto5.wdp"/><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58.png"/><Relationship Id="rId5" Type="http://schemas.openxmlformats.org/officeDocument/2006/relationships/image" Target="../media/image14.png"/><Relationship Id="rId4" Type="http://schemas.openxmlformats.org/officeDocument/2006/relationships/image" Target="../media/image17.jpg"/><Relationship Id="rId9" Type="http://schemas.openxmlformats.org/officeDocument/2006/relationships/image" Target="../media/image18.png"/></Relationships>
</file>

<file path=ppt/slides/_rels/slide3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7.xml"/><Relationship Id="rId7" Type="http://schemas.openxmlformats.org/officeDocument/2006/relationships/image" Target="../media/image59.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6.jp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7.jpg"/><Relationship Id="rId9" Type="http://schemas.microsoft.com/office/2007/relationships/hdphoto" Target="../media/hdphoto6.wdp"/></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1.png"/><Relationship Id="rId2" Type="http://schemas.openxmlformats.org/officeDocument/2006/relationships/video" Target="../media/media19.mp4"/><Relationship Id="rId1" Type="http://schemas.microsoft.com/office/2007/relationships/media" Target="../media/media19.mp4"/><Relationship Id="rId6" Type="http://schemas.openxmlformats.org/officeDocument/2006/relationships/image" Target="../media/image44.png"/><Relationship Id="rId5" Type="http://schemas.openxmlformats.org/officeDocument/2006/relationships/image" Target="../media/image16.jpg"/><Relationship Id="rId4" Type="http://schemas.openxmlformats.org/officeDocument/2006/relationships/image" Target="../media/image17.jpg"/></Relationships>
</file>

<file path=ppt/slides/_rels/slide38.xml.rels><?xml version="1.0" encoding="UTF-8" standalone="yes"?>
<Relationships xmlns="http://schemas.openxmlformats.org/package/2006/relationships"><Relationship Id="rId13" Type="http://schemas.openxmlformats.org/officeDocument/2006/relationships/image" Target="../media/image66.png"/><Relationship Id="rId18" Type="http://schemas.openxmlformats.org/officeDocument/2006/relationships/image" Target="../media/image70.gif"/><Relationship Id="rId26" Type="http://schemas.openxmlformats.org/officeDocument/2006/relationships/image" Target="../media/image76.jpg"/><Relationship Id="rId3" Type="http://schemas.openxmlformats.org/officeDocument/2006/relationships/audio" Target="../media/audio4.wav"/><Relationship Id="rId21" Type="http://schemas.openxmlformats.org/officeDocument/2006/relationships/image" Target="../media/image73.gif"/><Relationship Id="rId34" Type="http://schemas.openxmlformats.org/officeDocument/2006/relationships/image" Target="../media/image81.png"/><Relationship Id="rId7" Type="http://schemas.openxmlformats.org/officeDocument/2006/relationships/image" Target="../media/image63.png"/><Relationship Id="rId12" Type="http://schemas.microsoft.com/office/2007/relationships/hdphoto" Target="../media/hdphoto10.wdp"/><Relationship Id="rId17" Type="http://schemas.openxmlformats.org/officeDocument/2006/relationships/image" Target="../media/image69.gif"/><Relationship Id="rId25" Type="http://schemas.microsoft.com/office/2007/relationships/hdphoto" Target="../media/hdphoto13.wdp"/><Relationship Id="rId33" Type="http://schemas.openxmlformats.org/officeDocument/2006/relationships/image" Target="../media/image80.png"/><Relationship Id="rId2" Type="http://schemas.openxmlformats.org/officeDocument/2006/relationships/audio" Target="../media/audio3.wav"/><Relationship Id="rId16" Type="http://schemas.openxmlformats.org/officeDocument/2006/relationships/image" Target="../media/image68.gif"/><Relationship Id="rId20" Type="http://schemas.openxmlformats.org/officeDocument/2006/relationships/image" Target="../media/image72.gif"/><Relationship Id="rId29" Type="http://schemas.openxmlformats.org/officeDocument/2006/relationships/image" Target="../media/image78.png"/><Relationship Id="rId1" Type="http://schemas.openxmlformats.org/officeDocument/2006/relationships/slideLayout" Target="../slideLayouts/slideLayout7.xml"/><Relationship Id="rId6" Type="http://schemas.microsoft.com/office/2007/relationships/hdphoto" Target="../media/hdphoto7.wdp"/><Relationship Id="rId11" Type="http://schemas.openxmlformats.org/officeDocument/2006/relationships/image" Target="../media/image65.png"/><Relationship Id="rId24" Type="http://schemas.openxmlformats.org/officeDocument/2006/relationships/image" Target="../media/image75.png"/><Relationship Id="rId32" Type="http://schemas.openxmlformats.org/officeDocument/2006/relationships/slide" Target="slide42.xml"/><Relationship Id="rId5" Type="http://schemas.openxmlformats.org/officeDocument/2006/relationships/image" Target="../media/image62.png"/><Relationship Id="rId15" Type="http://schemas.microsoft.com/office/2007/relationships/hdphoto" Target="../media/hdphoto11.wdp"/><Relationship Id="rId23" Type="http://schemas.microsoft.com/office/2007/relationships/hdphoto" Target="../media/hdphoto12.wdp"/><Relationship Id="rId28" Type="http://schemas.openxmlformats.org/officeDocument/2006/relationships/slide" Target="slide40.xml"/><Relationship Id="rId36" Type="http://schemas.openxmlformats.org/officeDocument/2006/relationships/audio" Target="../media/audio3.wav"/><Relationship Id="rId10" Type="http://schemas.microsoft.com/office/2007/relationships/hdphoto" Target="../media/hdphoto9.wdp"/><Relationship Id="rId19" Type="http://schemas.openxmlformats.org/officeDocument/2006/relationships/image" Target="../media/image71.gif"/><Relationship Id="rId31" Type="http://schemas.openxmlformats.org/officeDocument/2006/relationships/image" Target="../media/image79.png"/><Relationship Id="rId4" Type="http://schemas.openxmlformats.org/officeDocument/2006/relationships/audio" Target="../media/audio5.wav"/><Relationship Id="rId9" Type="http://schemas.openxmlformats.org/officeDocument/2006/relationships/image" Target="../media/image64.png"/><Relationship Id="rId14" Type="http://schemas.openxmlformats.org/officeDocument/2006/relationships/image" Target="../media/image67.png"/><Relationship Id="rId22" Type="http://schemas.openxmlformats.org/officeDocument/2006/relationships/image" Target="../media/image74.png"/><Relationship Id="rId27" Type="http://schemas.openxmlformats.org/officeDocument/2006/relationships/image" Target="../media/image77.jpeg"/><Relationship Id="rId30" Type="http://schemas.openxmlformats.org/officeDocument/2006/relationships/slide" Target="slide41.xml"/><Relationship Id="rId35" Type="http://schemas.openxmlformats.org/officeDocument/2006/relationships/slide" Target="slide43.xml"/><Relationship Id="rId8" Type="http://schemas.microsoft.com/office/2007/relationships/hdphoto" Target="../media/hdphoto8.wdp"/></Relationships>
</file>

<file path=ppt/slides/_rels/slide39.xml.rels><?xml version="1.0" encoding="UTF-8" standalone="yes"?>
<Relationships xmlns="http://schemas.openxmlformats.org/package/2006/relationships"><Relationship Id="rId8" Type="http://schemas.openxmlformats.org/officeDocument/2006/relationships/image" Target="../media/image76.jpg"/><Relationship Id="rId3" Type="http://schemas.openxmlformats.org/officeDocument/2006/relationships/slide" Target="slide38.xml"/><Relationship Id="rId7" Type="http://schemas.openxmlformats.org/officeDocument/2006/relationships/image" Target="../media/image83.gif"/><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4.gif"/><Relationship Id="rId11" Type="http://schemas.microsoft.com/office/2007/relationships/hdphoto" Target="../media/hdphoto14.wdp"/><Relationship Id="rId5" Type="http://schemas.openxmlformats.org/officeDocument/2006/relationships/image" Target="../media/image5.gif"/><Relationship Id="rId10" Type="http://schemas.openxmlformats.org/officeDocument/2006/relationships/image" Target="../media/image85.png"/><Relationship Id="rId4" Type="http://schemas.openxmlformats.org/officeDocument/2006/relationships/image" Target="../media/image82.png"/><Relationship Id="rId9" Type="http://schemas.openxmlformats.org/officeDocument/2006/relationships/image" Target="../media/image84.gif"/></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audio" Target="../media/audio2.wav"/><Relationship Id="rId5" Type="http://schemas.microsoft.com/office/2007/relationships/hdphoto" Target="../media/hdphoto2.wdp"/><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8" Type="http://schemas.openxmlformats.org/officeDocument/2006/relationships/image" Target="../media/image83.gif"/><Relationship Id="rId3" Type="http://schemas.openxmlformats.org/officeDocument/2006/relationships/image" Target="../media/image5.gif"/><Relationship Id="rId7" Type="http://schemas.openxmlformats.org/officeDocument/2006/relationships/image" Target="../media/image84.gif"/><Relationship Id="rId12" Type="http://schemas.openxmlformats.org/officeDocument/2006/relationships/image" Target="../media/image82.png"/><Relationship Id="rId2" Type="http://schemas.openxmlformats.org/officeDocument/2006/relationships/audio" Target="../media/audio2.wav"/><Relationship Id="rId1" Type="http://schemas.openxmlformats.org/officeDocument/2006/relationships/slideLayout" Target="../slideLayouts/slideLayout1.xml"/><Relationship Id="rId6" Type="http://schemas.microsoft.com/office/2007/relationships/hdphoto" Target="../media/hdphoto15.wdp"/><Relationship Id="rId11" Type="http://schemas.openxmlformats.org/officeDocument/2006/relationships/slide" Target="slide38.xml"/><Relationship Id="rId5" Type="http://schemas.openxmlformats.org/officeDocument/2006/relationships/image" Target="../media/image86.png"/><Relationship Id="rId10" Type="http://schemas.openxmlformats.org/officeDocument/2006/relationships/image" Target="../media/image27.tmp"/><Relationship Id="rId4" Type="http://schemas.openxmlformats.org/officeDocument/2006/relationships/image" Target="../media/image4.gif"/><Relationship Id="rId9" Type="http://schemas.openxmlformats.org/officeDocument/2006/relationships/image" Target="../media/image26.tmp"/></Relationships>
</file>

<file path=ppt/slides/_rels/slide41.xml.rels><?xml version="1.0" encoding="UTF-8" standalone="yes"?>
<Relationships xmlns="http://schemas.openxmlformats.org/package/2006/relationships"><Relationship Id="rId8" Type="http://schemas.openxmlformats.org/officeDocument/2006/relationships/image" Target="../media/image87.jpg"/><Relationship Id="rId3" Type="http://schemas.openxmlformats.org/officeDocument/2006/relationships/audio" Target="../media/audio7.wav"/><Relationship Id="rId7" Type="http://schemas.openxmlformats.org/officeDocument/2006/relationships/image" Target="../media/image83.gif"/><Relationship Id="rId2" Type="http://schemas.openxmlformats.org/officeDocument/2006/relationships/audio" Target="../media/audio6.wav"/><Relationship Id="rId1" Type="http://schemas.openxmlformats.org/officeDocument/2006/relationships/slideLayout" Target="../slideLayouts/slideLayout7.xml"/><Relationship Id="rId6" Type="http://schemas.openxmlformats.org/officeDocument/2006/relationships/image" Target="../media/image84.gif"/><Relationship Id="rId11" Type="http://schemas.openxmlformats.org/officeDocument/2006/relationships/image" Target="../media/image82.png"/><Relationship Id="rId5" Type="http://schemas.openxmlformats.org/officeDocument/2006/relationships/image" Target="../media/image4.gif"/><Relationship Id="rId10" Type="http://schemas.openxmlformats.org/officeDocument/2006/relationships/slide" Target="slide38.xml"/><Relationship Id="rId4" Type="http://schemas.openxmlformats.org/officeDocument/2006/relationships/image" Target="../media/image5.gif"/><Relationship Id="rId9" Type="http://schemas.openxmlformats.org/officeDocument/2006/relationships/image" Target="../media/image88.jpg"/></Relationships>
</file>

<file path=ppt/slides/_rels/slide42.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audio" Target="../media/audio7.wav"/><Relationship Id="rId7" Type="http://schemas.openxmlformats.org/officeDocument/2006/relationships/image" Target="../media/image89.jpg"/><Relationship Id="rId2" Type="http://schemas.openxmlformats.org/officeDocument/2006/relationships/audio" Target="../media/audio6.wav"/><Relationship Id="rId1" Type="http://schemas.openxmlformats.org/officeDocument/2006/relationships/slideLayout" Target="../slideLayouts/slideLayout1.xml"/><Relationship Id="rId6" Type="http://schemas.openxmlformats.org/officeDocument/2006/relationships/image" Target="../media/image83.gif"/><Relationship Id="rId11" Type="http://schemas.openxmlformats.org/officeDocument/2006/relationships/image" Target="../media/image92.png"/><Relationship Id="rId5" Type="http://schemas.openxmlformats.org/officeDocument/2006/relationships/image" Target="../media/image4.gif"/><Relationship Id="rId10" Type="http://schemas.openxmlformats.org/officeDocument/2006/relationships/image" Target="../media/image91.png"/><Relationship Id="rId4" Type="http://schemas.openxmlformats.org/officeDocument/2006/relationships/image" Target="../media/image5.gif"/><Relationship Id="rId9" Type="http://schemas.openxmlformats.org/officeDocument/2006/relationships/image" Target="../media/image90.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1.png"/><Relationship Id="rId2" Type="http://schemas.openxmlformats.org/officeDocument/2006/relationships/video" Target="../media/media19.mp4"/><Relationship Id="rId1" Type="http://schemas.microsoft.com/office/2007/relationships/media" Target="../media/media19.mp4"/><Relationship Id="rId6" Type="http://schemas.openxmlformats.org/officeDocument/2006/relationships/image" Target="../media/image44.png"/><Relationship Id="rId5" Type="http://schemas.openxmlformats.org/officeDocument/2006/relationships/image" Target="../media/image16.jpg"/><Relationship Id="rId4" Type="http://schemas.openxmlformats.org/officeDocument/2006/relationships/image" Target="../media/image17.jpg"/></Relationships>
</file>

<file path=ppt/slides/_rels/slide44.xml.rels><?xml version="1.0" encoding="UTF-8" standalone="yes"?>
<Relationships xmlns="http://schemas.openxmlformats.org/package/2006/relationships"><Relationship Id="rId8" Type="http://schemas.openxmlformats.org/officeDocument/2006/relationships/image" Target="../media/image94.gif"/><Relationship Id="rId13" Type="http://schemas.openxmlformats.org/officeDocument/2006/relationships/audio" Target="../media/audio8.wav"/><Relationship Id="rId3" Type="http://schemas.openxmlformats.org/officeDocument/2006/relationships/image" Target="../media/image4.gif"/><Relationship Id="rId7" Type="http://schemas.microsoft.com/office/2007/relationships/hdphoto" Target="../media/hdphoto16.wdp"/><Relationship Id="rId12" Type="http://schemas.openxmlformats.org/officeDocument/2006/relationships/image" Target="../media/image97.gif"/><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93.png"/><Relationship Id="rId11" Type="http://schemas.openxmlformats.org/officeDocument/2006/relationships/image" Target="../media/image96.jpg"/><Relationship Id="rId5" Type="http://schemas.openxmlformats.org/officeDocument/2006/relationships/image" Target="../media/image6.gif"/><Relationship Id="rId10" Type="http://schemas.microsoft.com/office/2007/relationships/hdphoto" Target="../media/hdphoto17.wdp"/><Relationship Id="rId4" Type="http://schemas.openxmlformats.org/officeDocument/2006/relationships/image" Target="../media/image5.gif"/><Relationship Id="rId9" Type="http://schemas.openxmlformats.org/officeDocument/2006/relationships/image" Target="../media/image95.png"/></Relationships>
</file>

<file path=ppt/slides/_rels/slide5.xml.rels><?xml version="1.0" encoding="UTF-8" standalone="yes"?>
<Relationships xmlns="http://schemas.openxmlformats.org/package/2006/relationships"><Relationship Id="rId8" Type="http://schemas.openxmlformats.org/officeDocument/2006/relationships/image" Target="../media/image16.jpg"/><Relationship Id="rId13" Type="http://schemas.openxmlformats.org/officeDocument/2006/relationships/image" Target="../media/image21.png"/><Relationship Id="rId3" Type="http://schemas.microsoft.com/office/2007/relationships/media" Target="../media/media3.wav"/><Relationship Id="rId7" Type="http://schemas.openxmlformats.org/officeDocument/2006/relationships/slideLayout" Target="../slideLayouts/slideLayout2.xml"/><Relationship Id="rId12" Type="http://schemas.openxmlformats.org/officeDocument/2006/relationships/image" Target="../media/image20.jp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audio" Target="../media/media4.wav"/><Relationship Id="rId11" Type="http://schemas.openxmlformats.org/officeDocument/2006/relationships/image" Target="../media/image19.gif"/><Relationship Id="rId5" Type="http://schemas.microsoft.com/office/2007/relationships/media" Target="../media/media4.wav"/><Relationship Id="rId10" Type="http://schemas.openxmlformats.org/officeDocument/2006/relationships/image" Target="../media/image18.png"/><Relationship Id="rId4" Type="http://schemas.openxmlformats.org/officeDocument/2006/relationships/audio" Target="../media/media3.wav"/><Relationship Id="rId9" Type="http://schemas.openxmlformats.org/officeDocument/2006/relationships/image" Target="../media/image17.jpg"/></Relationships>
</file>

<file path=ppt/slides/_rels/slide6.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27.tmp"/><Relationship Id="rId5" Type="http://schemas.openxmlformats.org/officeDocument/2006/relationships/image" Target="../media/image26.tmp"/><Relationship Id="rId4" Type="http://schemas.openxmlformats.org/officeDocument/2006/relationships/image" Target="../media/image25.tmp"/></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24" descr="music"/>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9469" y="5719763"/>
            <a:ext cx="990600"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5" descr="music"/>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1370388" y="5635634"/>
            <a:ext cx="990600"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26" y="-103773"/>
            <a:ext cx="581025" cy="581025"/>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3887" y="184338"/>
            <a:ext cx="304800" cy="3048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97" y="6334151"/>
            <a:ext cx="581025" cy="58102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5186" y="6243609"/>
            <a:ext cx="304800" cy="30480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82802" y="6225911"/>
            <a:ext cx="581025" cy="581025"/>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35096" y="6195891"/>
            <a:ext cx="304800" cy="3048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88733" y="-16687"/>
            <a:ext cx="581025" cy="581025"/>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09021" y="238380"/>
            <a:ext cx="304800" cy="304800"/>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31696" y="729120"/>
            <a:ext cx="3790950" cy="1885950"/>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23190" y="1215845"/>
            <a:ext cx="3790950" cy="1885950"/>
          </a:xfrm>
          <a:prstGeom prst="rect">
            <a:avLst/>
          </a:prstGeom>
        </p:spPr>
      </p:pic>
      <p:grpSp>
        <p:nvGrpSpPr>
          <p:cNvPr id="16" name="Group 15"/>
          <p:cNvGrpSpPr/>
          <p:nvPr/>
        </p:nvGrpSpPr>
        <p:grpSpPr>
          <a:xfrm>
            <a:off x="4884714" y="356803"/>
            <a:ext cx="7924800" cy="5233429"/>
            <a:chOff x="3093960" y="265236"/>
            <a:chExt cx="7924800" cy="5553776"/>
          </a:xfrm>
        </p:grpSpPr>
        <p:sp>
          <p:nvSpPr>
            <p:cNvPr id="17" name="Rectangle 5"/>
            <p:cNvSpPr>
              <a:spLocks noChangeArrowheads="1"/>
            </p:cNvSpPr>
            <p:nvPr/>
          </p:nvSpPr>
          <p:spPr bwMode="auto">
            <a:xfrm>
              <a:off x="3093960" y="2956265"/>
              <a:ext cx="7924800" cy="816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itchFamily="18" charset="0"/>
                </a:defRPr>
              </a:lvl4pPr>
              <a:lvl5pPr marL="2057400" indent="-228600">
                <a:spcBef>
                  <a:spcPts val="375"/>
                </a:spcBef>
                <a:buClr>
                  <a:srgbClr val="A28E6A"/>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lgn="ctr" eaLnBrk="1" hangingPunct="1">
                <a:spcBef>
                  <a:spcPct val="0"/>
                </a:spcBef>
                <a:buClrTx/>
                <a:buSzTx/>
                <a:buFontTx/>
                <a:buNone/>
              </a:pPr>
              <a:r>
                <a:rPr lang="en-US" altLang="vi-VN" sz="28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altLang="vi-VN" sz="2400" b="1" dirty="0" err="1">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Giáo</a:t>
              </a:r>
              <a:r>
                <a:rPr lang="en-US" altLang="vi-VN" sz="24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altLang="vi-VN" sz="2400" b="1" dirty="0" err="1">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viên</a:t>
              </a:r>
              <a:r>
                <a:rPr lang="en-US" altLang="vi-VN" sz="24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 </a:t>
              </a:r>
              <a:r>
                <a:rPr lang="en-US" altLang="vi-VN" sz="2400" b="1" dirty="0" err="1">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Đặng</a:t>
              </a:r>
              <a:r>
                <a:rPr lang="en-US" altLang="vi-VN" sz="24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altLang="vi-VN" sz="2400" b="1" dirty="0" err="1">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Thị</a:t>
              </a:r>
              <a:r>
                <a:rPr lang="en-US" altLang="vi-VN" sz="24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Thu Hiền</a:t>
              </a:r>
            </a:p>
            <a:p>
              <a:pPr algn="ctr" eaLnBrk="1" hangingPunct="1">
                <a:spcBef>
                  <a:spcPct val="0"/>
                </a:spcBef>
                <a:buClrTx/>
                <a:buSzTx/>
                <a:buFontTx/>
                <a:buNone/>
              </a:pPr>
              <a:r>
                <a:rPr lang="en-US" altLang="vi-VN" sz="1600" b="1" dirty="0" err="1">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Trường</a:t>
              </a:r>
              <a:r>
                <a:rPr lang="en-US" altLang="vi-VN" sz="16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altLang="vi-VN" sz="1600" b="1" dirty="0" err="1">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Tiểu</a:t>
              </a:r>
              <a:r>
                <a:rPr lang="en-US" altLang="vi-VN" sz="16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altLang="vi-VN" sz="1600" b="1" dirty="0" err="1">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học</a:t>
              </a:r>
              <a:r>
                <a:rPr lang="en-US" altLang="vi-VN" sz="16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altLang="vi-VN" sz="1600" b="1" dirty="0" err="1">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Đại</a:t>
              </a:r>
              <a:r>
                <a:rPr lang="en-US" altLang="vi-VN" sz="16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Thành – </a:t>
              </a:r>
              <a:r>
                <a:rPr lang="en-US" altLang="vi-VN" sz="1600" b="1" dirty="0" err="1">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Quốc</a:t>
              </a:r>
              <a:r>
                <a:rPr lang="en-US" altLang="vi-VN" sz="16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altLang="vi-VN" sz="1600" b="1" dirty="0" err="1">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Oai</a:t>
              </a:r>
              <a:r>
                <a:rPr lang="en-US" altLang="vi-VN" sz="16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 Hà </a:t>
              </a:r>
              <a:r>
                <a:rPr lang="en-US" altLang="vi-VN" sz="1600" b="1" dirty="0" err="1">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Nội</a:t>
              </a:r>
              <a:r>
                <a:rPr lang="en-US" altLang="vi-VN" sz="1600" b="1" dirty="0">
                  <a:ln w="6600">
                    <a:solidFill>
                      <a:srgbClr val="FF0000"/>
                    </a:solidFill>
                    <a:prstDash val="solid"/>
                  </a:ln>
                  <a:solidFill>
                    <a:srgbClr val="FFFFFF"/>
                  </a:solidFill>
                  <a:effectLst>
                    <a:glow rad="101600">
                      <a:schemeClr val="accent5">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p>
          </p:txBody>
        </p:sp>
        <p:sp>
          <p:nvSpPr>
            <p:cNvPr id="18" name="WordArt 8"/>
            <p:cNvSpPr>
              <a:spLocks noChangeArrowheads="1" noChangeShapeType="1" noTextEdit="1"/>
            </p:cNvSpPr>
            <p:nvPr/>
          </p:nvSpPr>
          <p:spPr bwMode="auto">
            <a:xfrm>
              <a:off x="4023304" y="265236"/>
              <a:ext cx="6066112" cy="5553776"/>
            </a:xfrm>
            <a:prstGeom prst="rect">
              <a:avLst/>
            </a:prstGeom>
          </p:spPr>
          <p:txBody>
            <a:bodyPr spcFirstLastPara="1" wrap="none" fromWordArt="1">
              <a:prstTxWarp prst="textArchUp">
                <a:avLst/>
              </a:prstTxWarp>
            </a:bodyPr>
            <a:lstStyle/>
            <a:p>
              <a:pPr algn="ctr">
                <a:defRPr/>
              </a:pPr>
              <a:r>
                <a:rPr lang="vi-VN" sz="2400" b="1" kern="10">
                  <a:ln w="6600">
                    <a:solidFill>
                      <a:srgbClr val="FF0000"/>
                    </a:solidFill>
                    <a:prstDash val="solid"/>
                  </a:ln>
                  <a:solidFill>
                    <a:srgbClr val="FFFF00"/>
                  </a:solidFill>
                  <a:effectLst>
                    <a:glow rad="63500">
                      <a:schemeClr val="accent5">
                        <a:satMod val="175000"/>
                        <a:alpha val="40000"/>
                      </a:schemeClr>
                    </a:glow>
                    <a:outerShdw dist="38100" dir="2700000" algn="tl" rotWithShape="0">
                      <a:schemeClr val="accent2"/>
                    </a:outerShdw>
                    <a:reflection blurRad="6350" stA="55000" endA="300" endPos="45500" dir="5400000" sy="-100000" algn="bl" rotWithShape="0"/>
                  </a:effectLst>
                  <a:latin typeface="Tahoma" panose="020B0604030504040204" pitchFamily="34" charset="0"/>
                  <a:ea typeface="Tahoma" panose="020B0604030504040204" pitchFamily="34" charset="0"/>
                  <a:cs typeface="Tahoma" panose="020B0604030504040204" pitchFamily="34" charset="0"/>
                </a:rPr>
                <a:t> </a:t>
              </a:r>
              <a:r>
                <a:rPr lang="vi-VN" sz="1600" b="1" kern="10">
                  <a:ln w="6600">
                    <a:solidFill>
                      <a:srgbClr val="FF0000"/>
                    </a:solidFill>
                    <a:prstDash val="solid"/>
                  </a:ln>
                  <a:solidFill>
                    <a:srgbClr val="FFFF00"/>
                  </a:solidFill>
                  <a:effectLst>
                    <a:glow rad="63500">
                      <a:schemeClr val="accent5">
                        <a:satMod val="175000"/>
                        <a:alpha val="40000"/>
                      </a:schemeClr>
                    </a:glow>
                    <a:outerShdw dist="38100" dir="2700000" algn="tl" rotWithShape="0">
                      <a:schemeClr val="accent2"/>
                    </a:outerShdw>
                    <a:reflection blurRad="6350" stA="55000" endA="300" endPos="45500" dir="5400000" sy="-100000" algn="bl" rotWithShape="0"/>
                  </a:effectLst>
                  <a:latin typeface="Tahoma" panose="020B0604030504040204" pitchFamily="34" charset="0"/>
                  <a:ea typeface="Tahoma" panose="020B0604030504040204" pitchFamily="34" charset="0"/>
                  <a:cs typeface="Tahoma" panose="020B0604030504040204" pitchFamily="34" charset="0"/>
                </a:rPr>
                <a:t>CHÀO MỪNG </a:t>
              </a:r>
              <a:r>
                <a:rPr lang="en-US" sz="1600" b="1" kern="10">
                  <a:ln w="6600">
                    <a:solidFill>
                      <a:srgbClr val="FF0000"/>
                    </a:solidFill>
                    <a:prstDash val="solid"/>
                  </a:ln>
                  <a:solidFill>
                    <a:srgbClr val="FFFF00"/>
                  </a:solidFill>
                  <a:effectLst>
                    <a:glow rad="63500">
                      <a:schemeClr val="accent5">
                        <a:satMod val="175000"/>
                        <a:alpha val="40000"/>
                      </a:schemeClr>
                    </a:glow>
                    <a:outerShdw dist="38100" dir="2700000" algn="tl" rotWithShape="0">
                      <a:schemeClr val="accent2"/>
                    </a:outerShdw>
                    <a:reflection blurRad="6350" stA="55000" endA="300" endPos="45500" dir="5400000" sy="-100000" algn="bl" rotWithShape="0"/>
                  </a:effectLst>
                  <a:latin typeface="Tahoma" panose="020B0604030504040204" pitchFamily="34" charset="0"/>
                  <a:ea typeface="Tahoma" panose="020B0604030504040204" pitchFamily="34" charset="0"/>
                  <a:cs typeface="Tahoma" panose="020B0604030504040204" pitchFamily="34" charset="0"/>
                </a:rPr>
                <a:t>CÁC EM ĐẾN VỚI GIỜ ÂM NHẠC</a:t>
              </a:r>
              <a:endParaRPr lang="vi-VN" sz="1600" b="1" kern="10">
                <a:ln w="6600">
                  <a:solidFill>
                    <a:srgbClr val="FF0000"/>
                  </a:solidFill>
                  <a:prstDash val="solid"/>
                </a:ln>
                <a:solidFill>
                  <a:srgbClr val="FFFF00"/>
                </a:solidFill>
                <a:effectLst>
                  <a:glow rad="63500">
                    <a:schemeClr val="accent5">
                      <a:satMod val="175000"/>
                      <a:alpha val="40000"/>
                    </a:schemeClr>
                  </a:glow>
                  <a:outerShdw dist="38100" dir="2700000" algn="tl" rotWithShape="0">
                    <a:schemeClr val="accent2"/>
                  </a:outerShdw>
                  <a:reflection blurRad="6350" stA="55000" endA="300" endPos="45500" dir="5400000" sy="-100000" algn="bl" rotWithShape="0"/>
                </a:effectLst>
                <a:latin typeface="Tahoma" panose="020B0604030504040204" pitchFamily="34" charset="0"/>
                <a:ea typeface="Tahoma" panose="020B0604030504040204" pitchFamily="34" charset="0"/>
                <a:cs typeface="Tahoma" panose="020B0604030504040204" pitchFamily="34" charset="0"/>
              </a:endParaRPr>
            </a:p>
          </p:txBody>
        </p:sp>
        <p:sp>
          <p:nvSpPr>
            <p:cNvPr id="19" name="Rectangle 5"/>
            <p:cNvSpPr>
              <a:spLocks noChangeArrowheads="1"/>
            </p:cNvSpPr>
            <p:nvPr/>
          </p:nvSpPr>
          <p:spPr bwMode="auto">
            <a:xfrm>
              <a:off x="5031659" y="4036548"/>
              <a:ext cx="3908494" cy="489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itchFamily="18" charset="0"/>
                </a:defRPr>
              </a:lvl4pPr>
              <a:lvl5pPr marL="2057400" indent="-228600">
                <a:spcBef>
                  <a:spcPts val="375"/>
                </a:spcBef>
                <a:buClr>
                  <a:srgbClr val="A28E6A"/>
                </a:buClr>
                <a:buChar char="o"/>
                <a:defRPr sz="2000">
                  <a:solidFill>
                    <a:schemeClr val="tx1"/>
                  </a:solidFill>
                  <a:latin typeface="Perpetu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lgn="ctr" eaLnBrk="1" hangingPunct="1">
                <a:spcBef>
                  <a:spcPct val="0"/>
                </a:spcBef>
                <a:buClrTx/>
                <a:buSzTx/>
                <a:buFontTx/>
                <a:buNone/>
              </a:pPr>
              <a:r>
                <a:rPr lang="en-US" altLang="vi-VN" sz="2400" b="1" dirty="0">
                  <a:ln w="9525">
                    <a:solidFill>
                      <a:srgbClr val="FF0000"/>
                    </a:solidFill>
                    <a:prstDash val="solid"/>
                  </a:ln>
                  <a:solidFill>
                    <a:schemeClr val="bg1"/>
                  </a:solidFill>
                  <a:effectLst>
                    <a:glow rad="139700">
                      <a:schemeClr val="accent5">
                        <a:satMod val="175000"/>
                        <a:alpha val="40000"/>
                      </a:schemeClr>
                    </a:glow>
                    <a:outerShdw blurRad="12700" dist="38100" dir="2700000" algn="tl" rotWithShape="0">
                      <a:schemeClr val="accent5">
                        <a:lumMod val="60000"/>
                        <a:lumOff val="40000"/>
                      </a:schemeClr>
                    </a:outerShdw>
                  </a:effectLst>
                  <a:latin typeface="Tahoma" panose="020B0604030504040204" pitchFamily="34" charset="0"/>
                  <a:cs typeface="Tahoma" panose="020B0604030504040204" pitchFamily="34" charset="0"/>
                </a:rPr>
                <a:t> </a:t>
              </a:r>
              <a:r>
                <a:rPr lang="en-US" altLang="vi-VN" sz="2000" b="1" dirty="0" err="1">
                  <a:ln w="9525">
                    <a:solidFill>
                      <a:srgbClr val="FF0000"/>
                    </a:solidFill>
                    <a:prstDash val="solid"/>
                  </a:ln>
                  <a:solidFill>
                    <a:schemeClr val="bg1"/>
                  </a:solidFill>
                  <a:effectLst>
                    <a:glow rad="139700">
                      <a:schemeClr val="accent5">
                        <a:satMod val="175000"/>
                        <a:alpha val="40000"/>
                      </a:schemeClr>
                    </a:glow>
                    <a:outerShdw blurRad="12700" dist="38100" dir="2700000" algn="tl" rotWithShape="0">
                      <a:schemeClr val="accent5">
                        <a:lumMod val="60000"/>
                        <a:lumOff val="40000"/>
                      </a:schemeClr>
                    </a:outerShdw>
                  </a:effectLst>
                  <a:latin typeface="Tahoma" panose="020B0604030504040204" pitchFamily="34" charset="0"/>
                  <a:cs typeface="Tahoma" panose="020B0604030504040204" pitchFamily="34" charset="0"/>
                </a:rPr>
                <a:t>Năm</a:t>
              </a:r>
              <a:r>
                <a:rPr lang="en-US" altLang="vi-VN" sz="2000" b="1" dirty="0">
                  <a:ln w="9525">
                    <a:solidFill>
                      <a:srgbClr val="FF0000"/>
                    </a:solidFill>
                    <a:prstDash val="solid"/>
                  </a:ln>
                  <a:solidFill>
                    <a:schemeClr val="bg1"/>
                  </a:solidFill>
                  <a:effectLst>
                    <a:glow rad="139700">
                      <a:schemeClr val="accent5">
                        <a:satMod val="175000"/>
                        <a:alpha val="40000"/>
                      </a:schemeClr>
                    </a:glow>
                    <a:outerShdw blurRad="12700" dist="38100" dir="2700000" algn="tl" rotWithShape="0">
                      <a:schemeClr val="accent5">
                        <a:lumMod val="60000"/>
                        <a:lumOff val="40000"/>
                      </a:schemeClr>
                    </a:outerShdw>
                  </a:effectLst>
                  <a:latin typeface="Tahoma" panose="020B0604030504040204" pitchFamily="34" charset="0"/>
                  <a:cs typeface="Tahoma" panose="020B0604030504040204" pitchFamily="34" charset="0"/>
                </a:rPr>
                <a:t> </a:t>
              </a:r>
              <a:r>
                <a:rPr lang="en-US" altLang="vi-VN" sz="2000" b="1" dirty="0" err="1">
                  <a:ln w="9525">
                    <a:solidFill>
                      <a:srgbClr val="FF0000"/>
                    </a:solidFill>
                    <a:prstDash val="solid"/>
                  </a:ln>
                  <a:solidFill>
                    <a:schemeClr val="bg1"/>
                  </a:solidFill>
                  <a:effectLst>
                    <a:glow rad="139700">
                      <a:schemeClr val="accent5">
                        <a:satMod val="175000"/>
                        <a:alpha val="40000"/>
                      </a:schemeClr>
                    </a:glow>
                    <a:outerShdw blurRad="12700" dist="38100" dir="2700000" algn="tl" rotWithShape="0">
                      <a:schemeClr val="accent5">
                        <a:lumMod val="60000"/>
                        <a:lumOff val="40000"/>
                      </a:schemeClr>
                    </a:outerShdw>
                  </a:effectLst>
                  <a:latin typeface="Tahoma" panose="020B0604030504040204" pitchFamily="34" charset="0"/>
                  <a:cs typeface="Tahoma" panose="020B0604030504040204" pitchFamily="34" charset="0"/>
                </a:rPr>
                <a:t>học</a:t>
              </a:r>
              <a:r>
                <a:rPr lang="en-US" altLang="vi-VN" sz="2000" b="1" dirty="0">
                  <a:ln w="9525">
                    <a:solidFill>
                      <a:srgbClr val="FF0000"/>
                    </a:solidFill>
                    <a:prstDash val="solid"/>
                  </a:ln>
                  <a:solidFill>
                    <a:schemeClr val="bg1"/>
                  </a:solidFill>
                  <a:effectLst>
                    <a:glow rad="139700">
                      <a:schemeClr val="accent5">
                        <a:satMod val="175000"/>
                        <a:alpha val="40000"/>
                      </a:schemeClr>
                    </a:glow>
                    <a:outerShdw blurRad="12700" dist="38100" dir="2700000" algn="tl" rotWithShape="0">
                      <a:schemeClr val="accent5">
                        <a:lumMod val="60000"/>
                        <a:lumOff val="40000"/>
                      </a:schemeClr>
                    </a:outerShdw>
                  </a:effectLst>
                  <a:latin typeface="Tahoma" panose="020B0604030504040204" pitchFamily="34" charset="0"/>
                  <a:cs typeface="Tahoma" panose="020B0604030504040204" pitchFamily="34" charset="0"/>
                </a:rPr>
                <a:t> 2021 - 2022</a:t>
              </a:r>
            </a:p>
          </p:txBody>
        </p:sp>
      </p:grpSp>
    </p:spTree>
    <p:extLst>
      <p:ext uri="{BB962C8B-B14F-4D97-AF65-F5344CB8AC3E}">
        <p14:creationId xmlns:p14="http://schemas.microsoft.com/office/powerpoint/2010/main" val="2541232767"/>
      </p:ext>
    </p:extLst>
  </p:cSld>
  <p:clrMapOvr>
    <a:masterClrMapping/>
  </p:clrMapOvr>
  <mc:AlternateContent xmlns:mc="http://schemas.openxmlformats.org/markup-compatibility/2006" xmlns:p14="http://schemas.microsoft.com/office/powerpoint/2010/main">
    <mc:Choice Requires="p14">
      <p:transition spd="slow" p14:dur="1400">
        <p14:doors dir="vert"/>
        <p:sndAc>
          <p:stSnd>
            <p:snd r:embed="rId2" name="VO TAY.wav"/>
          </p:stSnd>
        </p:sndAc>
      </p:transition>
    </mc:Choice>
    <mc:Fallback xmlns="">
      <p:transition spd="slow">
        <p:fade/>
        <p:sndAc>
          <p:stSnd>
            <p:snd r:embed="rId8" name="VO TAY.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4000" fill="hold" nodeType="withEffect">
                                  <p:stCondLst>
                                    <p:cond delay="0"/>
                                  </p:stCondLst>
                                  <p:childTnLst>
                                    <p:animEffect transition="out" filter="fade">
                                      <p:cBhvr>
                                        <p:cTn id="6" dur="500" tmFilter="0, 0; .2, .5; .8, .5; 1, 0"/>
                                        <p:tgtEl>
                                          <p:spTgt spid="16"/>
                                        </p:tgtEl>
                                      </p:cBhvr>
                                    </p:animEffect>
                                    <p:animScale>
                                      <p:cBhvr>
                                        <p:cTn id="7" dur="250" autoRev="1" fill="hold"/>
                                        <p:tgtEl>
                                          <p:spTgt spid="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7" name="Picture 2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5552" y="820881"/>
            <a:ext cx="5908430" cy="3793322"/>
          </a:xfrm>
          <a:prstGeom prst="rect">
            <a:avLst/>
          </a:prstGeom>
        </p:spPr>
      </p:pic>
      <p:grpSp>
        <p:nvGrpSpPr>
          <p:cNvPr id="15" name="Group 14"/>
          <p:cNvGrpSpPr/>
          <p:nvPr/>
        </p:nvGrpSpPr>
        <p:grpSpPr>
          <a:xfrm>
            <a:off x="640750" y="2345259"/>
            <a:ext cx="4723506" cy="1983285"/>
            <a:chOff x="732190" y="2358322"/>
            <a:chExt cx="4723506" cy="1983285"/>
          </a:xfrm>
        </p:grpSpPr>
        <p:pic>
          <p:nvPicPr>
            <p:cNvPr id="16" name="Picture 15"/>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2190" y="2358322"/>
              <a:ext cx="1561514" cy="1983285"/>
            </a:xfrm>
            <a:prstGeom prst="rect">
              <a:avLst/>
            </a:prstGeom>
          </p:spPr>
        </p:pic>
        <p:grpSp>
          <p:nvGrpSpPr>
            <p:cNvPr id="17" name="Group 16"/>
            <p:cNvGrpSpPr/>
            <p:nvPr/>
          </p:nvGrpSpPr>
          <p:grpSpPr>
            <a:xfrm>
              <a:off x="2458475" y="2377459"/>
              <a:ext cx="2997221" cy="1579254"/>
              <a:chOff x="2305379" y="19"/>
              <a:chExt cx="2997221" cy="1579254"/>
            </a:xfrm>
          </p:grpSpPr>
          <p:sp>
            <p:nvSpPr>
              <p:cNvPr id="18" name="Oval Callout 17"/>
              <p:cNvSpPr/>
              <p:nvPr/>
            </p:nvSpPr>
            <p:spPr>
              <a:xfrm rot="5117869">
                <a:off x="3014363" y="-708965"/>
                <a:ext cx="1579254" cy="2997221"/>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579452" y="223913"/>
                <a:ext cx="2454213" cy="1272143"/>
              </a:xfrm>
              <a:prstGeom prst="rect">
                <a:avLst/>
              </a:prstGeom>
            </p:spPr>
            <p:txBody>
              <a:bodyPr wrap="square">
                <a:spAutoFit/>
              </a:bodyPr>
              <a:lstStyle/>
              <a:p>
                <a:pPr algn="ctr">
                  <a:lnSpc>
                    <a:spcPts val="2300"/>
                  </a:lnSpc>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Cảnh vật trong bức tranh và con đường đi đến khu rừng kì diệu có gì?</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2745" y="3243072"/>
            <a:ext cx="161658" cy="209812"/>
          </a:xfrm>
          <a:prstGeom prst="rect">
            <a:avLst/>
          </a:prstGeom>
        </p:spPr>
      </p:pic>
    </p:spTree>
    <p:extLst>
      <p:ext uri="{BB962C8B-B14F-4D97-AF65-F5344CB8AC3E}">
        <p14:creationId xmlns:p14="http://schemas.microsoft.com/office/powerpoint/2010/main" val="42002512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5552" y="820881"/>
            <a:ext cx="5908430" cy="3793322"/>
          </a:xfrm>
          <a:prstGeom prst="rect">
            <a:avLst/>
          </a:prstGeom>
        </p:spPr>
      </p:pic>
      <p:grpSp>
        <p:nvGrpSpPr>
          <p:cNvPr id="3" name="Group 2"/>
          <p:cNvGrpSpPr/>
          <p:nvPr/>
        </p:nvGrpSpPr>
        <p:grpSpPr>
          <a:xfrm>
            <a:off x="640750" y="2247202"/>
            <a:ext cx="4848201" cy="2081342"/>
            <a:chOff x="732190" y="2260265"/>
            <a:chExt cx="4848201" cy="2081342"/>
          </a:xfrm>
        </p:grpSpPr>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2190" y="2358322"/>
              <a:ext cx="1561514" cy="1983285"/>
            </a:xfrm>
            <a:prstGeom prst="rect">
              <a:avLst/>
            </a:prstGeom>
          </p:spPr>
        </p:pic>
        <p:grpSp>
          <p:nvGrpSpPr>
            <p:cNvPr id="5" name="Group 4"/>
            <p:cNvGrpSpPr/>
            <p:nvPr/>
          </p:nvGrpSpPr>
          <p:grpSpPr>
            <a:xfrm>
              <a:off x="2404777" y="2260265"/>
              <a:ext cx="3175614" cy="1911766"/>
              <a:chOff x="2251681" y="-117175"/>
              <a:chExt cx="3175614" cy="1911766"/>
            </a:xfrm>
          </p:grpSpPr>
          <p:sp>
            <p:nvSpPr>
              <p:cNvPr id="6" name="Oval Callout 5"/>
              <p:cNvSpPr/>
              <p:nvPr/>
            </p:nvSpPr>
            <p:spPr>
              <a:xfrm rot="5117869">
                <a:off x="2883605" y="-749099"/>
                <a:ext cx="1911766" cy="3175614"/>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95634" y="72323"/>
                <a:ext cx="2934555" cy="1567096"/>
              </a:xfrm>
              <a:prstGeom prst="rect">
                <a:avLst/>
              </a:prstGeom>
            </p:spPr>
            <p:txBody>
              <a:bodyPr wrap="square">
                <a:spAutoFit/>
              </a:bodyPr>
              <a:lstStyle/>
              <a:p>
                <a:pPr algn="ctr">
                  <a:lnSpc>
                    <a:spcPts val="2300"/>
                  </a:lnSpc>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Bên cây cổ thụ có những khóm hoa sắc màu rực rỡ và những chú bướm xinh xinh đang bay lượn</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spTree>
    <p:extLst>
      <p:ext uri="{BB962C8B-B14F-4D97-AF65-F5344CB8AC3E}">
        <p14:creationId xmlns:p14="http://schemas.microsoft.com/office/powerpoint/2010/main" val="1805505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2" name="Picture 2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339" y="879231"/>
            <a:ext cx="5767754" cy="3640015"/>
          </a:xfrm>
          <a:prstGeom prst="rect">
            <a:avLst/>
          </a:prstGeom>
        </p:spPr>
      </p:pic>
      <p:grpSp>
        <p:nvGrpSpPr>
          <p:cNvPr id="3" name="Group 2"/>
          <p:cNvGrpSpPr/>
          <p:nvPr/>
        </p:nvGrpSpPr>
        <p:grpSpPr>
          <a:xfrm>
            <a:off x="640750" y="2342457"/>
            <a:ext cx="4755272" cy="1986087"/>
            <a:chOff x="732190" y="2355520"/>
            <a:chExt cx="4755272" cy="1986087"/>
          </a:xfrm>
        </p:grpSpPr>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2190" y="2358322"/>
              <a:ext cx="1561514" cy="1983285"/>
            </a:xfrm>
            <a:prstGeom prst="rect">
              <a:avLst/>
            </a:prstGeom>
          </p:spPr>
        </p:pic>
        <p:grpSp>
          <p:nvGrpSpPr>
            <p:cNvPr id="5" name="Group 4"/>
            <p:cNvGrpSpPr/>
            <p:nvPr/>
          </p:nvGrpSpPr>
          <p:grpSpPr>
            <a:xfrm>
              <a:off x="2385270" y="2355520"/>
              <a:ext cx="3102192" cy="1738449"/>
              <a:chOff x="2232174" y="-21920"/>
              <a:chExt cx="3102192" cy="1738449"/>
            </a:xfrm>
          </p:grpSpPr>
          <p:sp>
            <p:nvSpPr>
              <p:cNvPr id="6" name="Oval Callout 5"/>
              <p:cNvSpPr/>
              <p:nvPr/>
            </p:nvSpPr>
            <p:spPr>
              <a:xfrm rot="5117869">
                <a:off x="2914045" y="-703791"/>
                <a:ext cx="1738449" cy="3102192"/>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463890" y="211233"/>
                <a:ext cx="2730672" cy="1272143"/>
              </a:xfrm>
              <a:prstGeom prst="rect">
                <a:avLst/>
              </a:prstGeom>
            </p:spPr>
            <p:txBody>
              <a:bodyPr wrap="square">
                <a:spAutoFit/>
              </a:bodyPr>
              <a:lstStyle/>
              <a:p>
                <a:pPr algn="ctr">
                  <a:lnSpc>
                    <a:spcPts val="2300"/>
                  </a:lnSpc>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Các bạn Đô, Rê, Mi </a:t>
                </a:r>
              </a:p>
              <a:p>
                <a:pPr algn="ctr">
                  <a:lnSpc>
                    <a:spcPts val="2300"/>
                  </a:lnSpc>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đã khám phá và trải nghiệm được gì trong khu rừng?</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spTree>
    <p:extLst>
      <p:ext uri="{BB962C8B-B14F-4D97-AF65-F5344CB8AC3E}">
        <p14:creationId xmlns:p14="http://schemas.microsoft.com/office/powerpoint/2010/main" val="3594208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2"/>
          <p:cNvGrpSpPr/>
          <p:nvPr/>
        </p:nvGrpSpPr>
        <p:grpSpPr>
          <a:xfrm>
            <a:off x="730526" y="2293057"/>
            <a:ext cx="4755272" cy="1986087"/>
            <a:chOff x="732190" y="2355520"/>
            <a:chExt cx="4755272" cy="1986087"/>
          </a:xfrm>
        </p:grpSpPr>
        <p:pic>
          <p:nvPicPr>
            <p:cNvPr id="4" name="Picture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2190" y="2358322"/>
              <a:ext cx="1561514" cy="1983285"/>
            </a:xfrm>
            <a:prstGeom prst="rect">
              <a:avLst/>
            </a:prstGeom>
          </p:spPr>
        </p:pic>
        <p:grpSp>
          <p:nvGrpSpPr>
            <p:cNvPr id="5" name="Group 4"/>
            <p:cNvGrpSpPr/>
            <p:nvPr/>
          </p:nvGrpSpPr>
          <p:grpSpPr>
            <a:xfrm>
              <a:off x="2385270" y="2355520"/>
              <a:ext cx="3102192" cy="1738449"/>
              <a:chOff x="2232174" y="-21920"/>
              <a:chExt cx="3102192" cy="1738449"/>
            </a:xfrm>
          </p:grpSpPr>
          <p:sp>
            <p:nvSpPr>
              <p:cNvPr id="6" name="Oval Callout 5"/>
              <p:cNvSpPr/>
              <p:nvPr/>
            </p:nvSpPr>
            <p:spPr>
              <a:xfrm rot="5117869">
                <a:off x="2914045" y="-703791"/>
                <a:ext cx="1738449" cy="3102192"/>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425790" y="223933"/>
                <a:ext cx="2730672" cy="1272143"/>
              </a:xfrm>
              <a:prstGeom prst="rect">
                <a:avLst/>
              </a:prstGeom>
            </p:spPr>
            <p:txBody>
              <a:bodyPr wrap="square">
                <a:spAutoFit/>
              </a:bodyPr>
              <a:lstStyle/>
              <a:p>
                <a:pPr algn="ctr">
                  <a:lnSpc>
                    <a:spcPts val="2300"/>
                  </a:lnSpc>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Âm thanh tự nhiên trong khu rừng: tiếng chim hót, tiếng ngựa hí, tiếng suối chảy… </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7837" y="885854"/>
            <a:ext cx="5767316" cy="3639627"/>
          </a:xfrm>
          <a:prstGeom prst="rect">
            <a:avLst/>
          </a:prstGeom>
        </p:spPr>
      </p:pic>
    </p:spTree>
    <p:extLst>
      <p:ext uri="{BB962C8B-B14F-4D97-AF65-F5344CB8AC3E}">
        <p14:creationId xmlns:p14="http://schemas.microsoft.com/office/powerpoint/2010/main" val="1226077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1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047" y="839874"/>
            <a:ext cx="5796644" cy="3784377"/>
          </a:xfrm>
          <a:prstGeom prst="rect">
            <a:avLst/>
          </a:prstGeom>
        </p:spPr>
      </p:pic>
      <p:grpSp>
        <p:nvGrpSpPr>
          <p:cNvPr id="3" name="Group 2"/>
          <p:cNvGrpSpPr/>
          <p:nvPr/>
        </p:nvGrpSpPr>
        <p:grpSpPr>
          <a:xfrm>
            <a:off x="0" y="2296998"/>
            <a:ext cx="4977496" cy="1995209"/>
            <a:chOff x="732190" y="2346398"/>
            <a:chExt cx="4977496" cy="1995209"/>
          </a:xfrm>
        </p:grpSpPr>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2190" y="2358322"/>
              <a:ext cx="1561514" cy="1983285"/>
            </a:xfrm>
            <a:prstGeom prst="rect">
              <a:avLst/>
            </a:prstGeom>
          </p:spPr>
        </p:pic>
        <p:grpSp>
          <p:nvGrpSpPr>
            <p:cNvPr id="5" name="Group 4"/>
            <p:cNvGrpSpPr/>
            <p:nvPr/>
          </p:nvGrpSpPr>
          <p:grpSpPr>
            <a:xfrm>
              <a:off x="2389711" y="2346398"/>
              <a:ext cx="3319975" cy="1855768"/>
              <a:chOff x="2236615" y="-31042"/>
              <a:chExt cx="3319975" cy="1855768"/>
            </a:xfrm>
          </p:grpSpPr>
          <p:sp>
            <p:nvSpPr>
              <p:cNvPr id="6" name="Oval Callout 5"/>
              <p:cNvSpPr/>
              <p:nvPr/>
            </p:nvSpPr>
            <p:spPr>
              <a:xfrm rot="5117869">
                <a:off x="2968719" y="-763146"/>
                <a:ext cx="1855768" cy="3319975"/>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487927" y="267120"/>
                <a:ext cx="2868150" cy="1272143"/>
              </a:xfrm>
              <a:prstGeom prst="rect">
                <a:avLst/>
              </a:prstGeom>
            </p:spPr>
            <p:txBody>
              <a:bodyPr wrap="square">
                <a:spAutoFit/>
              </a:bodyPr>
              <a:lstStyle/>
              <a:p>
                <a:pPr algn="ctr">
                  <a:lnSpc>
                    <a:spcPts val="2300"/>
                  </a:lnSpc>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Ngoài các âm thanh tự nhiên trong rừng các bạn còn nghe thấy âm thanh của nhạc cụ gì?</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spTree>
    <p:extLst>
      <p:ext uri="{BB962C8B-B14F-4D97-AF65-F5344CB8AC3E}">
        <p14:creationId xmlns:p14="http://schemas.microsoft.com/office/powerpoint/2010/main" val="509459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047" y="839874"/>
            <a:ext cx="5796644" cy="3784377"/>
          </a:xfrm>
          <a:prstGeom prst="rect">
            <a:avLst/>
          </a:prstGeom>
        </p:spPr>
      </p:pic>
      <p:grpSp>
        <p:nvGrpSpPr>
          <p:cNvPr id="3" name="Group 2"/>
          <p:cNvGrpSpPr/>
          <p:nvPr/>
        </p:nvGrpSpPr>
        <p:grpSpPr>
          <a:xfrm>
            <a:off x="0" y="2296998"/>
            <a:ext cx="4977496" cy="1995209"/>
            <a:chOff x="732190" y="2346398"/>
            <a:chExt cx="4977496" cy="1995209"/>
          </a:xfrm>
        </p:grpSpPr>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2190" y="2358322"/>
              <a:ext cx="1561514" cy="1983285"/>
            </a:xfrm>
            <a:prstGeom prst="rect">
              <a:avLst/>
            </a:prstGeom>
          </p:spPr>
        </p:pic>
        <p:grpSp>
          <p:nvGrpSpPr>
            <p:cNvPr id="5" name="Group 4"/>
            <p:cNvGrpSpPr/>
            <p:nvPr/>
          </p:nvGrpSpPr>
          <p:grpSpPr>
            <a:xfrm>
              <a:off x="2389711" y="2346398"/>
              <a:ext cx="3319975" cy="1855768"/>
              <a:chOff x="2236615" y="-31042"/>
              <a:chExt cx="3319975" cy="1855768"/>
            </a:xfrm>
          </p:grpSpPr>
          <p:sp>
            <p:nvSpPr>
              <p:cNvPr id="6" name="Oval Callout 5"/>
              <p:cNvSpPr/>
              <p:nvPr/>
            </p:nvSpPr>
            <p:spPr>
              <a:xfrm rot="5117869">
                <a:off x="2968719" y="-763146"/>
                <a:ext cx="1855768" cy="3319975"/>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553969" y="349515"/>
                <a:ext cx="2868150" cy="1272143"/>
              </a:xfrm>
              <a:prstGeom prst="rect">
                <a:avLst/>
              </a:prstGeom>
            </p:spPr>
            <p:txBody>
              <a:bodyPr wrap="square">
                <a:spAutoFit/>
              </a:bodyPr>
              <a:lstStyle/>
              <a:p>
                <a:pPr algn="ctr">
                  <a:lnSpc>
                    <a:spcPts val="2300"/>
                  </a:lnSpc>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Âm thanh của tiếng sáo trúc do một chú bé đang ngồi bên gốc cây say sưa thổi </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spTree>
    <p:extLst>
      <p:ext uri="{BB962C8B-B14F-4D97-AF65-F5344CB8AC3E}">
        <p14:creationId xmlns:p14="http://schemas.microsoft.com/office/powerpoint/2010/main" val="603741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5108" y="37812"/>
            <a:ext cx="2366621" cy="4867428"/>
            <a:chOff x="-32220" y="37812"/>
            <a:chExt cx="2366621" cy="4867428"/>
          </a:xfrm>
        </p:grpSpPr>
        <p:grpSp>
          <p:nvGrpSpPr>
            <p:cNvPr id="14" name="Group 13"/>
            <p:cNvGrpSpPr/>
            <p:nvPr/>
          </p:nvGrpSpPr>
          <p:grpSpPr>
            <a:xfrm>
              <a:off x="-32220" y="2348880"/>
              <a:ext cx="2134665" cy="2556360"/>
              <a:chOff x="313220" y="1772816"/>
              <a:chExt cx="2134665" cy="2556360"/>
            </a:xfrm>
          </p:grpSpPr>
          <p:grpSp>
            <p:nvGrpSpPr>
              <p:cNvPr id="16" name="Group 15"/>
              <p:cNvGrpSpPr/>
              <p:nvPr/>
            </p:nvGrpSpPr>
            <p:grpSpPr>
              <a:xfrm>
                <a:off x="345440" y="1772816"/>
                <a:ext cx="2034242" cy="2556360"/>
                <a:chOff x="367048" y="1613838"/>
                <a:chExt cx="2034242" cy="2556360"/>
              </a:xfrm>
            </p:grpSpPr>
            <p:sp>
              <p:nvSpPr>
                <p:cNvPr id="18" name="Oval 17"/>
                <p:cNvSpPr/>
                <p:nvPr/>
              </p:nvSpPr>
              <p:spPr>
                <a:xfrm>
                  <a:off x="367048" y="2280492"/>
                  <a:ext cx="2034242" cy="1889706"/>
                </a:xfrm>
                <a:prstGeom prst="ellipse">
                  <a:avLst/>
                </a:prstGeom>
                <a:solidFill>
                  <a:srgbClr val="FFFF00"/>
                </a:solidFill>
                <a:ln>
                  <a:solidFill>
                    <a:srgbClr val="00B050"/>
                  </a:solidFill>
                </a:ln>
                <a:effectLst>
                  <a:glow rad="228600">
                    <a:schemeClr val="accent6">
                      <a:satMod val="175000"/>
                      <a:alpha val="40000"/>
                    </a:schemeClr>
                  </a:glo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19" name="Freeform 18"/>
                <p:cNvSpPr/>
                <p:nvPr/>
              </p:nvSpPr>
              <p:spPr>
                <a:xfrm>
                  <a:off x="1370956" y="1613838"/>
                  <a:ext cx="45719" cy="768752"/>
                </a:xfrm>
                <a:custGeom>
                  <a:avLst/>
                  <a:gdLst>
                    <a:gd name="connsiteX0" fmla="*/ 1238 w 14116"/>
                    <a:gd name="connsiteY0" fmla="*/ 0 h 1294998"/>
                    <a:gd name="connsiteX1" fmla="*/ 1238 w 14116"/>
                    <a:gd name="connsiteY1" fmla="*/ 1133341 h 1294998"/>
                    <a:gd name="connsiteX2" fmla="*/ 14116 w 14116"/>
                    <a:gd name="connsiteY2" fmla="*/ 1262129 h 1294998"/>
                  </a:gdLst>
                  <a:ahLst/>
                  <a:cxnLst>
                    <a:cxn ang="0">
                      <a:pos x="connsiteX0" y="connsiteY0"/>
                    </a:cxn>
                    <a:cxn ang="0">
                      <a:pos x="connsiteX1" y="connsiteY1"/>
                    </a:cxn>
                    <a:cxn ang="0">
                      <a:pos x="connsiteX2" y="connsiteY2"/>
                    </a:cxn>
                  </a:cxnLst>
                  <a:rect l="l" t="t" r="r" b="b"/>
                  <a:pathLst>
                    <a:path w="14116" h="1294998">
                      <a:moveTo>
                        <a:pt x="1238" y="0"/>
                      </a:moveTo>
                      <a:cubicBezTo>
                        <a:pt x="165" y="461493"/>
                        <a:pt x="-908" y="922986"/>
                        <a:pt x="1238" y="1133341"/>
                      </a:cubicBezTo>
                      <a:cubicBezTo>
                        <a:pt x="3384" y="1343696"/>
                        <a:pt x="8750" y="1302912"/>
                        <a:pt x="14116" y="1262129"/>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p:cNvSpPr/>
              <p:nvPr/>
            </p:nvSpPr>
            <p:spPr>
              <a:xfrm>
                <a:off x="313220" y="2831338"/>
                <a:ext cx="2134665" cy="1200329"/>
              </a:xfrm>
              <a:prstGeom prst="rect">
                <a:avLst/>
              </a:prstGeom>
            </p:spPr>
            <p:txBody>
              <a:bodyPr wrap="square">
                <a:spAutoFit/>
              </a:bodyPr>
              <a:lstStyle/>
              <a:p>
                <a:pPr algn="ctr"/>
                <a:r>
                  <a:rPr lang="en-US" sz="2400" b="1">
                    <a:solidFill>
                      <a:srgbClr val="7030A0"/>
                    </a:solidFill>
                    <a:latin typeface="Tahoma" panose="020B0604030504040204" pitchFamily="34" charset="0"/>
                    <a:ea typeface="Tahoma" panose="020B0604030504040204" pitchFamily="34" charset="0"/>
                    <a:cs typeface="Tahoma" panose="020B0604030504040204" pitchFamily="34" charset="0"/>
                  </a:rPr>
                  <a:t>Câu chuyện “Âm thanh </a:t>
                </a:r>
              </a:p>
              <a:p>
                <a:pPr algn="ctr"/>
                <a:r>
                  <a:rPr lang="en-US" sz="2400" b="1">
                    <a:solidFill>
                      <a:srgbClr val="7030A0"/>
                    </a:solidFill>
                    <a:latin typeface="Tahoma" panose="020B0604030504040204" pitchFamily="34" charset="0"/>
                    <a:ea typeface="Tahoma" panose="020B0604030504040204" pitchFamily="34" charset="0"/>
                    <a:cs typeface="Tahoma" panose="020B0604030504040204" pitchFamily="34" charset="0"/>
                  </a:rPr>
                  <a:t>kì diệu”</a:t>
                </a:r>
              </a:p>
            </p:txBody>
          </p:sp>
        </p:grpSp>
        <p:pic>
          <p:nvPicPr>
            <p:cNvPr id="15" name="Picture 1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690" y="37812"/>
              <a:ext cx="2261711" cy="2629896"/>
            </a:xfrm>
            <a:prstGeom prst="rect">
              <a:avLst/>
            </a:prstGeom>
          </p:spPr>
        </p:pic>
      </p:grpSp>
      <p:grpSp>
        <p:nvGrpSpPr>
          <p:cNvPr id="25" name="Group 24"/>
          <p:cNvGrpSpPr/>
          <p:nvPr/>
        </p:nvGrpSpPr>
        <p:grpSpPr>
          <a:xfrm>
            <a:off x="7540666" y="37812"/>
            <a:ext cx="4425585" cy="1749010"/>
            <a:chOff x="7736609" y="805836"/>
            <a:chExt cx="4425585" cy="1749010"/>
          </a:xfrm>
        </p:grpSpPr>
        <p:pic>
          <p:nvPicPr>
            <p:cNvPr id="26" name="Picture 25"/>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835671" y="805836"/>
              <a:ext cx="1326523" cy="1749010"/>
            </a:xfrm>
            <a:prstGeom prst="rect">
              <a:avLst/>
            </a:prstGeom>
          </p:spPr>
        </p:pic>
        <p:grpSp>
          <p:nvGrpSpPr>
            <p:cNvPr id="27" name="Group 26"/>
            <p:cNvGrpSpPr/>
            <p:nvPr/>
          </p:nvGrpSpPr>
          <p:grpSpPr>
            <a:xfrm>
              <a:off x="7736609" y="1018064"/>
              <a:ext cx="2849351" cy="862989"/>
              <a:chOff x="7147374" y="1187780"/>
              <a:chExt cx="3059751" cy="976856"/>
            </a:xfrm>
            <a:solidFill>
              <a:schemeClr val="bg1"/>
            </a:solidFill>
          </p:grpSpPr>
          <p:sp>
            <p:nvSpPr>
              <p:cNvPr id="28" name="Rectangular Callout 27"/>
              <p:cNvSpPr/>
              <p:nvPr/>
            </p:nvSpPr>
            <p:spPr>
              <a:xfrm rot="5400000" flipV="1">
                <a:off x="8188822" y="146332"/>
                <a:ext cx="976856" cy="3059751"/>
              </a:xfrm>
              <a:prstGeom prst="wedgeRectCallou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7241534" y="1254696"/>
                <a:ext cx="2919441" cy="801288"/>
              </a:xfrm>
              <a:prstGeom prst="rect">
                <a:avLst/>
              </a:prstGeom>
              <a:grpFill/>
              <a:ln>
                <a:noFill/>
              </a:ln>
            </p:spPr>
            <p:txBody>
              <a:bodyPr wrap="square">
                <a:spAutoFit/>
              </a:bodyPr>
              <a:lstStyle/>
              <a:p>
                <a:pPr algn="ct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Các em cùng theo dõi câu chuyện nhé!</a:t>
                </a:r>
              </a:p>
            </p:txBody>
          </p:sp>
        </p:grpSp>
      </p:grpSp>
      <p:grpSp>
        <p:nvGrpSpPr>
          <p:cNvPr id="30" name="Group 29"/>
          <p:cNvGrpSpPr/>
          <p:nvPr/>
        </p:nvGrpSpPr>
        <p:grpSpPr>
          <a:xfrm>
            <a:off x="2631438" y="1310968"/>
            <a:ext cx="7680144" cy="5298837"/>
            <a:chOff x="4614202" y="438746"/>
            <a:chExt cx="7221037" cy="5261804"/>
          </a:xfrm>
        </p:grpSpPr>
        <p:sp>
          <p:nvSpPr>
            <p:cNvPr id="31" name="Flowchart: Merge 30"/>
            <p:cNvSpPr/>
            <p:nvPr/>
          </p:nvSpPr>
          <p:spPr>
            <a:xfrm rot="10800000">
              <a:off x="7031542" y="4734635"/>
              <a:ext cx="2382592" cy="965915"/>
            </a:xfrm>
            <a:prstGeom prst="flowChartMerge">
              <a:avLst/>
            </a:prstGeom>
            <a:solidFill>
              <a:srgbClr val="00B050"/>
            </a:soli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14202" y="438746"/>
              <a:ext cx="7221037" cy="4660507"/>
            </a:xfrm>
            <a:prstGeom prst="rect">
              <a:avLst/>
            </a:prstGeom>
          </p:spPr>
        </p:pic>
      </p:grpSp>
      <p:pic>
        <p:nvPicPr>
          <p:cNvPr id="2" name="ÂM THANH KÌ DIỆU">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080991" y="1705175"/>
            <a:ext cx="6802240" cy="3824301"/>
          </a:xfrm>
          <a:prstGeom prst="rect">
            <a:avLst/>
          </a:prstGeom>
        </p:spPr>
      </p:pic>
    </p:spTree>
    <p:extLst>
      <p:ext uri="{BB962C8B-B14F-4D97-AF65-F5344CB8AC3E}">
        <p14:creationId xmlns:p14="http://schemas.microsoft.com/office/powerpoint/2010/main" val="2134002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10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p:nvSpPr>
        <p:spPr>
          <a:xfrm>
            <a:off x="870038" y="99063"/>
            <a:ext cx="4299800" cy="1291771"/>
          </a:xfrm>
          <a:prstGeom prst="roundRect">
            <a:avLst/>
          </a:prstGeom>
          <a:solidFill>
            <a:schemeClr val="bg1">
              <a:alpha val="63000"/>
            </a:schemeClr>
          </a:solid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c. Cảm thụ và thể hiện âm thanh</a:t>
            </a: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2171" y="827314"/>
            <a:ext cx="5824727" cy="3773715"/>
          </a:xfrm>
          <a:prstGeom prst="rect">
            <a:avLst/>
          </a:prstGeom>
        </p:spPr>
      </p:pic>
      <p:grpSp>
        <p:nvGrpSpPr>
          <p:cNvPr id="27" name="Group 26"/>
          <p:cNvGrpSpPr/>
          <p:nvPr/>
        </p:nvGrpSpPr>
        <p:grpSpPr>
          <a:xfrm>
            <a:off x="-16657" y="1803371"/>
            <a:ext cx="5009571" cy="1584300"/>
            <a:chOff x="-16657" y="1803371"/>
            <a:chExt cx="5009571" cy="1584300"/>
          </a:xfrm>
        </p:grpSpPr>
        <p:grpSp>
          <p:nvGrpSpPr>
            <p:cNvPr id="12" name="Group 11"/>
            <p:cNvGrpSpPr/>
            <p:nvPr/>
          </p:nvGrpSpPr>
          <p:grpSpPr>
            <a:xfrm flipH="1">
              <a:off x="1526888" y="1828518"/>
              <a:ext cx="3466026" cy="862989"/>
              <a:chOff x="6364880" y="1187779"/>
              <a:chExt cx="3842245" cy="976856"/>
            </a:xfrm>
            <a:solidFill>
              <a:schemeClr val="bg1"/>
            </a:solidFill>
          </p:grpSpPr>
          <p:sp>
            <p:nvSpPr>
              <p:cNvPr id="13" name="Rectangular Callout 12"/>
              <p:cNvSpPr/>
              <p:nvPr/>
            </p:nvSpPr>
            <p:spPr>
              <a:xfrm rot="5400000" flipV="1">
                <a:off x="7797575" y="-244916"/>
                <a:ext cx="976856" cy="3842245"/>
              </a:xfrm>
              <a:prstGeom prst="wedgeRectCallou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420990" y="1254696"/>
                <a:ext cx="3739984" cy="801288"/>
              </a:xfrm>
              <a:prstGeom prst="rect">
                <a:avLst/>
              </a:prstGeom>
              <a:grpFill/>
              <a:ln>
                <a:noFill/>
              </a:ln>
            </p:spPr>
            <p:txBody>
              <a:bodyPr wrap="square">
                <a:spAutoFit/>
              </a:bodyPr>
              <a:lstStyle/>
              <a:p>
                <a:pPr algn="ct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Hãy tạo ra các âm thanh của tiếng suối chảy nhé!</a:t>
                </a:r>
              </a:p>
            </p:txBody>
          </p:sp>
        </p:grpSp>
        <p:pic>
          <p:nvPicPr>
            <p:cNvPr id="26" name="Picture 25"/>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6657" y="1803371"/>
              <a:ext cx="1247378" cy="1584300"/>
            </a:xfrm>
            <a:prstGeom prst="rect">
              <a:avLst/>
            </a:prstGeom>
          </p:spPr>
        </p:pic>
      </p:grpSp>
      <p:sp>
        <p:nvSpPr>
          <p:cNvPr id="28" name="Rounded Rectangle 27"/>
          <p:cNvSpPr/>
          <p:nvPr/>
        </p:nvSpPr>
        <p:spPr>
          <a:xfrm>
            <a:off x="5341257" y="5399313"/>
            <a:ext cx="6468772" cy="1146629"/>
          </a:xfrm>
          <a:prstGeom prst="round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800"/>
              </a:lnSpc>
            </a:pPr>
            <a:r>
              <a:rPr lang="en-US" sz="2000">
                <a:solidFill>
                  <a:srgbClr val="002060"/>
                </a:solidFill>
                <a:latin typeface="Tahoma" panose="020B0604030504040204" pitchFamily="34" charset="0"/>
                <a:ea typeface="Tahoma" panose="020B0604030504040204" pitchFamily="34" charset="0"/>
                <a:cs typeface="Tahoma" panose="020B0604030504040204" pitchFamily="34" charset="0"/>
              </a:rPr>
              <a:t>- Suối chảy mạnh “ào ào ào” - đọc to nhanh</a:t>
            </a:r>
          </a:p>
          <a:p>
            <a:pPr algn="ctr">
              <a:lnSpc>
                <a:spcPts val="2800"/>
              </a:lnSpc>
            </a:pPr>
            <a:r>
              <a:rPr lang="en-US" sz="2000">
                <a:solidFill>
                  <a:srgbClr val="002060"/>
                </a:solidFill>
                <a:latin typeface="Tahoma" panose="020B0604030504040204" pitchFamily="34" charset="0"/>
                <a:ea typeface="Tahoma" panose="020B0604030504040204" pitchFamily="34" charset="0"/>
                <a:cs typeface="Tahoma" panose="020B0604030504040204" pitchFamily="34" charset="0"/>
              </a:rPr>
              <a:t>- Suối chảy hiền hòa, chậm “róc rách” - đọc nhỏ chậm </a:t>
            </a:r>
          </a:p>
        </p:txBody>
      </p:sp>
    </p:spTree>
    <p:extLst>
      <p:ext uri="{BB962C8B-B14F-4D97-AF65-F5344CB8AC3E}">
        <p14:creationId xmlns:p14="http://schemas.microsoft.com/office/powerpoint/2010/main" val="39068281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6686" y="836613"/>
            <a:ext cx="5805714" cy="3762375"/>
          </a:xfrm>
          <a:prstGeom prst="rect">
            <a:avLst/>
          </a:prstGeom>
        </p:spPr>
      </p:pic>
      <p:grpSp>
        <p:nvGrpSpPr>
          <p:cNvPr id="9" name="Group 8"/>
          <p:cNvGrpSpPr/>
          <p:nvPr/>
        </p:nvGrpSpPr>
        <p:grpSpPr>
          <a:xfrm>
            <a:off x="340781" y="58977"/>
            <a:ext cx="5009571" cy="1584300"/>
            <a:chOff x="-16657" y="1803371"/>
            <a:chExt cx="5009571" cy="1584300"/>
          </a:xfrm>
        </p:grpSpPr>
        <p:grpSp>
          <p:nvGrpSpPr>
            <p:cNvPr id="10" name="Group 9"/>
            <p:cNvGrpSpPr/>
            <p:nvPr/>
          </p:nvGrpSpPr>
          <p:grpSpPr>
            <a:xfrm flipH="1">
              <a:off x="1526888" y="1828518"/>
              <a:ext cx="3466026" cy="862989"/>
              <a:chOff x="6364880" y="1187779"/>
              <a:chExt cx="3842245" cy="976856"/>
            </a:xfrm>
            <a:solidFill>
              <a:schemeClr val="bg1"/>
            </a:solidFill>
          </p:grpSpPr>
          <p:sp>
            <p:nvSpPr>
              <p:cNvPr id="12" name="Rectangular Callout 11"/>
              <p:cNvSpPr/>
              <p:nvPr/>
            </p:nvSpPr>
            <p:spPr>
              <a:xfrm rot="5400000" flipV="1">
                <a:off x="7797575" y="-244916"/>
                <a:ext cx="976856" cy="3842245"/>
              </a:xfrm>
              <a:prstGeom prst="wedgeRectCallou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420990" y="1254696"/>
                <a:ext cx="3739984" cy="801288"/>
              </a:xfrm>
              <a:prstGeom prst="rect">
                <a:avLst/>
              </a:prstGeom>
              <a:grpFill/>
              <a:ln>
                <a:noFill/>
              </a:ln>
            </p:spPr>
            <p:txBody>
              <a:bodyPr wrap="square">
                <a:spAutoFit/>
              </a:bodyPr>
              <a:lstStyle/>
              <a:p>
                <a:pPr algn="ct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Hãy tạo ra các âm thanh của tiếng gió thổi nhé!</a:t>
                </a:r>
              </a:p>
            </p:txBody>
          </p:sp>
        </p:grpSp>
        <p:pic>
          <p:nvPicPr>
            <p:cNvPr id="11" name="Picture 1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6657" y="1803371"/>
              <a:ext cx="1247378" cy="1584300"/>
            </a:xfrm>
            <a:prstGeom prst="rect">
              <a:avLst/>
            </a:prstGeom>
          </p:spPr>
        </p:pic>
      </p:grpSp>
      <p:sp>
        <p:nvSpPr>
          <p:cNvPr id="14" name="Rounded Rectangle 13"/>
          <p:cNvSpPr/>
          <p:nvPr/>
        </p:nvSpPr>
        <p:spPr>
          <a:xfrm>
            <a:off x="5568528" y="5428342"/>
            <a:ext cx="6222030" cy="1161143"/>
          </a:xfrm>
          <a:prstGeom prst="round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800"/>
              </a:lnSpc>
            </a:pPr>
            <a:r>
              <a:rPr lang="en-US" sz="2000">
                <a:solidFill>
                  <a:srgbClr val="002060"/>
                </a:solidFill>
                <a:latin typeface="Tahoma" panose="020B0604030504040204" pitchFamily="34" charset="0"/>
                <a:ea typeface="Tahoma" panose="020B0604030504040204" pitchFamily="34" charset="0"/>
                <a:cs typeface="Tahoma" panose="020B0604030504040204" pitchFamily="34" charset="0"/>
              </a:rPr>
              <a:t>- Gió thổi nhẹ “vi vu” - đọc nhỏ nhẹ</a:t>
            </a:r>
          </a:p>
          <a:p>
            <a:pPr algn="ctr">
              <a:lnSpc>
                <a:spcPts val="2800"/>
              </a:lnSpc>
            </a:pPr>
            <a:r>
              <a:rPr lang="en-US" sz="2000">
                <a:solidFill>
                  <a:srgbClr val="002060"/>
                </a:solidFill>
                <a:latin typeface="Tahoma" panose="020B0604030504040204" pitchFamily="34" charset="0"/>
                <a:ea typeface="Tahoma" panose="020B0604030504040204" pitchFamily="34" charset="0"/>
                <a:cs typeface="Tahoma" panose="020B0604030504040204" pitchFamily="34" charset="0"/>
              </a:rPr>
              <a:t>- Gió thổi mạnh “Húuuuuu” - đọc to, rít mạnh</a:t>
            </a:r>
          </a:p>
        </p:txBody>
      </p:sp>
    </p:spTree>
    <p:extLst>
      <p:ext uri="{BB962C8B-B14F-4D97-AF65-F5344CB8AC3E}">
        <p14:creationId xmlns:p14="http://schemas.microsoft.com/office/powerpoint/2010/main" val="3173532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340781" y="58977"/>
            <a:ext cx="5009571" cy="1584300"/>
            <a:chOff x="-16657" y="1803371"/>
            <a:chExt cx="5009571" cy="1584300"/>
          </a:xfrm>
        </p:grpSpPr>
        <p:grpSp>
          <p:nvGrpSpPr>
            <p:cNvPr id="3" name="Group 2"/>
            <p:cNvGrpSpPr/>
            <p:nvPr/>
          </p:nvGrpSpPr>
          <p:grpSpPr>
            <a:xfrm flipH="1">
              <a:off x="1526888" y="1828518"/>
              <a:ext cx="3466026" cy="862989"/>
              <a:chOff x="6364880" y="1187779"/>
              <a:chExt cx="3842245" cy="976856"/>
            </a:xfrm>
            <a:solidFill>
              <a:schemeClr val="bg1"/>
            </a:solidFill>
          </p:grpSpPr>
          <p:sp>
            <p:nvSpPr>
              <p:cNvPr id="5" name="Rectangular Callout 4"/>
              <p:cNvSpPr/>
              <p:nvPr/>
            </p:nvSpPr>
            <p:spPr>
              <a:xfrm rot="5400000" flipV="1">
                <a:off x="7797575" y="-244916"/>
                <a:ext cx="976856" cy="3842245"/>
              </a:xfrm>
              <a:prstGeom prst="wedgeRectCallou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420990" y="1254696"/>
                <a:ext cx="3739984" cy="801288"/>
              </a:xfrm>
              <a:prstGeom prst="rect">
                <a:avLst/>
              </a:prstGeom>
              <a:grpFill/>
              <a:ln>
                <a:noFill/>
              </a:ln>
            </p:spPr>
            <p:txBody>
              <a:bodyPr wrap="square">
                <a:spAutoFit/>
              </a:bodyPr>
              <a:lstStyle/>
              <a:p>
                <a:pPr algn="ct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Hãy tạo ra các âm thanh của tiếng mưa nhé!</a:t>
                </a:r>
              </a:p>
            </p:txBody>
          </p:sp>
        </p:grpSp>
        <p:pic>
          <p:nvPicPr>
            <p:cNvPr id="4" name="Picture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6657" y="1803371"/>
              <a:ext cx="1247378" cy="1584300"/>
            </a:xfrm>
            <a:prstGeom prst="rect">
              <a:avLst/>
            </a:prstGeom>
          </p:spPr>
        </p:pic>
      </p:grpSp>
      <p:sp>
        <p:nvSpPr>
          <p:cNvPr id="7" name="Rounded Rectangle 6"/>
          <p:cNvSpPr/>
          <p:nvPr/>
        </p:nvSpPr>
        <p:spPr>
          <a:xfrm>
            <a:off x="5568528" y="5428342"/>
            <a:ext cx="6222030" cy="1161143"/>
          </a:xfrm>
          <a:prstGeom prst="round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800"/>
              </a:lnSpc>
            </a:pPr>
            <a:r>
              <a:rPr lang="en-US" sz="2000">
                <a:solidFill>
                  <a:srgbClr val="002060"/>
                </a:solidFill>
                <a:latin typeface="Tahoma" panose="020B0604030504040204" pitchFamily="34" charset="0"/>
                <a:ea typeface="Tahoma" panose="020B0604030504040204" pitchFamily="34" charset="0"/>
                <a:cs typeface="Tahoma" panose="020B0604030504040204" pitchFamily="34" charset="0"/>
              </a:rPr>
              <a:t>   - Mưa nhỏ - đọc “tí tách, tí tách” (âm lượng nhỏ)</a:t>
            </a:r>
          </a:p>
          <a:p>
            <a:pPr>
              <a:lnSpc>
                <a:spcPts val="2800"/>
              </a:lnSpc>
            </a:pPr>
            <a:r>
              <a:rPr lang="en-US" sz="2000">
                <a:solidFill>
                  <a:srgbClr val="002060"/>
                </a:solidFill>
                <a:latin typeface="Tahoma" panose="020B0604030504040204" pitchFamily="34" charset="0"/>
                <a:ea typeface="Tahoma" panose="020B0604030504040204" pitchFamily="34" charset="0"/>
                <a:cs typeface="Tahoma" panose="020B0604030504040204" pitchFamily="34" charset="0"/>
              </a:rPr>
              <a:t>   - Mưa to - đọc “rào rào, rào rào” (âm lượng to)</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2171" y="836613"/>
            <a:ext cx="5815939" cy="3764416"/>
          </a:xfrm>
          <a:prstGeom prst="rect">
            <a:avLst/>
          </a:prstGeom>
        </p:spPr>
      </p:pic>
    </p:spTree>
    <p:extLst>
      <p:ext uri="{BB962C8B-B14F-4D97-AF65-F5344CB8AC3E}">
        <p14:creationId xmlns:p14="http://schemas.microsoft.com/office/powerpoint/2010/main" val="1328390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4445873" y="238125"/>
            <a:ext cx="3577252" cy="8382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VnArabia" panose="020B7200000000000000" pitchFamily="34" charset="0"/>
              </a:defRPr>
            </a:lvl1pPr>
            <a:lvl2pPr marL="742950" indent="-285750">
              <a:defRPr>
                <a:solidFill>
                  <a:schemeClr val="tx1"/>
                </a:solidFill>
                <a:latin typeface=".VnArabia" panose="020B7200000000000000" pitchFamily="34" charset="0"/>
              </a:defRPr>
            </a:lvl2pPr>
            <a:lvl3pPr marL="1143000" indent="-228600">
              <a:defRPr>
                <a:solidFill>
                  <a:schemeClr val="tx1"/>
                </a:solidFill>
                <a:latin typeface=".VnArabia" panose="020B7200000000000000" pitchFamily="34" charset="0"/>
              </a:defRPr>
            </a:lvl3pPr>
            <a:lvl4pPr marL="1600200" indent="-228600">
              <a:defRPr>
                <a:solidFill>
                  <a:schemeClr val="tx1"/>
                </a:solidFill>
                <a:latin typeface=".VnArabia" panose="020B7200000000000000" pitchFamily="34" charset="0"/>
              </a:defRPr>
            </a:lvl4pPr>
            <a:lvl5pPr marL="2057400" indent="-228600">
              <a:defRPr>
                <a:solidFill>
                  <a:schemeClr val="tx1"/>
                </a:solidFill>
                <a:latin typeface=".VnArabia" panose="020B7200000000000000" pitchFamily="34" charset="0"/>
              </a:defRPr>
            </a:lvl5pPr>
            <a:lvl6pPr marL="2514600" indent="-228600" eaLnBrk="0" fontAlgn="base" hangingPunct="0">
              <a:spcBef>
                <a:spcPct val="0"/>
              </a:spcBef>
              <a:spcAft>
                <a:spcPct val="0"/>
              </a:spcAft>
              <a:defRPr>
                <a:solidFill>
                  <a:schemeClr val="tx1"/>
                </a:solidFill>
                <a:latin typeface=".VnArabia" panose="020B7200000000000000" pitchFamily="34" charset="0"/>
              </a:defRPr>
            </a:lvl6pPr>
            <a:lvl7pPr marL="2971800" indent="-228600" eaLnBrk="0" fontAlgn="base" hangingPunct="0">
              <a:spcBef>
                <a:spcPct val="0"/>
              </a:spcBef>
              <a:spcAft>
                <a:spcPct val="0"/>
              </a:spcAft>
              <a:defRPr>
                <a:solidFill>
                  <a:schemeClr val="tx1"/>
                </a:solidFill>
                <a:latin typeface=".VnArabia" panose="020B7200000000000000" pitchFamily="34" charset="0"/>
              </a:defRPr>
            </a:lvl7pPr>
            <a:lvl8pPr marL="3429000" indent="-228600" eaLnBrk="0" fontAlgn="base" hangingPunct="0">
              <a:spcBef>
                <a:spcPct val="0"/>
              </a:spcBef>
              <a:spcAft>
                <a:spcPct val="0"/>
              </a:spcAft>
              <a:defRPr>
                <a:solidFill>
                  <a:schemeClr val="tx1"/>
                </a:solidFill>
                <a:latin typeface=".VnArabia" panose="020B7200000000000000" pitchFamily="34" charset="0"/>
              </a:defRPr>
            </a:lvl8pPr>
            <a:lvl9pPr marL="3886200" indent="-228600" eaLnBrk="0" fontAlgn="base" hangingPunct="0">
              <a:spcBef>
                <a:spcPct val="0"/>
              </a:spcBef>
              <a:spcAft>
                <a:spcPct val="0"/>
              </a:spcAft>
              <a:defRPr>
                <a:solidFill>
                  <a:schemeClr val="tx1"/>
                </a:solidFill>
                <a:latin typeface=".VnArabia" panose="020B7200000000000000" pitchFamily="34" charset="0"/>
              </a:defRPr>
            </a:lvl9pPr>
          </a:lstStyle>
          <a:p>
            <a:pPr algn="ctr">
              <a:defRPr/>
            </a:pPr>
            <a:r>
              <a:rPr lang="en-US" sz="3600" b="1">
                <a:solidFill>
                  <a:srgbClr val="FFFFFF"/>
                </a:solidFill>
                <a:latin typeface="Tahoma" panose="020B0604030504040204" pitchFamily="34" charset="0"/>
                <a:cs typeface="Tahoma" panose="020B0604030504040204" pitchFamily="34" charset="0"/>
              </a:rPr>
              <a:t>TRẢI NGHIỆM</a:t>
            </a:r>
          </a:p>
        </p:txBody>
      </p:sp>
      <p:grpSp>
        <p:nvGrpSpPr>
          <p:cNvPr id="15" name="Group 19"/>
          <p:cNvGrpSpPr>
            <a:grpSpLocks/>
          </p:cNvGrpSpPr>
          <p:nvPr/>
        </p:nvGrpSpPr>
        <p:grpSpPr bwMode="auto">
          <a:xfrm>
            <a:off x="3429000" y="1377950"/>
            <a:ext cx="5486400" cy="4902200"/>
            <a:chOff x="914400" y="1295400"/>
            <a:chExt cx="6248400" cy="4902559"/>
          </a:xfrm>
        </p:grpSpPr>
        <p:sp>
          <p:nvSpPr>
            <p:cNvPr id="16" name="Rectangle 15"/>
            <p:cNvSpPr/>
            <p:nvPr/>
          </p:nvSpPr>
          <p:spPr>
            <a:xfrm>
              <a:off x="914400" y="1295400"/>
              <a:ext cx="1829682" cy="10668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p:cNvSpPr/>
            <p:nvPr/>
          </p:nvSpPr>
          <p:spPr>
            <a:xfrm>
              <a:off x="914400" y="2584544"/>
              <a:ext cx="1829682" cy="106687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p:cNvSpPr/>
            <p:nvPr/>
          </p:nvSpPr>
          <p:spPr>
            <a:xfrm>
              <a:off x="914400" y="3841936"/>
              <a:ext cx="1829682" cy="1066878"/>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914400" y="5131081"/>
              <a:ext cx="1829682" cy="1066878"/>
            </a:xfrm>
            <a:prstGeom prst="rect">
              <a:avLst/>
            </a:prstGeom>
            <a:solidFill>
              <a:srgbClr val="FBD8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Rectangle 19"/>
            <p:cNvSpPr/>
            <p:nvPr/>
          </p:nvSpPr>
          <p:spPr>
            <a:xfrm>
              <a:off x="3123759" y="1295400"/>
              <a:ext cx="1829682" cy="10668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p:cNvSpPr/>
            <p:nvPr/>
          </p:nvSpPr>
          <p:spPr>
            <a:xfrm>
              <a:off x="5333118" y="1295400"/>
              <a:ext cx="1829682" cy="10668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3123759" y="2590895"/>
              <a:ext cx="1829682" cy="106687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Rectangle 22"/>
            <p:cNvSpPr/>
            <p:nvPr/>
          </p:nvSpPr>
          <p:spPr>
            <a:xfrm>
              <a:off x="5333118" y="2549617"/>
              <a:ext cx="1829682" cy="106687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3123759" y="3841936"/>
              <a:ext cx="1829682" cy="1066878"/>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3123759" y="5131081"/>
              <a:ext cx="1829682" cy="1066878"/>
            </a:xfrm>
            <a:prstGeom prst="rect">
              <a:avLst/>
            </a:prstGeom>
            <a:solidFill>
              <a:srgbClr val="FBD8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Rectangle 25"/>
            <p:cNvSpPr/>
            <p:nvPr/>
          </p:nvSpPr>
          <p:spPr>
            <a:xfrm>
              <a:off x="5325886" y="3841936"/>
              <a:ext cx="1827875" cy="1066878"/>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p:cNvSpPr/>
            <p:nvPr/>
          </p:nvSpPr>
          <p:spPr>
            <a:xfrm>
              <a:off x="5325886" y="5131081"/>
              <a:ext cx="1827875" cy="1066878"/>
            </a:xfrm>
            <a:prstGeom prst="rect">
              <a:avLst/>
            </a:prstGeom>
            <a:solidFill>
              <a:srgbClr val="FBD8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28" name="Picture 27"/>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9946038" y="5368923"/>
            <a:ext cx="1116791" cy="901767"/>
          </a:xfrm>
          <a:prstGeom prst="rect">
            <a:avLst/>
          </a:prstGeom>
          <a:ln>
            <a:noFill/>
          </a:ln>
          <a:effectLst>
            <a:outerShdw blurRad="292100" dist="139700" dir="2700000" algn="tl" rotWithShape="0">
              <a:srgbClr val="333333">
                <a:alpha val="65000"/>
              </a:srgbClr>
            </a:outerShdw>
          </a:effectLst>
        </p:spPr>
      </p:pic>
      <p:pic>
        <p:nvPicPr>
          <p:cNvPr id="29" name="Picture 28"/>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905997" y="3980853"/>
            <a:ext cx="1142999" cy="959635"/>
          </a:xfrm>
          <a:prstGeom prst="rect">
            <a:avLst/>
          </a:prstGeom>
          <a:ln>
            <a:noFill/>
          </a:ln>
          <a:effectLst>
            <a:outerShdw blurRad="292100" dist="139700" dir="2700000" algn="tl" rotWithShape="0">
              <a:srgbClr val="333333">
                <a:alpha val="65000"/>
              </a:srgbClr>
            </a:outerShdw>
          </a:effectLst>
        </p:spPr>
      </p:pic>
      <p:pic>
        <p:nvPicPr>
          <p:cNvPr id="30" name="Picture 29"/>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flipH="1">
            <a:off x="9905997" y="2612215"/>
            <a:ext cx="1142999" cy="977899"/>
          </a:xfrm>
          <a:prstGeom prst="rect">
            <a:avLst/>
          </a:prstGeom>
          <a:ln>
            <a:noFill/>
          </a:ln>
          <a:effectLst>
            <a:outerShdw blurRad="292100" dist="139700" dir="2700000" algn="tl" rotWithShape="0">
              <a:srgbClr val="333333">
                <a:alpha val="65000"/>
              </a:srgbClr>
            </a:outerShdw>
          </a:effectLst>
        </p:spPr>
      </p:pic>
      <p:pic>
        <p:nvPicPr>
          <p:cNvPr id="31" name="Picture 30"/>
          <p:cNvPicPr>
            <a:picLocks noChangeAspect="1"/>
          </p:cNvPicPr>
          <p:nvPr/>
        </p:nvPicPr>
        <p:blipFill>
          <a:blip r:embed="rId5">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flipH="1">
            <a:off x="9906000" y="1377790"/>
            <a:ext cx="1142998" cy="961760"/>
          </a:xfrm>
          <a:prstGeom prst="rect">
            <a:avLst/>
          </a:prstGeom>
          <a:ln>
            <a:noFill/>
          </a:ln>
          <a:effectLst>
            <a:outerShdw blurRad="292100" dist="139700" dir="2700000" algn="tl" rotWithShape="0">
              <a:srgbClr val="333333">
                <a:alpha val="65000"/>
              </a:srgbClr>
            </a:outerShdw>
          </a:effectLst>
        </p:spPr>
      </p:pic>
      <p:sp>
        <p:nvSpPr>
          <p:cNvPr id="32" name="Rounded Rectangle 31"/>
          <p:cNvSpPr/>
          <p:nvPr/>
        </p:nvSpPr>
        <p:spPr>
          <a:xfrm>
            <a:off x="457200" y="1377950"/>
            <a:ext cx="1828800" cy="502285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VnArabia" panose="020B7200000000000000" pitchFamily="34" charset="0"/>
              </a:defRPr>
            </a:lvl1pPr>
            <a:lvl2pPr marL="742950" indent="-285750">
              <a:defRPr>
                <a:solidFill>
                  <a:schemeClr val="tx1"/>
                </a:solidFill>
                <a:latin typeface=".VnArabia" panose="020B7200000000000000" pitchFamily="34" charset="0"/>
              </a:defRPr>
            </a:lvl2pPr>
            <a:lvl3pPr marL="1143000" indent="-228600">
              <a:defRPr>
                <a:solidFill>
                  <a:schemeClr val="tx1"/>
                </a:solidFill>
                <a:latin typeface=".VnArabia" panose="020B7200000000000000" pitchFamily="34" charset="0"/>
              </a:defRPr>
            </a:lvl3pPr>
            <a:lvl4pPr marL="1600200" indent="-228600">
              <a:defRPr>
                <a:solidFill>
                  <a:schemeClr val="tx1"/>
                </a:solidFill>
                <a:latin typeface=".VnArabia" panose="020B7200000000000000" pitchFamily="34" charset="0"/>
              </a:defRPr>
            </a:lvl4pPr>
            <a:lvl5pPr marL="2057400" indent="-228600">
              <a:defRPr>
                <a:solidFill>
                  <a:schemeClr val="tx1"/>
                </a:solidFill>
                <a:latin typeface=".VnArabia" panose="020B7200000000000000" pitchFamily="34" charset="0"/>
              </a:defRPr>
            </a:lvl5pPr>
            <a:lvl6pPr marL="2514600" indent="-228600" eaLnBrk="0" fontAlgn="base" hangingPunct="0">
              <a:spcBef>
                <a:spcPct val="0"/>
              </a:spcBef>
              <a:spcAft>
                <a:spcPct val="0"/>
              </a:spcAft>
              <a:defRPr>
                <a:solidFill>
                  <a:schemeClr val="tx1"/>
                </a:solidFill>
                <a:latin typeface=".VnArabia" panose="020B7200000000000000" pitchFamily="34" charset="0"/>
              </a:defRPr>
            </a:lvl6pPr>
            <a:lvl7pPr marL="2971800" indent="-228600" eaLnBrk="0" fontAlgn="base" hangingPunct="0">
              <a:spcBef>
                <a:spcPct val="0"/>
              </a:spcBef>
              <a:spcAft>
                <a:spcPct val="0"/>
              </a:spcAft>
              <a:defRPr>
                <a:solidFill>
                  <a:schemeClr val="tx1"/>
                </a:solidFill>
                <a:latin typeface=".VnArabia" panose="020B7200000000000000" pitchFamily="34" charset="0"/>
              </a:defRPr>
            </a:lvl7pPr>
            <a:lvl8pPr marL="3429000" indent="-228600" eaLnBrk="0" fontAlgn="base" hangingPunct="0">
              <a:spcBef>
                <a:spcPct val="0"/>
              </a:spcBef>
              <a:spcAft>
                <a:spcPct val="0"/>
              </a:spcAft>
              <a:defRPr>
                <a:solidFill>
                  <a:schemeClr val="tx1"/>
                </a:solidFill>
                <a:latin typeface=".VnArabia" panose="020B7200000000000000" pitchFamily="34" charset="0"/>
              </a:defRPr>
            </a:lvl8pPr>
            <a:lvl9pPr marL="3886200" indent="-228600" eaLnBrk="0" fontAlgn="base" hangingPunct="0">
              <a:spcBef>
                <a:spcPct val="0"/>
              </a:spcBef>
              <a:spcAft>
                <a:spcPct val="0"/>
              </a:spcAft>
              <a:defRPr>
                <a:solidFill>
                  <a:schemeClr val="tx1"/>
                </a:solidFill>
                <a:latin typeface=".VnArabia" panose="020B7200000000000000" pitchFamily="34" charset="0"/>
              </a:defRPr>
            </a:lvl9pPr>
          </a:lstStyle>
          <a:p>
            <a:pPr algn="ctr">
              <a:defRPr/>
            </a:pPr>
            <a:r>
              <a:rPr lang="en-US" sz="3600" b="1" err="1">
                <a:solidFill>
                  <a:srgbClr val="FFFF00"/>
                </a:solidFill>
                <a:latin typeface="Tahoma" panose="020B0604030504040204" pitchFamily="34" charset="0"/>
                <a:cs typeface="Tahoma" panose="020B0604030504040204" pitchFamily="34" charset="0"/>
              </a:rPr>
              <a:t>Vận</a:t>
            </a:r>
            <a:r>
              <a:rPr lang="en-US" sz="3600" b="1">
                <a:solidFill>
                  <a:srgbClr val="FFFF00"/>
                </a:solidFill>
                <a:latin typeface="Tahoma" panose="020B0604030504040204" pitchFamily="34" charset="0"/>
                <a:cs typeface="Tahoma" panose="020B0604030504040204" pitchFamily="34" charset="0"/>
              </a:rPr>
              <a:t> </a:t>
            </a:r>
            <a:r>
              <a:rPr lang="en-US" sz="3600" b="1" err="1">
                <a:solidFill>
                  <a:srgbClr val="FFFF00"/>
                </a:solidFill>
                <a:latin typeface="Tahoma" panose="020B0604030504040204" pitchFamily="34" charset="0"/>
                <a:cs typeface="Tahoma" panose="020B0604030504040204" pitchFamily="34" charset="0"/>
              </a:rPr>
              <a:t>động</a:t>
            </a:r>
            <a:r>
              <a:rPr lang="en-US" sz="3600" b="1">
                <a:solidFill>
                  <a:srgbClr val="FFFF00"/>
                </a:solidFill>
                <a:latin typeface="Tahoma" panose="020B0604030504040204" pitchFamily="34" charset="0"/>
                <a:cs typeface="Tahoma" panose="020B0604030504040204" pitchFamily="34" charset="0"/>
              </a:rPr>
              <a:t> </a:t>
            </a:r>
            <a:r>
              <a:rPr lang="en-US" sz="3600" b="1" err="1">
                <a:solidFill>
                  <a:srgbClr val="FFFF00"/>
                </a:solidFill>
                <a:latin typeface="Tahoma" panose="020B0604030504040204" pitchFamily="34" charset="0"/>
                <a:cs typeface="Tahoma" panose="020B0604030504040204" pitchFamily="34" charset="0"/>
              </a:rPr>
              <a:t>âm</a:t>
            </a:r>
            <a:r>
              <a:rPr lang="en-US" sz="3600" b="1">
                <a:solidFill>
                  <a:srgbClr val="FFFF00"/>
                </a:solidFill>
                <a:latin typeface="Tahoma" panose="020B0604030504040204" pitchFamily="34" charset="0"/>
                <a:cs typeface="Tahoma" panose="020B0604030504040204" pitchFamily="34" charset="0"/>
              </a:rPr>
              <a:t> </a:t>
            </a:r>
            <a:r>
              <a:rPr lang="en-US" sz="3600" b="1" err="1">
                <a:solidFill>
                  <a:srgbClr val="FFFF00"/>
                </a:solidFill>
                <a:latin typeface="Tahoma" panose="020B0604030504040204" pitchFamily="34" charset="0"/>
                <a:cs typeface="Tahoma" panose="020B0604030504040204" pitchFamily="34" charset="0"/>
              </a:rPr>
              <a:t>nhạc</a:t>
            </a:r>
            <a:r>
              <a:rPr lang="en-US" sz="3600" b="1">
                <a:solidFill>
                  <a:srgbClr val="FFFF00"/>
                </a:solidFill>
                <a:latin typeface="Tahoma" panose="020B0604030504040204" pitchFamily="34" charset="0"/>
                <a:cs typeface="Tahoma" panose="020B0604030504040204" pitchFamily="34" charset="0"/>
              </a:rPr>
              <a:t> </a:t>
            </a:r>
            <a:r>
              <a:rPr lang="en-US" sz="3600" b="1" err="1">
                <a:solidFill>
                  <a:srgbClr val="FFFF00"/>
                </a:solidFill>
                <a:latin typeface="Tahoma" panose="020B0604030504040204" pitchFamily="34" charset="0"/>
                <a:cs typeface="Tahoma" panose="020B0604030504040204" pitchFamily="34" charset="0"/>
              </a:rPr>
              <a:t>theo</a:t>
            </a:r>
            <a:r>
              <a:rPr lang="en-US" sz="3600" b="1">
                <a:solidFill>
                  <a:srgbClr val="FFFF00"/>
                </a:solidFill>
                <a:latin typeface="Tahoma" panose="020B0604030504040204" pitchFamily="34" charset="0"/>
                <a:cs typeface="Tahoma" panose="020B0604030504040204" pitchFamily="34" charset="0"/>
              </a:rPr>
              <a:t> </a:t>
            </a:r>
            <a:r>
              <a:rPr lang="en-US" sz="3600" b="1" err="1">
                <a:solidFill>
                  <a:srgbClr val="FFFF00"/>
                </a:solidFill>
                <a:latin typeface="Tahoma" panose="020B0604030504040204" pitchFamily="34" charset="0"/>
                <a:cs typeface="Tahoma" panose="020B0604030504040204" pitchFamily="34" charset="0"/>
              </a:rPr>
              <a:t>màu</a:t>
            </a:r>
            <a:r>
              <a:rPr lang="en-US" sz="3600" b="1">
                <a:solidFill>
                  <a:srgbClr val="FFFF00"/>
                </a:solidFill>
                <a:latin typeface="Tahoma" panose="020B0604030504040204" pitchFamily="34" charset="0"/>
                <a:cs typeface="Tahoma" panose="020B0604030504040204" pitchFamily="34" charset="0"/>
              </a:rPr>
              <a:t> </a:t>
            </a:r>
            <a:r>
              <a:rPr lang="en-US" sz="3600" b="1" err="1">
                <a:solidFill>
                  <a:srgbClr val="FFFF00"/>
                </a:solidFill>
                <a:latin typeface="Tahoma" panose="020B0604030504040204" pitchFamily="34" charset="0"/>
                <a:cs typeface="Tahoma" panose="020B0604030504040204" pitchFamily="34" charset="0"/>
              </a:rPr>
              <a:t>sắc</a:t>
            </a:r>
            <a:endParaRPr lang="en-US" sz="3600" b="1">
              <a:solidFill>
                <a:srgbClr val="FFFF00"/>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4053774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flipH="1">
            <a:off x="3556000" y="-13518"/>
            <a:ext cx="4920023" cy="1749010"/>
            <a:chOff x="7007923" y="805836"/>
            <a:chExt cx="5154271" cy="1749010"/>
          </a:xfrm>
        </p:grpSpPr>
        <p:pic>
          <p:nvPicPr>
            <p:cNvPr id="7" name="Picture 6"/>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835671" y="805836"/>
              <a:ext cx="1326523" cy="1749010"/>
            </a:xfrm>
            <a:prstGeom prst="rect">
              <a:avLst/>
            </a:prstGeom>
          </p:spPr>
        </p:pic>
        <p:grpSp>
          <p:nvGrpSpPr>
            <p:cNvPr id="8" name="Group 7"/>
            <p:cNvGrpSpPr/>
            <p:nvPr/>
          </p:nvGrpSpPr>
          <p:grpSpPr>
            <a:xfrm>
              <a:off x="7007923" y="1018064"/>
              <a:ext cx="3578038" cy="1074782"/>
              <a:chOff x="6364880" y="1187780"/>
              <a:chExt cx="3842245" cy="1216594"/>
            </a:xfrm>
            <a:solidFill>
              <a:schemeClr val="bg1"/>
            </a:solidFill>
          </p:grpSpPr>
          <p:sp>
            <p:nvSpPr>
              <p:cNvPr id="9" name="Rectangular Callout 8"/>
              <p:cNvSpPr/>
              <p:nvPr/>
            </p:nvSpPr>
            <p:spPr>
              <a:xfrm rot="5400000" flipV="1">
                <a:off x="7677706" y="-125046"/>
                <a:ext cx="1216594" cy="3842245"/>
              </a:xfrm>
              <a:prstGeom prst="wedgeRectCallou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420990" y="1254696"/>
                <a:ext cx="3739984" cy="1149674"/>
              </a:xfrm>
              <a:prstGeom prst="rect">
                <a:avLst/>
              </a:prstGeom>
              <a:grpFill/>
              <a:ln>
                <a:noFill/>
              </a:ln>
            </p:spPr>
            <p:txBody>
              <a:bodyPr wrap="square">
                <a:spAutoFit/>
              </a:bodyPr>
              <a:lstStyle/>
              <a:p>
                <a:pPr algn="ct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Âm thanh trong tự nhiên và âm thanh trong âm nhạc khác nhau như thế nào!</a:t>
                </a:r>
              </a:p>
            </p:txBody>
          </p:sp>
        </p:grpSp>
      </p:grpSp>
      <p:grpSp>
        <p:nvGrpSpPr>
          <p:cNvPr id="19" name="Group 18"/>
          <p:cNvGrpSpPr/>
          <p:nvPr/>
        </p:nvGrpSpPr>
        <p:grpSpPr>
          <a:xfrm>
            <a:off x="944431" y="1602940"/>
            <a:ext cx="4467852" cy="3541513"/>
            <a:chOff x="958945" y="1602940"/>
            <a:chExt cx="4467852" cy="3541513"/>
          </a:xfrm>
        </p:grpSpPr>
        <p:pic>
          <p:nvPicPr>
            <p:cNvPr id="12" name="Picture 1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945" y="2693631"/>
              <a:ext cx="4467852" cy="24508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13" name="Group 12"/>
            <p:cNvGrpSpPr/>
            <p:nvPr/>
          </p:nvGrpSpPr>
          <p:grpSpPr>
            <a:xfrm>
              <a:off x="1107080" y="1602940"/>
              <a:ext cx="4171583" cy="1107996"/>
              <a:chOff x="489232" y="-21389"/>
              <a:chExt cx="4508610" cy="1107996"/>
            </a:xfrm>
          </p:grpSpPr>
          <p:sp>
            <p:nvSpPr>
              <p:cNvPr id="14" name="TextBox 13"/>
              <p:cNvSpPr txBox="1"/>
              <p:nvPr/>
            </p:nvSpPr>
            <p:spPr>
              <a:xfrm>
                <a:off x="489232" y="-21389"/>
                <a:ext cx="4508610" cy="1107996"/>
              </a:xfrm>
              <a:prstGeom prst="rect">
                <a:avLst/>
              </a:prstGeom>
              <a:noFill/>
            </p:spPr>
            <p:txBody>
              <a:bodyPr wrap="square" rtlCol="0">
                <a:spAutoFit/>
              </a:bodyPr>
              <a:lstStyle/>
              <a:p>
                <a:r>
                  <a:rPr lang="en-US" sz="6600">
                    <a:solidFill>
                      <a:srgbClr val="0070C0"/>
                    </a:solidFill>
                    <a:latin typeface="MusiQwik" panose="02000000000000000000" pitchFamily="2" charset="0"/>
                  </a:rPr>
                  <a:t>&amp;=================!</a:t>
                </a:r>
              </a:p>
            </p:txBody>
          </p:sp>
          <p:sp>
            <p:nvSpPr>
              <p:cNvPr id="15" name="TextBox 14"/>
              <p:cNvSpPr txBox="1"/>
              <p:nvPr/>
            </p:nvSpPr>
            <p:spPr>
              <a:xfrm>
                <a:off x="827219" y="110987"/>
                <a:ext cx="4170623" cy="523220"/>
              </a:xfrm>
              <a:prstGeom prst="rect">
                <a:avLst/>
              </a:prstGeom>
              <a:noFill/>
            </p:spPr>
            <p:txBody>
              <a:bodyPr wrap="square" rtlCol="0">
                <a:spAutoFit/>
              </a:bodyPr>
              <a:lstStyle/>
              <a:p>
                <a:pPr algn="ctr"/>
                <a:r>
                  <a:rPr lang="en-US" sz="2800" b="1">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Âm thanh tự nhiên</a:t>
                </a:r>
              </a:p>
            </p:txBody>
          </p:sp>
        </p:grpSp>
      </p:grpSp>
      <p:grpSp>
        <p:nvGrpSpPr>
          <p:cNvPr id="20" name="Group 19"/>
          <p:cNvGrpSpPr/>
          <p:nvPr/>
        </p:nvGrpSpPr>
        <p:grpSpPr>
          <a:xfrm>
            <a:off x="6961299" y="1596626"/>
            <a:ext cx="4580752" cy="3547827"/>
            <a:chOff x="6859700" y="1647336"/>
            <a:chExt cx="4580752" cy="3547827"/>
          </a:xfrm>
        </p:grpSpPr>
        <p:pic>
          <p:nvPicPr>
            <p:cNvPr id="11" name="Picture 10"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9700" y="2744341"/>
              <a:ext cx="4580752" cy="24508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16" name="Group 15"/>
            <p:cNvGrpSpPr/>
            <p:nvPr/>
          </p:nvGrpSpPr>
          <p:grpSpPr>
            <a:xfrm>
              <a:off x="6942096" y="1647336"/>
              <a:ext cx="4498356" cy="1107996"/>
              <a:chOff x="428553" y="-106847"/>
              <a:chExt cx="4861784" cy="1107996"/>
            </a:xfrm>
          </p:grpSpPr>
          <p:sp>
            <p:nvSpPr>
              <p:cNvPr id="17" name="TextBox 16"/>
              <p:cNvSpPr txBox="1"/>
              <p:nvPr/>
            </p:nvSpPr>
            <p:spPr>
              <a:xfrm>
                <a:off x="428553" y="-106847"/>
                <a:ext cx="4861784" cy="1107996"/>
              </a:xfrm>
              <a:prstGeom prst="rect">
                <a:avLst/>
              </a:prstGeom>
              <a:noFill/>
            </p:spPr>
            <p:txBody>
              <a:bodyPr wrap="square" rtlCol="0">
                <a:spAutoFit/>
              </a:bodyPr>
              <a:lstStyle/>
              <a:p>
                <a:r>
                  <a:rPr lang="en-US" sz="6600">
                    <a:solidFill>
                      <a:srgbClr val="0070C0"/>
                    </a:solidFill>
                    <a:latin typeface="MusiQwik" panose="02000000000000000000" pitchFamily="2" charset="0"/>
                  </a:rPr>
                  <a:t>&amp;==================!</a:t>
                </a:r>
              </a:p>
            </p:txBody>
          </p:sp>
          <p:sp>
            <p:nvSpPr>
              <p:cNvPr id="18" name="TextBox 17"/>
              <p:cNvSpPr txBox="1"/>
              <p:nvPr/>
            </p:nvSpPr>
            <p:spPr>
              <a:xfrm>
                <a:off x="811537" y="9383"/>
                <a:ext cx="4170623" cy="523220"/>
              </a:xfrm>
              <a:prstGeom prst="rect">
                <a:avLst/>
              </a:prstGeom>
              <a:noFill/>
            </p:spPr>
            <p:txBody>
              <a:bodyPr wrap="square" rtlCol="0">
                <a:spAutoFit/>
              </a:bodyPr>
              <a:lstStyle/>
              <a:p>
                <a:pPr algn="ctr"/>
                <a:r>
                  <a:rPr lang="en-US" sz="2800" b="1">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Âm thanh âm nhạc</a:t>
                </a:r>
              </a:p>
            </p:txBody>
          </p:sp>
        </p:grpSp>
      </p:grpSp>
      <p:sp>
        <p:nvSpPr>
          <p:cNvPr id="22" name="Rounded Rectangle 21"/>
          <p:cNvSpPr/>
          <p:nvPr/>
        </p:nvSpPr>
        <p:spPr>
          <a:xfrm>
            <a:off x="682401" y="5390866"/>
            <a:ext cx="4991911" cy="1161143"/>
          </a:xfrm>
          <a:prstGeom prst="round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800"/>
              </a:lnSpc>
            </a:pPr>
            <a:r>
              <a:rPr lang="en-US">
                <a:solidFill>
                  <a:srgbClr val="002060"/>
                </a:solidFill>
                <a:latin typeface="Tahoma" panose="020B0604030504040204" pitchFamily="34" charset="0"/>
                <a:ea typeface="Tahoma" panose="020B0604030504040204" pitchFamily="34" charset="0"/>
                <a:cs typeface="Tahoma" panose="020B0604030504040204" pitchFamily="34" charset="0"/>
              </a:rPr>
              <a:t>   - Nguồn phát ra âm thanh từ tự nhiên, độ vang sáng không theo một mức độ cố định, Không có nội dung thể hiện trong âm thanh.</a:t>
            </a:r>
          </a:p>
        </p:txBody>
      </p:sp>
      <p:pic>
        <p:nvPicPr>
          <p:cNvPr id="28" name="Picture 27"/>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89898" y="0"/>
            <a:ext cx="2002102" cy="1103996"/>
          </a:xfrm>
          <a:prstGeom prst="rect">
            <a:avLst/>
          </a:prstGeom>
        </p:spPr>
      </p:pic>
      <p:sp>
        <p:nvSpPr>
          <p:cNvPr id="29" name="Rounded Rectangle 28"/>
          <p:cNvSpPr/>
          <p:nvPr/>
        </p:nvSpPr>
        <p:spPr>
          <a:xfrm>
            <a:off x="6796880" y="5384292"/>
            <a:ext cx="4991911" cy="1161143"/>
          </a:xfrm>
          <a:prstGeom prst="round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800"/>
              </a:lnSpc>
            </a:pPr>
            <a:r>
              <a:rPr lang="en-US">
                <a:solidFill>
                  <a:srgbClr val="002060"/>
                </a:solidFill>
                <a:latin typeface="Tahoma" panose="020B0604030504040204" pitchFamily="34" charset="0"/>
                <a:ea typeface="Tahoma" panose="020B0604030504040204" pitchFamily="34" charset="0"/>
                <a:cs typeface="Tahoma" panose="020B0604030504040204" pitchFamily="34" charset="0"/>
              </a:rPr>
              <a:t>   - Nguồn phát ra âm thanh từ con người, độ vang sáng được điều chỉnh theo ý, có nội dung rõ ràng trong âm thanh.</a:t>
            </a:r>
          </a:p>
        </p:txBody>
      </p:sp>
    </p:spTree>
    <p:extLst>
      <p:ext uri="{BB962C8B-B14F-4D97-AF65-F5344CB8AC3E}">
        <p14:creationId xmlns:p14="http://schemas.microsoft.com/office/powerpoint/2010/main" val="2439496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4704" y="18901"/>
            <a:ext cx="2043505" cy="4680867"/>
            <a:chOff x="-47328" y="222762"/>
            <a:chExt cx="2043505" cy="4680867"/>
          </a:xfrm>
        </p:grpSpPr>
        <p:grpSp>
          <p:nvGrpSpPr>
            <p:cNvPr id="3" name="Group 2"/>
            <p:cNvGrpSpPr/>
            <p:nvPr/>
          </p:nvGrpSpPr>
          <p:grpSpPr>
            <a:xfrm>
              <a:off x="-740" y="2348880"/>
              <a:ext cx="1885027" cy="2554749"/>
              <a:chOff x="344700" y="1772816"/>
              <a:chExt cx="1885027" cy="2554749"/>
            </a:xfrm>
          </p:grpSpPr>
          <p:grpSp>
            <p:nvGrpSpPr>
              <p:cNvPr id="5" name="Group 4"/>
              <p:cNvGrpSpPr/>
              <p:nvPr/>
            </p:nvGrpSpPr>
            <p:grpSpPr>
              <a:xfrm>
                <a:off x="344700" y="1772816"/>
                <a:ext cx="1885027" cy="2554749"/>
                <a:chOff x="366308" y="1613838"/>
                <a:chExt cx="1885027" cy="2554749"/>
              </a:xfrm>
            </p:grpSpPr>
            <p:sp>
              <p:nvSpPr>
                <p:cNvPr id="7" name="Oval 6"/>
                <p:cNvSpPr/>
                <p:nvPr/>
              </p:nvSpPr>
              <p:spPr>
                <a:xfrm>
                  <a:off x="366308" y="2278881"/>
                  <a:ext cx="1885027" cy="1889706"/>
                </a:xfrm>
                <a:prstGeom prst="ellipse">
                  <a:avLst/>
                </a:prstGeom>
                <a:solidFill>
                  <a:srgbClr val="FFFF00"/>
                </a:solidFill>
                <a:ln>
                  <a:solidFill>
                    <a:srgbClr val="00B050"/>
                  </a:solidFill>
                </a:ln>
                <a:effectLst>
                  <a:glow rad="228600">
                    <a:schemeClr val="accent6">
                      <a:satMod val="175000"/>
                      <a:alpha val="40000"/>
                    </a:schemeClr>
                  </a:glo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8" name="Freeform 7"/>
                <p:cNvSpPr/>
                <p:nvPr/>
              </p:nvSpPr>
              <p:spPr>
                <a:xfrm>
                  <a:off x="1370956" y="1613838"/>
                  <a:ext cx="45719" cy="768752"/>
                </a:xfrm>
                <a:custGeom>
                  <a:avLst/>
                  <a:gdLst>
                    <a:gd name="connsiteX0" fmla="*/ 1238 w 14116"/>
                    <a:gd name="connsiteY0" fmla="*/ 0 h 1294998"/>
                    <a:gd name="connsiteX1" fmla="*/ 1238 w 14116"/>
                    <a:gd name="connsiteY1" fmla="*/ 1133341 h 1294998"/>
                    <a:gd name="connsiteX2" fmla="*/ 14116 w 14116"/>
                    <a:gd name="connsiteY2" fmla="*/ 1262129 h 1294998"/>
                  </a:gdLst>
                  <a:ahLst/>
                  <a:cxnLst>
                    <a:cxn ang="0">
                      <a:pos x="connsiteX0" y="connsiteY0"/>
                    </a:cxn>
                    <a:cxn ang="0">
                      <a:pos x="connsiteX1" y="connsiteY1"/>
                    </a:cxn>
                    <a:cxn ang="0">
                      <a:pos x="connsiteX2" y="connsiteY2"/>
                    </a:cxn>
                  </a:cxnLst>
                  <a:rect l="l" t="t" r="r" b="b"/>
                  <a:pathLst>
                    <a:path w="14116" h="1294998">
                      <a:moveTo>
                        <a:pt x="1238" y="0"/>
                      </a:moveTo>
                      <a:cubicBezTo>
                        <a:pt x="165" y="461493"/>
                        <a:pt x="-908" y="922986"/>
                        <a:pt x="1238" y="1133341"/>
                      </a:cubicBezTo>
                      <a:cubicBezTo>
                        <a:pt x="3384" y="1343696"/>
                        <a:pt x="8750" y="1302912"/>
                        <a:pt x="14116" y="1262129"/>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p:nvPr/>
            </p:nvSpPr>
            <p:spPr>
              <a:xfrm>
                <a:off x="418130" y="2712243"/>
                <a:ext cx="1654062" cy="1200329"/>
              </a:xfrm>
              <a:prstGeom prst="rect">
                <a:avLst/>
              </a:prstGeom>
            </p:spPr>
            <p:txBody>
              <a:bodyPr wrap="square">
                <a:spAutoFit/>
              </a:bodyPr>
              <a:lstStyle/>
              <a:p>
                <a:pPr algn="ctr"/>
                <a:r>
                  <a:rPr lang="en-US" sz="2400" b="1">
                    <a:solidFill>
                      <a:srgbClr val="7030A0"/>
                    </a:solidFill>
                    <a:latin typeface="Tahoma" panose="020B0604030504040204" pitchFamily="34" charset="0"/>
                    <a:ea typeface="Tahoma" panose="020B0604030504040204" pitchFamily="34" charset="0"/>
                    <a:cs typeface="Tahoma" panose="020B0604030504040204" pitchFamily="34" charset="0"/>
                  </a:rPr>
                  <a:t>Khởi động giọng</a:t>
                </a:r>
              </a:p>
            </p:txBody>
          </p:sp>
        </p:grpSp>
        <p:pic>
          <p:nvPicPr>
            <p:cNvPr id="4" name="Picture 3"/>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838017">
              <a:off x="-47328" y="222762"/>
              <a:ext cx="2043505" cy="2376168"/>
            </a:xfrm>
            <a:prstGeom prst="rect">
              <a:avLst/>
            </a:prstGeom>
          </p:spPr>
        </p:pic>
      </p:grpSp>
      <p:grpSp>
        <p:nvGrpSpPr>
          <p:cNvPr id="9" name="Group 8"/>
          <p:cNvGrpSpPr/>
          <p:nvPr/>
        </p:nvGrpSpPr>
        <p:grpSpPr>
          <a:xfrm>
            <a:off x="5946054" y="272340"/>
            <a:ext cx="6081703" cy="1107996"/>
            <a:chOff x="3462226" y="967067"/>
            <a:chExt cx="4962500" cy="1107996"/>
          </a:xfrm>
        </p:grpSpPr>
        <p:sp>
          <p:nvSpPr>
            <p:cNvPr id="10" name="TextBox 9"/>
            <p:cNvSpPr txBox="1"/>
            <p:nvPr/>
          </p:nvSpPr>
          <p:spPr>
            <a:xfrm>
              <a:off x="3462226" y="967067"/>
              <a:ext cx="4962500" cy="1107996"/>
            </a:xfrm>
            <a:prstGeom prst="rect">
              <a:avLst/>
            </a:prstGeom>
            <a:noFill/>
          </p:spPr>
          <p:txBody>
            <a:bodyPr wrap="square" rtlCol="0">
              <a:spAutoFit/>
            </a:bodyPr>
            <a:lstStyle/>
            <a:p>
              <a:r>
                <a:rPr lang="en-US" sz="6600">
                  <a:solidFill>
                    <a:srgbClr val="0070C0"/>
                  </a:solidFill>
                  <a:latin typeface="MusiQwik" panose="02000000000000000000" pitchFamily="2" charset="0"/>
                </a:rPr>
                <a:t>&amp;=====================!</a:t>
              </a:r>
            </a:p>
          </p:txBody>
        </p:sp>
        <p:sp>
          <p:nvSpPr>
            <p:cNvPr id="11" name="TextBox 10"/>
            <p:cNvSpPr txBox="1"/>
            <p:nvPr/>
          </p:nvSpPr>
          <p:spPr>
            <a:xfrm>
              <a:off x="3810735" y="1060372"/>
              <a:ext cx="4265482" cy="584775"/>
            </a:xfrm>
            <a:prstGeom prst="rect">
              <a:avLst/>
            </a:prstGeom>
            <a:noFill/>
          </p:spPr>
          <p:txBody>
            <a:bodyPr wrap="square" rtlCol="0">
              <a:spAutoFit/>
            </a:bodyPr>
            <a:lstStyle/>
            <a:p>
              <a:pPr algn="ctr"/>
              <a:r>
                <a:rPr lang="en-US" sz="3200" b="1" dirty="0" err="1">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Hát</a:t>
              </a:r>
              <a:r>
                <a:rPr lang="en-US" sz="3200" b="1" dirty="0">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sz="3200" b="1" dirty="0" err="1">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Vào</a:t>
              </a:r>
              <a:r>
                <a:rPr lang="en-US" sz="3200" b="1" dirty="0">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sz="3200" b="1" dirty="0" err="1">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rừng</a:t>
              </a:r>
              <a:r>
                <a:rPr lang="en-US" sz="3200" b="1" dirty="0">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sz="3200" b="1" dirty="0" err="1">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hoa</a:t>
              </a:r>
              <a:endParaRPr lang="en-US" sz="3200" b="1" dirty="0">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endParaRPr>
            </a:p>
          </p:txBody>
        </p:sp>
      </p:grpSp>
      <p:grpSp>
        <p:nvGrpSpPr>
          <p:cNvPr id="12" name="Group 11"/>
          <p:cNvGrpSpPr/>
          <p:nvPr/>
        </p:nvGrpSpPr>
        <p:grpSpPr>
          <a:xfrm>
            <a:off x="5982439" y="1025085"/>
            <a:ext cx="6207716" cy="4502259"/>
            <a:chOff x="3996933" y="1649886"/>
            <a:chExt cx="6134801" cy="4393641"/>
          </a:xfrm>
        </p:grpSpPr>
        <p:grpSp>
          <p:nvGrpSpPr>
            <p:cNvPr id="13" name="Group 12"/>
            <p:cNvGrpSpPr/>
            <p:nvPr/>
          </p:nvGrpSpPr>
          <p:grpSpPr>
            <a:xfrm>
              <a:off x="3996933" y="2458550"/>
              <a:ext cx="5852830" cy="3584977"/>
              <a:chOff x="1111245" y="1438272"/>
              <a:chExt cx="5852830" cy="3584977"/>
            </a:xfrm>
          </p:grpSpPr>
          <p:pic>
            <p:nvPicPr>
              <p:cNvPr id="17" name="Picture 16" descr="Screen Clipping"/>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1245" y="1438272"/>
                <a:ext cx="5852830" cy="3357748"/>
              </a:xfrm>
              <a:prstGeom prst="rect">
                <a:avLst/>
              </a:prstGeom>
            </p:spPr>
          </p:pic>
          <p:grpSp>
            <p:nvGrpSpPr>
              <p:cNvPr id="18" name="Group 17"/>
              <p:cNvGrpSpPr/>
              <p:nvPr/>
            </p:nvGrpSpPr>
            <p:grpSpPr>
              <a:xfrm>
                <a:off x="1644586" y="2197100"/>
                <a:ext cx="4485793" cy="178978"/>
                <a:chOff x="1869588" y="1858571"/>
                <a:chExt cx="6617561" cy="321035"/>
              </a:xfrm>
            </p:grpSpPr>
            <p:pic>
              <p:nvPicPr>
                <p:cNvPr id="48" name="Picture 4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69588" y="1880876"/>
                  <a:ext cx="298730" cy="249958"/>
                </a:xfrm>
                <a:prstGeom prst="rect">
                  <a:avLst/>
                </a:prstGeom>
              </p:spPr>
            </p:pic>
            <p:pic>
              <p:nvPicPr>
                <p:cNvPr id="49" name="Picture 4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83852" y="1870203"/>
                  <a:ext cx="438951" cy="298728"/>
                </a:xfrm>
                <a:prstGeom prst="rect">
                  <a:avLst/>
                </a:prstGeom>
              </p:spPr>
            </p:pic>
            <p:pic>
              <p:nvPicPr>
                <p:cNvPr id="50" name="Picture 4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36170" y="1893575"/>
                  <a:ext cx="298730" cy="249957"/>
                </a:xfrm>
                <a:prstGeom prst="rect">
                  <a:avLst/>
                </a:prstGeom>
              </p:spPr>
            </p:pic>
            <p:pic>
              <p:nvPicPr>
                <p:cNvPr id="51" name="Picture 5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71707" y="1880878"/>
                  <a:ext cx="438951" cy="298728"/>
                </a:xfrm>
                <a:prstGeom prst="rect">
                  <a:avLst/>
                </a:prstGeom>
              </p:spPr>
            </p:pic>
            <p:pic>
              <p:nvPicPr>
                <p:cNvPr id="52" name="Picture 5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23396" y="1895604"/>
                  <a:ext cx="298730" cy="249957"/>
                </a:xfrm>
                <a:prstGeom prst="rect">
                  <a:avLst/>
                </a:prstGeom>
              </p:spPr>
            </p:pic>
            <p:pic>
              <p:nvPicPr>
                <p:cNvPr id="53" name="Picture 5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48198" y="1858571"/>
                  <a:ext cx="438951" cy="298728"/>
                </a:xfrm>
                <a:prstGeom prst="rect">
                  <a:avLst/>
                </a:prstGeom>
              </p:spPr>
            </p:pic>
          </p:grpSp>
          <p:grpSp>
            <p:nvGrpSpPr>
              <p:cNvPr id="19" name="Group 18"/>
              <p:cNvGrpSpPr/>
              <p:nvPr/>
            </p:nvGrpSpPr>
            <p:grpSpPr>
              <a:xfrm>
                <a:off x="1559029" y="3070338"/>
                <a:ext cx="4836442" cy="172492"/>
                <a:chOff x="1850853" y="1870204"/>
                <a:chExt cx="7134852" cy="309402"/>
              </a:xfrm>
            </p:grpSpPr>
            <p:pic>
              <p:nvPicPr>
                <p:cNvPr id="40" name="Picture 3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50853" y="1880877"/>
                  <a:ext cx="298731" cy="249958"/>
                </a:xfrm>
                <a:prstGeom prst="rect">
                  <a:avLst/>
                </a:prstGeom>
              </p:spPr>
            </p:pic>
            <p:pic>
              <p:nvPicPr>
                <p:cNvPr id="41" name="Picture 4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57920" y="1870204"/>
                  <a:ext cx="438951" cy="298729"/>
                </a:xfrm>
                <a:prstGeom prst="rect">
                  <a:avLst/>
                </a:prstGeom>
              </p:spPr>
            </p:pic>
            <p:pic>
              <p:nvPicPr>
                <p:cNvPr id="42" name="Picture 4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98074" y="1893576"/>
                  <a:ext cx="298729" cy="249958"/>
                </a:xfrm>
                <a:prstGeom prst="rect">
                  <a:avLst/>
                </a:prstGeom>
              </p:spPr>
            </p:pic>
            <p:pic>
              <p:nvPicPr>
                <p:cNvPr id="43" name="Picture 4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58813" y="1880877"/>
                  <a:ext cx="438951" cy="298729"/>
                </a:xfrm>
                <a:prstGeom prst="rect">
                  <a:avLst/>
                </a:prstGeom>
              </p:spPr>
            </p:pic>
            <p:pic>
              <p:nvPicPr>
                <p:cNvPr id="44" name="Picture 4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37064" y="1895605"/>
                  <a:ext cx="298729" cy="249958"/>
                </a:xfrm>
                <a:prstGeom prst="rect">
                  <a:avLst/>
                </a:prstGeom>
              </p:spPr>
            </p:pic>
            <p:pic>
              <p:nvPicPr>
                <p:cNvPr id="45" name="Picture 4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46754" y="1875149"/>
                  <a:ext cx="438951" cy="298729"/>
                </a:xfrm>
                <a:prstGeom prst="rect">
                  <a:avLst/>
                </a:prstGeom>
              </p:spPr>
            </p:pic>
            <p:pic>
              <p:nvPicPr>
                <p:cNvPr id="46" name="Picture 4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65856" y="1892112"/>
                  <a:ext cx="298729" cy="249958"/>
                </a:xfrm>
                <a:prstGeom prst="rect">
                  <a:avLst/>
                </a:prstGeom>
              </p:spPr>
            </p:pic>
            <p:pic>
              <p:nvPicPr>
                <p:cNvPr id="47" name="Picture 4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26280" y="1876839"/>
                  <a:ext cx="438951" cy="298729"/>
                </a:xfrm>
                <a:prstGeom prst="rect">
                  <a:avLst/>
                </a:prstGeom>
              </p:spPr>
            </p:pic>
          </p:grpSp>
          <p:grpSp>
            <p:nvGrpSpPr>
              <p:cNvPr id="20" name="Group 19"/>
              <p:cNvGrpSpPr/>
              <p:nvPr/>
            </p:nvGrpSpPr>
            <p:grpSpPr>
              <a:xfrm>
                <a:off x="1562345" y="3940193"/>
                <a:ext cx="4706508" cy="175439"/>
                <a:chOff x="1869588" y="1870204"/>
                <a:chExt cx="6943164" cy="314687"/>
              </a:xfrm>
            </p:grpSpPr>
            <p:pic>
              <p:nvPicPr>
                <p:cNvPr id="32" name="Picture 3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69588" y="1880876"/>
                  <a:ext cx="298730" cy="249958"/>
                </a:xfrm>
                <a:prstGeom prst="rect">
                  <a:avLst/>
                </a:prstGeom>
              </p:spPr>
            </p:pic>
            <p:pic>
              <p:nvPicPr>
                <p:cNvPr id="33" name="Picture 3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44759" y="1870204"/>
                  <a:ext cx="438949" cy="298730"/>
                </a:xfrm>
                <a:prstGeom prst="rect">
                  <a:avLst/>
                </a:prstGeom>
              </p:spPr>
            </p:pic>
            <p:pic>
              <p:nvPicPr>
                <p:cNvPr id="34" name="Picture 3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34956" y="1893576"/>
                  <a:ext cx="298731" cy="249959"/>
                </a:xfrm>
                <a:prstGeom prst="rect">
                  <a:avLst/>
                </a:prstGeom>
              </p:spPr>
            </p:pic>
            <p:pic>
              <p:nvPicPr>
                <p:cNvPr id="35" name="Picture 3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64284" y="1880877"/>
                  <a:ext cx="438949" cy="298730"/>
                </a:xfrm>
                <a:prstGeom prst="rect">
                  <a:avLst/>
                </a:prstGeom>
              </p:spPr>
            </p:pic>
            <p:pic>
              <p:nvPicPr>
                <p:cNvPr id="36" name="Picture 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32172" y="1895605"/>
                  <a:ext cx="298731" cy="249959"/>
                </a:xfrm>
                <a:prstGeom prst="rect">
                  <a:avLst/>
                </a:prstGeom>
              </p:spPr>
            </p:pic>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73803" y="1886161"/>
                  <a:ext cx="438949" cy="298730"/>
                </a:xfrm>
                <a:prstGeom prst="rect">
                  <a:avLst/>
                </a:prstGeom>
              </p:spPr>
            </p:pic>
            <p:pic>
              <p:nvPicPr>
                <p:cNvPr id="38" name="Picture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53120" y="1892112"/>
                  <a:ext cx="298730" cy="249959"/>
                </a:xfrm>
                <a:prstGeom prst="rect">
                  <a:avLst/>
                </a:prstGeom>
              </p:spPr>
            </p:pic>
            <p:pic>
              <p:nvPicPr>
                <p:cNvPr id="39" name="Picture 3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78715" y="1876839"/>
                  <a:ext cx="438949" cy="298730"/>
                </a:xfrm>
                <a:prstGeom prst="rect">
                  <a:avLst/>
                </a:prstGeom>
              </p:spPr>
            </p:pic>
          </p:grpSp>
          <p:grpSp>
            <p:nvGrpSpPr>
              <p:cNvPr id="21" name="Group 20"/>
              <p:cNvGrpSpPr/>
              <p:nvPr/>
            </p:nvGrpSpPr>
            <p:grpSpPr>
              <a:xfrm>
                <a:off x="1544402" y="4839528"/>
                <a:ext cx="5406566" cy="183721"/>
                <a:chOff x="1869588" y="1876839"/>
                <a:chExt cx="7975907" cy="329544"/>
              </a:xfrm>
            </p:grpSpPr>
            <p:pic>
              <p:nvPicPr>
                <p:cNvPr id="22" name="Picture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69588" y="1880876"/>
                  <a:ext cx="298730" cy="249958"/>
                </a:xfrm>
                <a:prstGeom prst="rect">
                  <a:avLst/>
                </a:prstGeom>
              </p:spPr>
            </p:pic>
            <p:pic>
              <p:nvPicPr>
                <p:cNvPr id="23" name="Pictur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15945" y="1883268"/>
                  <a:ext cx="438949" cy="298730"/>
                </a:xfrm>
                <a:prstGeom prst="rect">
                  <a:avLst/>
                </a:prstGeom>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21932" y="1907653"/>
                  <a:ext cx="298730" cy="249958"/>
                </a:xfrm>
                <a:prstGeom prst="rect">
                  <a:avLst/>
                </a:prstGeom>
              </p:spPr>
            </p:pic>
            <p:pic>
              <p:nvPicPr>
                <p:cNvPr id="25" name="Picture 2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67163" y="1880635"/>
                  <a:ext cx="438949" cy="298730"/>
                </a:xfrm>
                <a:prstGeom prst="rect">
                  <a:avLst/>
                </a:prstGeom>
              </p:spPr>
            </p:pic>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27211" y="1883268"/>
                  <a:ext cx="298730" cy="249958"/>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9592" y="1907653"/>
                  <a:ext cx="438949" cy="298730"/>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31150" y="1918240"/>
                  <a:ext cx="298731" cy="249958"/>
                </a:xfrm>
                <a:prstGeom prst="rect">
                  <a:avLst/>
                </a:prstGeom>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84017" y="1876839"/>
                  <a:ext cx="438950" cy="298730"/>
                </a:xfrm>
                <a:prstGeom prst="rect">
                  <a:avLst/>
                </a:prstGeom>
              </p:spPr>
            </p:pic>
            <p:pic>
              <p:nvPicPr>
                <p:cNvPr id="30" name="Picture 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59372" y="1922034"/>
                  <a:ext cx="298730" cy="249958"/>
                </a:xfrm>
                <a:prstGeom prst="rect">
                  <a:avLst/>
                </a:prstGeom>
              </p:spPr>
            </p:pic>
            <p:pic>
              <p:nvPicPr>
                <p:cNvPr id="31" name="Picture 3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06546" y="1883268"/>
                  <a:ext cx="438949" cy="298730"/>
                </a:xfrm>
                <a:prstGeom prst="rect">
                  <a:avLst/>
                </a:prstGeom>
              </p:spPr>
            </p:pic>
          </p:grpSp>
        </p:grpSp>
        <p:sp>
          <p:nvSpPr>
            <p:cNvPr id="14" name="TextBox 13"/>
            <p:cNvSpPr txBox="1"/>
            <p:nvPr/>
          </p:nvSpPr>
          <p:spPr>
            <a:xfrm>
              <a:off x="5695646" y="1649886"/>
              <a:ext cx="2687345" cy="584775"/>
            </a:xfrm>
            <a:prstGeom prst="rect">
              <a:avLst/>
            </a:prstGeom>
            <a:noFill/>
          </p:spPr>
          <p:txBody>
            <a:bodyPr wrap="square" rtlCol="0">
              <a:spAutoFit/>
            </a:bodyPr>
            <a:lstStyle/>
            <a:p>
              <a:r>
                <a:rPr lang="en-US" sz="3200" dirty="0" err="1">
                  <a:latin typeface=".VnAristote" panose="020B7200000000000000" pitchFamily="34" charset="0"/>
                </a:rPr>
                <a:t>Vào</a:t>
              </a:r>
              <a:r>
                <a:rPr lang="en-US" sz="3200" dirty="0">
                  <a:latin typeface=".VnAristote" panose="020B7200000000000000" pitchFamily="34" charset="0"/>
                </a:rPr>
                <a:t> </a:t>
              </a:r>
              <a:r>
                <a:rPr lang="en-US" sz="3200" dirty="0" err="1">
                  <a:latin typeface=".VnAristote" panose="020B7200000000000000" pitchFamily="34" charset="0"/>
                </a:rPr>
                <a:t>rừng</a:t>
              </a:r>
              <a:r>
                <a:rPr lang="en-US" sz="3200" dirty="0">
                  <a:latin typeface=".VnAristote" panose="020B7200000000000000" pitchFamily="34" charset="0"/>
                </a:rPr>
                <a:t> </a:t>
              </a:r>
              <a:r>
                <a:rPr lang="en-US" sz="3200" dirty="0" err="1">
                  <a:latin typeface=".VnAristote" panose="020B7200000000000000" pitchFamily="34" charset="0"/>
                </a:rPr>
                <a:t>hoa</a:t>
              </a:r>
              <a:endParaRPr lang="en-US" sz="3200" dirty="0">
                <a:latin typeface=".VnAristote" panose="020B7200000000000000" pitchFamily="34" charset="0"/>
              </a:endParaRPr>
            </a:p>
          </p:txBody>
        </p:sp>
        <p:sp>
          <p:nvSpPr>
            <p:cNvPr id="15" name="TextBox 14"/>
            <p:cNvSpPr txBox="1"/>
            <p:nvPr/>
          </p:nvSpPr>
          <p:spPr>
            <a:xfrm>
              <a:off x="7849888" y="2188989"/>
              <a:ext cx="2281846" cy="338554"/>
            </a:xfrm>
            <a:prstGeom prst="rect">
              <a:avLst/>
            </a:prstGeom>
            <a:noFill/>
          </p:spPr>
          <p:txBody>
            <a:bodyPr wrap="square" rtlCol="0">
              <a:spAutoFit/>
            </a:bodyPr>
            <a:lstStyle/>
            <a:p>
              <a:r>
                <a:rPr lang="en-US" sz="1600" i="1"/>
                <a:t>Nhạc và lời: Việt Anh</a:t>
              </a:r>
            </a:p>
          </p:txBody>
        </p:sp>
        <p:sp>
          <p:nvSpPr>
            <p:cNvPr id="16" name="TextBox 15"/>
            <p:cNvSpPr txBox="1"/>
            <p:nvPr/>
          </p:nvSpPr>
          <p:spPr>
            <a:xfrm>
              <a:off x="4475303" y="2254561"/>
              <a:ext cx="941124" cy="338554"/>
            </a:xfrm>
            <a:prstGeom prst="rect">
              <a:avLst/>
            </a:prstGeom>
            <a:noFill/>
          </p:spPr>
          <p:txBody>
            <a:bodyPr wrap="square" rtlCol="0">
              <a:spAutoFit/>
            </a:bodyPr>
            <a:lstStyle/>
            <a:p>
              <a:r>
                <a:rPr lang="en-US" sz="1600" i="1"/>
                <a:t>Vừa phải</a:t>
              </a:r>
            </a:p>
          </p:txBody>
        </p:sp>
      </p:grpSp>
      <p:pic>
        <p:nvPicPr>
          <p:cNvPr id="54" name="Picture 53"/>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43623" y="1853740"/>
            <a:ext cx="3572220" cy="2514489"/>
          </a:xfrm>
          <a:prstGeom prst="rect">
            <a:avLst/>
          </a:prstGeom>
        </p:spPr>
      </p:pic>
      <p:pic>
        <p:nvPicPr>
          <p:cNvPr id="55" name="Picture 54"/>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0" y="4837510"/>
            <a:ext cx="1839265" cy="2020490"/>
          </a:xfrm>
          <a:prstGeom prst="rect">
            <a:avLst/>
          </a:prstGeom>
        </p:spPr>
      </p:pic>
      <p:grpSp>
        <p:nvGrpSpPr>
          <p:cNvPr id="56" name="Group 55"/>
          <p:cNvGrpSpPr/>
          <p:nvPr/>
        </p:nvGrpSpPr>
        <p:grpSpPr>
          <a:xfrm rot="5400000">
            <a:off x="2649860" y="4169180"/>
            <a:ext cx="1083220" cy="2761059"/>
            <a:chOff x="3507272" y="3056874"/>
            <a:chExt cx="1083220" cy="2761059"/>
          </a:xfrm>
          <a:solidFill>
            <a:schemeClr val="bg1">
              <a:alpha val="4000"/>
            </a:schemeClr>
          </a:solidFill>
        </p:grpSpPr>
        <p:sp>
          <p:nvSpPr>
            <p:cNvPr id="57" name="Rounded Rectangular Callout 56"/>
            <p:cNvSpPr/>
            <p:nvPr/>
          </p:nvSpPr>
          <p:spPr>
            <a:xfrm>
              <a:off x="3507272" y="3056874"/>
              <a:ext cx="1083220" cy="2761059"/>
            </a:xfrm>
            <a:prstGeom prst="wedgeRoundRectCallout">
              <a:avLst/>
            </a:prstGeom>
            <a:solidFill>
              <a:schemeClr val="bg1">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rot="16200000">
              <a:off x="2687634" y="4083461"/>
              <a:ext cx="2666978" cy="707886"/>
            </a:xfrm>
            <a:prstGeom prst="rect">
              <a:avLst/>
            </a:prstGeom>
            <a:grpFill/>
          </p:spPr>
          <p:txBody>
            <a:bodyPr wrap="square">
              <a:spAutoFit/>
            </a:bodyPr>
            <a:lstStyle/>
            <a:p>
              <a:pPr algn="ctr"/>
              <a:r>
                <a:rPr lang="en-US" sz="2400">
                  <a:solidFill>
                    <a:srgbClr val="7030A0"/>
                  </a:solidFill>
                  <a:latin typeface="Tahoma" panose="020B0604030504040204" pitchFamily="34" charset="0"/>
                  <a:ea typeface="Tahoma" panose="020B0604030504040204" pitchFamily="34" charset="0"/>
                  <a:cs typeface="Tahoma" panose="020B0604030504040204" pitchFamily="34" charset="0"/>
                </a:rPr>
                <a:t>Thi hát âm “La”</a:t>
              </a:r>
            </a:p>
            <a:p>
              <a:pPr algn="ctr"/>
              <a:r>
                <a:rPr lang="en-US" sz="1600" i="1">
                  <a:solidFill>
                    <a:srgbClr val="7030A0"/>
                  </a:solidFill>
                  <a:latin typeface="Tahoma" panose="020B0604030504040204" pitchFamily="34" charset="0"/>
                  <a:ea typeface="Tahoma" panose="020B0604030504040204" pitchFamily="34" charset="0"/>
                  <a:cs typeface="Tahoma" panose="020B0604030504040204" pitchFamily="34" charset="0"/>
                </a:rPr>
                <a:t>(Lần lượt theo tổ, dãy, bàn)</a:t>
              </a:r>
            </a:p>
          </p:txBody>
        </p:sp>
      </p:grpSp>
      <p:pic>
        <p:nvPicPr>
          <p:cNvPr id="59" name="s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830181" y="4831435"/>
            <a:ext cx="609600" cy="609600"/>
          </a:xfrm>
          <a:prstGeom prst="rect">
            <a:avLst/>
          </a:prstGeom>
        </p:spPr>
      </p:pic>
      <p:pic>
        <p:nvPicPr>
          <p:cNvPr id="60" name="la">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4835710" y="5599441"/>
            <a:ext cx="609600" cy="609600"/>
          </a:xfrm>
          <a:prstGeom prst="rect">
            <a:avLst/>
          </a:prstGeom>
        </p:spPr>
      </p:pic>
    </p:spTree>
    <p:extLst>
      <p:ext uri="{BB962C8B-B14F-4D97-AF65-F5344CB8AC3E}">
        <p14:creationId xmlns:p14="http://schemas.microsoft.com/office/powerpoint/2010/main" val="153614895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7" fill="hold"/>
                                        <p:tgtEl>
                                          <p:spTgt spid="59"/>
                                        </p:tgtEl>
                                      </p:cBhvr>
                                    </p:cmd>
                                  </p:childTnLst>
                                </p:cTn>
                              </p:par>
                            </p:childTnLst>
                          </p:cTn>
                        </p:par>
                      </p:childTnLst>
                    </p:cTn>
                  </p:par>
                </p:childTnLst>
              </p:cTn>
              <p:nextCondLst>
                <p:cond evt="onClick" delay="0">
                  <p:tgtEl>
                    <p:spTgt spid="59"/>
                  </p:tgtEl>
                </p:cond>
              </p:nextCondLst>
            </p:seq>
            <p:audio>
              <p:cMediaNode vol="80000">
                <p:cTn id="7" fill="hold" display="0">
                  <p:stCondLst>
                    <p:cond delay="indefinite"/>
                  </p:stCondLst>
                  <p:endCondLst>
                    <p:cond evt="onStopAudio" delay="0">
                      <p:tgtEl>
                        <p:sldTgt/>
                      </p:tgtEl>
                    </p:cond>
                  </p:endCondLst>
                </p:cTn>
                <p:tgtEl>
                  <p:spTgt spid="59"/>
                </p:tgtEl>
              </p:cMediaNode>
            </p:audio>
            <p:seq concurrent="1" nextAc="seek">
              <p:cTn id="8" restart="whenNotActive" fill="hold" evtFilter="cancelBubble" nodeType="interactiveSeq">
                <p:stCondLst>
                  <p:cond evt="onClick" delay="0">
                    <p:tgtEl>
                      <p:spTgt spid="60"/>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213" fill="hold"/>
                                        <p:tgtEl>
                                          <p:spTgt spid="60"/>
                                        </p:tgtEl>
                                      </p:cBhvr>
                                    </p:cmd>
                                  </p:childTnLst>
                                </p:cTn>
                              </p:par>
                            </p:childTnLst>
                          </p:cTn>
                        </p:par>
                      </p:childTnLst>
                    </p:cTn>
                  </p:par>
                </p:childTnLst>
              </p:cTn>
              <p:nextCondLst>
                <p:cond evt="onClick" delay="0">
                  <p:tgtEl>
                    <p:spTgt spid="60"/>
                  </p:tgtEl>
                </p:cond>
              </p:nextCondLst>
            </p:seq>
            <p:audio>
              <p:cMediaNode vol="80000">
                <p:cTn id="13" fill="hold" display="0">
                  <p:stCondLst>
                    <p:cond delay="indefinite"/>
                  </p:stCondLst>
                  <p:endCondLst>
                    <p:cond evt="onStopAudio" delay="0">
                      <p:tgtEl>
                        <p:sldTgt/>
                      </p:tgtEl>
                    </p:cond>
                  </p:endCondLst>
                </p:cTn>
                <p:tgtEl>
                  <p:spTgt spid="6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4704" y="18901"/>
            <a:ext cx="2043505" cy="4680867"/>
            <a:chOff x="-47328" y="222762"/>
            <a:chExt cx="2043505" cy="4680867"/>
          </a:xfrm>
        </p:grpSpPr>
        <p:grpSp>
          <p:nvGrpSpPr>
            <p:cNvPr id="7" name="Group 6"/>
            <p:cNvGrpSpPr/>
            <p:nvPr/>
          </p:nvGrpSpPr>
          <p:grpSpPr>
            <a:xfrm>
              <a:off x="-740" y="2348880"/>
              <a:ext cx="1885027" cy="2554749"/>
              <a:chOff x="344700" y="1772816"/>
              <a:chExt cx="1885027" cy="2554749"/>
            </a:xfrm>
          </p:grpSpPr>
          <p:grpSp>
            <p:nvGrpSpPr>
              <p:cNvPr id="9" name="Group 8"/>
              <p:cNvGrpSpPr/>
              <p:nvPr/>
            </p:nvGrpSpPr>
            <p:grpSpPr>
              <a:xfrm>
                <a:off x="344700" y="1772816"/>
                <a:ext cx="1885027" cy="2554749"/>
                <a:chOff x="366308" y="1613838"/>
                <a:chExt cx="1885027" cy="2554749"/>
              </a:xfrm>
            </p:grpSpPr>
            <p:sp>
              <p:nvSpPr>
                <p:cNvPr id="11" name="Oval 10"/>
                <p:cNvSpPr/>
                <p:nvPr/>
              </p:nvSpPr>
              <p:spPr>
                <a:xfrm>
                  <a:off x="366308" y="2278881"/>
                  <a:ext cx="1885027" cy="1889706"/>
                </a:xfrm>
                <a:prstGeom prst="ellipse">
                  <a:avLst/>
                </a:prstGeom>
                <a:solidFill>
                  <a:srgbClr val="FFFF00"/>
                </a:solidFill>
                <a:ln>
                  <a:solidFill>
                    <a:srgbClr val="00B050"/>
                  </a:solidFill>
                </a:ln>
                <a:effectLst>
                  <a:glow rad="228600">
                    <a:schemeClr val="accent6">
                      <a:satMod val="175000"/>
                      <a:alpha val="40000"/>
                    </a:schemeClr>
                  </a:glo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12" name="Freeform 11"/>
                <p:cNvSpPr/>
                <p:nvPr/>
              </p:nvSpPr>
              <p:spPr>
                <a:xfrm>
                  <a:off x="1370956" y="1613838"/>
                  <a:ext cx="45719" cy="768752"/>
                </a:xfrm>
                <a:custGeom>
                  <a:avLst/>
                  <a:gdLst>
                    <a:gd name="connsiteX0" fmla="*/ 1238 w 14116"/>
                    <a:gd name="connsiteY0" fmla="*/ 0 h 1294998"/>
                    <a:gd name="connsiteX1" fmla="*/ 1238 w 14116"/>
                    <a:gd name="connsiteY1" fmla="*/ 1133341 h 1294998"/>
                    <a:gd name="connsiteX2" fmla="*/ 14116 w 14116"/>
                    <a:gd name="connsiteY2" fmla="*/ 1262129 h 1294998"/>
                  </a:gdLst>
                  <a:ahLst/>
                  <a:cxnLst>
                    <a:cxn ang="0">
                      <a:pos x="connsiteX0" y="connsiteY0"/>
                    </a:cxn>
                    <a:cxn ang="0">
                      <a:pos x="connsiteX1" y="connsiteY1"/>
                    </a:cxn>
                    <a:cxn ang="0">
                      <a:pos x="connsiteX2" y="connsiteY2"/>
                    </a:cxn>
                  </a:cxnLst>
                  <a:rect l="l" t="t" r="r" b="b"/>
                  <a:pathLst>
                    <a:path w="14116" h="1294998">
                      <a:moveTo>
                        <a:pt x="1238" y="0"/>
                      </a:moveTo>
                      <a:cubicBezTo>
                        <a:pt x="165" y="461493"/>
                        <a:pt x="-908" y="922986"/>
                        <a:pt x="1238" y="1133341"/>
                      </a:cubicBezTo>
                      <a:cubicBezTo>
                        <a:pt x="3384" y="1343696"/>
                        <a:pt x="8750" y="1302912"/>
                        <a:pt x="14116" y="1262129"/>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418130" y="2712243"/>
                <a:ext cx="1654062" cy="1200329"/>
              </a:xfrm>
              <a:prstGeom prst="rect">
                <a:avLst/>
              </a:prstGeom>
            </p:spPr>
            <p:txBody>
              <a:bodyPr wrap="square">
                <a:spAutoFit/>
              </a:bodyPr>
              <a:lstStyle/>
              <a:p>
                <a:pPr algn="ctr"/>
                <a:r>
                  <a:rPr lang="en-US" sz="2400" b="1">
                    <a:solidFill>
                      <a:srgbClr val="7030A0"/>
                    </a:solidFill>
                    <a:latin typeface="Tahoma" panose="020B0604030504040204" pitchFamily="34" charset="0"/>
                    <a:ea typeface="Tahoma" panose="020B0604030504040204" pitchFamily="34" charset="0"/>
                    <a:cs typeface="Tahoma" panose="020B0604030504040204" pitchFamily="34" charset="0"/>
                  </a:rPr>
                  <a:t>Giới thiệu bài hát</a:t>
                </a:r>
              </a:p>
            </p:txBody>
          </p:sp>
        </p:grpSp>
        <p:pic>
          <p:nvPicPr>
            <p:cNvPr id="8" name="Picture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838017">
              <a:off x="-47328" y="222762"/>
              <a:ext cx="2043505" cy="2376168"/>
            </a:xfrm>
            <a:prstGeom prst="rect">
              <a:avLst/>
            </a:prstGeom>
          </p:spPr>
        </p:pic>
      </p:grpSp>
      <p:grpSp>
        <p:nvGrpSpPr>
          <p:cNvPr id="47" name="Group 46"/>
          <p:cNvGrpSpPr/>
          <p:nvPr/>
        </p:nvGrpSpPr>
        <p:grpSpPr>
          <a:xfrm>
            <a:off x="6636875" y="178332"/>
            <a:ext cx="4962500" cy="1107996"/>
            <a:chOff x="3462226" y="967067"/>
            <a:chExt cx="4962500" cy="1107996"/>
          </a:xfrm>
        </p:grpSpPr>
        <p:sp>
          <p:nvSpPr>
            <p:cNvPr id="44" name="TextBox 43"/>
            <p:cNvSpPr txBox="1"/>
            <p:nvPr/>
          </p:nvSpPr>
          <p:spPr>
            <a:xfrm>
              <a:off x="3462226" y="967067"/>
              <a:ext cx="4962500" cy="1107996"/>
            </a:xfrm>
            <a:prstGeom prst="rect">
              <a:avLst/>
            </a:prstGeom>
            <a:noFill/>
          </p:spPr>
          <p:txBody>
            <a:bodyPr wrap="square" rtlCol="0">
              <a:spAutoFit/>
            </a:bodyPr>
            <a:lstStyle/>
            <a:p>
              <a:r>
                <a:rPr lang="en-US" sz="6600">
                  <a:solidFill>
                    <a:srgbClr val="0070C0"/>
                  </a:solidFill>
                  <a:latin typeface="MusiQwik" panose="02000000000000000000" pitchFamily="2" charset="0"/>
                </a:rPr>
                <a:t>&amp;=====================!</a:t>
              </a:r>
            </a:p>
          </p:txBody>
        </p:sp>
        <p:sp>
          <p:nvSpPr>
            <p:cNvPr id="46" name="TextBox 45"/>
            <p:cNvSpPr txBox="1"/>
            <p:nvPr/>
          </p:nvSpPr>
          <p:spPr>
            <a:xfrm>
              <a:off x="3810735" y="1060372"/>
              <a:ext cx="4265482" cy="584775"/>
            </a:xfrm>
            <a:prstGeom prst="rect">
              <a:avLst/>
            </a:prstGeom>
            <a:noFill/>
          </p:spPr>
          <p:txBody>
            <a:bodyPr wrap="square" rtlCol="0">
              <a:spAutoFit/>
            </a:bodyPr>
            <a:lstStyle/>
            <a:p>
              <a:pPr algn="ctr"/>
              <a:r>
                <a:rPr lang="en-US" sz="3200" b="1">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Hát: Vào rừng hoa</a:t>
              </a:r>
            </a:p>
          </p:txBody>
        </p:sp>
      </p:grpSp>
      <p:grpSp>
        <p:nvGrpSpPr>
          <p:cNvPr id="214" name="Group 213"/>
          <p:cNvGrpSpPr/>
          <p:nvPr/>
        </p:nvGrpSpPr>
        <p:grpSpPr>
          <a:xfrm>
            <a:off x="6057199" y="1218002"/>
            <a:ext cx="6134801" cy="4295829"/>
            <a:chOff x="3996933" y="1747698"/>
            <a:chExt cx="6134801" cy="4295829"/>
          </a:xfrm>
        </p:grpSpPr>
        <p:grpSp>
          <p:nvGrpSpPr>
            <p:cNvPr id="173" name="Group 172"/>
            <p:cNvGrpSpPr/>
            <p:nvPr/>
          </p:nvGrpSpPr>
          <p:grpSpPr>
            <a:xfrm>
              <a:off x="3996933" y="2458550"/>
              <a:ext cx="5852830" cy="3584977"/>
              <a:chOff x="1111245" y="1438272"/>
              <a:chExt cx="5852830" cy="3584977"/>
            </a:xfrm>
          </p:grpSpPr>
          <p:pic>
            <p:nvPicPr>
              <p:cNvPr id="174" name="Picture 173" descr="Screen Clippi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1245" y="1438272"/>
                <a:ext cx="5852830" cy="3357748"/>
              </a:xfrm>
              <a:prstGeom prst="rect">
                <a:avLst/>
              </a:prstGeom>
            </p:spPr>
          </p:pic>
          <p:grpSp>
            <p:nvGrpSpPr>
              <p:cNvPr id="175" name="Group 174"/>
              <p:cNvGrpSpPr/>
              <p:nvPr/>
            </p:nvGrpSpPr>
            <p:grpSpPr>
              <a:xfrm>
                <a:off x="1644586" y="2197100"/>
                <a:ext cx="4485793" cy="178978"/>
                <a:chOff x="1869588" y="1858571"/>
                <a:chExt cx="6617561" cy="321035"/>
              </a:xfrm>
            </p:grpSpPr>
            <p:pic>
              <p:nvPicPr>
                <p:cNvPr id="205" name="Picture 20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9588" y="1880876"/>
                  <a:ext cx="298730" cy="249958"/>
                </a:xfrm>
                <a:prstGeom prst="rect">
                  <a:avLst/>
                </a:prstGeom>
              </p:spPr>
            </p:pic>
            <p:pic>
              <p:nvPicPr>
                <p:cNvPr id="206" name="Picture 20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83852" y="1870203"/>
                  <a:ext cx="438951" cy="298728"/>
                </a:xfrm>
                <a:prstGeom prst="rect">
                  <a:avLst/>
                </a:prstGeom>
              </p:spPr>
            </p:pic>
            <p:pic>
              <p:nvPicPr>
                <p:cNvPr id="207" name="Picture 20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6170" y="1893575"/>
                  <a:ext cx="298730" cy="249957"/>
                </a:xfrm>
                <a:prstGeom prst="rect">
                  <a:avLst/>
                </a:prstGeom>
              </p:spPr>
            </p:pic>
            <p:pic>
              <p:nvPicPr>
                <p:cNvPr id="208" name="Picture 20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71707" y="1880878"/>
                  <a:ext cx="438951" cy="298728"/>
                </a:xfrm>
                <a:prstGeom prst="rect">
                  <a:avLst/>
                </a:prstGeom>
              </p:spPr>
            </p:pic>
            <p:pic>
              <p:nvPicPr>
                <p:cNvPr id="209" name="Picture 20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3396" y="1895604"/>
                  <a:ext cx="298730" cy="249957"/>
                </a:xfrm>
                <a:prstGeom prst="rect">
                  <a:avLst/>
                </a:prstGeom>
              </p:spPr>
            </p:pic>
            <p:pic>
              <p:nvPicPr>
                <p:cNvPr id="210" name="Picture 20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48198" y="1858571"/>
                  <a:ext cx="438951" cy="298728"/>
                </a:xfrm>
                <a:prstGeom prst="rect">
                  <a:avLst/>
                </a:prstGeom>
              </p:spPr>
            </p:pic>
          </p:grpSp>
          <p:grpSp>
            <p:nvGrpSpPr>
              <p:cNvPr id="176" name="Group 175"/>
              <p:cNvGrpSpPr/>
              <p:nvPr/>
            </p:nvGrpSpPr>
            <p:grpSpPr>
              <a:xfrm>
                <a:off x="1559029" y="3070338"/>
                <a:ext cx="4836442" cy="172492"/>
                <a:chOff x="1850853" y="1870204"/>
                <a:chExt cx="7134852" cy="309402"/>
              </a:xfrm>
            </p:grpSpPr>
            <p:pic>
              <p:nvPicPr>
                <p:cNvPr id="197" name="Picture 19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50853" y="1880877"/>
                  <a:ext cx="298731" cy="249958"/>
                </a:xfrm>
                <a:prstGeom prst="rect">
                  <a:avLst/>
                </a:prstGeom>
              </p:spPr>
            </p:pic>
            <p:pic>
              <p:nvPicPr>
                <p:cNvPr id="198" name="Picture 19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7920" y="1870204"/>
                  <a:ext cx="438951" cy="298729"/>
                </a:xfrm>
                <a:prstGeom prst="rect">
                  <a:avLst/>
                </a:prstGeom>
              </p:spPr>
            </p:pic>
            <p:pic>
              <p:nvPicPr>
                <p:cNvPr id="199" name="Picture 19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8074" y="1893576"/>
                  <a:ext cx="298729" cy="249958"/>
                </a:xfrm>
                <a:prstGeom prst="rect">
                  <a:avLst/>
                </a:prstGeom>
              </p:spPr>
            </p:pic>
            <p:pic>
              <p:nvPicPr>
                <p:cNvPr id="200" name="Picture 19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8813" y="1880877"/>
                  <a:ext cx="438951" cy="298729"/>
                </a:xfrm>
                <a:prstGeom prst="rect">
                  <a:avLst/>
                </a:prstGeom>
              </p:spPr>
            </p:pic>
            <p:pic>
              <p:nvPicPr>
                <p:cNvPr id="201" name="Picture 2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7064" y="1895605"/>
                  <a:ext cx="298729" cy="249958"/>
                </a:xfrm>
                <a:prstGeom prst="rect">
                  <a:avLst/>
                </a:prstGeom>
              </p:spPr>
            </p:pic>
            <p:pic>
              <p:nvPicPr>
                <p:cNvPr id="202" name="Picture 20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46754" y="1875149"/>
                  <a:ext cx="438951" cy="298729"/>
                </a:xfrm>
                <a:prstGeom prst="rect">
                  <a:avLst/>
                </a:prstGeom>
              </p:spPr>
            </p:pic>
            <p:pic>
              <p:nvPicPr>
                <p:cNvPr id="203" name="Picture 20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5856" y="1892112"/>
                  <a:ext cx="298729" cy="249958"/>
                </a:xfrm>
                <a:prstGeom prst="rect">
                  <a:avLst/>
                </a:prstGeom>
              </p:spPr>
            </p:pic>
            <p:pic>
              <p:nvPicPr>
                <p:cNvPr id="204" name="Picture 20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6280" y="1876839"/>
                  <a:ext cx="438951" cy="298729"/>
                </a:xfrm>
                <a:prstGeom prst="rect">
                  <a:avLst/>
                </a:prstGeom>
              </p:spPr>
            </p:pic>
          </p:grpSp>
          <p:grpSp>
            <p:nvGrpSpPr>
              <p:cNvPr id="177" name="Group 176"/>
              <p:cNvGrpSpPr/>
              <p:nvPr/>
            </p:nvGrpSpPr>
            <p:grpSpPr>
              <a:xfrm>
                <a:off x="1562345" y="3940193"/>
                <a:ext cx="4706508" cy="175439"/>
                <a:chOff x="1869588" y="1870204"/>
                <a:chExt cx="6943164" cy="314687"/>
              </a:xfrm>
            </p:grpSpPr>
            <p:pic>
              <p:nvPicPr>
                <p:cNvPr id="189" name="Picture 18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9588" y="1880876"/>
                  <a:ext cx="298730" cy="249958"/>
                </a:xfrm>
                <a:prstGeom prst="rect">
                  <a:avLst/>
                </a:prstGeom>
              </p:spPr>
            </p:pic>
            <p:pic>
              <p:nvPicPr>
                <p:cNvPr id="190" name="Picture 18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4759" y="1870204"/>
                  <a:ext cx="438949" cy="298730"/>
                </a:xfrm>
                <a:prstGeom prst="rect">
                  <a:avLst/>
                </a:prstGeom>
              </p:spPr>
            </p:pic>
            <p:pic>
              <p:nvPicPr>
                <p:cNvPr id="191" name="Picture 19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4956" y="1893576"/>
                  <a:ext cx="298731" cy="249959"/>
                </a:xfrm>
                <a:prstGeom prst="rect">
                  <a:avLst/>
                </a:prstGeom>
              </p:spPr>
            </p:pic>
            <p:pic>
              <p:nvPicPr>
                <p:cNvPr id="192" name="Picture 19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64284" y="1880877"/>
                  <a:ext cx="438949" cy="298730"/>
                </a:xfrm>
                <a:prstGeom prst="rect">
                  <a:avLst/>
                </a:prstGeom>
              </p:spPr>
            </p:pic>
            <p:pic>
              <p:nvPicPr>
                <p:cNvPr id="193" name="Picture 19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32172" y="1895605"/>
                  <a:ext cx="298731" cy="249959"/>
                </a:xfrm>
                <a:prstGeom prst="rect">
                  <a:avLst/>
                </a:prstGeom>
              </p:spPr>
            </p:pic>
            <p:pic>
              <p:nvPicPr>
                <p:cNvPr id="194" name="Picture 19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73803" y="1886161"/>
                  <a:ext cx="438949" cy="298730"/>
                </a:xfrm>
                <a:prstGeom prst="rect">
                  <a:avLst/>
                </a:prstGeom>
              </p:spPr>
            </p:pic>
            <p:pic>
              <p:nvPicPr>
                <p:cNvPr id="195" name="Picture 19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3120" y="1892112"/>
                  <a:ext cx="298730" cy="249959"/>
                </a:xfrm>
                <a:prstGeom prst="rect">
                  <a:avLst/>
                </a:prstGeom>
              </p:spPr>
            </p:pic>
            <p:pic>
              <p:nvPicPr>
                <p:cNvPr id="196" name="Picture 19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78715" y="1876839"/>
                  <a:ext cx="438949" cy="298730"/>
                </a:xfrm>
                <a:prstGeom prst="rect">
                  <a:avLst/>
                </a:prstGeom>
              </p:spPr>
            </p:pic>
          </p:grpSp>
          <p:grpSp>
            <p:nvGrpSpPr>
              <p:cNvPr id="178" name="Group 177"/>
              <p:cNvGrpSpPr/>
              <p:nvPr/>
            </p:nvGrpSpPr>
            <p:grpSpPr>
              <a:xfrm>
                <a:off x="1544402" y="4839528"/>
                <a:ext cx="5406566" cy="183721"/>
                <a:chOff x="1869588" y="1876839"/>
                <a:chExt cx="7975907" cy="329544"/>
              </a:xfrm>
            </p:grpSpPr>
            <p:pic>
              <p:nvPicPr>
                <p:cNvPr id="179" name="Picture 17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9588" y="1880876"/>
                  <a:ext cx="298730" cy="249958"/>
                </a:xfrm>
                <a:prstGeom prst="rect">
                  <a:avLst/>
                </a:prstGeom>
              </p:spPr>
            </p:pic>
            <p:pic>
              <p:nvPicPr>
                <p:cNvPr id="180" name="Picture 17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5945" y="1883268"/>
                  <a:ext cx="438949" cy="298730"/>
                </a:xfrm>
                <a:prstGeom prst="rect">
                  <a:avLst/>
                </a:prstGeom>
              </p:spPr>
            </p:pic>
            <p:pic>
              <p:nvPicPr>
                <p:cNvPr id="181" name="Picture 18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1932" y="1907653"/>
                  <a:ext cx="298730" cy="249958"/>
                </a:xfrm>
                <a:prstGeom prst="rect">
                  <a:avLst/>
                </a:prstGeom>
              </p:spPr>
            </p:pic>
            <p:pic>
              <p:nvPicPr>
                <p:cNvPr id="182" name="Picture 18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7163" y="1880635"/>
                  <a:ext cx="438949" cy="298730"/>
                </a:xfrm>
                <a:prstGeom prst="rect">
                  <a:avLst/>
                </a:prstGeom>
              </p:spPr>
            </p:pic>
            <p:pic>
              <p:nvPicPr>
                <p:cNvPr id="183" name="Picture 18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7211" y="1883268"/>
                  <a:ext cx="298730" cy="249958"/>
                </a:xfrm>
                <a:prstGeom prst="rect">
                  <a:avLst/>
                </a:prstGeom>
              </p:spPr>
            </p:pic>
            <p:pic>
              <p:nvPicPr>
                <p:cNvPr id="184" name="Picture 18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9592" y="1907653"/>
                  <a:ext cx="438949" cy="298730"/>
                </a:xfrm>
                <a:prstGeom prst="rect">
                  <a:avLst/>
                </a:prstGeom>
              </p:spPr>
            </p:pic>
            <p:pic>
              <p:nvPicPr>
                <p:cNvPr id="185" name="Picture 18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1150" y="1918240"/>
                  <a:ext cx="298731" cy="249958"/>
                </a:xfrm>
                <a:prstGeom prst="rect">
                  <a:avLst/>
                </a:prstGeom>
              </p:spPr>
            </p:pic>
            <p:pic>
              <p:nvPicPr>
                <p:cNvPr id="186" name="Picture 18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4017" y="1876839"/>
                  <a:ext cx="438950" cy="298730"/>
                </a:xfrm>
                <a:prstGeom prst="rect">
                  <a:avLst/>
                </a:prstGeom>
              </p:spPr>
            </p:pic>
            <p:pic>
              <p:nvPicPr>
                <p:cNvPr id="187" name="Picture 18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9372" y="1922034"/>
                  <a:ext cx="298730" cy="249958"/>
                </a:xfrm>
                <a:prstGeom prst="rect">
                  <a:avLst/>
                </a:prstGeom>
              </p:spPr>
            </p:pic>
            <p:pic>
              <p:nvPicPr>
                <p:cNvPr id="188" name="Picture 18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06546" y="1883268"/>
                  <a:ext cx="438949" cy="298730"/>
                </a:xfrm>
                <a:prstGeom prst="rect">
                  <a:avLst/>
                </a:prstGeom>
              </p:spPr>
            </p:pic>
          </p:grpSp>
        </p:grpSp>
        <p:sp>
          <p:nvSpPr>
            <p:cNvPr id="211" name="TextBox 210"/>
            <p:cNvSpPr txBox="1"/>
            <p:nvPr/>
          </p:nvSpPr>
          <p:spPr>
            <a:xfrm>
              <a:off x="5503432" y="1747698"/>
              <a:ext cx="2687345" cy="584775"/>
            </a:xfrm>
            <a:prstGeom prst="rect">
              <a:avLst/>
            </a:prstGeom>
            <a:noFill/>
          </p:spPr>
          <p:txBody>
            <a:bodyPr wrap="square" rtlCol="0">
              <a:spAutoFit/>
            </a:bodyPr>
            <a:lstStyle/>
            <a:p>
              <a:r>
                <a:rPr lang="en-US" sz="3200">
                  <a:latin typeface=".VnAristote" panose="020B7200000000000000" pitchFamily="34" charset="0"/>
                </a:rPr>
                <a:t>Vµo rõng hoa</a:t>
              </a:r>
            </a:p>
          </p:txBody>
        </p:sp>
        <p:sp>
          <p:nvSpPr>
            <p:cNvPr id="212" name="TextBox 211"/>
            <p:cNvSpPr txBox="1"/>
            <p:nvPr/>
          </p:nvSpPr>
          <p:spPr>
            <a:xfrm>
              <a:off x="7849888" y="2188989"/>
              <a:ext cx="2281846" cy="338554"/>
            </a:xfrm>
            <a:prstGeom prst="rect">
              <a:avLst/>
            </a:prstGeom>
            <a:noFill/>
          </p:spPr>
          <p:txBody>
            <a:bodyPr wrap="square" rtlCol="0">
              <a:spAutoFit/>
            </a:bodyPr>
            <a:lstStyle/>
            <a:p>
              <a:r>
                <a:rPr lang="en-US" sz="1600" i="1"/>
                <a:t>Nhạc và lời: Việt Anh</a:t>
              </a:r>
            </a:p>
          </p:txBody>
        </p:sp>
        <p:sp>
          <p:nvSpPr>
            <p:cNvPr id="213" name="TextBox 212"/>
            <p:cNvSpPr txBox="1"/>
            <p:nvPr/>
          </p:nvSpPr>
          <p:spPr>
            <a:xfrm>
              <a:off x="4475303" y="2254561"/>
              <a:ext cx="941124" cy="338554"/>
            </a:xfrm>
            <a:prstGeom prst="rect">
              <a:avLst/>
            </a:prstGeom>
            <a:noFill/>
          </p:spPr>
          <p:txBody>
            <a:bodyPr wrap="square" rtlCol="0">
              <a:spAutoFit/>
            </a:bodyPr>
            <a:lstStyle/>
            <a:p>
              <a:r>
                <a:rPr lang="en-US" sz="1600" i="1"/>
                <a:t>Vừa phải</a:t>
              </a:r>
            </a:p>
          </p:txBody>
        </p:sp>
      </p:grpSp>
      <p:pic>
        <p:nvPicPr>
          <p:cNvPr id="266" name="Picture 265"/>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74410" y="5108990"/>
            <a:ext cx="1266236" cy="1749010"/>
          </a:xfrm>
          <a:prstGeom prst="rect">
            <a:avLst/>
          </a:prstGeom>
        </p:spPr>
      </p:pic>
      <p:grpSp>
        <p:nvGrpSpPr>
          <p:cNvPr id="274" name="Group 273"/>
          <p:cNvGrpSpPr/>
          <p:nvPr/>
        </p:nvGrpSpPr>
        <p:grpSpPr>
          <a:xfrm>
            <a:off x="2326628" y="1148999"/>
            <a:ext cx="3305193" cy="4277652"/>
            <a:chOff x="2396680" y="1132764"/>
            <a:chExt cx="3305193" cy="4277652"/>
          </a:xfrm>
          <a:solidFill>
            <a:schemeClr val="bg1">
              <a:alpha val="4000"/>
            </a:schemeClr>
          </a:solidFill>
        </p:grpSpPr>
        <p:sp>
          <p:nvSpPr>
            <p:cNvPr id="272" name="Rounded Rectangular Callout 271"/>
            <p:cNvSpPr/>
            <p:nvPr/>
          </p:nvSpPr>
          <p:spPr>
            <a:xfrm>
              <a:off x="2396680" y="1132764"/>
              <a:ext cx="3305193" cy="4277652"/>
            </a:xfrm>
            <a:prstGeom prst="wedgeRoundRectCallout">
              <a:avLst/>
            </a:prstGeom>
            <a:solidFill>
              <a:schemeClr val="bg1">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Rectangle 272"/>
            <p:cNvSpPr/>
            <p:nvPr/>
          </p:nvSpPr>
          <p:spPr>
            <a:xfrm>
              <a:off x="2574993" y="1385305"/>
              <a:ext cx="2955398" cy="3970318"/>
            </a:xfrm>
            <a:prstGeom prst="rect">
              <a:avLst/>
            </a:prstGeom>
            <a:grpFill/>
          </p:spPr>
          <p:txBody>
            <a:bodyPr wrap="square">
              <a:spAutoFit/>
            </a:bodyPr>
            <a:lstStyle/>
            <a:p>
              <a:pPr algn="just"/>
              <a:r>
                <a:rPr lang="en-US">
                  <a:solidFill>
                    <a:srgbClr val="7030A0"/>
                  </a:solidFill>
                  <a:latin typeface="Tahoma" panose="020B0604030504040204" pitchFamily="34" charset="0"/>
                  <a:ea typeface="Tahoma" panose="020B0604030504040204" pitchFamily="34" charset="0"/>
                  <a:cs typeface="Tahoma" panose="020B0604030504040204" pitchFamily="34" charset="0"/>
                </a:rPr>
                <a:t>Bài hát “Vào rừng hoa” nhạc và lời của nhạc sĩ Việt Anh. Bài có giai điệu vui tươi, trong sáng thể hiện niềm vui của các bạn nhỏ khi lần đầu được đi chơi trải nghiệm trong rừng. Được nghe các âm thanh tự nhiên trong cuộc sống, được nghe tiếng chim hót, xem hoa khoe sắc và cùng nhau trực tiếp hái những bông hoa tươi thắm trong rừng mang về nhà.</a:t>
              </a:r>
            </a:p>
          </p:txBody>
        </p:sp>
      </p:grpSp>
    </p:spTree>
    <p:extLst>
      <p:ext uri="{BB962C8B-B14F-4D97-AF65-F5344CB8AC3E}">
        <p14:creationId xmlns:p14="http://schemas.microsoft.com/office/powerpoint/2010/main" val="3275142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237266"/>
            <a:ext cx="2043505" cy="4680867"/>
            <a:chOff x="-47328" y="222762"/>
            <a:chExt cx="2043505" cy="4680867"/>
          </a:xfrm>
        </p:grpSpPr>
        <p:grpSp>
          <p:nvGrpSpPr>
            <p:cNvPr id="5" name="Group 4"/>
            <p:cNvGrpSpPr/>
            <p:nvPr/>
          </p:nvGrpSpPr>
          <p:grpSpPr>
            <a:xfrm>
              <a:off x="-740" y="2348880"/>
              <a:ext cx="1885027" cy="2554749"/>
              <a:chOff x="344700" y="1772816"/>
              <a:chExt cx="1885027" cy="2554749"/>
            </a:xfrm>
          </p:grpSpPr>
          <p:grpSp>
            <p:nvGrpSpPr>
              <p:cNvPr id="7" name="Group 6"/>
              <p:cNvGrpSpPr/>
              <p:nvPr/>
            </p:nvGrpSpPr>
            <p:grpSpPr>
              <a:xfrm>
                <a:off x="344700" y="1772816"/>
                <a:ext cx="1885027" cy="2554749"/>
                <a:chOff x="366308" y="1613838"/>
                <a:chExt cx="1885027" cy="2554749"/>
              </a:xfrm>
            </p:grpSpPr>
            <p:sp>
              <p:nvSpPr>
                <p:cNvPr id="9" name="Oval 8"/>
                <p:cNvSpPr/>
                <p:nvPr/>
              </p:nvSpPr>
              <p:spPr>
                <a:xfrm>
                  <a:off x="366308" y="2278881"/>
                  <a:ext cx="1885027" cy="1889706"/>
                </a:xfrm>
                <a:prstGeom prst="ellipse">
                  <a:avLst/>
                </a:prstGeom>
                <a:solidFill>
                  <a:srgbClr val="FFFF00"/>
                </a:solidFill>
                <a:ln>
                  <a:solidFill>
                    <a:srgbClr val="00B050"/>
                  </a:solidFill>
                </a:ln>
                <a:effectLst>
                  <a:glow rad="228600">
                    <a:schemeClr val="accent6">
                      <a:satMod val="175000"/>
                      <a:alpha val="40000"/>
                    </a:schemeClr>
                  </a:glo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10" name="Freeform 9"/>
                <p:cNvSpPr/>
                <p:nvPr/>
              </p:nvSpPr>
              <p:spPr>
                <a:xfrm>
                  <a:off x="1370956" y="1613838"/>
                  <a:ext cx="45719" cy="768752"/>
                </a:xfrm>
                <a:custGeom>
                  <a:avLst/>
                  <a:gdLst>
                    <a:gd name="connsiteX0" fmla="*/ 1238 w 14116"/>
                    <a:gd name="connsiteY0" fmla="*/ 0 h 1294998"/>
                    <a:gd name="connsiteX1" fmla="*/ 1238 w 14116"/>
                    <a:gd name="connsiteY1" fmla="*/ 1133341 h 1294998"/>
                    <a:gd name="connsiteX2" fmla="*/ 14116 w 14116"/>
                    <a:gd name="connsiteY2" fmla="*/ 1262129 h 1294998"/>
                  </a:gdLst>
                  <a:ahLst/>
                  <a:cxnLst>
                    <a:cxn ang="0">
                      <a:pos x="connsiteX0" y="connsiteY0"/>
                    </a:cxn>
                    <a:cxn ang="0">
                      <a:pos x="connsiteX1" y="connsiteY1"/>
                    </a:cxn>
                    <a:cxn ang="0">
                      <a:pos x="connsiteX2" y="connsiteY2"/>
                    </a:cxn>
                  </a:cxnLst>
                  <a:rect l="l" t="t" r="r" b="b"/>
                  <a:pathLst>
                    <a:path w="14116" h="1294998">
                      <a:moveTo>
                        <a:pt x="1238" y="0"/>
                      </a:moveTo>
                      <a:cubicBezTo>
                        <a:pt x="165" y="461493"/>
                        <a:pt x="-908" y="922986"/>
                        <a:pt x="1238" y="1133341"/>
                      </a:cubicBezTo>
                      <a:cubicBezTo>
                        <a:pt x="3384" y="1343696"/>
                        <a:pt x="8750" y="1302912"/>
                        <a:pt x="14116" y="1262129"/>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460182" y="2967213"/>
                <a:ext cx="1654062" cy="830997"/>
              </a:xfrm>
              <a:prstGeom prst="rect">
                <a:avLst/>
              </a:prstGeom>
            </p:spPr>
            <p:txBody>
              <a:bodyPr wrap="square">
                <a:spAutoFit/>
              </a:bodyPr>
              <a:lstStyle/>
              <a:p>
                <a:pPr algn="ctr"/>
                <a:r>
                  <a:rPr lang="en-US" sz="2400" b="1">
                    <a:solidFill>
                      <a:srgbClr val="7030A0"/>
                    </a:solidFill>
                    <a:latin typeface="Tahoma" panose="020B0604030504040204" pitchFamily="34" charset="0"/>
                    <a:ea typeface="Tahoma" panose="020B0604030504040204" pitchFamily="34" charset="0"/>
                    <a:cs typeface="Tahoma" panose="020B0604030504040204" pitchFamily="34" charset="0"/>
                  </a:rPr>
                  <a:t>Nghe hát mẫu</a:t>
                </a:r>
              </a:p>
            </p:txBody>
          </p:sp>
        </p:grpSp>
        <p:pic>
          <p:nvPicPr>
            <p:cNvPr id="6" name="Picture 5"/>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838017">
              <a:off x="-47328" y="222762"/>
              <a:ext cx="2043505" cy="2376168"/>
            </a:xfrm>
            <a:prstGeom prst="rect">
              <a:avLst/>
            </a:prstGeom>
          </p:spPr>
        </p:pic>
      </p:gr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0780" y="464233"/>
            <a:ext cx="8342860" cy="5826759"/>
          </a:xfrm>
          <a:prstGeom prst="rect">
            <a:avLst/>
          </a:prstGeom>
        </p:spPr>
      </p:pic>
      <p:pic>
        <p:nvPicPr>
          <p:cNvPr id="2" name="vao rung hoa hat mau">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382823" y="801858"/>
            <a:ext cx="7266725" cy="4270335"/>
          </a:xfrm>
          <a:prstGeom prst="rect">
            <a:avLst/>
          </a:prstGeom>
        </p:spPr>
      </p:pic>
    </p:spTree>
    <p:extLst>
      <p:ext uri="{BB962C8B-B14F-4D97-AF65-F5344CB8AC3E}">
        <p14:creationId xmlns:p14="http://schemas.microsoft.com/office/powerpoint/2010/main" val="28674787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1"/>
          <p:cNvSpPr>
            <a:spLocks noChangeArrowheads="1"/>
          </p:cNvSpPr>
          <p:nvPr/>
        </p:nvSpPr>
        <p:spPr bwMode="auto">
          <a:xfrm>
            <a:off x="4777285" y="1701633"/>
            <a:ext cx="3200400" cy="607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291" tIns="57145" rIns="114291" bIns="57145">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sz="3200" b="1">
                <a:ln>
                  <a:solidFill>
                    <a:srgbClr val="FF0000"/>
                  </a:solidFill>
                </a:ln>
                <a:solidFill>
                  <a:srgbClr val="7030A0"/>
                </a:solidFill>
                <a:cs typeface="Times New Roman" panose="02020603050405020304" pitchFamily="18" charset="0"/>
              </a:rPr>
              <a:t>ĐỌC LỜI CA</a:t>
            </a:r>
            <a:endParaRPr lang="en-US" b="1" i="1">
              <a:ln>
                <a:solidFill>
                  <a:srgbClr val="FF0000"/>
                </a:solidFill>
              </a:ln>
              <a:solidFill>
                <a:srgbClr val="7030A0"/>
              </a:solidFill>
              <a:cs typeface="Times New Roman" panose="02020603050405020304" pitchFamily="18" charset="0"/>
            </a:endParaRPr>
          </a:p>
        </p:txBody>
      </p:sp>
      <p:sp>
        <p:nvSpPr>
          <p:cNvPr id="3" name="Rectangle 4"/>
          <p:cNvSpPr>
            <a:spLocks noChangeArrowheads="1"/>
          </p:cNvSpPr>
          <p:nvPr/>
        </p:nvSpPr>
        <p:spPr bwMode="auto">
          <a:xfrm>
            <a:off x="2717325" y="2527848"/>
            <a:ext cx="6754221" cy="2716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291" tIns="57145" rIns="114291" bIns="57145">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ts val="300"/>
              </a:spcBef>
              <a:spcAft>
                <a:spcPts val="300"/>
              </a:spcAft>
            </a:pPr>
            <a:r>
              <a:rPr lang="en-US" sz="2400">
                <a:latin typeface="Tahoma" panose="020B0604030504040204" pitchFamily="34" charset="0"/>
                <a:ea typeface="Tahoma" panose="020B0604030504040204" pitchFamily="34" charset="0"/>
                <a:cs typeface="Tahoma" panose="020B0604030504040204" pitchFamily="34" charset="0"/>
              </a:rPr>
              <a:t>Cầm tay nhau cùng đi chơi.</a:t>
            </a:r>
          </a:p>
          <a:p>
            <a:pPr algn="ctr">
              <a:spcBef>
                <a:spcPts val="300"/>
              </a:spcBef>
              <a:spcAft>
                <a:spcPts val="300"/>
              </a:spcAft>
            </a:pPr>
            <a:r>
              <a:rPr lang="en-US" sz="2400">
                <a:latin typeface="Tahoma" panose="020B0604030504040204" pitchFamily="34" charset="0"/>
                <a:ea typeface="Tahoma" panose="020B0604030504040204" pitchFamily="34" charset="0"/>
                <a:cs typeface="Tahoma" panose="020B0604030504040204" pitchFamily="34" charset="0"/>
              </a:rPr>
              <a:t>Đi khắp nơi hái bông hoa tươi.</a:t>
            </a:r>
          </a:p>
          <a:p>
            <a:pPr algn="ctr">
              <a:spcBef>
                <a:spcPts val="300"/>
              </a:spcBef>
              <a:spcAft>
                <a:spcPts val="300"/>
              </a:spcAft>
            </a:pPr>
            <a:r>
              <a:rPr lang="en-US" sz="2400">
                <a:latin typeface="Tahoma" panose="020B0604030504040204" pitchFamily="34" charset="0"/>
                <a:ea typeface="Tahoma" panose="020B0604030504040204" pitchFamily="34" charset="0"/>
                <a:cs typeface="Tahoma" panose="020B0604030504040204" pitchFamily="34" charset="0"/>
              </a:rPr>
              <a:t>Vào đây chơi rừng hoa tươi.</a:t>
            </a:r>
          </a:p>
          <a:p>
            <a:pPr algn="ctr">
              <a:spcBef>
                <a:spcPts val="300"/>
              </a:spcBef>
              <a:spcAft>
                <a:spcPts val="300"/>
              </a:spcAft>
            </a:pPr>
            <a:r>
              <a:rPr lang="en-US" sz="2400">
                <a:latin typeface="Tahoma" panose="020B0604030504040204" pitchFamily="34" charset="0"/>
                <a:ea typeface="Tahoma" panose="020B0604030504040204" pitchFamily="34" charset="0"/>
                <a:cs typeface="Tahoma" panose="020B0604030504040204" pitchFamily="34" charset="0"/>
              </a:rPr>
              <a:t>Chim líu lo hót nghe vui vui.</a:t>
            </a:r>
          </a:p>
          <a:p>
            <a:pPr algn="ctr">
              <a:spcBef>
                <a:spcPts val="300"/>
              </a:spcBef>
              <a:spcAft>
                <a:spcPts val="300"/>
              </a:spcAft>
            </a:pPr>
            <a:r>
              <a:rPr lang="en-US" sz="2400">
                <a:latin typeface="Tahoma" panose="020B0604030504040204" pitchFamily="34" charset="0"/>
                <a:ea typeface="Tahoma" panose="020B0604030504040204" pitchFamily="34" charset="0"/>
                <a:cs typeface="Tahoma" panose="020B0604030504040204" pitchFamily="34" charset="0"/>
              </a:rPr>
              <a:t>Vào rừng xem hoa nghe tiếng chim rừng reo ca.</a:t>
            </a:r>
          </a:p>
          <a:p>
            <a:pPr algn="ctr">
              <a:spcBef>
                <a:spcPts val="300"/>
              </a:spcBef>
              <a:spcAft>
                <a:spcPts val="300"/>
              </a:spcAft>
            </a:pPr>
            <a:r>
              <a:rPr lang="en-US" sz="2400">
                <a:latin typeface="Tahoma" panose="020B0604030504040204" pitchFamily="34" charset="0"/>
                <a:ea typeface="Tahoma" panose="020B0604030504040204" pitchFamily="34" charset="0"/>
                <a:cs typeface="Tahoma" panose="020B0604030504040204" pitchFamily="34" charset="0"/>
              </a:rPr>
              <a:t>Tìm vài bông hoa cùng hái đem về nhà.</a:t>
            </a:r>
          </a:p>
        </p:txBody>
      </p:sp>
    </p:spTree>
    <p:extLst>
      <p:ext uri="{BB962C8B-B14F-4D97-AF65-F5344CB8AC3E}">
        <p14:creationId xmlns:p14="http://schemas.microsoft.com/office/powerpoint/2010/main" val="1782011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4" name="Group 13"/>
          <p:cNvGrpSpPr/>
          <p:nvPr/>
        </p:nvGrpSpPr>
        <p:grpSpPr>
          <a:xfrm>
            <a:off x="5725553" y="828200"/>
            <a:ext cx="5852160" cy="3786002"/>
            <a:chOff x="5725553" y="828200"/>
            <a:chExt cx="5852160" cy="3786002"/>
          </a:xfrm>
        </p:grpSpPr>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tretch>
              <a:fillRect/>
            </a:stretch>
          </p:blipFill>
          <p:spPr>
            <a:xfrm>
              <a:off x="5725553" y="828200"/>
              <a:ext cx="5852160" cy="3786002"/>
            </a:xfrm>
            <a:prstGeom prst="rect">
              <a:avLst/>
            </a:prstGeom>
            <a:ln>
              <a:noFill/>
            </a:ln>
            <a:effectLst>
              <a:softEdge rad="112500"/>
            </a:effectLst>
          </p:spPr>
        </p:pic>
        <p:pic>
          <p:nvPicPr>
            <p:cNvPr id="11" name="Picture 10"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32984" y="1252025"/>
              <a:ext cx="2105319" cy="855517"/>
            </a:xfrm>
            <a:prstGeom prst="rect">
              <a:avLst/>
            </a:prstGeom>
            <a:ln>
              <a:noFill/>
            </a:ln>
            <a:effectLst>
              <a:softEdge rad="112500"/>
            </a:effectLst>
          </p:spPr>
        </p:pic>
        <p:pic>
          <p:nvPicPr>
            <p:cNvPr id="13" name="Picture 12"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75719" y="1477109"/>
              <a:ext cx="2105319" cy="855517"/>
            </a:xfrm>
            <a:prstGeom prst="rect">
              <a:avLst/>
            </a:prstGeom>
            <a:ln>
              <a:noFill/>
            </a:ln>
            <a:effectLst>
              <a:softEdge rad="112500"/>
            </a:effectLst>
          </p:spPr>
        </p:pic>
      </p:grpSp>
      <p:pic>
        <p:nvPicPr>
          <p:cNvPr id="15" name="Picture 14" descr="D:\GIÁO ÁN 1 2020-2021\HÌNH SOẠN GIÁO ÁN\Học hát\Vào rừng hoa - Copy (2).jpg"/>
          <p:cNvPicPr>
            <a:picLocks noChangeAspect="1" noChangeArrowheads="1"/>
          </p:cNvPicPr>
          <p:nvPr/>
        </p:nvPicPr>
        <p:blipFill>
          <a:blip r:embed="rId8">
            <a:clrChange>
              <a:clrFrom>
                <a:srgbClr val="F9FDFE"/>
              </a:clrFrom>
              <a:clrTo>
                <a:srgbClr val="F9FDFE">
                  <a:alpha val="0"/>
                </a:srgbClr>
              </a:clrTo>
            </a:clrChange>
            <a:lum contrast="20000"/>
            <a:extLst>
              <a:ext uri="{28A0092B-C50C-407E-A947-70E740481C1C}">
                <a14:useLocalDpi xmlns:a14="http://schemas.microsoft.com/office/drawing/2010/main" val="0"/>
              </a:ext>
            </a:extLst>
          </a:blip>
          <a:srcRect r="49544"/>
          <a:stretch>
            <a:fillRect/>
          </a:stretch>
        </p:blipFill>
        <p:spPr bwMode="auto">
          <a:xfrm>
            <a:off x="5943602" y="828200"/>
            <a:ext cx="5416061" cy="1225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5"/>
          <p:cNvGrpSpPr/>
          <p:nvPr/>
        </p:nvGrpSpPr>
        <p:grpSpPr>
          <a:xfrm>
            <a:off x="866202" y="2107542"/>
            <a:ext cx="4770107" cy="1983285"/>
            <a:chOff x="689316" y="0"/>
            <a:chExt cx="4770107" cy="1983285"/>
          </a:xfrm>
        </p:grpSpPr>
        <p:pic>
          <p:nvPicPr>
            <p:cNvPr id="17" name="Picture 16"/>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89316" y="0"/>
              <a:ext cx="1561514" cy="1983285"/>
            </a:xfrm>
            <a:prstGeom prst="rect">
              <a:avLst/>
            </a:prstGeom>
          </p:spPr>
        </p:pic>
        <p:sp>
          <p:nvSpPr>
            <p:cNvPr id="18" name="Oval Callout 17"/>
            <p:cNvSpPr/>
            <p:nvPr/>
          </p:nvSpPr>
          <p:spPr>
            <a:xfrm rot="5117869">
              <a:off x="3048272" y="-620023"/>
              <a:ext cx="1516575" cy="2997221"/>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039429" y="568477"/>
              <a:ext cx="3419994" cy="451406"/>
            </a:xfrm>
            <a:prstGeom prst="rect">
              <a:avLst/>
            </a:prstGeom>
          </p:spPr>
          <p:txBody>
            <a:bodyPr wrap="square">
              <a:spAutoFit/>
            </a:bodyPr>
            <a:lstStyle/>
            <a:p>
              <a:pPr algn="ctr">
                <a:lnSpc>
                  <a:spcPts val="2800"/>
                </a:lnSpc>
                <a:spcBef>
                  <a:spcPts val="600"/>
                </a:spcBef>
                <a:spcAft>
                  <a:spcPts val="600"/>
                </a:spcAft>
              </a:pPr>
              <a:r>
                <a:rPr lang="en-US" sz="2800">
                  <a:solidFill>
                    <a:srgbClr val="7030A0"/>
                  </a:solidFill>
                  <a:latin typeface="Tahoma" panose="020B0604030504040204" pitchFamily="34" charset="0"/>
                  <a:ea typeface="Tahoma" panose="020B0604030504040204" pitchFamily="34" charset="0"/>
                  <a:cs typeface="Tahoma" panose="020B0604030504040204" pitchFamily="34" charset="0"/>
                </a:rPr>
                <a:t>Tập hát câu 1</a:t>
              </a:r>
              <a:endParaRPr lang="en-US" sz="28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pic>
        <p:nvPicPr>
          <p:cNvPr id="20" name="vào rừng hoa câu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646588" y="3096397"/>
            <a:ext cx="559447" cy="559447"/>
          </a:xfrm>
          <a:prstGeom prst="rect">
            <a:avLst/>
          </a:prstGeom>
        </p:spPr>
      </p:pic>
      <p:grpSp>
        <p:nvGrpSpPr>
          <p:cNvPr id="24" name="Group 23"/>
          <p:cNvGrpSpPr/>
          <p:nvPr/>
        </p:nvGrpSpPr>
        <p:grpSpPr>
          <a:xfrm>
            <a:off x="75680" y="-1"/>
            <a:ext cx="4181075" cy="1311688"/>
            <a:chOff x="75680" y="-1"/>
            <a:chExt cx="4181075" cy="1311688"/>
          </a:xfrm>
        </p:grpSpPr>
        <p:sp>
          <p:nvSpPr>
            <p:cNvPr id="21" name="TextBox 20"/>
            <p:cNvSpPr txBox="1"/>
            <p:nvPr/>
          </p:nvSpPr>
          <p:spPr>
            <a:xfrm>
              <a:off x="75680" y="203691"/>
              <a:ext cx="4171583" cy="1107996"/>
            </a:xfrm>
            <a:prstGeom prst="rect">
              <a:avLst/>
            </a:prstGeom>
            <a:noFill/>
          </p:spPr>
          <p:txBody>
            <a:bodyPr wrap="square" rtlCol="0">
              <a:spAutoFit/>
            </a:bodyPr>
            <a:lstStyle/>
            <a:p>
              <a:r>
                <a:rPr lang="en-US" sz="6600">
                  <a:solidFill>
                    <a:srgbClr val="FFFF00"/>
                  </a:solidFill>
                  <a:latin typeface="MusiQwik" panose="02000000000000000000" pitchFamily="2" charset="0"/>
                </a:rPr>
                <a:t>&amp;=================!</a:t>
              </a:r>
            </a:p>
          </p:txBody>
        </p:sp>
        <p:pic>
          <p:nvPicPr>
            <p:cNvPr id="23" name="Picture 22"/>
            <p:cNvPicPr>
              <a:picLocks noChangeAspect="1"/>
            </p:cNvPicPr>
            <p:nvPr/>
          </p:nvPicPr>
          <p:blipFill>
            <a:blip r:embed="rId11" cstate="print">
              <a:clrChange>
                <a:clrFrom>
                  <a:srgbClr val="FFFFFF"/>
                </a:clrFrom>
                <a:clrTo>
                  <a:srgbClr val="FFFFFF">
                    <a:alpha val="0"/>
                  </a:srgbClr>
                </a:clrTo>
              </a:clrChange>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136641" y="-1"/>
              <a:ext cx="1120114" cy="1043799"/>
            </a:xfrm>
            <a:prstGeom prst="rect">
              <a:avLst/>
            </a:prstGeom>
          </p:spPr>
        </p:pic>
      </p:grpSp>
      <p:sp>
        <p:nvSpPr>
          <p:cNvPr id="25" name="TextBox 24"/>
          <p:cNvSpPr txBox="1"/>
          <p:nvPr/>
        </p:nvSpPr>
        <p:spPr>
          <a:xfrm>
            <a:off x="852134" y="217758"/>
            <a:ext cx="2581849" cy="646331"/>
          </a:xfrm>
          <a:prstGeom prst="rect">
            <a:avLst/>
          </a:prstGeom>
          <a:noFill/>
        </p:spPr>
        <p:txBody>
          <a:bodyPr wrap="square" rtlCol="0">
            <a:spAutoFit/>
          </a:bodyPr>
          <a:lstStyle/>
          <a:p>
            <a:pPr algn="ctr"/>
            <a:r>
              <a:rPr lang="en-US" sz="3600" b="1">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Tập hát</a:t>
            </a:r>
          </a:p>
        </p:txBody>
      </p:sp>
    </p:spTree>
    <p:extLst>
      <p:ext uri="{BB962C8B-B14F-4D97-AF65-F5344CB8AC3E}">
        <p14:creationId xmlns:p14="http://schemas.microsoft.com/office/powerpoint/2010/main" val="2810492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30" fill="hold"/>
                                        <p:tgtEl>
                                          <p:spTgt spid="20"/>
                                        </p:tgtEl>
                                      </p:cBhvr>
                                    </p:cmd>
                                  </p:childTnLst>
                                </p:cTn>
                              </p:par>
                            </p:childTnLst>
                          </p:cTn>
                        </p:par>
                      </p:childTnLst>
                    </p:cTn>
                  </p:par>
                </p:childTnLst>
              </p:cTn>
              <p:nextCondLst>
                <p:cond evt="onClick" delay="0">
                  <p:tgtEl>
                    <p:spTgt spid="20"/>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9" name="Group 18"/>
          <p:cNvGrpSpPr/>
          <p:nvPr/>
        </p:nvGrpSpPr>
        <p:grpSpPr>
          <a:xfrm>
            <a:off x="514512" y="503057"/>
            <a:ext cx="4770107" cy="1983285"/>
            <a:chOff x="689316" y="0"/>
            <a:chExt cx="4770107" cy="1983285"/>
          </a:xfrm>
        </p:grpSpPr>
        <p:pic>
          <p:nvPicPr>
            <p:cNvPr id="20" name="Picture 19"/>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89316" y="0"/>
              <a:ext cx="1561514" cy="1983285"/>
            </a:xfrm>
            <a:prstGeom prst="rect">
              <a:avLst/>
            </a:prstGeom>
          </p:spPr>
        </p:pic>
        <p:sp>
          <p:nvSpPr>
            <p:cNvPr id="21" name="Oval Callout 20"/>
            <p:cNvSpPr/>
            <p:nvPr/>
          </p:nvSpPr>
          <p:spPr>
            <a:xfrm rot="5117869">
              <a:off x="3048272" y="-620023"/>
              <a:ext cx="1516575" cy="2997221"/>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039429" y="484071"/>
              <a:ext cx="3419994" cy="451406"/>
            </a:xfrm>
            <a:prstGeom prst="rect">
              <a:avLst/>
            </a:prstGeom>
          </p:spPr>
          <p:txBody>
            <a:bodyPr wrap="square">
              <a:spAutoFit/>
            </a:bodyPr>
            <a:lstStyle/>
            <a:p>
              <a:pPr algn="ctr">
                <a:lnSpc>
                  <a:spcPts val="2800"/>
                </a:lnSpc>
                <a:spcBef>
                  <a:spcPts val="600"/>
                </a:spcBef>
                <a:spcAft>
                  <a:spcPts val="600"/>
                </a:spcAft>
              </a:pPr>
              <a:r>
                <a:rPr lang="en-US" sz="2800">
                  <a:solidFill>
                    <a:srgbClr val="7030A0"/>
                  </a:solidFill>
                  <a:latin typeface="Tahoma" panose="020B0604030504040204" pitchFamily="34" charset="0"/>
                  <a:ea typeface="Tahoma" panose="020B0604030504040204" pitchFamily="34" charset="0"/>
                  <a:cs typeface="Tahoma" panose="020B0604030504040204" pitchFamily="34" charset="0"/>
                </a:rPr>
                <a:t>Tập hát câu 2</a:t>
              </a:r>
              <a:endParaRPr lang="en-US" sz="28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84529" y="859179"/>
            <a:ext cx="5779509" cy="3743268"/>
          </a:xfrm>
          <a:prstGeom prst="rect">
            <a:avLst/>
          </a:prstGeom>
        </p:spPr>
      </p:pic>
      <p:pic>
        <p:nvPicPr>
          <p:cNvPr id="25" name="Picture 13" descr="D:\GIÁO ÁN 1 2020-2021\HÌNH SOẠN GIÁO ÁN\Học hát\câu 1 VRH.jpg"/>
          <p:cNvPicPr>
            <a:picLocks noChangeAspect="1" noChangeArrowheads="1"/>
          </p:cNvPicPr>
          <p:nvPr/>
        </p:nvPicPr>
        <p:blipFill>
          <a:blip r:embed="rId7">
            <a:clrChange>
              <a:clrFrom>
                <a:srgbClr val="F3FBFE"/>
              </a:clrFrom>
              <a:clrTo>
                <a:srgbClr val="F3FBFE">
                  <a:alpha val="0"/>
                </a:srgbClr>
              </a:clrTo>
            </a:clrChange>
            <a:lum contrast="20000"/>
            <a:extLst>
              <a:ext uri="{28A0092B-C50C-407E-A947-70E740481C1C}">
                <a14:useLocalDpi xmlns:a14="http://schemas.microsoft.com/office/drawing/2010/main" val="0"/>
              </a:ext>
            </a:extLst>
          </a:blip>
          <a:srcRect/>
          <a:stretch>
            <a:fillRect/>
          </a:stretch>
        </p:blipFill>
        <p:spPr bwMode="auto">
          <a:xfrm>
            <a:off x="6013927" y="901383"/>
            <a:ext cx="5320714" cy="1175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vào rừng hoa câu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269822" y="1432864"/>
            <a:ext cx="609600" cy="609600"/>
          </a:xfrm>
          <a:prstGeom prst="rect">
            <a:avLst/>
          </a:prstGeom>
        </p:spPr>
      </p:pic>
    </p:spTree>
    <p:extLst>
      <p:ext uri="{BB962C8B-B14F-4D97-AF65-F5344CB8AC3E}">
        <p14:creationId xmlns:p14="http://schemas.microsoft.com/office/powerpoint/2010/main" val="1544694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1" fill="hold"/>
                                        <p:tgtEl>
                                          <p:spTgt spid="26"/>
                                        </p:tgtEl>
                                      </p:cBhvr>
                                    </p:cmd>
                                  </p:childTnLst>
                                </p:cTn>
                              </p:par>
                            </p:childTnLst>
                          </p:cTn>
                        </p:par>
                      </p:childTnLst>
                    </p:cTn>
                  </p:par>
                </p:childTnLst>
              </p:cTn>
              <p:nextCondLst>
                <p:cond evt="onClick" delay="0">
                  <p:tgtEl>
                    <p:spTgt spid="26"/>
                  </p:tgtEl>
                </p:cond>
              </p:nextCondLst>
            </p:seq>
            <p:audio>
              <p:cMediaNode vol="80000">
                <p:cTn id="7" fill="hold" display="0">
                  <p:stCondLst>
                    <p:cond delay="indefinite"/>
                  </p:stCondLst>
                  <p:endCondLst>
                    <p:cond evt="onStopAudio" delay="0">
                      <p:tgtEl>
                        <p:sldTgt/>
                      </p:tgtEl>
                    </p:cond>
                  </p:endCondLst>
                </p:cTn>
                <p:tgtEl>
                  <p:spTgt spid="2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9465" y="1280159"/>
            <a:ext cx="7849771" cy="3699803"/>
          </a:xfrm>
          <a:prstGeom prst="rect">
            <a:avLst/>
          </a:prstGeom>
        </p:spPr>
      </p:pic>
      <p:pic>
        <p:nvPicPr>
          <p:cNvPr id="9" name="Picture 12" descr="D:\GIÁO ÁN 1 2020-2021\HÌNH SOẠN GIÁO ÁN\Học hát\câu 1b VRH.jpg"/>
          <p:cNvPicPr>
            <a:picLocks noChangeAspect="1" noChangeArrowheads="1"/>
          </p:cNvPicPr>
          <p:nvPr/>
        </p:nvPicPr>
        <p:blipFill>
          <a:blip r:embed="rId6">
            <a:clrChange>
              <a:clrFrom>
                <a:srgbClr val="FBFDFC"/>
              </a:clrFrom>
              <a:clrTo>
                <a:srgbClr val="FBFDFC">
                  <a:alpha val="0"/>
                </a:srgbClr>
              </a:clrTo>
            </a:clrChange>
            <a:lum contrast="20000"/>
            <a:extLst>
              <a:ext uri="{28A0092B-C50C-407E-A947-70E740481C1C}">
                <a14:useLocalDpi xmlns:a14="http://schemas.microsoft.com/office/drawing/2010/main" val="0"/>
              </a:ext>
            </a:extLst>
          </a:blip>
          <a:srcRect/>
          <a:stretch>
            <a:fillRect/>
          </a:stretch>
        </p:blipFill>
        <p:spPr bwMode="auto">
          <a:xfrm>
            <a:off x="3790551" y="1814383"/>
            <a:ext cx="7527598" cy="973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p:cNvGrpSpPr/>
          <p:nvPr/>
        </p:nvGrpSpPr>
        <p:grpSpPr>
          <a:xfrm>
            <a:off x="134684" y="55896"/>
            <a:ext cx="4770107" cy="2031798"/>
            <a:chOff x="689316" y="-48513"/>
            <a:chExt cx="4770107" cy="2031798"/>
          </a:xfrm>
        </p:grpSpPr>
        <p:pic>
          <p:nvPicPr>
            <p:cNvPr id="11" name="Picture 10"/>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89316" y="0"/>
              <a:ext cx="1561514" cy="1983285"/>
            </a:xfrm>
            <a:prstGeom prst="rect">
              <a:avLst/>
            </a:prstGeom>
          </p:spPr>
        </p:pic>
        <p:sp>
          <p:nvSpPr>
            <p:cNvPr id="12" name="Oval Callout 11"/>
            <p:cNvSpPr/>
            <p:nvPr/>
          </p:nvSpPr>
          <p:spPr>
            <a:xfrm rot="5117869">
              <a:off x="3048270" y="-788836"/>
              <a:ext cx="1516575" cy="2997221"/>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039429" y="315257"/>
              <a:ext cx="3419994" cy="451406"/>
            </a:xfrm>
            <a:prstGeom prst="rect">
              <a:avLst/>
            </a:prstGeom>
          </p:spPr>
          <p:txBody>
            <a:bodyPr wrap="square">
              <a:spAutoFit/>
            </a:bodyPr>
            <a:lstStyle/>
            <a:p>
              <a:pPr algn="ctr">
                <a:lnSpc>
                  <a:spcPts val="2800"/>
                </a:lnSpc>
                <a:spcBef>
                  <a:spcPts val="600"/>
                </a:spcBef>
                <a:spcAft>
                  <a:spcPts val="600"/>
                </a:spcAft>
              </a:pPr>
              <a:r>
                <a:rPr lang="en-US" sz="2800">
                  <a:solidFill>
                    <a:srgbClr val="7030A0"/>
                  </a:solidFill>
                  <a:latin typeface="Tahoma" panose="020B0604030504040204" pitchFamily="34" charset="0"/>
                  <a:ea typeface="Tahoma" panose="020B0604030504040204" pitchFamily="34" charset="0"/>
                  <a:cs typeface="Tahoma" panose="020B0604030504040204" pitchFamily="34" charset="0"/>
                </a:rPr>
                <a:t>Ghép câu 1+2</a:t>
              </a:r>
              <a:endParaRPr lang="en-US" sz="28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4" name="ghép câu 1 và 2 vào rừng ho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889994" y="826526"/>
            <a:ext cx="609600" cy="609600"/>
          </a:xfrm>
          <a:prstGeom prst="rect">
            <a:avLst/>
          </a:prstGeom>
        </p:spPr>
      </p:pic>
    </p:spTree>
    <p:extLst>
      <p:ext uri="{BB962C8B-B14F-4D97-AF65-F5344CB8AC3E}">
        <p14:creationId xmlns:p14="http://schemas.microsoft.com/office/powerpoint/2010/main" val="53554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81" fill="hold"/>
                                        <p:tgtEl>
                                          <p:spTgt spid="14"/>
                                        </p:tgtEl>
                                      </p:cBhvr>
                                    </p:cmd>
                                  </p:childTnLst>
                                </p:cTn>
                              </p:par>
                            </p:childTnLst>
                          </p:cTn>
                        </p:par>
                      </p:childTnLst>
                    </p:cTn>
                  </p:par>
                </p:childTnLst>
              </p:cTn>
              <p:nextCondLst>
                <p:cond evt="onClick" delay="0">
                  <p:tgtEl>
                    <p:spTgt spid="14"/>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514512" y="503057"/>
            <a:ext cx="4770107" cy="1983285"/>
            <a:chOff x="689316" y="0"/>
            <a:chExt cx="4770107" cy="1983285"/>
          </a:xfrm>
        </p:grpSpPr>
        <p:pic>
          <p:nvPicPr>
            <p:cNvPr id="7" name="Picture 6"/>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89316" y="0"/>
              <a:ext cx="1561514" cy="1983285"/>
            </a:xfrm>
            <a:prstGeom prst="rect">
              <a:avLst/>
            </a:prstGeom>
          </p:spPr>
        </p:pic>
        <p:sp>
          <p:nvSpPr>
            <p:cNvPr id="8" name="Oval Callout 7"/>
            <p:cNvSpPr/>
            <p:nvPr/>
          </p:nvSpPr>
          <p:spPr>
            <a:xfrm rot="5117869">
              <a:off x="3048272" y="-620023"/>
              <a:ext cx="1516575" cy="2997221"/>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039429" y="484071"/>
              <a:ext cx="3419994" cy="451406"/>
            </a:xfrm>
            <a:prstGeom prst="rect">
              <a:avLst/>
            </a:prstGeom>
          </p:spPr>
          <p:txBody>
            <a:bodyPr wrap="square">
              <a:spAutoFit/>
            </a:bodyPr>
            <a:lstStyle/>
            <a:p>
              <a:pPr algn="ctr">
                <a:lnSpc>
                  <a:spcPts val="2800"/>
                </a:lnSpc>
                <a:spcBef>
                  <a:spcPts val="600"/>
                </a:spcBef>
                <a:spcAft>
                  <a:spcPts val="600"/>
                </a:spcAft>
              </a:pPr>
              <a:r>
                <a:rPr lang="en-US" sz="2800">
                  <a:solidFill>
                    <a:srgbClr val="7030A0"/>
                  </a:solidFill>
                  <a:latin typeface="Tahoma" panose="020B0604030504040204" pitchFamily="34" charset="0"/>
                  <a:ea typeface="Tahoma" panose="020B0604030504040204" pitchFamily="34" charset="0"/>
                  <a:cs typeface="Tahoma" panose="020B0604030504040204" pitchFamily="34" charset="0"/>
                </a:rPr>
                <a:t>Tập hát câu 3</a:t>
              </a:r>
              <a:endParaRPr lang="en-US" sz="28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8" name="Group 17"/>
          <p:cNvGrpSpPr/>
          <p:nvPr/>
        </p:nvGrpSpPr>
        <p:grpSpPr>
          <a:xfrm>
            <a:off x="5725553" y="828200"/>
            <a:ext cx="5852160" cy="3786002"/>
            <a:chOff x="5725553" y="828200"/>
            <a:chExt cx="5852160" cy="3786002"/>
          </a:xfrm>
        </p:grpSpPr>
        <p:grpSp>
          <p:nvGrpSpPr>
            <p:cNvPr id="10" name="Group 9"/>
            <p:cNvGrpSpPr/>
            <p:nvPr/>
          </p:nvGrpSpPr>
          <p:grpSpPr>
            <a:xfrm>
              <a:off x="5725553" y="828200"/>
              <a:ext cx="5852160" cy="3786002"/>
              <a:chOff x="5725553" y="828200"/>
              <a:chExt cx="5852160" cy="3786002"/>
            </a:xfrm>
          </p:grpSpPr>
          <p:pic>
            <p:nvPicPr>
              <p:cNvPr id="11" name="Picture 10"/>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5725553" y="828200"/>
                <a:ext cx="5852160" cy="3786002"/>
              </a:xfrm>
              <a:prstGeom prst="rect">
                <a:avLst/>
              </a:prstGeom>
              <a:ln>
                <a:noFill/>
              </a:ln>
              <a:effectLst>
                <a:softEdge rad="112500"/>
              </a:effectLst>
            </p:spPr>
          </p:pic>
          <p:pic>
            <p:nvPicPr>
              <p:cNvPr id="12" name="Picture 11"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32984" y="1252025"/>
                <a:ext cx="2105319" cy="855517"/>
              </a:xfrm>
              <a:prstGeom prst="rect">
                <a:avLst/>
              </a:prstGeom>
              <a:ln>
                <a:noFill/>
              </a:ln>
              <a:effectLst>
                <a:softEdge rad="112500"/>
              </a:effectLst>
            </p:spPr>
          </p:pic>
          <p:pic>
            <p:nvPicPr>
              <p:cNvPr id="13" name="Picture 12"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75719" y="1477109"/>
                <a:ext cx="2105319" cy="855517"/>
              </a:xfrm>
              <a:prstGeom prst="rect">
                <a:avLst/>
              </a:prstGeom>
              <a:ln>
                <a:noFill/>
              </a:ln>
              <a:effectLst>
                <a:softEdge rad="112500"/>
              </a:effectLst>
            </p:spPr>
          </p:pic>
        </p:grpSp>
        <p:sp>
          <p:nvSpPr>
            <p:cNvPr id="15" name="TextBox 14"/>
            <p:cNvSpPr txBox="1"/>
            <p:nvPr/>
          </p:nvSpPr>
          <p:spPr>
            <a:xfrm>
              <a:off x="6316393" y="1147838"/>
              <a:ext cx="5233181" cy="830997"/>
            </a:xfrm>
            <a:prstGeom prst="rect">
              <a:avLst/>
            </a:prstGeom>
            <a:noFill/>
          </p:spPr>
          <p:txBody>
            <a:bodyPr wrap="square" rtlCol="0">
              <a:spAutoFit/>
            </a:bodyPr>
            <a:lstStyle/>
            <a:p>
              <a:r>
                <a:rPr lang="en-US" sz="4800">
                  <a:solidFill>
                    <a:srgbClr val="7030A0"/>
                  </a:solidFill>
                  <a:latin typeface="MusiQwik" panose="02000000000000000000" pitchFamily="2" charset="0"/>
                </a:rPr>
                <a:t>&amp;==D====F====V=!==D====F====V==!</a:t>
              </a:r>
            </a:p>
          </p:txBody>
        </p:sp>
        <p:sp>
          <p:nvSpPr>
            <p:cNvPr id="16" name="Rectangle 15"/>
            <p:cNvSpPr/>
            <p:nvPr/>
          </p:nvSpPr>
          <p:spPr>
            <a:xfrm>
              <a:off x="6724242" y="1830677"/>
              <a:ext cx="4769060" cy="451406"/>
            </a:xfrm>
            <a:prstGeom prst="rect">
              <a:avLst/>
            </a:prstGeom>
          </p:spPr>
          <p:txBody>
            <a:bodyPr wrap="square">
              <a:spAutoFit/>
            </a:bodyPr>
            <a:lstStyle/>
            <a:p>
              <a:pPr>
                <a:lnSpc>
                  <a:spcPts val="2800"/>
                </a:lnSpc>
                <a:spcBef>
                  <a:spcPts val="600"/>
                </a:spcBef>
                <a:spcAft>
                  <a:spcPts val="600"/>
                </a:spcAft>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Vào     đây   chơi    rừng  hoa    tươi</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7" name="vào rừng hoa câu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326955" y="1438534"/>
            <a:ext cx="609600" cy="609600"/>
          </a:xfrm>
          <a:prstGeom prst="rect">
            <a:avLst/>
          </a:prstGeom>
        </p:spPr>
      </p:pic>
    </p:spTree>
    <p:extLst>
      <p:ext uri="{BB962C8B-B14F-4D97-AF65-F5344CB8AC3E}">
        <p14:creationId xmlns:p14="http://schemas.microsoft.com/office/powerpoint/2010/main" val="4101706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1" fill="hold"/>
                                        <p:tgtEl>
                                          <p:spTgt spid="17"/>
                                        </p:tgtEl>
                                      </p:cBhvr>
                                    </p:cmd>
                                  </p:childTnLst>
                                </p:cTn>
                              </p:par>
                            </p:childTnLst>
                          </p:cTn>
                        </p:par>
                      </p:childTnLst>
                    </p:cTn>
                  </p:par>
                </p:childTnLst>
              </p:cTn>
              <p:nextCondLst>
                <p:cond evt="onClick" delay="0">
                  <p:tgtEl>
                    <p:spTgt spid="17"/>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514512" y="503057"/>
            <a:ext cx="4770107" cy="1983285"/>
            <a:chOff x="689316" y="0"/>
            <a:chExt cx="4770107" cy="1983285"/>
          </a:xfrm>
        </p:grpSpPr>
        <p:pic>
          <p:nvPicPr>
            <p:cNvPr id="7" name="Picture 6"/>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89316" y="0"/>
              <a:ext cx="1561514" cy="1983285"/>
            </a:xfrm>
            <a:prstGeom prst="rect">
              <a:avLst/>
            </a:prstGeom>
          </p:spPr>
        </p:pic>
        <p:sp>
          <p:nvSpPr>
            <p:cNvPr id="8" name="Oval Callout 7"/>
            <p:cNvSpPr/>
            <p:nvPr/>
          </p:nvSpPr>
          <p:spPr>
            <a:xfrm rot="5117869">
              <a:off x="3048272" y="-620023"/>
              <a:ext cx="1516575" cy="2997221"/>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039429" y="484071"/>
              <a:ext cx="3419994" cy="451406"/>
            </a:xfrm>
            <a:prstGeom prst="rect">
              <a:avLst/>
            </a:prstGeom>
          </p:spPr>
          <p:txBody>
            <a:bodyPr wrap="square">
              <a:spAutoFit/>
            </a:bodyPr>
            <a:lstStyle/>
            <a:p>
              <a:pPr algn="ctr">
                <a:lnSpc>
                  <a:spcPts val="2800"/>
                </a:lnSpc>
                <a:spcBef>
                  <a:spcPts val="600"/>
                </a:spcBef>
                <a:spcAft>
                  <a:spcPts val="600"/>
                </a:spcAft>
              </a:pPr>
              <a:r>
                <a:rPr lang="en-US" sz="2800">
                  <a:solidFill>
                    <a:srgbClr val="7030A0"/>
                  </a:solidFill>
                  <a:latin typeface="Tahoma" panose="020B0604030504040204" pitchFamily="34" charset="0"/>
                  <a:ea typeface="Tahoma" panose="020B0604030504040204" pitchFamily="34" charset="0"/>
                  <a:cs typeface="Tahoma" panose="020B0604030504040204" pitchFamily="34" charset="0"/>
                </a:rPr>
                <a:t>Tập hát câu 4</a:t>
              </a:r>
              <a:endParaRPr lang="en-US" sz="28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7" name="Group 16"/>
          <p:cNvGrpSpPr/>
          <p:nvPr/>
        </p:nvGrpSpPr>
        <p:grpSpPr>
          <a:xfrm>
            <a:off x="5755025" y="815052"/>
            <a:ext cx="6132101" cy="3801192"/>
            <a:chOff x="5755025" y="815052"/>
            <a:chExt cx="6132101" cy="3801192"/>
          </a:xfrm>
        </p:grpSpPr>
        <p:grpSp>
          <p:nvGrpSpPr>
            <p:cNvPr id="15" name="Group 14"/>
            <p:cNvGrpSpPr/>
            <p:nvPr/>
          </p:nvGrpSpPr>
          <p:grpSpPr>
            <a:xfrm>
              <a:off x="5781820" y="846447"/>
              <a:ext cx="5795891" cy="3769797"/>
              <a:chOff x="5781820" y="846447"/>
              <a:chExt cx="5795891" cy="3769797"/>
            </a:xfrm>
          </p:grpSpPr>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81820" y="846447"/>
                <a:ext cx="5795891" cy="3769797"/>
              </a:xfrm>
              <a:prstGeom prst="rect">
                <a:avLst/>
              </a:prstGeom>
            </p:spPr>
          </p:pic>
          <p:pic>
            <p:nvPicPr>
              <p:cNvPr id="12" name="Picture 11"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18030" y="1193240"/>
                <a:ext cx="1390844" cy="946310"/>
              </a:xfrm>
              <a:prstGeom prst="ellipse">
                <a:avLst/>
              </a:prstGeom>
              <a:ln>
                <a:noFill/>
              </a:ln>
              <a:effectLst>
                <a:softEdge rad="112500"/>
              </a:effectLst>
            </p:spPr>
          </p:pic>
        </p:grpSp>
        <p:sp>
          <p:nvSpPr>
            <p:cNvPr id="14" name="Rectangle 13"/>
            <p:cNvSpPr/>
            <p:nvPr/>
          </p:nvSpPr>
          <p:spPr>
            <a:xfrm>
              <a:off x="5755025" y="815052"/>
              <a:ext cx="5698756" cy="964367"/>
            </a:xfrm>
            <a:prstGeom prst="rect">
              <a:avLst/>
            </a:prstGeom>
          </p:spPr>
          <p:txBody>
            <a:bodyPr wrap="square">
              <a:spAutoFit/>
            </a:bodyPr>
            <a:lstStyle/>
            <a:p>
              <a:pPr algn="ctr">
                <a:lnSpc>
                  <a:spcPts val="2800"/>
                </a:lnSpc>
                <a:spcBef>
                  <a:spcPts val="600"/>
                </a:spcBef>
                <a:spcAft>
                  <a:spcPts val="600"/>
                </a:spcAft>
              </a:pPr>
              <a:endParaRPr lang="en-US" sz="5400">
                <a:solidFill>
                  <a:srgbClr val="7030A0"/>
                </a:solidFill>
                <a:latin typeface="MusiQwik" panose="02000000000000000000" pitchFamily="2" charset="0"/>
                <a:ea typeface="Tahoma" panose="020B0604030504040204" pitchFamily="34" charset="0"/>
                <a:cs typeface="Tahoma" panose="020B0604030504040204" pitchFamily="34" charset="0"/>
              </a:endParaRPr>
            </a:p>
            <a:p>
              <a:pPr algn="ctr">
                <a:lnSpc>
                  <a:spcPts val="2800"/>
                </a:lnSpc>
                <a:spcBef>
                  <a:spcPts val="600"/>
                </a:spcBef>
                <a:spcAft>
                  <a:spcPts val="600"/>
                </a:spcAft>
              </a:pPr>
              <a:r>
                <a:rPr lang="en-US" sz="5400">
                  <a:solidFill>
                    <a:srgbClr val="7030A0"/>
                  </a:solidFill>
                  <a:latin typeface="MusiQwik" panose="02000000000000000000" pitchFamily="2" charset="0"/>
                  <a:ea typeface="Tahoma" panose="020B0604030504040204" pitchFamily="34" charset="0"/>
                  <a:cs typeface="Tahoma" panose="020B0604030504040204" pitchFamily="34" charset="0"/>
                </a:rPr>
                <a:t>&amp;==G===I===G===I==!==G===F====V=!</a:t>
              </a:r>
              <a:endParaRPr lang="en-US" sz="5400">
                <a:solidFill>
                  <a:srgbClr val="FF0000"/>
                </a:solidFill>
                <a:latin typeface="MusiQwik" panose="02000000000000000000" pitchFamily="2" charset="0"/>
                <a:ea typeface="Tahoma" panose="020B0604030504040204" pitchFamily="34" charset="0"/>
                <a:cs typeface="Tahoma" panose="020B0604030504040204" pitchFamily="34" charset="0"/>
              </a:endParaRPr>
            </a:p>
          </p:txBody>
        </p:sp>
        <p:sp>
          <p:nvSpPr>
            <p:cNvPr id="16" name="Rectangle 15"/>
            <p:cNvSpPr/>
            <p:nvPr/>
          </p:nvSpPr>
          <p:spPr>
            <a:xfrm>
              <a:off x="6188370" y="1635306"/>
              <a:ext cx="5698756" cy="451406"/>
            </a:xfrm>
            <a:prstGeom prst="rect">
              <a:avLst/>
            </a:prstGeom>
          </p:spPr>
          <p:txBody>
            <a:bodyPr wrap="square">
              <a:spAutoFit/>
            </a:bodyPr>
            <a:lstStyle/>
            <a:p>
              <a:pPr>
                <a:lnSpc>
                  <a:spcPts val="2800"/>
                </a:lnSpc>
                <a:spcBef>
                  <a:spcPts val="600"/>
                </a:spcBef>
                <a:spcAft>
                  <a:spcPts val="600"/>
                </a:spcAft>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Chim   líu      lo    hót      nghe   vui    vui</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8" name="vào rừng hoa câu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269822" y="1352838"/>
            <a:ext cx="609600" cy="609600"/>
          </a:xfrm>
          <a:prstGeom prst="rect">
            <a:avLst/>
          </a:prstGeom>
        </p:spPr>
      </p:pic>
    </p:spTree>
    <p:extLst>
      <p:ext uri="{BB962C8B-B14F-4D97-AF65-F5344CB8AC3E}">
        <p14:creationId xmlns:p14="http://schemas.microsoft.com/office/powerpoint/2010/main" val="1832557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1" fill="hold"/>
                                        <p:tgtEl>
                                          <p:spTgt spid="18"/>
                                        </p:tgtEl>
                                      </p:cBhvr>
                                    </p:cmd>
                                  </p:childTnLst>
                                </p:cTn>
                              </p:par>
                            </p:childTnLst>
                          </p:cTn>
                        </p:par>
                      </p:childTnLst>
                    </p:cTn>
                  </p:par>
                </p:childTnLst>
              </p:cTn>
              <p:nextCondLst>
                <p:cond evt="onClick" delay="0">
                  <p:tgtEl>
                    <p:spTgt spid="18"/>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flipH="1">
            <a:off x="186344" y="4438358"/>
            <a:ext cx="717067" cy="585789"/>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flipH="1">
            <a:off x="183223" y="3295933"/>
            <a:ext cx="720189" cy="623379"/>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6">
            <a:duotone>
              <a:prstClr val="black"/>
              <a:schemeClr val="accent2">
                <a:tint val="45000"/>
                <a:satMod val="400000"/>
              </a:schemeClr>
            </a:duotone>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val="0"/>
              </a:ext>
            </a:extLst>
          </a:blip>
          <a:stretch>
            <a:fillRect/>
          </a:stretch>
        </p:blipFill>
        <p:spPr>
          <a:xfrm flipH="1">
            <a:off x="169689" y="2207347"/>
            <a:ext cx="733723" cy="635245"/>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8">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flipH="1">
            <a:off x="186345" y="1070683"/>
            <a:ext cx="717067" cy="624760"/>
          </a:xfrm>
          <a:prstGeom prst="rect">
            <a:avLst/>
          </a:prstGeom>
          <a:ln>
            <a:noFill/>
          </a:ln>
          <a:effectLst>
            <a:outerShdw blurRad="292100" dist="139700" dir="2700000" algn="tl" rotWithShape="0">
              <a:srgbClr val="333333">
                <a:alpha val="65000"/>
              </a:srgbClr>
            </a:outerShdw>
          </a:effectLst>
        </p:spPr>
      </p:pic>
      <p:grpSp>
        <p:nvGrpSpPr>
          <p:cNvPr id="10" name="Group 33"/>
          <p:cNvGrpSpPr>
            <a:grpSpLocks/>
          </p:cNvGrpSpPr>
          <p:nvPr/>
        </p:nvGrpSpPr>
        <p:grpSpPr bwMode="auto">
          <a:xfrm>
            <a:off x="1055688" y="950913"/>
            <a:ext cx="2871787" cy="4271962"/>
            <a:chOff x="914400" y="1295400"/>
            <a:chExt cx="6248400" cy="4902559"/>
          </a:xfrm>
        </p:grpSpPr>
        <p:sp>
          <p:nvSpPr>
            <p:cNvPr id="11" name="Rectangle 10"/>
            <p:cNvSpPr/>
            <p:nvPr/>
          </p:nvSpPr>
          <p:spPr>
            <a:xfrm>
              <a:off x="914400" y="1295400"/>
              <a:ext cx="1827199" cy="106759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p:nvSpPr>
          <p:spPr>
            <a:xfrm>
              <a:off x="914400" y="2585260"/>
              <a:ext cx="1827199" cy="106577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914400" y="3842326"/>
              <a:ext cx="1827199" cy="1065773"/>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914400" y="5130363"/>
              <a:ext cx="1827199" cy="1067596"/>
            </a:xfrm>
            <a:prstGeom prst="rect">
              <a:avLst/>
            </a:prstGeom>
            <a:solidFill>
              <a:srgbClr val="FBD8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p:cNvSpPr/>
            <p:nvPr/>
          </p:nvSpPr>
          <p:spPr>
            <a:xfrm>
              <a:off x="3125001" y="1295400"/>
              <a:ext cx="1827199" cy="106759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5335601" y="1295400"/>
              <a:ext cx="1827199" cy="106759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p:cNvSpPr/>
            <p:nvPr/>
          </p:nvSpPr>
          <p:spPr>
            <a:xfrm>
              <a:off x="3125001" y="2590725"/>
              <a:ext cx="1827199" cy="106759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p:cNvSpPr/>
            <p:nvPr/>
          </p:nvSpPr>
          <p:spPr>
            <a:xfrm>
              <a:off x="5335601" y="2550644"/>
              <a:ext cx="1827199" cy="106577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3125001" y="3842326"/>
              <a:ext cx="1827199" cy="1065773"/>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Rectangle 19"/>
            <p:cNvSpPr/>
            <p:nvPr/>
          </p:nvSpPr>
          <p:spPr>
            <a:xfrm>
              <a:off x="3125001" y="5130363"/>
              <a:ext cx="1827199" cy="1067596"/>
            </a:xfrm>
            <a:prstGeom prst="rect">
              <a:avLst/>
            </a:prstGeom>
            <a:solidFill>
              <a:srgbClr val="FBD8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p:cNvSpPr/>
            <p:nvPr/>
          </p:nvSpPr>
          <p:spPr>
            <a:xfrm>
              <a:off x="5325238" y="3842326"/>
              <a:ext cx="1830654" cy="1065773"/>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5325238" y="5130363"/>
              <a:ext cx="1830654" cy="1067596"/>
            </a:xfrm>
            <a:prstGeom prst="rect">
              <a:avLst/>
            </a:prstGeom>
            <a:solidFill>
              <a:srgbClr val="FBD8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4" name="Group 23"/>
          <p:cNvGrpSpPr/>
          <p:nvPr/>
        </p:nvGrpSpPr>
        <p:grpSpPr>
          <a:xfrm>
            <a:off x="4103687" y="646514"/>
            <a:ext cx="7975241" cy="5488815"/>
            <a:chOff x="4614202" y="438746"/>
            <a:chExt cx="7221037" cy="5261804"/>
          </a:xfrm>
        </p:grpSpPr>
        <p:sp>
          <p:nvSpPr>
            <p:cNvPr id="25" name="Flowchart: Merge 24"/>
            <p:cNvSpPr/>
            <p:nvPr/>
          </p:nvSpPr>
          <p:spPr>
            <a:xfrm rot="10800000">
              <a:off x="7031542" y="4734635"/>
              <a:ext cx="2382592" cy="965915"/>
            </a:xfrm>
            <a:prstGeom prst="flowChartMerge">
              <a:avLst/>
            </a:prstGeom>
            <a:solidFill>
              <a:srgbClr val="00B050"/>
            </a:solidFill>
            <a:ln>
              <a:no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14202" y="438746"/>
              <a:ext cx="7221037" cy="4660507"/>
            </a:xfrm>
            <a:prstGeom prst="rect">
              <a:avLst/>
            </a:prstGeom>
          </p:spPr>
        </p:pic>
      </p:grpSp>
      <p:pic>
        <p:nvPicPr>
          <p:cNvPr id="28" name="videoplayback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4449095" y="907275"/>
            <a:ext cx="7241305" cy="4190970"/>
          </a:xfrm>
          <a:prstGeom prst="rect">
            <a:avLst/>
          </a:prstGeom>
        </p:spPr>
      </p:pic>
    </p:spTree>
    <p:extLst>
      <p:ext uri="{BB962C8B-B14F-4D97-AF65-F5344CB8AC3E}">
        <p14:creationId xmlns:p14="http://schemas.microsoft.com/office/powerpoint/2010/main" val="458352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8"/>
                                        </p:tgtEl>
                                      </p:cBhvr>
                                    </p:cmd>
                                  </p:childTnLst>
                                </p:cTn>
                              </p:par>
                            </p:childTnLst>
                          </p:cTn>
                        </p:par>
                      </p:childTnLst>
                    </p:cTn>
                  </p:par>
                </p:childTnLst>
              </p:cTn>
              <p:nextCondLst>
                <p:cond evt="onClick" delay="0">
                  <p:tgtEl>
                    <p:spTgt spid="28"/>
                  </p:tgtEl>
                </p:cond>
              </p:nextCondLst>
            </p:seq>
            <p:video>
              <p:cMediaNode vol="80000">
                <p:cTn id="7" fill="hold" display="0">
                  <p:stCondLst>
                    <p:cond delay="indefinite"/>
                  </p:stCondLst>
                </p:cTn>
                <p:tgtEl>
                  <p:spTgt spid="28"/>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8000" t="-3000" r="-1000" b="-13000"/>
          </a:stretch>
        </a:blipFill>
        <a:effectLst/>
      </p:bgPr>
    </p:bg>
    <p:spTree>
      <p:nvGrpSpPr>
        <p:cNvPr id="1" name=""/>
        <p:cNvGrpSpPr/>
        <p:nvPr/>
      </p:nvGrpSpPr>
      <p:grpSpPr>
        <a:xfrm>
          <a:off x="0" y="0"/>
          <a:ext cx="0" cy="0"/>
          <a:chOff x="0" y="0"/>
          <a:chExt cx="0" cy="0"/>
        </a:xfrm>
      </p:grpSpPr>
      <p:grpSp>
        <p:nvGrpSpPr>
          <p:cNvPr id="25" name="Group 24"/>
          <p:cNvGrpSpPr/>
          <p:nvPr/>
        </p:nvGrpSpPr>
        <p:grpSpPr>
          <a:xfrm>
            <a:off x="2968282" y="1252024"/>
            <a:ext cx="8847849" cy="4304714"/>
            <a:chOff x="2434931" y="1252024"/>
            <a:chExt cx="9381201" cy="4304714"/>
          </a:xfrm>
        </p:grpSpPr>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4931" y="1252024"/>
              <a:ext cx="9100575" cy="4304714"/>
            </a:xfrm>
            <a:prstGeom prst="rect">
              <a:avLst/>
            </a:prstGeom>
          </p:spPr>
        </p:pic>
        <p:grpSp>
          <p:nvGrpSpPr>
            <p:cNvPr id="24" name="Group 23"/>
            <p:cNvGrpSpPr/>
            <p:nvPr/>
          </p:nvGrpSpPr>
          <p:grpSpPr>
            <a:xfrm>
              <a:off x="2546252" y="1538343"/>
              <a:ext cx="9269880" cy="1423296"/>
              <a:chOff x="2546252" y="1777497"/>
              <a:chExt cx="9269880" cy="1423296"/>
            </a:xfrm>
          </p:grpSpPr>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46252" y="1777497"/>
                <a:ext cx="9269880" cy="1423296"/>
              </a:xfrm>
              <a:prstGeom prst="rect">
                <a:avLst/>
              </a:prstGeom>
            </p:spPr>
          </p:pic>
          <p:sp>
            <p:nvSpPr>
              <p:cNvPr id="19" name="Rectangle 18"/>
              <p:cNvSpPr/>
              <p:nvPr/>
            </p:nvSpPr>
            <p:spPr>
              <a:xfrm>
                <a:off x="3207435" y="2735319"/>
                <a:ext cx="8342140" cy="451406"/>
              </a:xfrm>
              <a:prstGeom prst="rect">
                <a:avLst/>
              </a:prstGeom>
            </p:spPr>
            <p:txBody>
              <a:bodyPr wrap="square">
                <a:spAutoFit/>
              </a:bodyPr>
              <a:lstStyle/>
              <a:p>
                <a:pPr>
                  <a:lnSpc>
                    <a:spcPts val="2800"/>
                  </a:lnSpc>
                  <a:spcBef>
                    <a:spcPts val="600"/>
                  </a:spcBef>
                  <a:spcAft>
                    <a:spcPts val="600"/>
                  </a:spcAft>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Vào   đây  chơi   rừng  hoa  tươi  chim  líu   lo    hót   nghe  vui  vui</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grpSp>
        <p:nvGrpSpPr>
          <p:cNvPr id="20" name="Group 19"/>
          <p:cNvGrpSpPr/>
          <p:nvPr/>
        </p:nvGrpSpPr>
        <p:grpSpPr>
          <a:xfrm rot="21372929">
            <a:off x="500725" y="179719"/>
            <a:ext cx="4768250" cy="2009316"/>
            <a:chOff x="689316" y="-26031"/>
            <a:chExt cx="4768250" cy="2009316"/>
          </a:xfrm>
        </p:grpSpPr>
        <p:pic>
          <p:nvPicPr>
            <p:cNvPr id="21" name="Picture 20"/>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89316" y="0"/>
              <a:ext cx="1561514" cy="1983285"/>
            </a:xfrm>
            <a:prstGeom prst="rect">
              <a:avLst/>
            </a:prstGeom>
          </p:spPr>
        </p:pic>
        <p:sp>
          <p:nvSpPr>
            <p:cNvPr id="22" name="Oval Callout 21"/>
            <p:cNvSpPr/>
            <p:nvPr/>
          </p:nvSpPr>
          <p:spPr>
            <a:xfrm rot="5117869">
              <a:off x="3005419" y="-728249"/>
              <a:ext cx="1392551" cy="2796988"/>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rot="21236060">
              <a:off x="2037572" y="357399"/>
              <a:ext cx="3419994" cy="451406"/>
            </a:xfrm>
            <a:prstGeom prst="rect">
              <a:avLst/>
            </a:prstGeom>
          </p:spPr>
          <p:txBody>
            <a:bodyPr wrap="square">
              <a:spAutoFit/>
            </a:bodyPr>
            <a:lstStyle/>
            <a:p>
              <a:pPr algn="ctr">
                <a:lnSpc>
                  <a:spcPts val="2800"/>
                </a:lnSpc>
                <a:spcBef>
                  <a:spcPts val="600"/>
                </a:spcBef>
                <a:spcAft>
                  <a:spcPts val="600"/>
                </a:spcAft>
              </a:pPr>
              <a:r>
                <a:rPr lang="en-US" sz="2800">
                  <a:solidFill>
                    <a:srgbClr val="7030A0"/>
                  </a:solidFill>
                  <a:latin typeface="Tahoma" panose="020B0604030504040204" pitchFamily="34" charset="0"/>
                  <a:ea typeface="Tahoma" panose="020B0604030504040204" pitchFamily="34" charset="0"/>
                  <a:cs typeface="Tahoma" panose="020B0604030504040204" pitchFamily="34" charset="0"/>
                </a:rPr>
                <a:t>Ghép câu 3+4</a:t>
              </a:r>
              <a:endParaRPr lang="en-US" sz="28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pic>
        <p:nvPicPr>
          <p:cNvPr id="26" name="ghép câu 3 và 4 vào rừng ho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357203" y="923458"/>
            <a:ext cx="455142" cy="455142"/>
          </a:xfrm>
          <a:prstGeom prst="rect">
            <a:avLst/>
          </a:prstGeom>
        </p:spPr>
      </p:pic>
    </p:spTree>
    <p:extLst>
      <p:ext uri="{BB962C8B-B14F-4D97-AF65-F5344CB8AC3E}">
        <p14:creationId xmlns:p14="http://schemas.microsoft.com/office/powerpoint/2010/main" val="441989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51" fill="hold"/>
                                        <p:tgtEl>
                                          <p:spTgt spid="26"/>
                                        </p:tgtEl>
                                      </p:cBhvr>
                                    </p:cmd>
                                  </p:childTnLst>
                                </p:cTn>
                              </p:par>
                            </p:childTnLst>
                          </p:cTn>
                        </p:par>
                      </p:childTnLst>
                    </p:cTn>
                  </p:par>
                </p:childTnLst>
              </p:cTn>
              <p:nextCondLst>
                <p:cond evt="onClick" delay="0">
                  <p:tgtEl>
                    <p:spTgt spid="26"/>
                  </p:tgtEl>
                </p:cond>
              </p:nextCondLst>
            </p:seq>
            <p:audio>
              <p:cMediaNode vol="80000">
                <p:cTn id="7" fill="hold" display="0">
                  <p:stCondLst>
                    <p:cond delay="indefinite"/>
                  </p:stCondLst>
                  <p:endCondLst>
                    <p:cond evt="onStopAudio" delay="0">
                      <p:tgtEl>
                        <p:sldTgt/>
                      </p:tgtEl>
                    </p:cond>
                  </p:endCondLst>
                </p:cTn>
                <p:tgtEl>
                  <p:spTgt spid="26"/>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r="-2000"/>
          </a:stretch>
        </a:blipFill>
        <a:effectLst/>
      </p:bgPr>
    </p:bg>
    <p:spTree>
      <p:nvGrpSpPr>
        <p:cNvPr id="1" name=""/>
        <p:cNvGrpSpPr/>
        <p:nvPr/>
      </p:nvGrpSpPr>
      <p:grpSpPr>
        <a:xfrm>
          <a:off x="0" y="0"/>
          <a:ext cx="0" cy="0"/>
          <a:chOff x="0" y="0"/>
          <a:chExt cx="0" cy="0"/>
        </a:xfrm>
      </p:grpSpPr>
      <p:grpSp>
        <p:nvGrpSpPr>
          <p:cNvPr id="24" name="Group 23"/>
          <p:cNvGrpSpPr/>
          <p:nvPr/>
        </p:nvGrpSpPr>
        <p:grpSpPr>
          <a:xfrm>
            <a:off x="3671666" y="1310682"/>
            <a:ext cx="8046722" cy="3669281"/>
            <a:chOff x="5781820" y="846448"/>
            <a:chExt cx="5795891" cy="3669281"/>
          </a:xfrm>
        </p:grpSpPr>
        <p:pic>
          <p:nvPicPr>
            <p:cNvPr id="27" name="Picture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1820" y="846448"/>
              <a:ext cx="5795891" cy="3669281"/>
            </a:xfrm>
            <a:prstGeom prst="rect">
              <a:avLst/>
            </a:prstGeom>
          </p:spPr>
        </p:pic>
        <p:pic>
          <p:nvPicPr>
            <p:cNvPr id="28" name="Picture 27"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8030" y="1193240"/>
              <a:ext cx="1390844" cy="946310"/>
            </a:xfrm>
            <a:prstGeom prst="ellipse">
              <a:avLst/>
            </a:prstGeom>
            <a:ln>
              <a:noFill/>
            </a:ln>
            <a:effectLst>
              <a:softEdge rad="112500"/>
            </a:effectLst>
          </p:spPr>
        </p:pic>
      </p:grpSp>
      <p:grpSp>
        <p:nvGrpSpPr>
          <p:cNvPr id="29" name="Group 28"/>
          <p:cNvGrpSpPr/>
          <p:nvPr/>
        </p:nvGrpSpPr>
        <p:grpSpPr>
          <a:xfrm>
            <a:off x="3894295" y="1401057"/>
            <a:ext cx="7601464" cy="1304396"/>
            <a:chOff x="3963265" y="1530631"/>
            <a:chExt cx="7601464" cy="1304396"/>
          </a:xfrm>
        </p:grpSpPr>
        <p:sp>
          <p:nvSpPr>
            <p:cNvPr id="30" name="TextBox 29"/>
            <p:cNvSpPr txBox="1"/>
            <p:nvPr/>
          </p:nvSpPr>
          <p:spPr>
            <a:xfrm>
              <a:off x="3963265" y="1530631"/>
              <a:ext cx="7601464" cy="923330"/>
            </a:xfrm>
            <a:prstGeom prst="rect">
              <a:avLst/>
            </a:prstGeom>
            <a:noFill/>
          </p:spPr>
          <p:txBody>
            <a:bodyPr wrap="square" rtlCol="0">
              <a:spAutoFit/>
            </a:bodyPr>
            <a:lstStyle/>
            <a:p>
              <a:r>
                <a:rPr lang="en-US" sz="5400">
                  <a:latin typeface="MusiQwik" panose="02000000000000000000" pitchFamily="2" charset="0"/>
                </a:rPr>
                <a:t>&amp;=R===R=!==T===T=!==D===F===D===B=!==S==C==9!</a:t>
              </a:r>
            </a:p>
          </p:txBody>
        </p:sp>
        <p:sp>
          <p:nvSpPr>
            <p:cNvPr id="31" name="Rectangle 30"/>
            <p:cNvSpPr/>
            <p:nvPr/>
          </p:nvSpPr>
          <p:spPr>
            <a:xfrm>
              <a:off x="4231441" y="2383621"/>
              <a:ext cx="6924241" cy="451406"/>
            </a:xfrm>
            <a:prstGeom prst="rect">
              <a:avLst/>
            </a:prstGeom>
          </p:spPr>
          <p:txBody>
            <a:bodyPr wrap="square">
              <a:spAutoFit/>
            </a:bodyPr>
            <a:lstStyle/>
            <a:p>
              <a:pPr>
                <a:lnSpc>
                  <a:spcPts val="2800"/>
                </a:lnSpc>
                <a:spcBef>
                  <a:spcPts val="600"/>
                </a:spcBef>
                <a:spcAft>
                  <a:spcPts val="600"/>
                </a:spcAft>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 Vào   rừng   xem  hoa    nghe  tiếng chim  rừng    reo  ca</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2" name="Group 31"/>
          <p:cNvGrpSpPr/>
          <p:nvPr/>
        </p:nvGrpSpPr>
        <p:grpSpPr>
          <a:xfrm>
            <a:off x="514512" y="24753"/>
            <a:ext cx="4812311" cy="1983285"/>
            <a:chOff x="689316" y="0"/>
            <a:chExt cx="4812311" cy="1983285"/>
          </a:xfrm>
        </p:grpSpPr>
        <p:pic>
          <p:nvPicPr>
            <p:cNvPr id="33" name="Picture 32"/>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89316" y="0"/>
              <a:ext cx="1561514" cy="1983285"/>
            </a:xfrm>
            <a:prstGeom prst="rect">
              <a:avLst/>
            </a:prstGeom>
          </p:spPr>
        </p:pic>
        <p:sp>
          <p:nvSpPr>
            <p:cNvPr id="34" name="Oval Callout 33"/>
            <p:cNvSpPr/>
            <p:nvPr/>
          </p:nvSpPr>
          <p:spPr>
            <a:xfrm rot="5117869">
              <a:off x="3090476" y="-732563"/>
              <a:ext cx="1516575" cy="2997221"/>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2081633" y="371531"/>
              <a:ext cx="3419994" cy="451406"/>
            </a:xfrm>
            <a:prstGeom prst="rect">
              <a:avLst/>
            </a:prstGeom>
          </p:spPr>
          <p:txBody>
            <a:bodyPr wrap="square">
              <a:spAutoFit/>
            </a:bodyPr>
            <a:lstStyle/>
            <a:p>
              <a:pPr algn="ctr">
                <a:lnSpc>
                  <a:spcPts val="2800"/>
                </a:lnSpc>
                <a:spcBef>
                  <a:spcPts val="600"/>
                </a:spcBef>
                <a:spcAft>
                  <a:spcPts val="600"/>
                </a:spcAft>
              </a:pPr>
              <a:r>
                <a:rPr lang="en-US" sz="2800">
                  <a:solidFill>
                    <a:srgbClr val="7030A0"/>
                  </a:solidFill>
                  <a:latin typeface="Tahoma" panose="020B0604030504040204" pitchFamily="34" charset="0"/>
                  <a:ea typeface="Tahoma" panose="020B0604030504040204" pitchFamily="34" charset="0"/>
                  <a:cs typeface="Tahoma" panose="020B0604030504040204" pitchFamily="34" charset="0"/>
                </a:rPr>
                <a:t>Tập hát câu 5</a:t>
              </a:r>
              <a:endParaRPr lang="en-US" sz="28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pic>
        <p:nvPicPr>
          <p:cNvPr id="36" name="vào rừng hoa câu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312026" y="816860"/>
            <a:ext cx="609600" cy="609600"/>
          </a:xfrm>
          <a:prstGeom prst="rect">
            <a:avLst/>
          </a:prstGeom>
        </p:spPr>
      </p:pic>
    </p:spTree>
    <p:extLst>
      <p:ext uri="{BB962C8B-B14F-4D97-AF65-F5344CB8AC3E}">
        <p14:creationId xmlns:p14="http://schemas.microsoft.com/office/powerpoint/2010/main" val="3185878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51" fill="hold"/>
                                        <p:tgtEl>
                                          <p:spTgt spid="36"/>
                                        </p:tgtEl>
                                      </p:cBhvr>
                                    </p:cmd>
                                  </p:childTnLst>
                                </p:cTn>
                              </p:par>
                            </p:childTnLst>
                          </p:cTn>
                        </p:par>
                      </p:childTnLst>
                    </p:cTn>
                  </p:par>
                </p:childTnLst>
              </p:cTn>
              <p:nextCondLst>
                <p:cond evt="onClick" delay="0">
                  <p:tgtEl>
                    <p:spTgt spid="36"/>
                  </p:tgtEl>
                </p:cond>
              </p:nextCondLst>
            </p:seq>
            <p:audio>
              <p:cMediaNode vol="80000">
                <p:cTn id="7" fill="hold" display="0">
                  <p:stCondLst>
                    <p:cond delay="indefinite"/>
                  </p:stCondLst>
                  <p:endCondLst>
                    <p:cond evt="onStopAudio" delay="0">
                      <p:tgtEl>
                        <p:sldTgt/>
                      </p:tgtEl>
                    </p:cond>
                  </p:endCondLst>
                </p:cTn>
                <p:tgtEl>
                  <p:spTgt spid="3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3532" y="1266092"/>
            <a:ext cx="7849771" cy="3699803"/>
          </a:xfrm>
          <a:prstGeom prst="rect">
            <a:avLst/>
          </a:prstGeom>
        </p:spPr>
      </p:pic>
      <p:grpSp>
        <p:nvGrpSpPr>
          <p:cNvPr id="12" name="Group 11"/>
          <p:cNvGrpSpPr/>
          <p:nvPr/>
        </p:nvGrpSpPr>
        <p:grpSpPr>
          <a:xfrm>
            <a:off x="4133447" y="1654280"/>
            <a:ext cx="7601464" cy="1295407"/>
            <a:chOff x="3963265" y="1530631"/>
            <a:chExt cx="7601464" cy="1295407"/>
          </a:xfrm>
        </p:grpSpPr>
        <p:sp>
          <p:nvSpPr>
            <p:cNvPr id="13" name="TextBox 12"/>
            <p:cNvSpPr txBox="1"/>
            <p:nvPr/>
          </p:nvSpPr>
          <p:spPr>
            <a:xfrm>
              <a:off x="3963265" y="1530631"/>
              <a:ext cx="7601464" cy="923330"/>
            </a:xfrm>
            <a:prstGeom prst="rect">
              <a:avLst/>
            </a:prstGeom>
            <a:noFill/>
          </p:spPr>
          <p:txBody>
            <a:bodyPr wrap="square" rtlCol="0">
              <a:spAutoFit/>
            </a:bodyPr>
            <a:lstStyle/>
            <a:p>
              <a:r>
                <a:rPr lang="en-US" sz="5400">
                  <a:latin typeface="MusiQwik" panose="02000000000000000000" pitchFamily="2" charset="0"/>
                </a:rPr>
                <a:t>&amp;=R===R=!==T===T=!==C===F===D===C=!===b==!</a:t>
              </a:r>
            </a:p>
          </p:txBody>
        </p:sp>
        <p:sp>
          <p:nvSpPr>
            <p:cNvPr id="14" name="Rectangle 13"/>
            <p:cNvSpPr/>
            <p:nvPr/>
          </p:nvSpPr>
          <p:spPr>
            <a:xfrm>
              <a:off x="4231441" y="2411757"/>
              <a:ext cx="6924241" cy="414281"/>
            </a:xfrm>
            <a:prstGeom prst="rect">
              <a:avLst/>
            </a:prstGeom>
          </p:spPr>
          <p:txBody>
            <a:bodyPr wrap="square">
              <a:spAutoFit/>
            </a:bodyPr>
            <a:lstStyle/>
            <a:p>
              <a:pPr>
                <a:lnSpc>
                  <a:spcPts val="2800"/>
                </a:lnSpc>
                <a:spcBef>
                  <a:spcPts val="600"/>
                </a:spcBef>
                <a:spcAft>
                  <a:spcPts val="600"/>
                </a:spcAft>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 Tìm   vài     bông  hoa    cùng   hái   đem   về        nhà.</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 name="Group 14"/>
          <p:cNvGrpSpPr/>
          <p:nvPr/>
        </p:nvGrpSpPr>
        <p:grpSpPr>
          <a:xfrm>
            <a:off x="514512" y="24753"/>
            <a:ext cx="4812311" cy="1983285"/>
            <a:chOff x="689316" y="0"/>
            <a:chExt cx="4812311" cy="1983285"/>
          </a:xfrm>
        </p:grpSpPr>
        <p:pic>
          <p:nvPicPr>
            <p:cNvPr id="16" name="Picture 15"/>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89316" y="0"/>
              <a:ext cx="1561514" cy="1983285"/>
            </a:xfrm>
            <a:prstGeom prst="rect">
              <a:avLst/>
            </a:prstGeom>
          </p:spPr>
        </p:pic>
        <p:sp>
          <p:nvSpPr>
            <p:cNvPr id="17" name="Oval Callout 16"/>
            <p:cNvSpPr/>
            <p:nvPr/>
          </p:nvSpPr>
          <p:spPr>
            <a:xfrm rot="5117869">
              <a:off x="3090476" y="-732563"/>
              <a:ext cx="1516575" cy="2997221"/>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081633" y="371531"/>
              <a:ext cx="3419994" cy="451406"/>
            </a:xfrm>
            <a:prstGeom prst="rect">
              <a:avLst/>
            </a:prstGeom>
          </p:spPr>
          <p:txBody>
            <a:bodyPr wrap="square">
              <a:spAutoFit/>
            </a:bodyPr>
            <a:lstStyle/>
            <a:p>
              <a:pPr algn="ctr">
                <a:lnSpc>
                  <a:spcPts val="2800"/>
                </a:lnSpc>
                <a:spcBef>
                  <a:spcPts val="600"/>
                </a:spcBef>
                <a:spcAft>
                  <a:spcPts val="600"/>
                </a:spcAft>
              </a:pPr>
              <a:r>
                <a:rPr lang="en-US" sz="2800">
                  <a:solidFill>
                    <a:srgbClr val="7030A0"/>
                  </a:solidFill>
                  <a:latin typeface="Tahoma" panose="020B0604030504040204" pitchFamily="34" charset="0"/>
                  <a:ea typeface="Tahoma" panose="020B0604030504040204" pitchFamily="34" charset="0"/>
                  <a:cs typeface="Tahoma" panose="020B0604030504040204" pitchFamily="34" charset="0"/>
                </a:rPr>
                <a:t>Tập hát câu 6</a:t>
              </a:r>
              <a:endParaRPr lang="en-US" sz="28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9" name="vào rừng hoa câu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369159" y="914421"/>
            <a:ext cx="609600" cy="609600"/>
          </a:xfrm>
          <a:prstGeom prst="rect">
            <a:avLst/>
          </a:prstGeom>
        </p:spPr>
      </p:pic>
    </p:spTree>
    <p:extLst>
      <p:ext uri="{BB962C8B-B14F-4D97-AF65-F5344CB8AC3E}">
        <p14:creationId xmlns:p14="http://schemas.microsoft.com/office/powerpoint/2010/main" val="37584293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73" fill="hold"/>
                                        <p:tgtEl>
                                          <p:spTgt spid="19"/>
                                        </p:tgtEl>
                                      </p:cBhvr>
                                    </p:cmd>
                                  </p:childTnLst>
                                </p:cTn>
                              </p:par>
                            </p:childTnLst>
                          </p:cTn>
                        </p:par>
                      </p:childTnLst>
                    </p:cTn>
                  </p:par>
                </p:childTnLst>
              </p:cTn>
              <p:nextCondLst>
                <p:cond evt="onClick" delay="0">
                  <p:tgtEl>
                    <p:spTgt spid="19"/>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2258" y="1589400"/>
            <a:ext cx="7775124" cy="4122083"/>
          </a:xfrm>
          <a:prstGeom prst="rect">
            <a:avLst/>
          </a:prstGeom>
        </p:spPr>
      </p:pic>
      <p:grpSp>
        <p:nvGrpSpPr>
          <p:cNvPr id="15" name="Group 14"/>
          <p:cNvGrpSpPr/>
          <p:nvPr/>
        </p:nvGrpSpPr>
        <p:grpSpPr>
          <a:xfrm>
            <a:off x="2600065" y="1686315"/>
            <a:ext cx="6797154" cy="2299298"/>
            <a:chOff x="2403117" y="1742586"/>
            <a:chExt cx="7601464" cy="2299298"/>
          </a:xfrm>
        </p:grpSpPr>
        <p:grpSp>
          <p:nvGrpSpPr>
            <p:cNvPr id="16" name="Group 15"/>
            <p:cNvGrpSpPr/>
            <p:nvPr/>
          </p:nvGrpSpPr>
          <p:grpSpPr>
            <a:xfrm>
              <a:off x="2403117" y="2864098"/>
              <a:ext cx="7601464" cy="1177786"/>
              <a:chOff x="3963265" y="1347747"/>
              <a:chExt cx="7601464" cy="1177786"/>
            </a:xfrm>
          </p:grpSpPr>
          <p:sp>
            <p:nvSpPr>
              <p:cNvPr id="20" name="TextBox 19"/>
              <p:cNvSpPr txBox="1"/>
              <p:nvPr/>
            </p:nvSpPr>
            <p:spPr>
              <a:xfrm>
                <a:off x="3963265" y="1347747"/>
                <a:ext cx="7601464" cy="830997"/>
              </a:xfrm>
              <a:prstGeom prst="rect">
                <a:avLst/>
              </a:prstGeom>
              <a:noFill/>
            </p:spPr>
            <p:txBody>
              <a:bodyPr wrap="square" rtlCol="0">
                <a:spAutoFit/>
              </a:bodyPr>
              <a:lstStyle/>
              <a:p>
                <a:r>
                  <a:rPr lang="en-US" sz="4800">
                    <a:latin typeface="MusiQwik" panose="02000000000000000000" pitchFamily="2" charset="0"/>
                  </a:rPr>
                  <a:t>&amp;=R====R=!==T====T=!==C===F===D===C==!===b==!</a:t>
                </a:r>
              </a:p>
            </p:txBody>
          </p:sp>
          <p:sp>
            <p:nvSpPr>
              <p:cNvPr id="21" name="Rectangle 20"/>
              <p:cNvSpPr/>
              <p:nvPr/>
            </p:nvSpPr>
            <p:spPr>
              <a:xfrm>
                <a:off x="4231441" y="2074127"/>
                <a:ext cx="7218295" cy="451406"/>
              </a:xfrm>
              <a:prstGeom prst="rect">
                <a:avLst/>
              </a:prstGeom>
            </p:spPr>
            <p:txBody>
              <a:bodyPr wrap="square">
                <a:spAutoFit/>
              </a:bodyPr>
              <a:lstStyle/>
              <a:p>
                <a:pPr>
                  <a:lnSpc>
                    <a:spcPts val="2800"/>
                  </a:lnSpc>
                  <a:spcBef>
                    <a:spcPts val="600"/>
                  </a:spcBef>
                  <a:spcAft>
                    <a:spcPts val="600"/>
                  </a:spcAft>
                </a:pPr>
                <a:r>
                  <a:rPr lang="en-US">
                    <a:solidFill>
                      <a:srgbClr val="7030A0"/>
                    </a:solidFill>
                    <a:latin typeface="Tahoma" panose="020B0604030504040204" pitchFamily="34" charset="0"/>
                    <a:ea typeface="Tahoma" panose="020B0604030504040204" pitchFamily="34" charset="0"/>
                    <a:cs typeface="Tahoma" panose="020B0604030504040204" pitchFamily="34" charset="0"/>
                  </a:rPr>
                  <a:t> Tìm     vài     bông   hoa    cùng   hái   đem   về         nhà.</a:t>
                </a:r>
                <a:endParaRPr lang="en-US">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7" name="Group 16"/>
            <p:cNvGrpSpPr/>
            <p:nvPr/>
          </p:nvGrpSpPr>
          <p:grpSpPr>
            <a:xfrm>
              <a:off x="2403117" y="1742586"/>
              <a:ext cx="7601464" cy="1163716"/>
              <a:chOff x="3963265" y="1530631"/>
              <a:chExt cx="7601464" cy="1163716"/>
            </a:xfrm>
          </p:grpSpPr>
          <p:sp>
            <p:nvSpPr>
              <p:cNvPr id="18" name="TextBox 17"/>
              <p:cNvSpPr txBox="1"/>
              <p:nvPr/>
            </p:nvSpPr>
            <p:spPr>
              <a:xfrm>
                <a:off x="3963265" y="1530631"/>
                <a:ext cx="7601464" cy="830997"/>
              </a:xfrm>
              <a:prstGeom prst="rect">
                <a:avLst/>
              </a:prstGeom>
              <a:noFill/>
            </p:spPr>
            <p:txBody>
              <a:bodyPr wrap="square" rtlCol="0">
                <a:spAutoFit/>
              </a:bodyPr>
              <a:lstStyle/>
              <a:p>
                <a:r>
                  <a:rPr lang="en-US" sz="4800">
                    <a:latin typeface="MusiQwik" panose="02000000000000000000" pitchFamily="2" charset="0"/>
                  </a:rPr>
                  <a:t>&amp;=R===R=!==T===T=!==D===F===D===B=!==S==C==9!</a:t>
                </a:r>
              </a:p>
            </p:txBody>
          </p:sp>
          <p:sp>
            <p:nvSpPr>
              <p:cNvPr id="19" name="Rectangle 18"/>
              <p:cNvSpPr/>
              <p:nvPr/>
            </p:nvSpPr>
            <p:spPr>
              <a:xfrm>
                <a:off x="4231441" y="2242941"/>
                <a:ext cx="6924241" cy="451406"/>
              </a:xfrm>
              <a:prstGeom prst="rect">
                <a:avLst/>
              </a:prstGeom>
            </p:spPr>
            <p:txBody>
              <a:bodyPr wrap="square">
                <a:spAutoFit/>
              </a:bodyPr>
              <a:lstStyle/>
              <a:p>
                <a:pPr>
                  <a:lnSpc>
                    <a:spcPts val="2800"/>
                  </a:lnSpc>
                  <a:spcBef>
                    <a:spcPts val="600"/>
                  </a:spcBef>
                  <a:spcAft>
                    <a:spcPts val="600"/>
                  </a:spcAft>
                </a:pPr>
                <a:r>
                  <a:rPr lang="en-US">
                    <a:solidFill>
                      <a:srgbClr val="7030A0"/>
                    </a:solidFill>
                    <a:latin typeface="Tahoma" panose="020B0604030504040204" pitchFamily="34" charset="0"/>
                    <a:ea typeface="Tahoma" panose="020B0604030504040204" pitchFamily="34" charset="0"/>
                    <a:cs typeface="Tahoma" panose="020B0604030504040204" pitchFamily="34" charset="0"/>
                  </a:rPr>
                  <a:t> Vào   rừng   xem  hoa    nghe  tiếng chim rừng    reo  ca</a:t>
                </a:r>
                <a:endParaRPr lang="en-US">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grpSp>
      <p:grpSp>
        <p:nvGrpSpPr>
          <p:cNvPr id="22" name="Group 21"/>
          <p:cNvGrpSpPr/>
          <p:nvPr/>
        </p:nvGrpSpPr>
        <p:grpSpPr>
          <a:xfrm>
            <a:off x="514512" y="24753"/>
            <a:ext cx="4812311" cy="1983285"/>
            <a:chOff x="689316" y="0"/>
            <a:chExt cx="4812311" cy="1983285"/>
          </a:xfrm>
        </p:grpSpPr>
        <p:pic>
          <p:nvPicPr>
            <p:cNvPr id="23" name="Picture 22"/>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89316" y="0"/>
              <a:ext cx="1561514" cy="1983285"/>
            </a:xfrm>
            <a:prstGeom prst="rect">
              <a:avLst/>
            </a:prstGeom>
          </p:spPr>
        </p:pic>
        <p:sp>
          <p:nvSpPr>
            <p:cNvPr id="24" name="Oval Callout 23"/>
            <p:cNvSpPr/>
            <p:nvPr/>
          </p:nvSpPr>
          <p:spPr>
            <a:xfrm rot="5117869">
              <a:off x="3090476" y="-732563"/>
              <a:ext cx="1516575" cy="2997221"/>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2081633" y="371531"/>
              <a:ext cx="3419994" cy="451406"/>
            </a:xfrm>
            <a:prstGeom prst="rect">
              <a:avLst/>
            </a:prstGeom>
          </p:spPr>
          <p:txBody>
            <a:bodyPr wrap="square">
              <a:spAutoFit/>
            </a:bodyPr>
            <a:lstStyle/>
            <a:p>
              <a:pPr algn="ctr">
                <a:lnSpc>
                  <a:spcPts val="2800"/>
                </a:lnSpc>
                <a:spcBef>
                  <a:spcPts val="600"/>
                </a:spcBef>
                <a:spcAft>
                  <a:spcPts val="600"/>
                </a:spcAft>
              </a:pPr>
              <a:r>
                <a:rPr lang="en-US" sz="2800">
                  <a:solidFill>
                    <a:srgbClr val="7030A0"/>
                  </a:solidFill>
                  <a:latin typeface="Tahoma" panose="020B0604030504040204" pitchFamily="34" charset="0"/>
                  <a:ea typeface="Tahoma" panose="020B0604030504040204" pitchFamily="34" charset="0"/>
                  <a:cs typeface="Tahoma" panose="020B0604030504040204" pitchFamily="34" charset="0"/>
                </a:rPr>
                <a:t>Ghép câu 5+6</a:t>
              </a:r>
              <a:endParaRPr lang="en-US" sz="28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pic>
        <p:nvPicPr>
          <p:cNvPr id="26" name="Ghép câu 5 và 6 vào rừng ho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163543" y="790800"/>
            <a:ext cx="609600" cy="609600"/>
          </a:xfrm>
          <a:prstGeom prst="rect">
            <a:avLst/>
          </a:prstGeom>
        </p:spPr>
      </p:pic>
    </p:spTree>
    <p:extLst>
      <p:ext uri="{BB962C8B-B14F-4D97-AF65-F5344CB8AC3E}">
        <p14:creationId xmlns:p14="http://schemas.microsoft.com/office/powerpoint/2010/main" val="1027640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98" fill="hold"/>
                                        <p:tgtEl>
                                          <p:spTgt spid="26"/>
                                        </p:tgtEl>
                                      </p:cBhvr>
                                    </p:cmd>
                                  </p:childTnLst>
                                </p:cTn>
                              </p:par>
                            </p:childTnLst>
                          </p:cTn>
                        </p:par>
                      </p:childTnLst>
                    </p:cTn>
                  </p:par>
                </p:childTnLst>
              </p:cTn>
              <p:nextCondLst>
                <p:cond evt="onClick" delay="0">
                  <p:tgtEl>
                    <p:spTgt spid="26"/>
                  </p:tgtEl>
                </p:cond>
              </p:nextCondLst>
            </p:seq>
            <p:audio>
              <p:cMediaNode vol="80000">
                <p:cTn id="7" fill="hold" display="0">
                  <p:stCondLst>
                    <p:cond delay="indefinite"/>
                  </p:stCondLst>
                  <p:endCondLst>
                    <p:cond evt="onStopAudio" delay="0">
                      <p:tgtEl>
                        <p:sldTgt/>
                      </p:tgtEl>
                    </p:cond>
                  </p:endCondLst>
                </p:cTn>
                <p:tgtEl>
                  <p:spTgt spid="2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24704" y="18901"/>
            <a:ext cx="2104721" cy="4680867"/>
            <a:chOff x="-47328" y="222762"/>
            <a:chExt cx="2104721" cy="4680867"/>
          </a:xfrm>
        </p:grpSpPr>
        <p:grpSp>
          <p:nvGrpSpPr>
            <p:cNvPr id="13" name="Group 12"/>
            <p:cNvGrpSpPr/>
            <p:nvPr/>
          </p:nvGrpSpPr>
          <p:grpSpPr>
            <a:xfrm>
              <a:off x="-740" y="2348880"/>
              <a:ext cx="2058133" cy="2554749"/>
              <a:chOff x="344700" y="1772816"/>
              <a:chExt cx="2058133" cy="2554749"/>
            </a:xfrm>
          </p:grpSpPr>
          <p:grpSp>
            <p:nvGrpSpPr>
              <p:cNvPr id="15" name="Group 14"/>
              <p:cNvGrpSpPr/>
              <p:nvPr/>
            </p:nvGrpSpPr>
            <p:grpSpPr>
              <a:xfrm>
                <a:off x="344700" y="1772816"/>
                <a:ext cx="2058133" cy="2554749"/>
                <a:chOff x="366308" y="1613838"/>
                <a:chExt cx="2058133" cy="2554749"/>
              </a:xfrm>
            </p:grpSpPr>
            <p:sp>
              <p:nvSpPr>
                <p:cNvPr id="17" name="Oval 16"/>
                <p:cNvSpPr/>
                <p:nvPr/>
              </p:nvSpPr>
              <p:spPr>
                <a:xfrm>
                  <a:off x="366308" y="2278881"/>
                  <a:ext cx="2058133" cy="1889706"/>
                </a:xfrm>
                <a:prstGeom prst="ellipse">
                  <a:avLst/>
                </a:prstGeom>
                <a:solidFill>
                  <a:srgbClr val="FFFF00"/>
                </a:solidFill>
                <a:ln>
                  <a:solidFill>
                    <a:srgbClr val="00B050"/>
                  </a:solidFill>
                </a:ln>
                <a:effectLst>
                  <a:glow rad="228600">
                    <a:schemeClr val="accent6">
                      <a:satMod val="175000"/>
                      <a:alpha val="40000"/>
                    </a:schemeClr>
                  </a:glo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18" name="Freeform 17"/>
                <p:cNvSpPr/>
                <p:nvPr/>
              </p:nvSpPr>
              <p:spPr>
                <a:xfrm>
                  <a:off x="1370956" y="1613838"/>
                  <a:ext cx="45719" cy="768752"/>
                </a:xfrm>
                <a:custGeom>
                  <a:avLst/>
                  <a:gdLst>
                    <a:gd name="connsiteX0" fmla="*/ 1238 w 14116"/>
                    <a:gd name="connsiteY0" fmla="*/ 0 h 1294998"/>
                    <a:gd name="connsiteX1" fmla="*/ 1238 w 14116"/>
                    <a:gd name="connsiteY1" fmla="*/ 1133341 h 1294998"/>
                    <a:gd name="connsiteX2" fmla="*/ 14116 w 14116"/>
                    <a:gd name="connsiteY2" fmla="*/ 1262129 h 1294998"/>
                  </a:gdLst>
                  <a:ahLst/>
                  <a:cxnLst>
                    <a:cxn ang="0">
                      <a:pos x="connsiteX0" y="connsiteY0"/>
                    </a:cxn>
                    <a:cxn ang="0">
                      <a:pos x="connsiteX1" y="connsiteY1"/>
                    </a:cxn>
                    <a:cxn ang="0">
                      <a:pos x="connsiteX2" y="connsiteY2"/>
                    </a:cxn>
                  </a:cxnLst>
                  <a:rect l="l" t="t" r="r" b="b"/>
                  <a:pathLst>
                    <a:path w="14116" h="1294998">
                      <a:moveTo>
                        <a:pt x="1238" y="0"/>
                      </a:moveTo>
                      <a:cubicBezTo>
                        <a:pt x="165" y="461493"/>
                        <a:pt x="-908" y="922986"/>
                        <a:pt x="1238" y="1133341"/>
                      </a:cubicBezTo>
                      <a:cubicBezTo>
                        <a:pt x="3384" y="1343696"/>
                        <a:pt x="8750" y="1302912"/>
                        <a:pt x="14116" y="1262129"/>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p:cNvSpPr/>
              <p:nvPr/>
            </p:nvSpPr>
            <p:spPr>
              <a:xfrm>
                <a:off x="545176" y="2967213"/>
                <a:ext cx="1654062" cy="954107"/>
              </a:xfrm>
              <a:prstGeom prst="rect">
                <a:avLst/>
              </a:prstGeom>
            </p:spPr>
            <p:txBody>
              <a:bodyPr wrap="square">
                <a:spAutoFit/>
              </a:bodyPr>
              <a:lstStyle/>
              <a:p>
                <a:pPr algn="ctr"/>
                <a:r>
                  <a:rPr lang="en-US" sz="2800" b="1">
                    <a:solidFill>
                      <a:srgbClr val="7030A0"/>
                    </a:solidFill>
                    <a:latin typeface="Tahoma" panose="020B0604030504040204" pitchFamily="34" charset="0"/>
                    <a:ea typeface="Tahoma" panose="020B0604030504040204" pitchFamily="34" charset="0"/>
                    <a:cs typeface="Tahoma" panose="020B0604030504040204" pitchFamily="34" charset="0"/>
                  </a:rPr>
                  <a:t>Ghép cả bài</a:t>
                </a:r>
              </a:p>
            </p:txBody>
          </p:sp>
        </p:grpSp>
        <p:pic>
          <p:nvPicPr>
            <p:cNvPr id="14" name="Picture 1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838017">
              <a:off x="-47328" y="222762"/>
              <a:ext cx="2043505" cy="2376168"/>
            </a:xfrm>
            <a:prstGeom prst="rect">
              <a:avLst/>
            </a:prstGeom>
          </p:spPr>
        </p:pic>
      </p:grpSp>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3042" y="738196"/>
            <a:ext cx="7529759" cy="5381607"/>
          </a:xfrm>
          <a:prstGeom prst="rect">
            <a:avLst/>
          </a:prstGeom>
        </p:spPr>
      </p:pic>
      <p:grpSp>
        <p:nvGrpSpPr>
          <p:cNvPr id="21" name="Group 20"/>
          <p:cNvGrpSpPr/>
          <p:nvPr/>
        </p:nvGrpSpPr>
        <p:grpSpPr>
          <a:xfrm>
            <a:off x="7540666" y="37812"/>
            <a:ext cx="4425585" cy="1749010"/>
            <a:chOff x="7736609" y="805836"/>
            <a:chExt cx="4425585" cy="1749010"/>
          </a:xfrm>
        </p:grpSpPr>
        <p:pic>
          <p:nvPicPr>
            <p:cNvPr id="22" name="Picture 21"/>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835671" y="805836"/>
              <a:ext cx="1326523" cy="1749010"/>
            </a:xfrm>
            <a:prstGeom prst="rect">
              <a:avLst/>
            </a:prstGeom>
          </p:spPr>
        </p:pic>
        <p:grpSp>
          <p:nvGrpSpPr>
            <p:cNvPr id="23" name="Group 22"/>
            <p:cNvGrpSpPr/>
            <p:nvPr/>
          </p:nvGrpSpPr>
          <p:grpSpPr>
            <a:xfrm>
              <a:off x="7736609" y="1018064"/>
              <a:ext cx="2849351" cy="862989"/>
              <a:chOff x="7147374" y="1187780"/>
              <a:chExt cx="3059751" cy="976856"/>
            </a:xfrm>
            <a:solidFill>
              <a:schemeClr val="bg1"/>
            </a:solidFill>
          </p:grpSpPr>
          <p:sp>
            <p:nvSpPr>
              <p:cNvPr id="24" name="Rectangular Callout 23"/>
              <p:cNvSpPr/>
              <p:nvPr/>
            </p:nvSpPr>
            <p:spPr>
              <a:xfrm rot="5400000" flipV="1">
                <a:off x="8188822" y="146332"/>
                <a:ext cx="976856" cy="3059751"/>
              </a:xfrm>
              <a:prstGeom prst="wedgeRectCallou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241534" y="1254696"/>
                <a:ext cx="2919441" cy="801288"/>
              </a:xfrm>
              <a:prstGeom prst="rect">
                <a:avLst/>
              </a:prstGeom>
              <a:grpFill/>
              <a:ln>
                <a:noFill/>
              </a:ln>
            </p:spPr>
            <p:txBody>
              <a:bodyPr wrap="square">
                <a:spAutoFit/>
              </a:bodyPr>
              <a:lstStyle/>
              <a:p>
                <a:pPr algn="ct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Cùng ghép cả bài các em nhé!</a:t>
                </a:r>
              </a:p>
            </p:txBody>
          </p:sp>
        </p:grpSp>
      </p:grpSp>
      <p:pic>
        <p:nvPicPr>
          <p:cNvPr id="26" name="vao rung ho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656116" y="634963"/>
            <a:ext cx="427336" cy="427336"/>
          </a:xfrm>
          <a:prstGeom prst="rect">
            <a:avLst/>
          </a:prstGeom>
        </p:spPr>
      </p:pic>
    </p:spTree>
    <p:extLst>
      <p:ext uri="{BB962C8B-B14F-4D97-AF65-F5344CB8AC3E}">
        <p14:creationId xmlns:p14="http://schemas.microsoft.com/office/powerpoint/2010/main" val="38450503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83" fill="hold"/>
                                        <p:tgtEl>
                                          <p:spTgt spid="26"/>
                                        </p:tgtEl>
                                      </p:cBhvr>
                                    </p:cmd>
                                  </p:childTnLst>
                                </p:cTn>
                              </p:par>
                            </p:childTnLst>
                          </p:cTn>
                        </p:par>
                      </p:childTnLst>
                    </p:cTn>
                  </p:par>
                </p:childTnLst>
              </p:cTn>
              <p:nextCondLst>
                <p:cond evt="onClick" delay="0">
                  <p:tgtEl>
                    <p:spTgt spid="26"/>
                  </p:tgtEl>
                </p:cond>
              </p:nextCondLst>
            </p:seq>
            <p:audio>
              <p:cMediaNode vol="80000">
                <p:cTn id="7" fill="hold" display="0">
                  <p:stCondLst>
                    <p:cond delay="indefinite"/>
                  </p:stCondLst>
                  <p:endCondLst>
                    <p:cond evt="onStopAudio" delay="0">
                      <p:tgtEl>
                        <p:sldTgt/>
                      </p:tgtEl>
                    </p:cond>
                  </p:endCondLst>
                </p:cTn>
                <p:tgtEl>
                  <p:spTgt spid="2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4704" y="18901"/>
            <a:ext cx="2104721" cy="4680867"/>
            <a:chOff x="-47328" y="222762"/>
            <a:chExt cx="2104721" cy="4680867"/>
          </a:xfrm>
        </p:grpSpPr>
        <p:grpSp>
          <p:nvGrpSpPr>
            <p:cNvPr id="6" name="Group 5"/>
            <p:cNvGrpSpPr/>
            <p:nvPr/>
          </p:nvGrpSpPr>
          <p:grpSpPr>
            <a:xfrm>
              <a:off x="-12410" y="2348880"/>
              <a:ext cx="2069803" cy="2554749"/>
              <a:chOff x="333030" y="1772816"/>
              <a:chExt cx="2069803" cy="2554749"/>
            </a:xfrm>
          </p:grpSpPr>
          <p:grpSp>
            <p:nvGrpSpPr>
              <p:cNvPr id="8" name="Group 7"/>
              <p:cNvGrpSpPr/>
              <p:nvPr/>
            </p:nvGrpSpPr>
            <p:grpSpPr>
              <a:xfrm>
                <a:off x="344700" y="1772816"/>
                <a:ext cx="2058133" cy="2554749"/>
                <a:chOff x="366308" y="1613838"/>
                <a:chExt cx="2058133" cy="2554749"/>
              </a:xfrm>
            </p:grpSpPr>
            <p:sp>
              <p:nvSpPr>
                <p:cNvPr id="10" name="Oval 9"/>
                <p:cNvSpPr/>
                <p:nvPr/>
              </p:nvSpPr>
              <p:spPr>
                <a:xfrm>
                  <a:off x="366308" y="2278881"/>
                  <a:ext cx="2058133" cy="1889706"/>
                </a:xfrm>
                <a:prstGeom prst="ellipse">
                  <a:avLst/>
                </a:prstGeom>
                <a:solidFill>
                  <a:srgbClr val="FFFF00"/>
                </a:solidFill>
                <a:ln>
                  <a:solidFill>
                    <a:srgbClr val="00B050"/>
                  </a:solidFill>
                </a:ln>
                <a:effectLst>
                  <a:glow rad="228600">
                    <a:schemeClr val="accent6">
                      <a:satMod val="175000"/>
                      <a:alpha val="40000"/>
                    </a:schemeClr>
                  </a:glo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11" name="Freeform 10"/>
                <p:cNvSpPr/>
                <p:nvPr/>
              </p:nvSpPr>
              <p:spPr>
                <a:xfrm>
                  <a:off x="1370956" y="1613838"/>
                  <a:ext cx="45719" cy="768752"/>
                </a:xfrm>
                <a:custGeom>
                  <a:avLst/>
                  <a:gdLst>
                    <a:gd name="connsiteX0" fmla="*/ 1238 w 14116"/>
                    <a:gd name="connsiteY0" fmla="*/ 0 h 1294998"/>
                    <a:gd name="connsiteX1" fmla="*/ 1238 w 14116"/>
                    <a:gd name="connsiteY1" fmla="*/ 1133341 h 1294998"/>
                    <a:gd name="connsiteX2" fmla="*/ 14116 w 14116"/>
                    <a:gd name="connsiteY2" fmla="*/ 1262129 h 1294998"/>
                  </a:gdLst>
                  <a:ahLst/>
                  <a:cxnLst>
                    <a:cxn ang="0">
                      <a:pos x="connsiteX0" y="connsiteY0"/>
                    </a:cxn>
                    <a:cxn ang="0">
                      <a:pos x="connsiteX1" y="connsiteY1"/>
                    </a:cxn>
                    <a:cxn ang="0">
                      <a:pos x="connsiteX2" y="connsiteY2"/>
                    </a:cxn>
                  </a:cxnLst>
                  <a:rect l="l" t="t" r="r" b="b"/>
                  <a:pathLst>
                    <a:path w="14116" h="1294998">
                      <a:moveTo>
                        <a:pt x="1238" y="0"/>
                      </a:moveTo>
                      <a:cubicBezTo>
                        <a:pt x="165" y="461493"/>
                        <a:pt x="-908" y="922986"/>
                        <a:pt x="1238" y="1133341"/>
                      </a:cubicBezTo>
                      <a:cubicBezTo>
                        <a:pt x="3384" y="1343696"/>
                        <a:pt x="8750" y="1302912"/>
                        <a:pt x="14116" y="1262129"/>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p:cNvSpPr/>
              <p:nvPr/>
            </p:nvSpPr>
            <p:spPr>
              <a:xfrm>
                <a:off x="333030" y="2917109"/>
                <a:ext cx="2032635" cy="1015663"/>
              </a:xfrm>
              <a:prstGeom prst="rect">
                <a:avLst/>
              </a:prstGeom>
            </p:spPr>
            <p:txBody>
              <a:bodyPr wrap="square">
                <a:spAutoFit/>
              </a:bodyPr>
              <a:lstStyle/>
              <a:p>
                <a:pPr algn="ctr"/>
                <a:r>
                  <a:rPr lang="en-US" sz="2000" b="1">
                    <a:solidFill>
                      <a:srgbClr val="7030A0"/>
                    </a:solidFill>
                    <a:latin typeface="Tahoma" panose="020B0604030504040204" pitchFamily="34" charset="0"/>
                    <a:ea typeface="Tahoma" panose="020B0604030504040204" pitchFamily="34" charset="0"/>
                    <a:cs typeface="Tahoma" panose="020B0604030504040204" pitchFamily="34" charset="0"/>
                  </a:rPr>
                  <a:t>Hát kết hợp gõ đệm theo phách</a:t>
                </a:r>
              </a:p>
            </p:txBody>
          </p:sp>
        </p:grpSp>
        <p:pic>
          <p:nvPicPr>
            <p:cNvPr id="7" name="Picture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838017">
              <a:off x="-47328" y="222762"/>
              <a:ext cx="2043505" cy="2376168"/>
            </a:xfrm>
            <a:prstGeom prst="rect">
              <a:avLst/>
            </a:prstGeom>
          </p:spPr>
        </p:pic>
      </p:gr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7281" y="719131"/>
            <a:ext cx="7529759" cy="5650078"/>
          </a:xfrm>
          <a:prstGeom prst="rect">
            <a:avLst/>
          </a:prstGeom>
        </p:spPr>
      </p:pic>
      <p:pic>
        <p:nvPicPr>
          <p:cNvPr id="16" name="Picture 15"/>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211892" y="1647755"/>
            <a:ext cx="1989608" cy="1372830"/>
          </a:xfrm>
          <a:prstGeom prst="rect">
            <a:avLst/>
          </a:prstGeom>
        </p:spPr>
      </p:pic>
      <p:grpSp>
        <p:nvGrpSpPr>
          <p:cNvPr id="17" name="Group 16"/>
          <p:cNvGrpSpPr/>
          <p:nvPr/>
        </p:nvGrpSpPr>
        <p:grpSpPr>
          <a:xfrm>
            <a:off x="7979453" y="37812"/>
            <a:ext cx="3986798" cy="1749010"/>
            <a:chOff x="8175396" y="805836"/>
            <a:chExt cx="3986798" cy="1749010"/>
          </a:xfrm>
        </p:grpSpPr>
        <p:pic>
          <p:nvPicPr>
            <p:cNvPr id="18" name="Picture 17"/>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835671" y="805836"/>
              <a:ext cx="1326523" cy="1749010"/>
            </a:xfrm>
            <a:prstGeom prst="rect">
              <a:avLst/>
            </a:prstGeom>
          </p:spPr>
        </p:pic>
        <p:grpSp>
          <p:nvGrpSpPr>
            <p:cNvPr id="19" name="Group 18"/>
            <p:cNvGrpSpPr/>
            <p:nvPr/>
          </p:nvGrpSpPr>
          <p:grpSpPr>
            <a:xfrm>
              <a:off x="8175396" y="805839"/>
              <a:ext cx="2367586" cy="1028831"/>
              <a:chOff x="7618562" y="947552"/>
              <a:chExt cx="2542412" cy="1164580"/>
            </a:xfrm>
            <a:solidFill>
              <a:schemeClr val="bg1"/>
            </a:solidFill>
          </p:grpSpPr>
          <p:sp>
            <p:nvSpPr>
              <p:cNvPr id="20" name="Rectangular Callout 19"/>
              <p:cNvSpPr/>
              <p:nvPr/>
            </p:nvSpPr>
            <p:spPr>
              <a:xfrm rot="5400000" flipV="1">
                <a:off x="8307478" y="258636"/>
                <a:ext cx="1164580" cy="2542412"/>
              </a:xfrm>
              <a:prstGeom prst="wedgeRectCallou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7658915" y="1024434"/>
                <a:ext cx="2483300" cy="1045159"/>
              </a:xfrm>
              <a:prstGeom prst="rect">
                <a:avLst/>
              </a:prstGeom>
              <a:grpFill/>
              <a:ln>
                <a:noFill/>
              </a:ln>
            </p:spPr>
            <p:txBody>
              <a:bodyPr wrap="square">
                <a:spAutoFit/>
              </a:bodyPr>
              <a:lstStyle/>
              <a:p>
                <a:pPr algn="ctr"/>
                <a:r>
                  <a:rPr lang="en-US">
                    <a:solidFill>
                      <a:srgbClr val="7030A0"/>
                    </a:solidFill>
                    <a:latin typeface="Tahoma" panose="020B0604030504040204" pitchFamily="34" charset="0"/>
                    <a:ea typeface="Tahoma" panose="020B0604030504040204" pitchFamily="34" charset="0"/>
                    <a:cs typeface="Tahoma" panose="020B0604030504040204" pitchFamily="34" charset="0"/>
                  </a:rPr>
                  <a:t>Các em hãy dùng nhạc cụ thanh phách để gõ đệm nhé!</a:t>
                </a:r>
              </a:p>
            </p:txBody>
          </p:sp>
        </p:grpSp>
      </p:grpSp>
      <p:pic>
        <p:nvPicPr>
          <p:cNvPr id="22" name="vao rung ho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000025" y="1066646"/>
            <a:ext cx="427336" cy="427336"/>
          </a:xfrm>
          <a:prstGeom prst="rect">
            <a:avLst/>
          </a:prstGeom>
        </p:spPr>
      </p:pic>
    </p:spTree>
    <p:extLst>
      <p:ext uri="{BB962C8B-B14F-4D97-AF65-F5344CB8AC3E}">
        <p14:creationId xmlns:p14="http://schemas.microsoft.com/office/powerpoint/2010/main" val="11446625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83" fill="hold"/>
                                        <p:tgtEl>
                                          <p:spTgt spid="22"/>
                                        </p:tgtEl>
                                      </p:cBhvr>
                                    </p:cmd>
                                  </p:childTnLst>
                                </p:cTn>
                              </p:par>
                            </p:childTnLst>
                          </p:cTn>
                        </p:par>
                      </p:childTnLst>
                    </p:cTn>
                  </p:par>
                </p:childTnLst>
              </p:cTn>
              <p:nextCondLst>
                <p:cond evt="onClick" delay="0">
                  <p:tgtEl>
                    <p:spTgt spid="22"/>
                  </p:tgtEl>
                </p:cond>
              </p:nextCondLst>
            </p:seq>
            <p:audio>
              <p:cMediaNode vol="80000">
                <p:cTn id="7" fill="hold" display="0">
                  <p:stCondLst>
                    <p:cond delay="indefinite"/>
                  </p:stCondLst>
                  <p:endCondLst>
                    <p:cond evt="onStopAudio" delay="0">
                      <p:tgtEl>
                        <p:sldTgt/>
                      </p:tgtEl>
                    </p:cond>
                  </p:endCondLst>
                </p:cTn>
                <p:tgtEl>
                  <p:spTgt spid="2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4704" y="18901"/>
            <a:ext cx="2104721" cy="4680867"/>
            <a:chOff x="-47328" y="222762"/>
            <a:chExt cx="2104721" cy="4680867"/>
          </a:xfrm>
        </p:grpSpPr>
        <p:grpSp>
          <p:nvGrpSpPr>
            <p:cNvPr id="3" name="Group 2"/>
            <p:cNvGrpSpPr/>
            <p:nvPr/>
          </p:nvGrpSpPr>
          <p:grpSpPr>
            <a:xfrm>
              <a:off x="-12410" y="2348880"/>
              <a:ext cx="2069803" cy="2554749"/>
              <a:chOff x="333030" y="1772816"/>
              <a:chExt cx="2069803" cy="2554749"/>
            </a:xfrm>
          </p:grpSpPr>
          <p:grpSp>
            <p:nvGrpSpPr>
              <p:cNvPr id="5" name="Group 4"/>
              <p:cNvGrpSpPr/>
              <p:nvPr/>
            </p:nvGrpSpPr>
            <p:grpSpPr>
              <a:xfrm>
                <a:off x="344700" y="1772816"/>
                <a:ext cx="2058133" cy="2554749"/>
                <a:chOff x="366308" y="1613838"/>
                <a:chExt cx="2058133" cy="2554749"/>
              </a:xfrm>
            </p:grpSpPr>
            <p:sp>
              <p:nvSpPr>
                <p:cNvPr id="7" name="Oval 6"/>
                <p:cNvSpPr/>
                <p:nvPr/>
              </p:nvSpPr>
              <p:spPr>
                <a:xfrm>
                  <a:off x="366308" y="2278881"/>
                  <a:ext cx="2058133" cy="1889706"/>
                </a:xfrm>
                <a:prstGeom prst="ellipse">
                  <a:avLst/>
                </a:prstGeom>
                <a:solidFill>
                  <a:srgbClr val="FFFF00"/>
                </a:solidFill>
                <a:ln>
                  <a:solidFill>
                    <a:srgbClr val="00B050"/>
                  </a:solidFill>
                </a:ln>
                <a:effectLst>
                  <a:glow rad="228600">
                    <a:schemeClr val="accent6">
                      <a:satMod val="175000"/>
                      <a:alpha val="40000"/>
                    </a:schemeClr>
                  </a:glo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8" name="Freeform 7"/>
                <p:cNvSpPr/>
                <p:nvPr/>
              </p:nvSpPr>
              <p:spPr>
                <a:xfrm>
                  <a:off x="1370956" y="1613838"/>
                  <a:ext cx="45719" cy="768752"/>
                </a:xfrm>
                <a:custGeom>
                  <a:avLst/>
                  <a:gdLst>
                    <a:gd name="connsiteX0" fmla="*/ 1238 w 14116"/>
                    <a:gd name="connsiteY0" fmla="*/ 0 h 1294998"/>
                    <a:gd name="connsiteX1" fmla="*/ 1238 w 14116"/>
                    <a:gd name="connsiteY1" fmla="*/ 1133341 h 1294998"/>
                    <a:gd name="connsiteX2" fmla="*/ 14116 w 14116"/>
                    <a:gd name="connsiteY2" fmla="*/ 1262129 h 1294998"/>
                  </a:gdLst>
                  <a:ahLst/>
                  <a:cxnLst>
                    <a:cxn ang="0">
                      <a:pos x="connsiteX0" y="connsiteY0"/>
                    </a:cxn>
                    <a:cxn ang="0">
                      <a:pos x="connsiteX1" y="connsiteY1"/>
                    </a:cxn>
                    <a:cxn ang="0">
                      <a:pos x="connsiteX2" y="connsiteY2"/>
                    </a:cxn>
                  </a:cxnLst>
                  <a:rect l="l" t="t" r="r" b="b"/>
                  <a:pathLst>
                    <a:path w="14116" h="1294998">
                      <a:moveTo>
                        <a:pt x="1238" y="0"/>
                      </a:moveTo>
                      <a:cubicBezTo>
                        <a:pt x="165" y="461493"/>
                        <a:pt x="-908" y="922986"/>
                        <a:pt x="1238" y="1133341"/>
                      </a:cubicBezTo>
                      <a:cubicBezTo>
                        <a:pt x="3384" y="1343696"/>
                        <a:pt x="8750" y="1302912"/>
                        <a:pt x="14116" y="1262129"/>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p:nvPr/>
            </p:nvSpPr>
            <p:spPr>
              <a:xfrm>
                <a:off x="333030" y="2917109"/>
                <a:ext cx="2032635" cy="1015663"/>
              </a:xfrm>
              <a:prstGeom prst="rect">
                <a:avLst/>
              </a:prstGeom>
            </p:spPr>
            <p:txBody>
              <a:bodyPr wrap="square">
                <a:spAutoFit/>
              </a:bodyPr>
              <a:lstStyle/>
              <a:p>
                <a:pPr algn="ctr"/>
                <a:r>
                  <a:rPr lang="en-US" sz="2000" b="1">
                    <a:solidFill>
                      <a:srgbClr val="7030A0"/>
                    </a:solidFill>
                    <a:latin typeface="Tahoma" panose="020B0604030504040204" pitchFamily="34" charset="0"/>
                    <a:ea typeface="Tahoma" panose="020B0604030504040204" pitchFamily="34" charset="0"/>
                    <a:cs typeface="Tahoma" panose="020B0604030504040204" pitchFamily="34" charset="0"/>
                  </a:rPr>
                  <a:t>Hát kết hợp gõ đệm theo nhịp</a:t>
                </a:r>
              </a:p>
            </p:txBody>
          </p:sp>
        </p:grpSp>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838017">
              <a:off x="-47328" y="222762"/>
              <a:ext cx="2043505" cy="2376168"/>
            </a:xfrm>
            <a:prstGeom prst="rect">
              <a:avLst/>
            </a:prstGeom>
          </p:spPr>
        </p:pic>
      </p:gr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7281" y="719131"/>
            <a:ext cx="7529759" cy="5650078"/>
          </a:xfrm>
          <a:prstGeom prst="rect">
            <a:avLst/>
          </a:prstGeom>
        </p:spPr>
      </p:pic>
      <p:grpSp>
        <p:nvGrpSpPr>
          <p:cNvPr id="11" name="Group 10"/>
          <p:cNvGrpSpPr/>
          <p:nvPr/>
        </p:nvGrpSpPr>
        <p:grpSpPr>
          <a:xfrm>
            <a:off x="7979453" y="37812"/>
            <a:ext cx="3986798" cy="1749010"/>
            <a:chOff x="8175396" y="805836"/>
            <a:chExt cx="3986798" cy="1749010"/>
          </a:xfrm>
        </p:grpSpPr>
        <p:pic>
          <p:nvPicPr>
            <p:cNvPr id="12" name="Picture 11"/>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835671" y="805836"/>
              <a:ext cx="1326523" cy="1749010"/>
            </a:xfrm>
            <a:prstGeom prst="rect">
              <a:avLst/>
            </a:prstGeom>
          </p:spPr>
        </p:pic>
        <p:grpSp>
          <p:nvGrpSpPr>
            <p:cNvPr id="13" name="Group 12"/>
            <p:cNvGrpSpPr/>
            <p:nvPr/>
          </p:nvGrpSpPr>
          <p:grpSpPr>
            <a:xfrm>
              <a:off x="8175396" y="805839"/>
              <a:ext cx="2367586" cy="1028831"/>
              <a:chOff x="7618562" y="947552"/>
              <a:chExt cx="2542412" cy="1164580"/>
            </a:xfrm>
            <a:solidFill>
              <a:schemeClr val="bg1"/>
            </a:solidFill>
          </p:grpSpPr>
          <p:sp>
            <p:nvSpPr>
              <p:cNvPr id="14" name="Rectangular Callout 13"/>
              <p:cNvSpPr/>
              <p:nvPr/>
            </p:nvSpPr>
            <p:spPr>
              <a:xfrm rot="5400000" flipV="1">
                <a:off x="8307478" y="258636"/>
                <a:ext cx="1164580" cy="2542412"/>
              </a:xfrm>
              <a:prstGeom prst="wedgeRectCallou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7658915" y="1024434"/>
                <a:ext cx="2483300" cy="1045159"/>
              </a:xfrm>
              <a:prstGeom prst="rect">
                <a:avLst/>
              </a:prstGeom>
              <a:grpFill/>
              <a:ln>
                <a:noFill/>
              </a:ln>
            </p:spPr>
            <p:txBody>
              <a:bodyPr wrap="square">
                <a:spAutoFit/>
              </a:bodyPr>
              <a:lstStyle/>
              <a:p>
                <a:pPr algn="ctr"/>
                <a:r>
                  <a:rPr lang="en-US">
                    <a:solidFill>
                      <a:srgbClr val="7030A0"/>
                    </a:solidFill>
                    <a:latin typeface="Tahoma" panose="020B0604030504040204" pitchFamily="34" charset="0"/>
                    <a:ea typeface="Tahoma" panose="020B0604030504040204" pitchFamily="34" charset="0"/>
                    <a:cs typeface="Tahoma" panose="020B0604030504040204" pitchFamily="34" charset="0"/>
                  </a:rPr>
                  <a:t>Các em hãy dùng nhạc cụ trống nhỏ để gõ đệm nhé!</a:t>
                </a:r>
              </a:p>
            </p:txBody>
          </p:sp>
        </p:grpSp>
      </p:grpSp>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5791" y="1786822"/>
            <a:ext cx="1414395" cy="1213209"/>
          </a:xfrm>
          <a:prstGeom prst="rect">
            <a:avLst/>
          </a:prstGeom>
        </p:spPr>
      </p:pic>
      <p:pic>
        <p:nvPicPr>
          <p:cNvPr id="18" name="Picture 17"/>
          <p:cNvPicPr>
            <a:picLocks noChangeAspect="1"/>
          </p:cNvPicPr>
          <p:nvPr/>
        </p:nvPicPr>
        <p:blipFill>
          <a:blip r:embed="rId8" cstate="print">
            <a:extLst>
              <a:ext uri="{BEBA8EAE-BF5A-486C-A8C5-ECC9F3942E4B}">
                <a14:imgProps xmlns:a14="http://schemas.microsoft.com/office/drawing/2010/main">
                  <a14:imgLayer r:embed="rId9">
                    <a14:imgEffect>
                      <a14:backgroundRemoval t="0" b="92414" l="1241" r="100000"/>
                    </a14:imgEffect>
                  </a14:imgLayer>
                </a14:imgProps>
              </a:ext>
              <a:ext uri="{28A0092B-C50C-407E-A947-70E740481C1C}">
                <a14:useLocalDpi xmlns:a14="http://schemas.microsoft.com/office/drawing/2010/main" val="0"/>
              </a:ext>
            </a:extLst>
          </a:blip>
          <a:stretch>
            <a:fillRect/>
          </a:stretch>
        </p:blipFill>
        <p:spPr>
          <a:xfrm>
            <a:off x="413385" y="4846590"/>
            <a:ext cx="1416547" cy="2185099"/>
          </a:xfrm>
          <a:prstGeom prst="rect">
            <a:avLst/>
          </a:prstGeom>
        </p:spPr>
      </p:pic>
      <p:pic>
        <p:nvPicPr>
          <p:cNvPr id="19" name="vao rung ho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169716" y="1066646"/>
            <a:ext cx="427336" cy="427336"/>
          </a:xfrm>
          <a:prstGeom prst="rect">
            <a:avLst/>
          </a:prstGeom>
        </p:spPr>
      </p:pic>
    </p:spTree>
    <p:extLst>
      <p:ext uri="{BB962C8B-B14F-4D97-AF65-F5344CB8AC3E}">
        <p14:creationId xmlns:p14="http://schemas.microsoft.com/office/powerpoint/2010/main" val="32361977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83" fill="hold"/>
                                        <p:tgtEl>
                                          <p:spTgt spid="19"/>
                                        </p:tgtEl>
                                      </p:cBhvr>
                                    </p:cmd>
                                  </p:childTnLst>
                                </p:cTn>
                              </p:par>
                            </p:childTnLst>
                          </p:cTn>
                        </p:par>
                      </p:childTnLst>
                    </p:cTn>
                  </p:par>
                </p:childTnLst>
              </p:cTn>
              <p:nextCondLst>
                <p:cond evt="onClick" delay="0">
                  <p:tgtEl>
                    <p:spTgt spid="19"/>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4704" y="18901"/>
            <a:ext cx="2104721" cy="4680867"/>
            <a:chOff x="-47328" y="222762"/>
            <a:chExt cx="2104721" cy="4680867"/>
          </a:xfrm>
        </p:grpSpPr>
        <p:grpSp>
          <p:nvGrpSpPr>
            <p:cNvPr id="3" name="Group 2"/>
            <p:cNvGrpSpPr/>
            <p:nvPr/>
          </p:nvGrpSpPr>
          <p:grpSpPr>
            <a:xfrm>
              <a:off x="-12410" y="2348880"/>
              <a:ext cx="2069803" cy="2554749"/>
              <a:chOff x="333030" y="1772816"/>
              <a:chExt cx="2069803" cy="2554749"/>
            </a:xfrm>
          </p:grpSpPr>
          <p:grpSp>
            <p:nvGrpSpPr>
              <p:cNvPr id="5" name="Group 4"/>
              <p:cNvGrpSpPr/>
              <p:nvPr/>
            </p:nvGrpSpPr>
            <p:grpSpPr>
              <a:xfrm>
                <a:off x="344700" y="1772816"/>
                <a:ext cx="2058133" cy="2554749"/>
                <a:chOff x="366308" y="1613838"/>
                <a:chExt cx="2058133" cy="2554749"/>
              </a:xfrm>
            </p:grpSpPr>
            <p:sp>
              <p:nvSpPr>
                <p:cNvPr id="7" name="Oval 6"/>
                <p:cNvSpPr/>
                <p:nvPr/>
              </p:nvSpPr>
              <p:spPr>
                <a:xfrm>
                  <a:off x="366308" y="2278881"/>
                  <a:ext cx="2058133" cy="1889706"/>
                </a:xfrm>
                <a:prstGeom prst="ellipse">
                  <a:avLst/>
                </a:prstGeom>
                <a:solidFill>
                  <a:srgbClr val="FFFF00"/>
                </a:solidFill>
                <a:ln>
                  <a:solidFill>
                    <a:srgbClr val="00B050"/>
                  </a:solidFill>
                </a:ln>
                <a:effectLst>
                  <a:glow rad="228600">
                    <a:schemeClr val="accent6">
                      <a:satMod val="175000"/>
                      <a:alpha val="40000"/>
                    </a:schemeClr>
                  </a:glo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8" name="Freeform 7"/>
                <p:cNvSpPr/>
                <p:nvPr/>
              </p:nvSpPr>
              <p:spPr>
                <a:xfrm>
                  <a:off x="1370956" y="1613838"/>
                  <a:ext cx="45719" cy="768752"/>
                </a:xfrm>
                <a:custGeom>
                  <a:avLst/>
                  <a:gdLst>
                    <a:gd name="connsiteX0" fmla="*/ 1238 w 14116"/>
                    <a:gd name="connsiteY0" fmla="*/ 0 h 1294998"/>
                    <a:gd name="connsiteX1" fmla="*/ 1238 w 14116"/>
                    <a:gd name="connsiteY1" fmla="*/ 1133341 h 1294998"/>
                    <a:gd name="connsiteX2" fmla="*/ 14116 w 14116"/>
                    <a:gd name="connsiteY2" fmla="*/ 1262129 h 1294998"/>
                  </a:gdLst>
                  <a:ahLst/>
                  <a:cxnLst>
                    <a:cxn ang="0">
                      <a:pos x="connsiteX0" y="connsiteY0"/>
                    </a:cxn>
                    <a:cxn ang="0">
                      <a:pos x="connsiteX1" y="connsiteY1"/>
                    </a:cxn>
                    <a:cxn ang="0">
                      <a:pos x="connsiteX2" y="connsiteY2"/>
                    </a:cxn>
                  </a:cxnLst>
                  <a:rect l="l" t="t" r="r" b="b"/>
                  <a:pathLst>
                    <a:path w="14116" h="1294998">
                      <a:moveTo>
                        <a:pt x="1238" y="0"/>
                      </a:moveTo>
                      <a:cubicBezTo>
                        <a:pt x="165" y="461493"/>
                        <a:pt x="-908" y="922986"/>
                        <a:pt x="1238" y="1133341"/>
                      </a:cubicBezTo>
                      <a:cubicBezTo>
                        <a:pt x="3384" y="1343696"/>
                        <a:pt x="8750" y="1302912"/>
                        <a:pt x="14116" y="1262129"/>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p:nvPr/>
            </p:nvSpPr>
            <p:spPr>
              <a:xfrm>
                <a:off x="333030" y="2917109"/>
                <a:ext cx="2032635" cy="830997"/>
              </a:xfrm>
              <a:prstGeom prst="rect">
                <a:avLst/>
              </a:prstGeom>
            </p:spPr>
            <p:txBody>
              <a:bodyPr wrap="square">
                <a:spAutoFit/>
              </a:bodyPr>
              <a:lstStyle/>
              <a:p>
                <a:pPr algn="ctr"/>
                <a:r>
                  <a:rPr lang="en-US" sz="2400" b="1">
                    <a:solidFill>
                      <a:srgbClr val="7030A0"/>
                    </a:solidFill>
                    <a:latin typeface="Tahoma" panose="020B0604030504040204" pitchFamily="34" charset="0"/>
                    <a:ea typeface="Tahoma" panose="020B0604030504040204" pitchFamily="34" charset="0"/>
                    <a:cs typeface="Tahoma" panose="020B0604030504040204" pitchFamily="34" charset="0"/>
                  </a:rPr>
                  <a:t>Hát với nhạc đệm</a:t>
                </a:r>
              </a:p>
            </p:txBody>
          </p:sp>
        </p:grpSp>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838017">
              <a:off x="-47328" y="222762"/>
              <a:ext cx="2043505" cy="2376168"/>
            </a:xfrm>
            <a:prstGeom prst="rect">
              <a:avLst/>
            </a:prstGeom>
          </p:spPr>
        </p:pic>
      </p:grpSp>
      <p:grpSp>
        <p:nvGrpSpPr>
          <p:cNvPr id="9" name="Group 8"/>
          <p:cNvGrpSpPr/>
          <p:nvPr/>
        </p:nvGrpSpPr>
        <p:grpSpPr>
          <a:xfrm>
            <a:off x="7979453" y="37812"/>
            <a:ext cx="3986798" cy="1749010"/>
            <a:chOff x="8175396" y="805836"/>
            <a:chExt cx="3986798" cy="1749010"/>
          </a:xfrm>
        </p:grpSpPr>
        <p:pic>
          <p:nvPicPr>
            <p:cNvPr id="10" name="Picture 9"/>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835671" y="805836"/>
              <a:ext cx="1326523" cy="1749010"/>
            </a:xfrm>
            <a:prstGeom prst="rect">
              <a:avLst/>
            </a:prstGeom>
          </p:spPr>
        </p:pic>
        <p:grpSp>
          <p:nvGrpSpPr>
            <p:cNvPr id="11" name="Group 10"/>
            <p:cNvGrpSpPr/>
            <p:nvPr/>
          </p:nvGrpSpPr>
          <p:grpSpPr>
            <a:xfrm>
              <a:off x="8175396" y="805839"/>
              <a:ext cx="2367586" cy="1028831"/>
              <a:chOff x="7618562" y="947552"/>
              <a:chExt cx="2542412" cy="1164580"/>
            </a:xfrm>
            <a:solidFill>
              <a:schemeClr val="bg1"/>
            </a:solidFill>
          </p:grpSpPr>
          <p:sp>
            <p:nvSpPr>
              <p:cNvPr id="12" name="Rectangular Callout 11"/>
              <p:cNvSpPr/>
              <p:nvPr/>
            </p:nvSpPr>
            <p:spPr>
              <a:xfrm rot="5400000" flipV="1">
                <a:off x="8307478" y="258636"/>
                <a:ext cx="1164580" cy="2542412"/>
              </a:xfrm>
              <a:prstGeom prst="wedgeRectCallou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658915" y="1024434"/>
                <a:ext cx="2483300" cy="1045159"/>
              </a:xfrm>
              <a:prstGeom prst="rect">
                <a:avLst/>
              </a:prstGeom>
              <a:grpFill/>
              <a:ln>
                <a:noFill/>
              </a:ln>
            </p:spPr>
            <p:txBody>
              <a:bodyPr wrap="square">
                <a:spAutoFit/>
              </a:bodyPr>
              <a:lstStyle/>
              <a:p>
                <a:pPr algn="ctr"/>
                <a:r>
                  <a:rPr lang="en-US">
                    <a:solidFill>
                      <a:srgbClr val="7030A0"/>
                    </a:solidFill>
                    <a:latin typeface="Tahoma" panose="020B0604030504040204" pitchFamily="34" charset="0"/>
                    <a:ea typeface="Tahoma" panose="020B0604030504040204" pitchFamily="34" charset="0"/>
                    <a:cs typeface="Tahoma" panose="020B0604030504040204" pitchFamily="34" charset="0"/>
                  </a:rPr>
                  <a:t>Các em chú ý để khớp với nhạc đệm nhé!</a:t>
                </a:r>
              </a:p>
            </p:txBody>
          </p:sp>
        </p:grpSp>
      </p:gr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96682" y="1343708"/>
            <a:ext cx="7630900" cy="5329517"/>
          </a:xfrm>
          <a:prstGeom prst="rect">
            <a:avLst/>
          </a:prstGeom>
        </p:spPr>
      </p:pic>
      <p:pic>
        <p:nvPicPr>
          <p:cNvPr id="15" name="vao rung hoa karaoke beat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034290" y="1500773"/>
            <a:ext cx="7136844" cy="4248674"/>
          </a:xfrm>
          <a:prstGeom prst="rect">
            <a:avLst/>
          </a:prstGeom>
        </p:spPr>
      </p:pic>
    </p:spTree>
    <p:extLst>
      <p:ext uri="{BB962C8B-B14F-4D97-AF65-F5344CB8AC3E}">
        <p14:creationId xmlns:p14="http://schemas.microsoft.com/office/powerpoint/2010/main" val="1101719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5"/>
                                        </p:tgtEl>
                                      </p:cBhvr>
                                    </p:cmd>
                                  </p:childTnLst>
                                </p:cTn>
                              </p:par>
                            </p:childTnLst>
                          </p:cTn>
                        </p:par>
                      </p:childTnLst>
                    </p:cTn>
                  </p:par>
                </p:childTnLst>
              </p:cTn>
              <p:nextCondLst>
                <p:cond evt="onClick" delay="0">
                  <p:tgtEl>
                    <p:spTgt spid="15"/>
                  </p:tgtEl>
                </p:cond>
              </p:nextCondLst>
            </p:seq>
            <p:video>
              <p:cMediaNode vol="80000">
                <p:cTn id="7" fill="hold" display="0">
                  <p:stCondLst>
                    <p:cond delay="indefinite"/>
                  </p:stCondLst>
                </p:cTn>
                <p:tgtEl>
                  <p:spTgt spid="15"/>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51">
            <a:extLst>
              <a:ext uri="{FF2B5EF4-FFF2-40B4-BE49-F238E27FC236}">
                <a16:creationId xmlns:a16="http://schemas.microsoft.com/office/drawing/2014/main" id="{3B45AE42-8B51-4BF3-88EE-EDF9E2BD54E4}"/>
              </a:ext>
            </a:extLst>
          </p:cNvPr>
          <p:cNvSpPr/>
          <p:nvPr/>
        </p:nvSpPr>
        <p:spPr>
          <a:xfrm>
            <a:off x="0" y="4214721"/>
            <a:ext cx="12192000" cy="2654533"/>
          </a:xfrm>
          <a:custGeom>
            <a:avLst/>
            <a:gdLst>
              <a:gd name="connsiteX0" fmla="*/ 0 w 12252491"/>
              <a:gd name="connsiteY0" fmla="*/ 0 h 3258448"/>
              <a:gd name="connsiteX1" fmla="*/ 12252491 w 12252491"/>
              <a:gd name="connsiteY1" fmla="*/ 0 h 3258448"/>
              <a:gd name="connsiteX2" fmla="*/ 12252491 w 12252491"/>
              <a:gd name="connsiteY2" fmla="*/ 3258448 h 3258448"/>
              <a:gd name="connsiteX3" fmla="*/ 0 w 12252491"/>
              <a:gd name="connsiteY3" fmla="*/ 3258448 h 3258448"/>
              <a:gd name="connsiteX4" fmla="*/ 0 w 12252491"/>
              <a:gd name="connsiteY4" fmla="*/ 0 h 3258448"/>
              <a:gd name="connsiteX0" fmla="*/ 0 w 12252491"/>
              <a:gd name="connsiteY0" fmla="*/ 687540 h 3945988"/>
              <a:gd name="connsiteX1" fmla="*/ 3718091 w 12252491"/>
              <a:gd name="connsiteY1" fmla="*/ 0 h 3945988"/>
              <a:gd name="connsiteX2" fmla="*/ 12252491 w 12252491"/>
              <a:gd name="connsiteY2" fmla="*/ 687540 h 3945988"/>
              <a:gd name="connsiteX3" fmla="*/ 12252491 w 12252491"/>
              <a:gd name="connsiteY3" fmla="*/ 3945988 h 3945988"/>
              <a:gd name="connsiteX4" fmla="*/ 0 w 12252491"/>
              <a:gd name="connsiteY4" fmla="*/ 3945988 h 3945988"/>
              <a:gd name="connsiteX5" fmla="*/ 0 w 12252491"/>
              <a:gd name="connsiteY5"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93730 h 3952178"/>
              <a:gd name="connsiteX1" fmla="*/ 3718091 w 12252491"/>
              <a:gd name="connsiteY1" fmla="*/ 6190 h 3952178"/>
              <a:gd name="connsiteX2" fmla="*/ 8683986 w 12252491"/>
              <a:gd name="connsiteY2" fmla="*/ 1047200 h 3952178"/>
              <a:gd name="connsiteX3" fmla="*/ 12252491 w 12252491"/>
              <a:gd name="connsiteY3" fmla="*/ 693730 h 3952178"/>
              <a:gd name="connsiteX4" fmla="*/ 12252491 w 12252491"/>
              <a:gd name="connsiteY4" fmla="*/ 3952178 h 3952178"/>
              <a:gd name="connsiteX5" fmla="*/ 0 w 12252491"/>
              <a:gd name="connsiteY5" fmla="*/ 3952178 h 3952178"/>
              <a:gd name="connsiteX6" fmla="*/ 0 w 12252491"/>
              <a:gd name="connsiteY6" fmla="*/ 693730 h 395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52491" h="3952178">
                <a:moveTo>
                  <a:pt x="0" y="693730"/>
                </a:moveTo>
                <a:cubicBezTo>
                  <a:pt x="1403486" y="-126293"/>
                  <a:pt x="2483417" y="10287"/>
                  <a:pt x="3718091" y="6190"/>
                </a:cubicBezTo>
                <a:cubicBezTo>
                  <a:pt x="5321808" y="137489"/>
                  <a:pt x="7080269" y="915901"/>
                  <a:pt x="8683986" y="1047200"/>
                </a:cubicBezTo>
                <a:cubicBezTo>
                  <a:pt x="10098571" y="760565"/>
                  <a:pt x="11006718" y="333252"/>
                  <a:pt x="12252491" y="693730"/>
                </a:cubicBezTo>
                <a:lnTo>
                  <a:pt x="12252491" y="3952178"/>
                </a:lnTo>
                <a:lnTo>
                  <a:pt x="0" y="3952178"/>
                </a:lnTo>
                <a:lnTo>
                  <a:pt x="0" y="693730"/>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5">
            <a:extLst>
              <a:ext uri="{BEBA8EAE-BF5A-486C-A8C5-ECC9F3942E4B}">
                <a14:imgProps xmlns:a14="http://schemas.microsoft.com/office/drawing/2010/main">
                  <a14:imgLayer r:embed="rId6">
                    <a14:imgEffect>
                      <a14:backgroundRemoval t="0" b="100000" l="0" r="99291"/>
                    </a14:imgEffect>
                  </a14:imgLayer>
                </a14:imgProps>
              </a:ext>
              <a:ext uri="{28A0092B-C50C-407E-A947-70E740481C1C}">
                <a14:useLocalDpi xmlns:a14="http://schemas.microsoft.com/office/drawing/2010/main" val="0"/>
              </a:ext>
            </a:extLst>
          </a:blip>
          <a:stretch>
            <a:fillRect/>
          </a:stretch>
        </p:blipFill>
        <p:spPr>
          <a:xfrm>
            <a:off x="9751326" y="2267597"/>
            <a:ext cx="2448984" cy="2705172"/>
          </a:xfrm>
          <a:prstGeom prst="rect">
            <a:avLst/>
          </a:prstGeom>
        </p:spPr>
      </p:pic>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flipH="1">
            <a:off x="188477" y="1521923"/>
            <a:ext cx="2424770" cy="3198684"/>
          </a:xfrm>
          <a:prstGeom prst="rect">
            <a:avLst/>
          </a:prstGeom>
        </p:spPr>
      </p:pic>
      <p:pic>
        <p:nvPicPr>
          <p:cNvPr id="52" name="Picture 2" descr="https://i.pinimg.com/564x/e9/8a/94/e98a9419d0235c57b4c9e90f70cf5d94.jpg"/>
          <p:cNvPicPr>
            <a:picLocks noChangeAspect="1" noChangeArrowheads="1"/>
          </p:cNvPicPr>
          <p:nvPr/>
        </p:nvPicPr>
        <p:blipFill>
          <a:blip r:embed="rId9">
            <a:clrChange>
              <a:clrFrom>
                <a:srgbClr val="FFFFFF"/>
              </a:clrFrom>
              <a:clrTo>
                <a:srgbClr val="FFFFFF">
                  <a:alpha val="0"/>
                </a:srgbClr>
              </a:clrTo>
            </a:clrChange>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088468" y="0"/>
            <a:ext cx="7637928" cy="6459727"/>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p:cNvPicPr>
            <a:picLocks noChangeAspect="1"/>
          </p:cNvPicPr>
          <p:nvPr/>
        </p:nvPicPr>
        <p:blipFill>
          <a:blip r:embed="rId11" cstate="print">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232200" y="5462918"/>
            <a:ext cx="716949" cy="1046441"/>
          </a:xfrm>
          <a:prstGeom prst="rect">
            <a:avLst/>
          </a:prstGeom>
        </p:spPr>
      </p:pic>
      <p:pic>
        <p:nvPicPr>
          <p:cNvPr id="66" name="Picture 65">
            <a:extLst>
              <a:ext uri="{FF2B5EF4-FFF2-40B4-BE49-F238E27FC236}">
                <a16:creationId xmlns:a16="http://schemas.microsoft.com/office/drawing/2014/main" id="{08A33331-ED43-4961-8472-635A0DA967A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228235" y="5651744"/>
            <a:ext cx="2045817" cy="1081649"/>
          </a:xfrm>
          <a:prstGeom prst="rect">
            <a:avLst/>
          </a:prstGeom>
        </p:spPr>
      </p:pic>
      <p:pic>
        <p:nvPicPr>
          <p:cNvPr id="45" name="Picture 44"/>
          <p:cNvPicPr>
            <a:picLocks noChangeAspect="1"/>
          </p:cNvPicPr>
          <p:nvPr/>
        </p:nvPicPr>
        <p:blipFill>
          <a:blip r:embed="rId14" cstate="print">
            <a:extLst>
              <a:ext uri="{BEBA8EAE-BF5A-486C-A8C5-ECC9F3942E4B}">
                <a14:imgProps xmlns:a14="http://schemas.microsoft.com/office/drawing/2010/main">
                  <a14:imgLayer r:embed="rId1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06400" y="3784945"/>
            <a:ext cx="1500744" cy="1187824"/>
          </a:xfrm>
          <a:prstGeom prst="rect">
            <a:avLst/>
          </a:prstGeom>
        </p:spPr>
      </p:pic>
      <p:pic>
        <p:nvPicPr>
          <p:cNvPr id="47" name="Picture 4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00862" y="4046950"/>
            <a:ext cx="385179" cy="359500"/>
          </a:xfrm>
          <a:prstGeom prst="rect">
            <a:avLst/>
          </a:prstGeom>
        </p:spPr>
      </p:pic>
      <p:pic>
        <p:nvPicPr>
          <p:cNvPr id="48" name="Picture 47"/>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854208" y="5791955"/>
            <a:ext cx="896755" cy="717404"/>
          </a:xfrm>
          <a:prstGeom prst="rect">
            <a:avLst/>
          </a:prstGeom>
        </p:spPr>
      </p:pic>
      <p:pic>
        <p:nvPicPr>
          <p:cNvPr id="49" name="Picture 48"/>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914436" y="5474897"/>
            <a:ext cx="552450" cy="542925"/>
          </a:xfrm>
          <a:prstGeom prst="rect">
            <a:avLst/>
          </a:prstGeom>
        </p:spPr>
      </p:pic>
      <p:pic>
        <p:nvPicPr>
          <p:cNvPr id="50" name="Picture 4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502462" y="1384134"/>
            <a:ext cx="1073493" cy="852085"/>
          </a:xfrm>
          <a:prstGeom prst="rect">
            <a:avLst/>
          </a:prstGeom>
        </p:spPr>
      </p:pic>
      <p:pic>
        <p:nvPicPr>
          <p:cNvPr id="51" name="Picture 50"/>
          <p:cNvPicPr>
            <a:picLocks noChangeAspect="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83420" y="1847683"/>
            <a:ext cx="1155407" cy="924326"/>
          </a:xfrm>
          <a:prstGeom prst="rect">
            <a:avLst/>
          </a:prstGeom>
        </p:spPr>
      </p:pic>
      <p:pic>
        <p:nvPicPr>
          <p:cNvPr id="67" name="Picture 66"/>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227701" y="4226700"/>
            <a:ext cx="505737" cy="716461"/>
          </a:xfrm>
          <a:prstGeom prst="rect">
            <a:avLst/>
          </a:prstGeom>
        </p:spPr>
      </p:pic>
      <p:pic>
        <p:nvPicPr>
          <p:cNvPr id="74" name="Picture 73">
            <a:extLst>
              <a:ext uri="{FF2B5EF4-FFF2-40B4-BE49-F238E27FC236}">
                <a16:creationId xmlns:a16="http://schemas.microsoft.com/office/drawing/2014/main" id="{08A33331-ED43-4961-8472-635A0DA967A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009377" y="5627600"/>
            <a:ext cx="2045817" cy="1081649"/>
          </a:xfrm>
          <a:prstGeom prst="rect">
            <a:avLst/>
          </a:prstGeom>
        </p:spPr>
      </p:pic>
      <p:pic>
        <p:nvPicPr>
          <p:cNvPr id="75" name="Picture 74"/>
          <p:cNvPicPr>
            <a:picLocks noChangeAspect="1"/>
          </p:cNvPicPr>
          <p:nvPr/>
        </p:nvPicPr>
        <p:blipFill>
          <a:blip r:embed="rId14" cstate="print">
            <a:extLst>
              <a:ext uri="{BEBA8EAE-BF5A-486C-A8C5-ECC9F3942E4B}">
                <a14:imgProps xmlns:a14="http://schemas.microsoft.com/office/drawing/2010/main">
                  <a14:imgLayer r:embed="rId1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flipH="1">
            <a:off x="10506664" y="4398799"/>
            <a:ext cx="1308200" cy="710940"/>
          </a:xfrm>
          <a:prstGeom prst="rect">
            <a:avLst/>
          </a:prstGeom>
        </p:spPr>
      </p:pic>
      <p:sp>
        <p:nvSpPr>
          <p:cNvPr id="95" name="TextBox 94"/>
          <p:cNvSpPr txBox="1"/>
          <p:nvPr/>
        </p:nvSpPr>
        <p:spPr>
          <a:xfrm>
            <a:off x="9404477" y="430051"/>
            <a:ext cx="2405626" cy="584775"/>
          </a:xfrm>
          <a:prstGeom prst="rect">
            <a:avLst/>
          </a:prstGeom>
          <a:noFill/>
        </p:spPr>
        <p:txBody>
          <a:bodyPr wrap="square" rtlCol="0">
            <a:prstTxWarp prst="textDeflateBottom">
              <a:avLst/>
            </a:prstTxWarp>
            <a:spAutoFit/>
          </a:bodyPr>
          <a:lstStyle/>
          <a:p>
            <a:pPr algn="ctr"/>
            <a:r>
              <a:rPr lang="en-US" sz="3200" b="1">
                <a:ln w="6600">
                  <a:solidFill>
                    <a:srgbClr val="FF0000"/>
                  </a:solidFill>
                  <a:prstDash val="solid"/>
                </a:ln>
                <a:solidFill>
                  <a:srgbClr val="FFFF00"/>
                </a:solidFill>
                <a:effectLst>
                  <a:glow rad="101600">
                    <a:schemeClr val="accent4">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Tuyệt vời</a:t>
            </a:r>
          </a:p>
        </p:txBody>
      </p:sp>
      <p:grpSp>
        <p:nvGrpSpPr>
          <p:cNvPr id="102" name="Group 101"/>
          <p:cNvGrpSpPr/>
          <p:nvPr/>
        </p:nvGrpSpPr>
        <p:grpSpPr>
          <a:xfrm>
            <a:off x="109266" y="241372"/>
            <a:ext cx="2678345" cy="1187501"/>
            <a:chOff x="109266" y="241372"/>
            <a:chExt cx="2678345" cy="1187501"/>
          </a:xfrm>
        </p:grpSpPr>
        <p:sp>
          <p:nvSpPr>
            <p:cNvPr id="96" name="TextBox 95"/>
            <p:cNvSpPr txBox="1"/>
            <p:nvPr/>
          </p:nvSpPr>
          <p:spPr>
            <a:xfrm>
              <a:off x="109266" y="415032"/>
              <a:ext cx="2206847" cy="1013841"/>
            </a:xfrm>
            <a:prstGeom prst="rect">
              <a:avLst/>
            </a:prstGeom>
            <a:noFill/>
          </p:spPr>
          <p:txBody>
            <a:bodyPr wrap="square" rtlCol="0">
              <a:prstTxWarp prst="textArchUp">
                <a:avLst/>
              </a:prstTxWarp>
              <a:spAutoFit/>
            </a:bodyPr>
            <a:lstStyle/>
            <a:p>
              <a:pPr algn="ctr"/>
              <a:r>
                <a:rPr lang="en-US" sz="3600" b="1">
                  <a:ln w="6600">
                    <a:solidFill>
                      <a:srgbClr val="FF0000"/>
                    </a:solidFill>
                    <a:prstDash val="solid"/>
                  </a:ln>
                  <a:solidFill>
                    <a:srgbClr val="FFFF00"/>
                  </a:solidFill>
                  <a:effectLst>
                    <a:glow rad="101600">
                      <a:schemeClr val="accent4">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chơi</a:t>
              </a:r>
            </a:p>
          </p:txBody>
        </p:sp>
        <p:sp>
          <p:nvSpPr>
            <p:cNvPr id="106" name="TextBox 105"/>
            <p:cNvSpPr txBox="1"/>
            <p:nvPr/>
          </p:nvSpPr>
          <p:spPr>
            <a:xfrm>
              <a:off x="139379" y="726982"/>
              <a:ext cx="2206847" cy="523220"/>
            </a:xfrm>
            <a:prstGeom prst="rect">
              <a:avLst/>
            </a:prstGeom>
            <a:noFill/>
          </p:spPr>
          <p:txBody>
            <a:bodyPr wrap="square" rtlCol="0">
              <a:spAutoFit/>
            </a:bodyPr>
            <a:lstStyle/>
            <a:p>
              <a:pPr algn="ctr"/>
              <a:r>
                <a:rPr lang="en-US" sz="2800" b="1">
                  <a:ln w="6600">
                    <a:solidFill>
                      <a:schemeClr val="accent2"/>
                    </a:solidFill>
                    <a:prstDash val="solid"/>
                  </a:ln>
                  <a:solidFill>
                    <a:srgbClr val="FFFFFF"/>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Hái táo</a:t>
              </a:r>
            </a:p>
          </p:txBody>
        </p:sp>
        <p:grpSp>
          <p:nvGrpSpPr>
            <p:cNvPr id="101" name="Group 100"/>
            <p:cNvGrpSpPr/>
            <p:nvPr/>
          </p:nvGrpSpPr>
          <p:grpSpPr>
            <a:xfrm>
              <a:off x="1691374" y="241372"/>
              <a:ext cx="1096237" cy="1155667"/>
              <a:chOff x="1691374" y="241372"/>
              <a:chExt cx="1096237" cy="1155667"/>
            </a:xfrm>
          </p:grpSpPr>
          <p:pic>
            <p:nvPicPr>
              <p:cNvPr id="97" name="Picture 96"/>
              <p:cNvPicPr>
                <a:picLocks noChangeAspect="1"/>
              </p:cNvPicPr>
              <p:nvPr/>
            </p:nvPicPr>
            <p:blipFill>
              <a:blip r:embed="rId22" cstate="print">
                <a:extLst>
                  <a:ext uri="{BEBA8EAE-BF5A-486C-A8C5-ECC9F3942E4B}">
                    <a14:imgProps xmlns:a14="http://schemas.microsoft.com/office/drawing/2010/main">
                      <a14:imgLayer r:embed="rId23">
                        <a14:imgEffect>
                          <a14:backgroundRemoval t="9967" b="100000" l="9967" r="93627"/>
                        </a14:imgEffect>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91374" y="241372"/>
                <a:ext cx="1096237" cy="1096237"/>
              </a:xfrm>
              <a:prstGeom prst="rect">
                <a:avLst/>
              </a:prstGeom>
            </p:spPr>
          </p:pic>
          <p:pic>
            <p:nvPicPr>
              <p:cNvPr id="99" name="Picture 98"/>
              <p:cNvPicPr>
                <a:picLocks noChangeAspect="1"/>
              </p:cNvPicPr>
              <p:nvPr/>
            </p:nvPicPr>
            <p:blipFill>
              <a:blip r:embed="rId24" cstate="print">
                <a:extLst>
                  <a:ext uri="{BEBA8EAE-BF5A-486C-A8C5-ECC9F3942E4B}">
                    <a14:imgProps xmlns:a14="http://schemas.microsoft.com/office/drawing/2010/main">
                      <a14:imgLayer r:embed="rId25">
                        <a14:imgEffect>
                          <a14:backgroundRemoval t="810" b="89879" l="9787" r="89787"/>
                        </a14:imgEffect>
                      </a14:imgLayer>
                    </a14:imgProps>
                  </a:ext>
                  <a:ext uri="{28A0092B-C50C-407E-A947-70E740481C1C}">
                    <a14:useLocalDpi xmlns:a14="http://schemas.microsoft.com/office/drawing/2010/main" val="0"/>
                  </a:ext>
                </a:extLst>
              </a:blip>
              <a:stretch>
                <a:fillRect/>
              </a:stretch>
            </p:blipFill>
            <p:spPr>
              <a:xfrm>
                <a:off x="1790333" y="637488"/>
                <a:ext cx="722650" cy="759551"/>
              </a:xfrm>
              <a:prstGeom prst="rect">
                <a:avLst/>
              </a:prstGeom>
            </p:spPr>
          </p:pic>
        </p:grpSp>
      </p:grpSp>
      <p:pic>
        <p:nvPicPr>
          <p:cNvPr id="32" name="Picture 31"/>
          <p:cNvPicPr>
            <a:picLocks noChangeAspect="1"/>
          </p:cNvPicPr>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4016" y="4280699"/>
            <a:ext cx="1156168" cy="1640312"/>
          </a:xfrm>
          <a:prstGeom prst="rect">
            <a:avLst/>
          </a:prstGeom>
        </p:spPr>
      </p:pic>
      <p:pic>
        <p:nvPicPr>
          <p:cNvPr id="34" name="Picture 14" descr="Giỏ Oval Nâu"/>
          <p:cNvPicPr>
            <a:picLocks noChangeAspect="1" noChangeArrowheads="1"/>
          </p:cNvPicPr>
          <p:nvPr/>
        </p:nvPicPr>
        <p:blipFill>
          <a:blip r:embed="rId2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52622" y="5295660"/>
            <a:ext cx="2103710" cy="142355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flipH="1">
            <a:off x="2063538" y="4292744"/>
            <a:ext cx="2117027" cy="935278"/>
            <a:chOff x="6388276" y="4360383"/>
            <a:chExt cx="1940053" cy="935278"/>
          </a:xfrm>
        </p:grpSpPr>
        <p:sp>
          <p:nvSpPr>
            <p:cNvPr id="35" name="Rectangular Callout 34"/>
            <p:cNvSpPr/>
            <p:nvPr/>
          </p:nvSpPr>
          <p:spPr>
            <a:xfrm rot="5400000" flipV="1">
              <a:off x="6890664" y="3857995"/>
              <a:ext cx="935278" cy="1940053"/>
            </a:xfrm>
            <a:prstGeom prst="wedgeRectCallou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6439606" y="4425950"/>
              <a:ext cx="1842048" cy="830997"/>
            </a:xfrm>
            <a:prstGeom prst="rect">
              <a:avLst/>
            </a:prstGeom>
            <a:solidFill>
              <a:schemeClr val="bg1"/>
            </a:solidFill>
            <a:ln>
              <a:noFill/>
            </a:ln>
          </p:spPr>
          <p:txBody>
            <a:bodyPr wrap="square">
              <a:spAutoFit/>
            </a:bodyPr>
            <a:lstStyle/>
            <a:p>
              <a:pPr algn="ctr"/>
              <a:r>
                <a:rPr lang="en-US" sz="1600">
                  <a:solidFill>
                    <a:srgbClr val="7030A0"/>
                  </a:solidFill>
                  <a:latin typeface="Tahoma" panose="020B0604030504040204" pitchFamily="34" charset="0"/>
                  <a:ea typeface="Tahoma" panose="020B0604030504040204" pitchFamily="34" charset="0"/>
                  <a:cs typeface="Tahoma" panose="020B0604030504040204" pitchFamily="34" charset="0"/>
                </a:rPr>
                <a:t>Hãy giúp mình hái các quả táo đã chin các bạn nhé!</a:t>
              </a:r>
            </a:p>
          </p:txBody>
        </p:sp>
      </p:grpSp>
      <p:pic>
        <p:nvPicPr>
          <p:cNvPr id="37" name="Picture 14" descr="Giỏ Oval Nâu"/>
          <p:cNvPicPr>
            <a:picLocks noChangeAspect="1" noChangeArrowheads="1"/>
          </p:cNvPicPr>
          <p:nvPr/>
        </p:nvPicPr>
        <p:blipFill>
          <a:blip r:embed="rId2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16577" y="5306045"/>
            <a:ext cx="2103710" cy="142355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a:hlinkClick r:id="rId28" action="ppaction://hlinksldjump"/>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4605592" y="2462853"/>
            <a:ext cx="877900" cy="963251"/>
          </a:xfrm>
          <a:prstGeom prst="rect">
            <a:avLst/>
          </a:prstGeom>
        </p:spPr>
      </p:pic>
      <p:pic>
        <p:nvPicPr>
          <p:cNvPr id="39" name="Picture 38">
            <a:hlinkClick r:id="rId30" action="ppaction://hlinksldjump"/>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6966676" y="2484038"/>
            <a:ext cx="951058" cy="926672"/>
          </a:xfrm>
          <a:prstGeom prst="rect">
            <a:avLst/>
          </a:prstGeom>
        </p:spPr>
      </p:pic>
      <p:pic>
        <p:nvPicPr>
          <p:cNvPr id="40" name="Picture 39">
            <a:hlinkClick r:id="rId32" action="ppaction://hlinksldjump"/>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7596889" y="1320267"/>
            <a:ext cx="914479" cy="932769"/>
          </a:xfrm>
          <a:prstGeom prst="rect">
            <a:avLst/>
          </a:prstGeom>
        </p:spPr>
      </p:pic>
      <p:pic>
        <p:nvPicPr>
          <p:cNvPr id="41" name="Picture 40">
            <a:hlinkClick r:id="" action="ppaction://hlinkshowjump?jump=nextslide"/>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3407996" y="1663981"/>
            <a:ext cx="816935" cy="951058"/>
          </a:xfrm>
          <a:prstGeom prst="rect">
            <a:avLst/>
          </a:prstGeom>
        </p:spPr>
      </p:pic>
      <p:sp>
        <p:nvSpPr>
          <p:cNvPr id="42" name="Right Arrow 41">
            <a:hlinkClick r:id="rId35" action="ppaction://hlinksldjump"/>
          </p:cNvPr>
          <p:cNvSpPr/>
          <p:nvPr/>
        </p:nvSpPr>
        <p:spPr>
          <a:xfrm>
            <a:off x="11001828" y="5915410"/>
            <a:ext cx="1161143" cy="884534"/>
          </a:xfrm>
          <a:prstGeom prst="rightArrow">
            <a:avLst>
              <a:gd name="adj1" fmla="val 50000"/>
              <a:gd name="adj2" fmla="val 33591"/>
            </a:avLst>
          </a:prstGeom>
          <a:solidFill>
            <a:srgbClr val="FFFF00"/>
          </a:solidFill>
          <a:ln>
            <a:solidFill>
              <a:srgbClr val="FF0000"/>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002060"/>
                </a:solidFill>
                <a:latin typeface="Tahoma" panose="020B0604030504040204" pitchFamily="34" charset="0"/>
                <a:ea typeface="Tahoma" panose="020B0604030504040204" pitchFamily="34" charset="0"/>
                <a:cs typeface="Tahoma" panose="020B0604030504040204" pitchFamily="34" charset="0"/>
              </a:rPr>
              <a:t>Tiếp tục bài giảng</a:t>
            </a:r>
          </a:p>
        </p:txBody>
      </p:sp>
    </p:spTree>
    <p:extLst>
      <p:ext uri="{BB962C8B-B14F-4D97-AF65-F5344CB8AC3E}">
        <p14:creationId xmlns:p14="http://schemas.microsoft.com/office/powerpoint/2010/main" val="2671293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sndAc>
          <p:stSnd>
            <p:snd r:embed="rId2" name="NHAC NEN VUI NHON CAT.wav"/>
          </p:stSnd>
        </p:sndAc>
      </p:transition>
    </mc:Choice>
    <mc:Fallback xmlns="">
      <p:transition spd="slow">
        <p:fade/>
        <p:sndAc>
          <p:stSnd>
            <p:snd r:embed="rId36" name="NHAC NEN VUI NHON CAT.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p:cTn id="7" dur="500" decel="50000" fill="hold">
                                          <p:stCondLst>
                                            <p:cond delay="0"/>
                                          </p:stCondLst>
                                        </p:cTn>
                                        <p:tgtEl>
                                          <p:spTgt spid="10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2"/>
                                        </p:tgtEl>
                                        <p:attrNameLst>
                                          <p:attrName>ppt_w</p:attrName>
                                        </p:attrNameLst>
                                      </p:cBhvr>
                                      <p:tavLst>
                                        <p:tav tm="0">
                                          <p:val>
                                            <p:strVal val="#ppt_w*.05"/>
                                          </p:val>
                                        </p:tav>
                                        <p:tav tm="100000">
                                          <p:val>
                                            <p:strVal val="#ppt_w"/>
                                          </p:val>
                                        </p:tav>
                                      </p:tavLst>
                                    </p:anim>
                                    <p:anim calcmode="lin" valueType="num">
                                      <p:cBhvr>
                                        <p:cTn id="10" dur="1000" fill="hold"/>
                                        <p:tgtEl>
                                          <p:spTgt spid="10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41"/>
                    </p:tgtEl>
                  </p:cond>
                </p:stCondLst>
                <p:endSync evt="end" delay="0">
                  <p:rtn val="all"/>
                </p:endSync>
                <p:childTnLst>
                  <p:par>
                    <p:cTn id="16" fill="hold">
                      <p:stCondLst>
                        <p:cond delay="0"/>
                      </p:stCondLst>
                      <p:childTnLst>
                        <p:par>
                          <p:cTn id="17" fill="hold">
                            <p:stCondLst>
                              <p:cond delay="0"/>
                            </p:stCondLst>
                            <p:childTnLst>
                              <p:par>
                                <p:cTn id="18" presetID="41" presetClass="path" presetSubtype="0" accel="50000" decel="50000" fill="hold" nodeType="clickEffect">
                                  <p:stCondLst>
                                    <p:cond delay="0"/>
                                  </p:stCondLst>
                                  <p:childTnLst>
                                    <p:animMotion origin="layout" path="M -2.91667E-6 -7.40741E-7 C -0.00247 -0.02037 -0.0108 -0.04005 -0.0138 -0.04005 C -0.03242 -0.04005 -0.05156 0.27454 -0.05156 0.58935 C -0.05156 0.43079 -0.06119 0.27454 -0.07018 0.27454 C -0.07968 0.27454 -0.08867 0.4331 -0.08867 0.58935 C -0.08867 0.51111 -0.09349 0.43079 -0.0983 0.43079 C -0.10299 0.43079 -0.10781 0.5088 -0.10781 0.58935 C -0.10781 0.54907 -0.11028 0.51111 -0.11263 0.51111 C -0.1151 0.51111 -0.11731 0.55139 -0.11731 0.58935 C -0.11731 0.56875 -0.11849 0.54907 -0.11979 0.54907 C -0.12044 0.54907 -0.12226 0.56945 -0.12226 0.58935 C -0.12226 0.5794 -0.12278 0.56875 -0.12343 0.56875 C -0.12343 0.56644 -0.12461 0.5787 -0.12461 0.58935 C -0.12461 0.58403 -0.12461 0.5794 -0.12513 0.5794 C -0.12513 0.58171 -0.12578 0.58449 -0.12578 0.58935 C -0.12578 0.58681 -0.12578 0.58403 -0.12578 0.58171 C -0.12643 0.58171 -0.12643 0.58403 -0.12643 0.58681 C -0.12708 0.58681 -0.12708 0.58449 -0.12708 0.58171 C -0.1276 0.58171 -0.1276 0.58403 -0.1276 0.58681 " pathEditMode="relative" rAng="0" ptsTypes="AAAAAAAAAAAAAAAAAAA">
                                      <p:cBhvr>
                                        <p:cTn id="19" dur="3000" fill="hold"/>
                                        <p:tgtEl>
                                          <p:spTgt spid="41"/>
                                        </p:tgtEl>
                                        <p:attrNameLst>
                                          <p:attrName>ppt_x</p:attrName>
                                          <p:attrName>ppt_y</p:attrName>
                                        </p:attrNameLst>
                                      </p:cBhvr>
                                      <p:rCtr x="-6380" y="27454"/>
                                    </p:animMotion>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41"/>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1.875E-6 3.33333E-6 L -0.17565 0.46296 " pathEditMode="relative" rAng="0" ptsTypes="AA">
                                      <p:cBhvr>
                                        <p:cTn id="24" dur="1000" fill="hold"/>
                                        <p:tgtEl>
                                          <p:spTgt spid="38"/>
                                        </p:tgtEl>
                                        <p:attrNameLst>
                                          <p:attrName>ppt_x</p:attrName>
                                          <p:attrName>ppt_y</p:attrName>
                                        </p:attrNameLst>
                                      </p:cBhvr>
                                      <p:rCtr x="-8789" y="23148"/>
                                    </p:animMotion>
                                  </p:childTnLst>
                                  <p:subTnLst>
                                    <p:audio>
                                      <p:cMediaNode>
                                        <p:cTn display="0" masterRel="sameClick">
                                          <p:stCondLst>
                                            <p:cond evt="begin" delay="0">
                                              <p:tn val="23"/>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38"/>
                  </p:tgtEl>
                </p:cond>
              </p:nextCondLst>
            </p:seq>
            <p:seq concurrent="1" nextAc="seek">
              <p:cTn id="25" restart="whenNotActive" fill="hold" evtFilter="cancelBubble" nodeType="interactiveSeq">
                <p:stCondLst>
                  <p:cond evt="onClick" delay="0">
                    <p:tgtEl>
                      <p:spTgt spid="39"/>
                    </p:tgtEl>
                  </p:cond>
                </p:stCondLst>
                <p:endSync evt="end" delay="0">
                  <p:rtn val="all"/>
                </p:endSync>
                <p:childTnLst>
                  <p:par>
                    <p:cTn id="26" fill="hold">
                      <p:stCondLst>
                        <p:cond delay="0"/>
                      </p:stCondLst>
                      <p:childTnLst>
                        <p:par>
                          <p:cTn id="27" fill="hold">
                            <p:stCondLst>
                              <p:cond delay="0"/>
                            </p:stCondLst>
                            <p:childTnLst>
                              <p:par>
                                <p:cTn id="28" presetID="42" presetClass="path" presetSubtype="0" accel="50000" decel="50000" fill="hold" nodeType="clickEffect">
                                  <p:stCondLst>
                                    <p:cond delay="0"/>
                                  </p:stCondLst>
                                  <p:childTnLst>
                                    <p:animMotion origin="layout" path="M 3.33333E-6 3.7037E-7 L 0.13724 0.46042 " pathEditMode="relative" rAng="0" ptsTypes="AA">
                                      <p:cBhvr>
                                        <p:cTn id="29" dur="1000" fill="hold"/>
                                        <p:tgtEl>
                                          <p:spTgt spid="39"/>
                                        </p:tgtEl>
                                        <p:attrNameLst>
                                          <p:attrName>ppt_x</p:attrName>
                                          <p:attrName>ppt_y</p:attrName>
                                        </p:attrNameLst>
                                      </p:cBhvr>
                                      <p:rCtr x="6862" y="23009"/>
                                    </p:animMotion>
                                  </p:childTnLst>
                                  <p:subTnLst>
                                    <p:audio>
                                      <p:cMediaNode>
                                        <p:cTn display="0" masterRel="sameClick">
                                          <p:stCondLst>
                                            <p:cond evt="begin" delay="0">
                                              <p:tn val="28"/>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39"/>
                  </p:tgtEl>
                </p:cond>
              </p:nextCondLst>
            </p:seq>
            <p:seq concurrent="1" nextAc="seek">
              <p:cTn id="30" restart="whenNotActive" fill="hold" evtFilter="cancelBubble" nodeType="interactiveSeq">
                <p:stCondLst>
                  <p:cond evt="onClick" delay="0">
                    <p:tgtEl>
                      <p:spTgt spid="40"/>
                    </p:tgtEl>
                  </p:cond>
                </p:stCondLst>
                <p:endSync evt="end" delay="0">
                  <p:rtn val="all"/>
                </p:endSync>
                <p:childTnLst>
                  <p:par>
                    <p:cTn id="31" fill="hold">
                      <p:stCondLst>
                        <p:cond delay="0"/>
                      </p:stCondLst>
                      <p:childTnLst>
                        <p:par>
                          <p:cTn id="32" fill="hold">
                            <p:stCondLst>
                              <p:cond delay="0"/>
                            </p:stCondLst>
                            <p:childTnLst>
                              <p:par>
                                <p:cTn id="33" presetID="54" presetClass="path" presetSubtype="0" accel="50000" decel="50000" fill="hold" nodeType="clickEffect">
                                  <p:stCondLst>
                                    <p:cond delay="0"/>
                                  </p:stCondLst>
                                  <p:childTnLst>
                                    <p:animMotion origin="layout" path="M 2.91667E-6 3.7037E-7 C 0.0026 -0.02222 0.01198 -0.04329 0.01536 -0.04329 C 0.0362 -0.04329 0.05781 0.2963 0.05781 0.63588 C 0.05781 0.46458 0.06849 0.2963 0.07851 0.2963 C 0.08945 0.2963 0.09935 0.46713 0.09935 0.63588 C 0.09935 0.55139 0.10468 0.46458 0.11028 0.46458 C 0.11562 0.46458 0.12096 0.54884 0.12096 0.63588 C 0.12096 0.59213 0.1237 0.55139 0.1263 0.55139 C 0.12903 0.55139 0.13164 0.59491 0.13164 0.63588 C 0.13164 0.61366 0.13294 0.59213 0.13437 0.59213 C 0.13515 0.59213 0.13698 0.61435 0.13698 0.63588 C 0.13698 0.62477 0.13776 0.61366 0.13841 0.61366 C 0.13841 0.6162 0.13971 0.62431 0.13971 0.63588 C 0.13971 0.62986 0.13971 0.62477 0.14049 0.62477 C 0.14049 0.62755 0.14114 0.63079 0.14114 0.63588 C 0.14114 0.6331 0.14114 0.62986 0.14114 0.62755 C 0.14192 0.62755 0.14192 0.62986 0.14192 0.6331 C 0.14258 0.6331 0.14258 0.63079 0.14258 0.62755 C 0.14336 0.62755 0.14336 0.62986 0.14336 0.6331 " pathEditMode="relative" rAng="0" ptsTypes="AAAAAAAAAAAAAAAAAAA">
                                      <p:cBhvr>
                                        <p:cTn id="34" dur="3000" fill="hold"/>
                                        <p:tgtEl>
                                          <p:spTgt spid="40"/>
                                        </p:tgtEl>
                                        <p:attrNameLst>
                                          <p:attrName>ppt_x</p:attrName>
                                          <p:attrName>ppt_y</p:attrName>
                                        </p:attrNameLst>
                                      </p:cBhvr>
                                      <p:rCtr x="7161" y="29630"/>
                                    </p:animMotion>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childTnLst>
                          </p:cTn>
                        </p:par>
                        <p:par>
                          <p:cTn id="35" fill="hold">
                            <p:stCondLst>
                              <p:cond delay="3000"/>
                            </p:stCondLst>
                            <p:childTnLst>
                              <p:par>
                                <p:cTn id="36" presetID="53" presetClass="entr" presetSubtype="16" fill="hold" grpId="0" nodeType="afterEffect">
                                  <p:stCondLst>
                                    <p:cond delay="0"/>
                                  </p:stCondLst>
                                  <p:childTnLst>
                                    <p:set>
                                      <p:cBhvr>
                                        <p:cTn id="37" dur="1" fill="hold">
                                          <p:stCondLst>
                                            <p:cond delay="0"/>
                                          </p:stCondLst>
                                        </p:cTn>
                                        <p:tgtEl>
                                          <p:spTgt spid="95"/>
                                        </p:tgtEl>
                                        <p:attrNameLst>
                                          <p:attrName>style.visibility</p:attrName>
                                        </p:attrNameLst>
                                      </p:cBhvr>
                                      <p:to>
                                        <p:strVal val="visible"/>
                                      </p:to>
                                    </p:set>
                                    <p:anim calcmode="lin" valueType="num">
                                      <p:cBhvr>
                                        <p:cTn id="38" dur="500" fill="hold"/>
                                        <p:tgtEl>
                                          <p:spTgt spid="95"/>
                                        </p:tgtEl>
                                        <p:attrNameLst>
                                          <p:attrName>ppt_w</p:attrName>
                                        </p:attrNameLst>
                                      </p:cBhvr>
                                      <p:tavLst>
                                        <p:tav tm="0">
                                          <p:val>
                                            <p:fltVal val="0"/>
                                          </p:val>
                                        </p:tav>
                                        <p:tav tm="100000">
                                          <p:val>
                                            <p:strVal val="#ppt_w"/>
                                          </p:val>
                                        </p:tav>
                                      </p:tavLst>
                                    </p:anim>
                                    <p:anim calcmode="lin" valueType="num">
                                      <p:cBhvr>
                                        <p:cTn id="39" dur="500" fill="hold"/>
                                        <p:tgtEl>
                                          <p:spTgt spid="95"/>
                                        </p:tgtEl>
                                        <p:attrNameLst>
                                          <p:attrName>ppt_h</p:attrName>
                                        </p:attrNameLst>
                                      </p:cBhvr>
                                      <p:tavLst>
                                        <p:tav tm="0">
                                          <p:val>
                                            <p:fltVal val="0"/>
                                          </p:val>
                                        </p:tav>
                                        <p:tav tm="100000">
                                          <p:val>
                                            <p:strVal val="#ppt_h"/>
                                          </p:val>
                                        </p:tav>
                                      </p:tavLst>
                                    </p:anim>
                                    <p:animEffect transition="in" filter="fade">
                                      <p:cBhvr>
                                        <p:cTn id="40" dur="500"/>
                                        <p:tgtEl>
                                          <p:spTgt spid="95"/>
                                        </p:tgtEl>
                                      </p:cBhvr>
                                    </p:animEffect>
                                  </p:childTnLst>
                                </p:cTn>
                              </p:par>
                            </p:childTnLst>
                          </p:cTn>
                        </p:par>
                        <p:par>
                          <p:cTn id="41" fill="hold">
                            <p:stCondLst>
                              <p:cond delay="3500"/>
                            </p:stCondLst>
                            <p:childTnLst>
                              <p:par>
                                <p:cTn id="42" presetID="32" presetClass="emph" presetSubtype="0" repeatCount="5000" fill="hold" grpId="1" nodeType="afterEffect">
                                  <p:stCondLst>
                                    <p:cond delay="0"/>
                                  </p:stCondLst>
                                  <p:childTnLst>
                                    <p:animRot by="120000">
                                      <p:cBhvr>
                                        <p:cTn id="43" dur="100" fill="hold">
                                          <p:stCondLst>
                                            <p:cond delay="0"/>
                                          </p:stCondLst>
                                        </p:cTn>
                                        <p:tgtEl>
                                          <p:spTgt spid="95"/>
                                        </p:tgtEl>
                                        <p:attrNameLst>
                                          <p:attrName>r</p:attrName>
                                        </p:attrNameLst>
                                      </p:cBhvr>
                                    </p:animRot>
                                    <p:animRot by="-240000">
                                      <p:cBhvr>
                                        <p:cTn id="44" dur="200" fill="hold">
                                          <p:stCondLst>
                                            <p:cond delay="200"/>
                                          </p:stCondLst>
                                        </p:cTn>
                                        <p:tgtEl>
                                          <p:spTgt spid="95"/>
                                        </p:tgtEl>
                                        <p:attrNameLst>
                                          <p:attrName>r</p:attrName>
                                        </p:attrNameLst>
                                      </p:cBhvr>
                                    </p:animRot>
                                    <p:animRot by="240000">
                                      <p:cBhvr>
                                        <p:cTn id="45" dur="200" fill="hold">
                                          <p:stCondLst>
                                            <p:cond delay="400"/>
                                          </p:stCondLst>
                                        </p:cTn>
                                        <p:tgtEl>
                                          <p:spTgt spid="95"/>
                                        </p:tgtEl>
                                        <p:attrNameLst>
                                          <p:attrName>r</p:attrName>
                                        </p:attrNameLst>
                                      </p:cBhvr>
                                    </p:animRot>
                                    <p:animRot by="-240000">
                                      <p:cBhvr>
                                        <p:cTn id="46" dur="200" fill="hold">
                                          <p:stCondLst>
                                            <p:cond delay="600"/>
                                          </p:stCondLst>
                                        </p:cTn>
                                        <p:tgtEl>
                                          <p:spTgt spid="95"/>
                                        </p:tgtEl>
                                        <p:attrNameLst>
                                          <p:attrName>r</p:attrName>
                                        </p:attrNameLst>
                                      </p:cBhvr>
                                    </p:animRot>
                                    <p:animRot by="120000">
                                      <p:cBhvr>
                                        <p:cTn id="47" dur="200" fill="hold">
                                          <p:stCondLst>
                                            <p:cond delay="800"/>
                                          </p:stCondLst>
                                        </p:cTn>
                                        <p:tgtEl>
                                          <p:spTgt spid="95"/>
                                        </p:tgtEl>
                                        <p:attrNameLst>
                                          <p:attrName>r</p:attrName>
                                        </p:attrNameLst>
                                      </p:cBhvr>
                                    </p:animRot>
                                  </p:childTnLst>
                                  <p:subTnLst>
                                    <p:audio>
                                      <p:cMediaNode>
                                        <p:cTn display="0" masterRel="sameClick">
                                          <p:stCondLst>
                                            <p:cond evt="begin" delay="0">
                                              <p:tn val="42"/>
                                            </p:cond>
                                          </p:stCondLst>
                                          <p:endCondLst>
                                            <p:cond evt="onStopAudio" delay="0">
                                              <p:tgtEl>
                                                <p:sldTgt/>
                                              </p:tgtEl>
                                            </p:cond>
                                          </p:endCondLst>
                                        </p:cTn>
                                        <p:tgtEl>
                                          <p:sndTgt r:embed="rId4" name="cau duoc ca.wav"/>
                                        </p:tgtEl>
                                      </p:cMediaNode>
                                    </p:audio>
                                  </p:subTnLst>
                                </p:cTn>
                              </p:par>
                            </p:childTnLst>
                          </p:cTn>
                        </p:par>
                      </p:childTnLst>
                    </p:cTn>
                  </p:par>
                </p:childTnLst>
              </p:cTn>
              <p:nextCondLst>
                <p:cond evt="onClick" delay="0">
                  <p:tgtEl>
                    <p:spTgt spid="40"/>
                  </p:tgtEl>
                </p:cond>
              </p:nextCondLst>
            </p:seq>
          </p:childTnLst>
        </p:cTn>
      </p:par>
    </p:tnLst>
    <p:bldLst>
      <p:bldP spid="95" grpId="0"/>
      <p:bldP spid="95" grpI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5525" y="5884839"/>
            <a:ext cx="1822096" cy="761937"/>
          </a:xfrm>
          <a:prstGeom prst="rect">
            <a:avLst/>
          </a:prstGeom>
        </p:spPr>
      </p:pic>
      <p:sp>
        <p:nvSpPr>
          <p:cNvPr id="11" name="Cloud 10"/>
          <p:cNvSpPr/>
          <p:nvPr/>
        </p:nvSpPr>
        <p:spPr>
          <a:xfrm>
            <a:off x="1972347" y="119885"/>
            <a:ext cx="8035203" cy="2272561"/>
          </a:xfrm>
          <a:prstGeom prst="cloud">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glow rad="228600">
                  <a:schemeClr val="accent5">
                    <a:satMod val="175000"/>
                    <a:alpha val="40000"/>
                  </a:schemeClr>
                </a:glow>
              </a:effectLst>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35825" y="-14288"/>
            <a:ext cx="304800" cy="30480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36607" y="-24055"/>
            <a:ext cx="473370" cy="473370"/>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5422" y="43142"/>
            <a:ext cx="247370" cy="24737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523" y="1736220"/>
            <a:ext cx="214251" cy="214251"/>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677" y="79783"/>
            <a:ext cx="132847" cy="132847"/>
          </a:xfrm>
          <a:prstGeom prst="rect">
            <a:avLst/>
          </a:prstGeom>
        </p:spPr>
      </p:pic>
      <p:sp>
        <p:nvSpPr>
          <p:cNvPr id="17" name="Rectangle 16"/>
          <p:cNvSpPr/>
          <p:nvPr/>
        </p:nvSpPr>
        <p:spPr>
          <a:xfrm>
            <a:off x="2573289" y="623649"/>
            <a:ext cx="6921235" cy="830997"/>
          </a:xfrm>
          <a:prstGeom prst="rect">
            <a:avLst/>
          </a:prstGeom>
        </p:spPr>
        <p:txBody>
          <a:bodyPr wrap="square">
            <a:spAutoFit/>
          </a:bodyPr>
          <a:lstStyle/>
          <a:p>
            <a:pPr algn="ctr"/>
            <a:r>
              <a:rPr lang="en-US" sz="2400">
                <a:solidFill>
                  <a:srgbClr val="0070C0"/>
                </a:solidFill>
                <a:latin typeface="Tahoma" panose="020B0604030504040204" pitchFamily="34" charset="0"/>
                <a:ea typeface="Tahoma" panose="020B0604030504040204" pitchFamily="34" charset="0"/>
                <a:cs typeface="Tahoma" panose="020B0604030504040204" pitchFamily="34" charset="0"/>
              </a:rPr>
              <a:t>Câu chuyện “Âm thanh kì diệu” có mấy nhân vật, đó là</a:t>
            </a:r>
          </a:p>
        </p:txBody>
      </p:sp>
      <p:sp>
        <p:nvSpPr>
          <p:cNvPr id="18" name="5-Point Star 17"/>
          <p:cNvSpPr/>
          <p:nvPr/>
        </p:nvSpPr>
        <p:spPr>
          <a:xfrm>
            <a:off x="176679" y="172061"/>
            <a:ext cx="1397380" cy="1175503"/>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Moon 18"/>
          <p:cNvSpPr/>
          <p:nvPr/>
        </p:nvSpPr>
        <p:spPr>
          <a:xfrm rot="8881831">
            <a:off x="10853804" y="-165047"/>
            <a:ext cx="1032065" cy="1849720"/>
          </a:xfrm>
          <a:prstGeom prst="moon">
            <a:avLst/>
          </a:prstGeom>
          <a:solidFill>
            <a:srgbClr val="FFFF00"/>
          </a:solidFill>
          <a:ln>
            <a:solidFill>
              <a:srgbClr val="FFFF00"/>
            </a:solid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5909" y="212630"/>
            <a:ext cx="473370" cy="473370"/>
          </a:xfrm>
          <a:prstGeom prst="rect">
            <a:avLst/>
          </a:prstGeom>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06518" y="1681442"/>
            <a:ext cx="198200" cy="198200"/>
          </a:xfrm>
          <a:prstGeom prst="rect">
            <a:avLst/>
          </a:prstGeom>
        </p:spPr>
      </p:pic>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77624" y="290512"/>
            <a:ext cx="428023" cy="428023"/>
          </a:xfrm>
          <a:prstGeom prst="rect">
            <a:avLst/>
          </a:prstGeom>
        </p:spPr>
      </p:pic>
      <p:pic>
        <p:nvPicPr>
          <p:cNvPr id="31" name="Picture 3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9025" y="780072"/>
            <a:ext cx="424134" cy="798123"/>
          </a:xfrm>
          <a:prstGeom prst="rect">
            <a:avLst/>
          </a:prstGeom>
        </p:spPr>
      </p:pic>
      <p:pic>
        <p:nvPicPr>
          <p:cNvPr id="33" name="Picture 32"/>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5284" y="2249918"/>
            <a:ext cx="2154977" cy="2809661"/>
          </a:xfrm>
          <a:prstGeom prst="rect">
            <a:avLst/>
          </a:prstGeom>
        </p:spPr>
      </p:pic>
      <p:pic>
        <p:nvPicPr>
          <p:cNvPr id="34" name="Picture 3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17357" y="2758909"/>
            <a:ext cx="714375" cy="895840"/>
          </a:xfrm>
          <a:prstGeom prst="rect">
            <a:avLst/>
          </a:prstGeom>
        </p:spPr>
      </p:pic>
      <p:pic>
        <p:nvPicPr>
          <p:cNvPr id="25" name="Picture 11"/>
          <p:cNvPicPr>
            <a:picLocks noChangeAspect="1"/>
          </p:cNvPicPr>
          <p:nvPr/>
        </p:nvPicPr>
        <p:blipFill>
          <a:blip r:embed="rId10">
            <a:lum contrast="2000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429780" y="2607303"/>
            <a:ext cx="6010845" cy="365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Oval Callout 25"/>
          <p:cNvSpPr/>
          <p:nvPr/>
        </p:nvSpPr>
        <p:spPr>
          <a:xfrm>
            <a:off x="8099430" y="3704585"/>
            <a:ext cx="1125417" cy="872648"/>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rgbClr val="FF0000"/>
                </a:solidFill>
                <a:latin typeface="Tahoma" panose="020B0604030504040204" pitchFamily="34" charset="0"/>
                <a:ea typeface="Tahoma" panose="020B0604030504040204" pitchFamily="34" charset="0"/>
                <a:cs typeface="Tahoma" panose="020B0604030504040204" pitchFamily="34" charset="0"/>
              </a:rPr>
              <a:t>Bạn Đô</a:t>
            </a:r>
          </a:p>
        </p:txBody>
      </p:sp>
      <p:grpSp>
        <p:nvGrpSpPr>
          <p:cNvPr id="35" name="Group 34"/>
          <p:cNvGrpSpPr/>
          <p:nvPr/>
        </p:nvGrpSpPr>
        <p:grpSpPr>
          <a:xfrm>
            <a:off x="3865360" y="3540354"/>
            <a:ext cx="834174" cy="859226"/>
            <a:chOff x="6105683" y="1425419"/>
            <a:chExt cx="834174" cy="859226"/>
          </a:xfrm>
        </p:grpSpPr>
        <p:sp>
          <p:nvSpPr>
            <p:cNvPr id="36" name="Oval Callout 35"/>
            <p:cNvSpPr/>
            <p:nvPr/>
          </p:nvSpPr>
          <p:spPr>
            <a:xfrm rot="20672437" flipH="1">
              <a:off x="6105683" y="1425419"/>
              <a:ext cx="834174" cy="859226"/>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7" name="Rectangle 36"/>
            <p:cNvSpPr/>
            <p:nvPr/>
          </p:nvSpPr>
          <p:spPr>
            <a:xfrm>
              <a:off x="6201207" y="1547448"/>
              <a:ext cx="643125" cy="646331"/>
            </a:xfrm>
            <a:prstGeom prst="rect">
              <a:avLst/>
            </a:prstGeom>
          </p:spPr>
          <p:txBody>
            <a:bodyPr wrap="none">
              <a:spAutoFit/>
            </a:bodyPr>
            <a:lstStyle/>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Bạn </a:t>
              </a:r>
            </a:p>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Mi</a:t>
              </a:r>
            </a:p>
          </p:txBody>
        </p:sp>
      </p:grpSp>
      <p:grpSp>
        <p:nvGrpSpPr>
          <p:cNvPr id="38" name="Group 37"/>
          <p:cNvGrpSpPr/>
          <p:nvPr/>
        </p:nvGrpSpPr>
        <p:grpSpPr>
          <a:xfrm>
            <a:off x="4907819" y="3191340"/>
            <a:ext cx="940076" cy="944397"/>
            <a:chOff x="7148142" y="1076405"/>
            <a:chExt cx="940076" cy="944397"/>
          </a:xfrm>
        </p:grpSpPr>
        <p:sp>
          <p:nvSpPr>
            <p:cNvPr id="39" name="Oval Callout 38"/>
            <p:cNvSpPr/>
            <p:nvPr/>
          </p:nvSpPr>
          <p:spPr>
            <a:xfrm rot="20672437" flipH="1">
              <a:off x="7148142" y="1076405"/>
              <a:ext cx="940076" cy="944397"/>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0" name="Rectangle 39"/>
            <p:cNvSpPr/>
            <p:nvPr/>
          </p:nvSpPr>
          <p:spPr>
            <a:xfrm>
              <a:off x="7296618" y="1223926"/>
              <a:ext cx="643125" cy="646331"/>
            </a:xfrm>
            <a:prstGeom prst="rect">
              <a:avLst/>
            </a:prstGeom>
          </p:spPr>
          <p:txBody>
            <a:bodyPr wrap="none">
              <a:spAutoFit/>
            </a:bodyPr>
            <a:lstStyle/>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Bạn </a:t>
              </a:r>
            </a:p>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Rê</a:t>
              </a:r>
            </a:p>
          </p:txBody>
        </p:sp>
      </p:grpSp>
      <p:grpSp>
        <p:nvGrpSpPr>
          <p:cNvPr id="41" name="Group 40"/>
          <p:cNvGrpSpPr/>
          <p:nvPr/>
        </p:nvGrpSpPr>
        <p:grpSpPr>
          <a:xfrm>
            <a:off x="7518782" y="2535841"/>
            <a:ext cx="1359817" cy="982040"/>
            <a:chOff x="9801309" y="477178"/>
            <a:chExt cx="1359817" cy="982040"/>
          </a:xfrm>
        </p:grpSpPr>
        <p:sp>
          <p:nvSpPr>
            <p:cNvPr id="42" name="Oval Callout 41"/>
            <p:cNvSpPr/>
            <p:nvPr/>
          </p:nvSpPr>
          <p:spPr>
            <a:xfrm rot="3598271">
              <a:off x="9990198" y="288289"/>
              <a:ext cx="982040" cy="1359817"/>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3" name="Rectangle 42"/>
            <p:cNvSpPr/>
            <p:nvPr/>
          </p:nvSpPr>
          <p:spPr>
            <a:xfrm>
              <a:off x="9919647" y="618382"/>
              <a:ext cx="1123142" cy="492967"/>
            </a:xfrm>
            <a:prstGeom prst="rect">
              <a:avLst/>
            </a:prstGeom>
          </p:spPr>
          <p:txBody>
            <a:bodyPr wrap="none">
              <a:spAutoFit/>
            </a:bodyPr>
            <a:lstStyle/>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Cô giáo </a:t>
              </a:r>
            </a:p>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Khóa Son</a:t>
              </a:r>
            </a:p>
          </p:txBody>
        </p:sp>
      </p:grpSp>
      <p:pic>
        <p:nvPicPr>
          <p:cNvPr id="44" name="Picture 4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29295" y="3256665"/>
            <a:ext cx="714375" cy="895840"/>
          </a:xfrm>
          <a:prstGeom prst="rect">
            <a:avLst/>
          </a:prstGeom>
        </p:spPr>
      </p:pic>
    </p:spTree>
    <p:extLst>
      <p:ext uri="{BB962C8B-B14F-4D97-AF65-F5344CB8AC3E}">
        <p14:creationId xmlns:p14="http://schemas.microsoft.com/office/powerpoint/2010/main" val="1319164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childTnLst>
                                    <p:animRot by="21600000">
                                      <p:cBhvr>
                                        <p:cTn id="6" dur="3000" fill="hold"/>
                                        <p:tgtEl>
                                          <p:spTgt spid="18"/>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p:cTn id="11" dur="500" fill="hold"/>
                                        <p:tgtEl>
                                          <p:spTgt spid="41"/>
                                        </p:tgtEl>
                                        <p:attrNameLst>
                                          <p:attrName>ppt_w</p:attrName>
                                        </p:attrNameLst>
                                      </p:cBhvr>
                                      <p:tavLst>
                                        <p:tav tm="0">
                                          <p:val>
                                            <p:fltVal val="0"/>
                                          </p:val>
                                        </p:tav>
                                        <p:tav tm="100000">
                                          <p:val>
                                            <p:strVal val="#ppt_w"/>
                                          </p:val>
                                        </p:tav>
                                      </p:tavLst>
                                    </p:anim>
                                    <p:anim calcmode="lin" valueType="num">
                                      <p:cBhvr>
                                        <p:cTn id="12" dur="500" fill="hold"/>
                                        <p:tgtEl>
                                          <p:spTgt spid="41"/>
                                        </p:tgtEl>
                                        <p:attrNameLst>
                                          <p:attrName>ppt_h</p:attrName>
                                        </p:attrNameLst>
                                      </p:cBhvr>
                                      <p:tavLst>
                                        <p:tav tm="0">
                                          <p:val>
                                            <p:fltVal val="0"/>
                                          </p:val>
                                        </p:tav>
                                        <p:tav tm="100000">
                                          <p:val>
                                            <p:strVal val="#ppt_h"/>
                                          </p:val>
                                        </p:tav>
                                      </p:tavLst>
                                    </p:anim>
                                    <p:animEffect transition="in" filter="fade">
                                      <p:cBhvr>
                                        <p:cTn id="13" dur="500"/>
                                        <p:tgtEl>
                                          <p:spTgt spid="41"/>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circle(in)">
                                      <p:cBhvr>
                                        <p:cTn id="23" dur="1000"/>
                                        <p:tgtEl>
                                          <p:spTgt spid="38"/>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5"/>
                                        </p:tgtEl>
                                        <p:attrNameLst>
                                          <p:attrName>style.visibility</p:attrName>
                                        </p:attrNameLst>
                                      </p:cBhvr>
                                      <p:to>
                                        <p:strVal val="visible"/>
                                      </p:to>
                                    </p:set>
                                    <p:anim calcmode="lin" valueType="num">
                                      <p:cBhvr>
                                        <p:cTn id="28" dur="500" fill="hold"/>
                                        <p:tgtEl>
                                          <p:spTgt spid="35"/>
                                        </p:tgtEl>
                                        <p:attrNameLst>
                                          <p:attrName>ppt_w</p:attrName>
                                        </p:attrNameLst>
                                      </p:cBhvr>
                                      <p:tavLst>
                                        <p:tav tm="0">
                                          <p:val>
                                            <p:fltVal val="0"/>
                                          </p:val>
                                        </p:tav>
                                        <p:tav tm="100000">
                                          <p:val>
                                            <p:strVal val="#ppt_w"/>
                                          </p:val>
                                        </p:tav>
                                      </p:tavLst>
                                    </p:anim>
                                    <p:anim calcmode="lin" valueType="num">
                                      <p:cBhvr>
                                        <p:cTn id="29" dur="500" fill="hold"/>
                                        <p:tgtEl>
                                          <p:spTgt spid="35"/>
                                        </p:tgtEl>
                                        <p:attrNameLst>
                                          <p:attrName>ppt_h</p:attrName>
                                        </p:attrNameLst>
                                      </p:cBhvr>
                                      <p:tavLst>
                                        <p:tav tm="0">
                                          <p:val>
                                            <p:fltVal val="0"/>
                                          </p:val>
                                        </p:tav>
                                        <p:tav tm="100000">
                                          <p:val>
                                            <p:strVal val="#ppt_h"/>
                                          </p:val>
                                        </p:tav>
                                      </p:tavLst>
                                    </p:anim>
                                    <p:animEffect transition="in" filter="fade">
                                      <p:cBhvr>
                                        <p:cTn id="30" dur="500"/>
                                        <p:tgtEl>
                                          <p:spTgt spid="35"/>
                                        </p:tgtEl>
                                      </p:cBhvr>
                                    </p:animEffec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0" y="128790"/>
            <a:ext cx="12192000" cy="15883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VnArabia" panose="020B7200000000000000" pitchFamily="34" charset="0"/>
              </a:defRPr>
            </a:lvl1pPr>
            <a:lvl2pPr marL="742950" indent="-285750">
              <a:defRPr>
                <a:solidFill>
                  <a:schemeClr val="tx1"/>
                </a:solidFill>
                <a:latin typeface=".VnArabia" panose="020B7200000000000000" pitchFamily="34" charset="0"/>
              </a:defRPr>
            </a:lvl2pPr>
            <a:lvl3pPr marL="1143000" indent="-228600">
              <a:defRPr>
                <a:solidFill>
                  <a:schemeClr val="tx1"/>
                </a:solidFill>
                <a:latin typeface=".VnArabia" panose="020B7200000000000000" pitchFamily="34" charset="0"/>
              </a:defRPr>
            </a:lvl3pPr>
            <a:lvl4pPr marL="1600200" indent="-228600">
              <a:defRPr>
                <a:solidFill>
                  <a:schemeClr val="tx1"/>
                </a:solidFill>
                <a:latin typeface=".VnArabia" panose="020B7200000000000000" pitchFamily="34" charset="0"/>
              </a:defRPr>
            </a:lvl4pPr>
            <a:lvl5pPr marL="2057400" indent="-228600">
              <a:defRPr>
                <a:solidFill>
                  <a:schemeClr val="tx1"/>
                </a:solidFill>
                <a:latin typeface=".VnArabia" panose="020B7200000000000000" pitchFamily="34" charset="0"/>
              </a:defRPr>
            </a:lvl5pPr>
            <a:lvl6pPr marL="2514600" indent="-228600" eaLnBrk="0" fontAlgn="base" hangingPunct="0">
              <a:spcBef>
                <a:spcPct val="0"/>
              </a:spcBef>
              <a:spcAft>
                <a:spcPct val="0"/>
              </a:spcAft>
              <a:defRPr>
                <a:solidFill>
                  <a:schemeClr val="tx1"/>
                </a:solidFill>
                <a:latin typeface=".VnArabia" panose="020B7200000000000000" pitchFamily="34" charset="0"/>
              </a:defRPr>
            </a:lvl6pPr>
            <a:lvl7pPr marL="2971800" indent="-228600" eaLnBrk="0" fontAlgn="base" hangingPunct="0">
              <a:spcBef>
                <a:spcPct val="0"/>
              </a:spcBef>
              <a:spcAft>
                <a:spcPct val="0"/>
              </a:spcAft>
              <a:defRPr>
                <a:solidFill>
                  <a:schemeClr val="tx1"/>
                </a:solidFill>
                <a:latin typeface=".VnArabia" panose="020B7200000000000000" pitchFamily="34" charset="0"/>
              </a:defRPr>
            </a:lvl7pPr>
            <a:lvl8pPr marL="3429000" indent="-228600" eaLnBrk="0" fontAlgn="base" hangingPunct="0">
              <a:spcBef>
                <a:spcPct val="0"/>
              </a:spcBef>
              <a:spcAft>
                <a:spcPct val="0"/>
              </a:spcAft>
              <a:defRPr>
                <a:solidFill>
                  <a:schemeClr val="tx1"/>
                </a:solidFill>
                <a:latin typeface=".VnArabia" panose="020B7200000000000000" pitchFamily="34" charset="0"/>
              </a:defRPr>
            </a:lvl8pPr>
            <a:lvl9pPr marL="3886200" indent="-228600" eaLnBrk="0" fontAlgn="base" hangingPunct="0">
              <a:spcBef>
                <a:spcPct val="0"/>
              </a:spcBef>
              <a:spcAft>
                <a:spcPct val="0"/>
              </a:spcAft>
              <a:defRPr>
                <a:solidFill>
                  <a:schemeClr val="tx1"/>
                </a:solidFill>
                <a:latin typeface=".VnArabia" panose="020B7200000000000000" pitchFamily="34" charset="0"/>
              </a:defRPr>
            </a:lvl9pPr>
          </a:lstStyle>
          <a:p>
            <a:pPr algn="ctr">
              <a:lnSpc>
                <a:spcPts val="2000"/>
              </a:lnSpc>
              <a:spcBef>
                <a:spcPts val="300"/>
              </a:spcBef>
              <a:spcAft>
                <a:spcPts val="300"/>
              </a:spcAft>
              <a:defRPr/>
            </a:pPr>
            <a:r>
              <a:rPr lang="en-US" sz="2000" b="1" err="1">
                <a:solidFill>
                  <a:srgbClr val="7030A0"/>
                </a:solidFill>
                <a:latin typeface="Tahoma" panose="020B0604030504040204" pitchFamily="34" charset="0"/>
                <a:cs typeface="Tahoma" panose="020B0604030504040204" pitchFamily="34" charset="0"/>
              </a:rPr>
              <a:t>Thứ</a:t>
            </a:r>
            <a:r>
              <a:rPr lang="en-US" sz="2000" b="1">
                <a:solidFill>
                  <a:srgbClr val="7030A0"/>
                </a:solidFill>
                <a:latin typeface="Tahoma" panose="020B0604030504040204" pitchFamily="34" charset="0"/>
                <a:cs typeface="Tahoma" panose="020B0604030504040204" pitchFamily="34" charset="0"/>
              </a:rPr>
              <a:t>        </a:t>
            </a:r>
            <a:r>
              <a:rPr lang="en-US" sz="2000" b="1" err="1">
                <a:solidFill>
                  <a:srgbClr val="7030A0"/>
                </a:solidFill>
                <a:latin typeface="Tahoma" panose="020B0604030504040204" pitchFamily="34" charset="0"/>
                <a:cs typeface="Tahoma" panose="020B0604030504040204" pitchFamily="34" charset="0"/>
              </a:rPr>
              <a:t>ngày</a:t>
            </a:r>
            <a:r>
              <a:rPr lang="en-US" sz="2000" b="1">
                <a:solidFill>
                  <a:srgbClr val="7030A0"/>
                </a:solidFill>
                <a:latin typeface="Tahoma" panose="020B0604030504040204" pitchFamily="34" charset="0"/>
                <a:cs typeface="Tahoma" panose="020B0604030504040204" pitchFamily="34" charset="0"/>
              </a:rPr>
              <a:t>      </a:t>
            </a:r>
            <a:r>
              <a:rPr lang="en-US" sz="2000" b="1" err="1">
                <a:solidFill>
                  <a:srgbClr val="7030A0"/>
                </a:solidFill>
                <a:latin typeface="Tahoma" panose="020B0604030504040204" pitchFamily="34" charset="0"/>
                <a:cs typeface="Tahoma" panose="020B0604030504040204" pitchFamily="34" charset="0"/>
              </a:rPr>
              <a:t>tháng</a:t>
            </a:r>
            <a:r>
              <a:rPr lang="en-US" sz="2000" b="1">
                <a:solidFill>
                  <a:srgbClr val="7030A0"/>
                </a:solidFill>
                <a:latin typeface="Tahoma" panose="020B0604030504040204" pitchFamily="34" charset="0"/>
                <a:cs typeface="Tahoma" panose="020B0604030504040204" pitchFamily="34" charset="0"/>
              </a:rPr>
              <a:t>   </a:t>
            </a:r>
            <a:r>
              <a:rPr lang="en-US" sz="2000" b="1" err="1">
                <a:solidFill>
                  <a:srgbClr val="7030A0"/>
                </a:solidFill>
                <a:latin typeface="Tahoma" panose="020B0604030504040204" pitchFamily="34" charset="0"/>
                <a:cs typeface="Tahoma" panose="020B0604030504040204" pitchFamily="34" charset="0"/>
              </a:rPr>
              <a:t>năm</a:t>
            </a:r>
            <a:r>
              <a:rPr lang="en-US" sz="2000" b="1">
                <a:solidFill>
                  <a:srgbClr val="7030A0"/>
                </a:solidFill>
                <a:latin typeface="Tahoma" panose="020B0604030504040204" pitchFamily="34" charset="0"/>
                <a:cs typeface="Tahoma" panose="020B0604030504040204" pitchFamily="34" charset="0"/>
              </a:rPr>
              <a:t> 2021</a:t>
            </a:r>
            <a:endParaRPr lang="en-US" sz="2400" b="1">
              <a:solidFill>
                <a:srgbClr val="7030A0"/>
              </a:solidFill>
              <a:latin typeface="Tahoma" panose="020B0604030504040204" pitchFamily="34" charset="0"/>
              <a:cs typeface="Tahoma" panose="020B0604030504040204" pitchFamily="34" charset="0"/>
            </a:endParaRPr>
          </a:p>
          <a:p>
            <a:pPr algn="ctr">
              <a:lnSpc>
                <a:spcPts val="2000"/>
              </a:lnSpc>
              <a:spcBef>
                <a:spcPts val="300"/>
              </a:spcBef>
              <a:spcAft>
                <a:spcPts val="300"/>
              </a:spcAft>
              <a:defRPr/>
            </a:pPr>
            <a:r>
              <a:rPr lang="en-US" sz="2000" b="1" err="1">
                <a:solidFill>
                  <a:srgbClr val="FF0000"/>
                </a:solidFill>
                <a:latin typeface="Tahoma" panose="020B0604030504040204" pitchFamily="34" charset="0"/>
                <a:cs typeface="Tahoma" panose="020B0604030504040204" pitchFamily="34" charset="0"/>
              </a:rPr>
              <a:t>Âm</a:t>
            </a:r>
            <a:r>
              <a:rPr lang="en-US" sz="2000" b="1">
                <a:solidFill>
                  <a:srgbClr val="FF0000"/>
                </a:solidFill>
                <a:latin typeface="Tahoma" panose="020B0604030504040204" pitchFamily="34" charset="0"/>
                <a:cs typeface="Tahoma" panose="020B0604030504040204" pitchFamily="34" charset="0"/>
              </a:rPr>
              <a:t> </a:t>
            </a:r>
            <a:r>
              <a:rPr lang="en-US" sz="2000" b="1" err="1">
                <a:solidFill>
                  <a:srgbClr val="FF0000"/>
                </a:solidFill>
                <a:latin typeface="Tahoma" panose="020B0604030504040204" pitchFamily="34" charset="0"/>
                <a:cs typeface="Tahoma" panose="020B0604030504040204" pitchFamily="34" charset="0"/>
              </a:rPr>
              <a:t>nhạc</a:t>
            </a:r>
            <a:endParaRPr lang="en-US" sz="2000" b="1">
              <a:solidFill>
                <a:srgbClr val="FF0000"/>
              </a:solidFill>
              <a:latin typeface="Tahoma" panose="020B0604030504040204" pitchFamily="34" charset="0"/>
              <a:cs typeface="Tahoma" panose="020B0604030504040204" pitchFamily="34" charset="0"/>
            </a:endParaRPr>
          </a:p>
          <a:p>
            <a:pPr algn="ctr">
              <a:lnSpc>
                <a:spcPts val="2000"/>
              </a:lnSpc>
              <a:spcBef>
                <a:spcPts val="300"/>
              </a:spcBef>
              <a:spcAft>
                <a:spcPts val="300"/>
              </a:spcAft>
              <a:defRPr/>
            </a:pPr>
            <a:r>
              <a:rPr lang="en-US" sz="2000" b="1">
                <a:solidFill>
                  <a:srgbClr val="7030A0"/>
                </a:solidFill>
                <a:latin typeface="Tahoma" panose="020B0604030504040204" pitchFamily="34" charset="0"/>
                <a:cs typeface="Tahoma" panose="020B0604030504040204" pitchFamily="34" charset="0"/>
              </a:rPr>
              <a:t>Chủ đề 1 - Tiết 1</a:t>
            </a:r>
            <a:endParaRPr lang="en-US" sz="2000" b="1">
              <a:solidFill>
                <a:srgbClr val="FF0000"/>
              </a:solidFill>
              <a:latin typeface="Tahoma" panose="020B0604030504040204" pitchFamily="34" charset="0"/>
              <a:cs typeface="Tahoma" panose="020B0604030504040204" pitchFamily="34" charset="0"/>
            </a:endParaRPr>
          </a:p>
          <a:p>
            <a:pPr algn="ctr">
              <a:lnSpc>
                <a:spcPts val="2000"/>
              </a:lnSpc>
              <a:spcBef>
                <a:spcPts val="300"/>
              </a:spcBef>
              <a:spcAft>
                <a:spcPts val="300"/>
              </a:spcAft>
              <a:defRPr/>
            </a:pPr>
            <a:r>
              <a:rPr lang="en-US" sz="2000" b="1">
                <a:solidFill>
                  <a:srgbClr val="FF0000"/>
                </a:solidFill>
                <a:latin typeface="Tahoma" panose="020B0604030504040204" pitchFamily="34" charset="0"/>
                <a:cs typeface="Tahoma" panose="020B0604030504040204" pitchFamily="34" charset="0"/>
              </a:rPr>
              <a:t>Thường thức âm nhạc: Âm thanh kì diệu – Hát “vào rừng hoa”</a:t>
            </a:r>
            <a:endParaRPr lang="en-US" sz="2000" b="1">
              <a:solidFill>
                <a:srgbClr val="7030A0"/>
              </a:solidFill>
              <a:latin typeface="Tahoma" panose="020B0604030504040204" pitchFamily="34" charset="0"/>
              <a:cs typeface="Tahoma" panose="020B060403050404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650" y="1733250"/>
            <a:ext cx="6133108" cy="4383404"/>
          </a:xfrm>
          <a:prstGeom prst="rect">
            <a:avLst/>
          </a:prstGeom>
        </p:spPr>
      </p:pic>
      <p:grpSp>
        <p:nvGrpSpPr>
          <p:cNvPr id="7" name="Group 6"/>
          <p:cNvGrpSpPr/>
          <p:nvPr/>
        </p:nvGrpSpPr>
        <p:grpSpPr>
          <a:xfrm>
            <a:off x="6321007" y="2269685"/>
            <a:ext cx="5767754" cy="3640015"/>
            <a:chOff x="5785339" y="879231"/>
            <a:chExt cx="5767754" cy="3640015"/>
          </a:xfrm>
        </p:grpSpPr>
        <p:pic>
          <p:nvPicPr>
            <p:cNvPr id="8" name="Picture 7" descr="Screen Clipping"/>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785339" y="879231"/>
              <a:ext cx="5767754" cy="36400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rot="20647079">
              <a:off x="9853427" y="1441832"/>
              <a:ext cx="1370794" cy="276999"/>
            </a:xfrm>
            <a:prstGeom prst="rect">
              <a:avLst/>
            </a:prstGeom>
            <a:noFill/>
          </p:spPr>
          <p:txBody>
            <a:bodyPr wrap="square" rtlCol="0">
              <a:spAutoFit/>
            </a:bodyPr>
            <a:lstStyle/>
            <a:p>
              <a:r>
                <a:rPr lang="en-US" sz="1200">
                  <a:latin typeface="Tahoma" panose="020B0604030504040204" pitchFamily="34" charset="0"/>
                  <a:ea typeface="Tahoma" panose="020B0604030504040204" pitchFamily="34" charset="0"/>
                  <a:cs typeface="Tahoma" panose="020B0604030504040204" pitchFamily="34" charset="0"/>
                </a:rPr>
                <a:t>Hí…hí…hí…</a:t>
              </a:r>
            </a:p>
          </p:txBody>
        </p:sp>
        <p:sp>
          <p:nvSpPr>
            <p:cNvPr id="10" name="TextBox 9"/>
            <p:cNvSpPr txBox="1"/>
            <p:nvPr/>
          </p:nvSpPr>
          <p:spPr>
            <a:xfrm rot="20647079">
              <a:off x="7442582" y="1359389"/>
              <a:ext cx="1779833" cy="276999"/>
            </a:xfrm>
            <a:prstGeom prst="rect">
              <a:avLst/>
            </a:prstGeom>
            <a:noFill/>
          </p:spPr>
          <p:txBody>
            <a:bodyPr wrap="square" rtlCol="0">
              <a:spAutoFit/>
            </a:bodyPr>
            <a:lstStyle/>
            <a:p>
              <a:r>
                <a:rPr lang="en-US" sz="1200">
                  <a:latin typeface="Tahoma" panose="020B0604030504040204" pitchFamily="34" charset="0"/>
                  <a:ea typeface="Tahoma" panose="020B0604030504040204" pitchFamily="34" charset="0"/>
                  <a:cs typeface="Tahoma" panose="020B0604030504040204" pitchFamily="34" charset="0"/>
                </a:rPr>
                <a:t>Chíp chíp… chíp…</a:t>
              </a:r>
            </a:p>
          </p:txBody>
        </p:sp>
        <p:sp>
          <p:nvSpPr>
            <p:cNvPr id="11" name="TextBox 10"/>
            <p:cNvSpPr txBox="1"/>
            <p:nvPr/>
          </p:nvSpPr>
          <p:spPr>
            <a:xfrm rot="1102098">
              <a:off x="9947038" y="3147602"/>
              <a:ext cx="1497015" cy="276999"/>
            </a:xfrm>
            <a:prstGeom prst="rect">
              <a:avLst/>
            </a:prstGeom>
            <a:noFill/>
          </p:spPr>
          <p:txBody>
            <a:bodyPr wrap="square" rtlCol="0">
              <a:spAutoFit/>
            </a:bodyPr>
            <a:lstStyle/>
            <a:p>
              <a:r>
                <a:rPr lang="en-US" sz="1200">
                  <a:latin typeface="Tahoma" panose="020B0604030504040204" pitchFamily="34" charset="0"/>
                  <a:ea typeface="Tahoma" panose="020B0604030504040204" pitchFamily="34" charset="0"/>
                  <a:cs typeface="Tahoma" panose="020B0604030504040204" pitchFamily="34" charset="0"/>
                </a:rPr>
                <a:t>Róc rách…róc rách</a:t>
              </a:r>
            </a:p>
          </p:txBody>
        </p:sp>
      </p:grpSp>
    </p:spTree>
    <p:extLst>
      <p:ext uri="{BB962C8B-B14F-4D97-AF65-F5344CB8AC3E}">
        <p14:creationId xmlns:p14="http://schemas.microsoft.com/office/powerpoint/2010/main" val="3679523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sndAc>
          <p:stSnd>
            <p:snd r:embed="rId2" name="chimes.wav"/>
          </p:stSnd>
        </p:sndAc>
      </p:transition>
    </mc:Choice>
    <mc:Fallback xmlns="">
      <p:transition spd="slow">
        <p:fade/>
        <p:sndAc>
          <p:stSnd>
            <p:snd r:embed="rId6" name="chimes.wav"/>
          </p:stSnd>
        </p:sndAc>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3327229" y="26091"/>
            <a:ext cx="6213122" cy="1791534"/>
          </a:xfrm>
          <a:prstGeom prst="cloud">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glow rad="228600">
                  <a:schemeClr val="accent5">
                    <a:satMod val="175000"/>
                    <a:alpha val="40000"/>
                  </a:schemeClr>
                </a:glow>
              </a:effectLs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5825" y="-14288"/>
            <a:ext cx="304800" cy="304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6607" y="-24055"/>
            <a:ext cx="473370" cy="47337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5422" y="43142"/>
            <a:ext cx="247370" cy="24737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677" y="79783"/>
            <a:ext cx="132847" cy="132847"/>
          </a:xfrm>
          <a:prstGeom prst="rect">
            <a:avLst/>
          </a:prstGeom>
        </p:spPr>
      </p:pic>
      <p:sp>
        <p:nvSpPr>
          <p:cNvPr id="9" name="Rectangle 8"/>
          <p:cNvSpPr/>
          <p:nvPr/>
        </p:nvSpPr>
        <p:spPr>
          <a:xfrm>
            <a:off x="3852929" y="361374"/>
            <a:ext cx="5310831" cy="830997"/>
          </a:xfrm>
          <a:prstGeom prst="rect">
            <a:avLst/>
          </a:prstGeom>
        </p:spPr>
        <p:txBody>
          <a:bodyPr wrap="square">
            <a:spAutoFit/>
          </a:bodyPr>
          <a:lstStyle/>
          <a:p>
            <a:pPr algn="ctr"/>
            <a:r>
              <a:rPr lang="en-US" sz="2400">
                <a:solidFill>
                  <a:srgbClr val="0070C0"/>
                </a:solidFill>
                <a:latin typeface="Tahoma" panose="020B0604030504040204" pitchFamily="34" charset="0"/>
                <a:ea typeface="Tahoma" panose="020B0604030504040204" pitchFamily="34" charset="0"/>
                <a:cs typeface="Tahoma" panose="020B0604030504040204" pitchFamily="34" charset="0"/>
              </a:rPr>
              <a:t>Có những âm thanh nào vang lên trong khu rừng kì diệu</a:t>
            </a:r>
          </a:p>
        </p:txBody>
      </p:sp>
      <p:sp>
        <p:nvSpPr>
          <p:cNvPr id="10" name="5-Point Star 9"/>
          <p:cNvSpPr/>
          <p:nvPr/>
        </p:nvSpPr>
        <p:spPr>
          <a:xfrm>
            <a:off x="271100" y="172063"/>
            <a:ext cx="1397380" cy="1175503"/>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oon 10"/>
          <p:cNvSpPr/>
          <p:nvPr/>
        </p:nvSpPr>
        <p:spPr>
          <a:xfrm rot="8881831">
            <a:off x="10931993" y="-165045"/>
            <a:ext cx="1032065" cy="1849720"/>
          </a:xfrm>
          <a:prstGeom prst="moon">
            <a:avLst/>
          </a:prstGeom>
          <a:solidFill>
            <a:srgbClr val="FFFF00"/>
          </a:solidFill>
          <a:ln>
            <a:solidFill>
              <a:srgbClr val="FFFF00"/>
            </a:solid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5909" y="212630"/>
            <a:ext cx="473370" cy="473370"/>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06518" y="1681442"/>
            <a:ext cx="198200" cy="198200"/>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7624" y="290512"/>
            <a:ext cx="428023" cy="428023"/>
          </a:xfrm>
          <a:prstGeom prst="rect">
            <a:avLst/>
          </a:prstGeom>
        </p:spPr>
      </p:pic>
      <p:pic>
        <p:nvPicPr>
          <p:cNvPr id="18" name="Picture 17"/>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773122" y="1335421"/>
            <a:ext cx="2345473" cy="2931841"/>
          </a:xfrm>
          <a:prstGeom prst="rect">
            <a:avLst/>
          </a:prstGeom>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07579" y="1898947"/>
            <a:ext cx="714375" cy="895840"/>
          </a:xfrm>
          <a:prstGeom prst="rect">
            <a:avLst/>
          </a:prstGeom>
        </p:spPr>
      </p:pic>
      <p:pic>
        <p:nvPicPr>
          <p:cNvPr id="35" name="Picture 3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54945" y="522796"/>
            <a:ext cx="424134" cy="798123"/>
          </a:xfrm>
          <a:prstGeom prst="rect">
            <a:avLst/>
          </a:prstGeom>
        </p:spPr>
      </p:pic>
      <p:grpSp>
        <p:nvGrpSpPr>
          <p:cNvPr id="24" name="Group 23"/>
          <p:cNvGrpSpPr/>
          <p:nvPr/>
        </p:nvGrpSpPr>
        <p:grpSpPr>
          <a:xfrm>
            <a:off x="236478" y="1909906"/>
            <a:ext cx="5006402" cy="3006570"/>
            <a:chOff x="5785339" y="879231"/>
            <a:chExt cx="5779352" cy="3640015"/>
          </a:xfrm>
        </p:grpSpPr>
        <p:pic>
          <p:nvPicPr>
            <p:cNvPr id="25" name="Picture 24" descr="Screen Clippi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85339" y="879231"/>
              <a:ext cx="5767754" cy="36400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6" name="TextBox 25"/>
            <p:cNvSpPr txBox="1"/>
            <p:nvPr/>
          </p:nvSpPr>
          <p:spPr>
            <a:xfrm rot="20647079">
              <a:off x="9853427" y="1441832"/>
              <a:ext cx="1370794" cy="276999"/>
            </a:xfrm>
            <a:prstGeom prst="rect">
              <a:avLst/>
            </a:prstGeom>
            <a:noFill/>
          </p:spPr>
          <p:txBody>
            <a:bodyPr wrap="square" rtlCol="0">
              <a:spAutoFit/>
            </a:bodyPr>
            <a:lstStyle/>
            <a:p>
              <a:r>
                <a:rPr lang="en-US" sz="1200">
                  <a:latin typeface="Tahoma" panose="020B0604030504040204" pitchFamily="34" charset="0"/>
                  <a:ea typeface="Tahoma" panose="020B0604030504040204" pitchFamily="34" charset="0"/>
                  <a:cs typeface="Tahoma" panose="020B0604030504040204" pitchFamily="34" charset="0"/>
                </a:rPr>
                <a:t>Hí…hí…hí…</a:t>
              </a:r>
            </a:p>
          </p:txBody>
        </p:sp>
        <p:sp>
          <p:nvSpPr>
            <p:cNvPr id="27" name="TextBox 26"/>
            <p:cNvSpPr txBox="1"/>
            <p:nvPr/>
          </p:nvSpPr>
          <p:spPr>
            <a:xfrm rot="20647079">
              <a:off x="7442582" y="1359389"/>
              <a:ext cx="1779833" cy="276999"/>
            </a:xfrm>
            <a:prstGeom prst="rect">
              <a:avLst/>
            </a:prstGeom>
            <a:noFill/>
          </p:spPr>
          <p:txBody>
            <a:bodyPr wrap="square" rtlCol="0">
              <a:spAutoFit/>
            </a:bodyPr>
            <a:lstStyle/>
            <a:p>
              <a:r>
                <a:rPr lang="en-US" sz="1200">
                  <a:latin typeface="Tahoma" panose="020B0604030504040204" pitchFamily="34" charset="0"/>
                  <a:ea typeface="Tahoma" panose="020B0604030504040204" pitchFamily="34" charset="0"/>
                  <a:cs typeface="Tahoma" panose="020B0604030504040204" pitchFamily="34" charset="0"/>
                </a:rPr>
                <a:t>Chíp chíp… chíp…</a:t>
              </a:r>
            </a:p>
          </p:txBody>
        </p:sp>
        <p:sp>
          <p:nvSpPr>
            <p:cNvPr id="28" name="TextBox 27"/>
            <p:cNvSpPr txBox="1"/>
            <p:nvPr/>
          </p:nvSpPr>
          <p:spPr>
            <a:xfrm rot="1102098">
              <a:off x="9873855" y="3148439"/>
              <a:ext cx="1690836" cy="310974"/>
            </a:xfrm>
            <a:prstGeom prst="rect">
              <a:avLst/>
            </a:prstGeom>
            <a:noFill/>
          </p:spPr>
          <p:txBody>
            <a:bodyPr wrap="square" rtlCol="0">
              <a:spAutoFit/>
            </a:bodyPr>
            <a:lstStyle/>
            <a:p>
              <a:r>
                <a:rPr lang="en-US" sz="1200">
                  <a:latin typeface="Tahoma" panose="020B0604030504040204" pitchFamily="34" charset="0"/>
                  <a:ea typeface="Tahoma" panose="020B0604030504040204" pitchFamily="34" charset="0"/>
                  <a:cs typeface="Tahoma" panose="020B0604030504040204" pitchFamily="34" charset="0"/>
                </a:rPr>
                <a:t>Róc rách…róc rách</a:t>
              </a:r>
            </a:p>
          </p:txBody>
        </p:sp>
      </p:grpSp>
      <p:pic>
        <p:nvPicPr>
          <p:cNvPr id="29" name="Picture 28" descr="Screen Clippi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14755" y="3531072"/>
            <a:ext cx="4677474" cy="28746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523" y="1736220"/>
            <a:ext cx="214251" cy="214251"/>
          </a:xfrm>
          <a:prstGeom prst="rect">
            <a:avLst/>
          </a:prstGeom>
        </p:spPr>
      </p:pic>
      <p:grpSp>
        <p:nvGrpSpPr>
          <p:cNvPr id="17" name="Group 16"/>
          <p:cNvGrpSpPr/>
          <p:nvPr/>
        </p:nvGrpSpPr>
        <p:grpSpPr>
          <a:xfrm>
            <a:off x="164614" y="5519380"/>
            <a:ext cx="4996355" cy="1065411"/>
            <a:chOff x="164614" y="5519380"/>
            <a:chExt cx="4996355" cy="1065411"/>
          </a:xfrm>
        </p:grpSpPr>
        <p:sp>
          <p:nvSpPr>
            <p:cNvPr id="15" name="Rounded Rectangle 14"/>
            <p:cNvSpPr/>
            <p:nvPr/>
          </p:nvSpPr>
          <p:spPr>
            <a:xfrm>
              <a:off x="164614" y="5519380"/>
              <a:ext cx="4996355" cy="1065411"/>
            </a:xfrm>
            <a:prstGeom prst="roundRect">
              <a:avLst/>
            </a:prstGeom>
            <a:solidFill>
              <a:schemeClr val="accent2">
                <a:lumMod val="20000"/>
                <a:lumOff val="80000"/>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236478" y="5697799"/>
              <a:ext cx="4832011" cy="707886"/>
            </a:xfrm>
            <a:prstGeom prst="rect">
              <a:avLst/>
            </a:prstGeom>
            <a:ln>
              <a:noFill/>
            </a:ln>
          </p:spPr>
          <p:txBody>
            <a:bodyPr wrap="square">
              <a:spAutoFit/>
            </a:bodyPr>
            <a:lstStyle/>
            <a:p>
              <a:pPr algn="ctr"/>
              <a:r>
                <a:rPr lang="en-US" sz="2000">
                  <a:solidFill>
                    <a:srgbClr val="002060"/>
                  </a:solidFill>
                  <a:latin typeface="Tahoma" panose="020B0604030504040204" pitchFamily="34" charset="0"/>
                  <a:ea typeface="Tahoma" panose="020B0604030504040204" pitchFamily="34" charset="0"/>
                  <a:cs typeface="Tahoma" panose="020B0604030504040204" pitchFamily="34" charset="0"/>
                </a:rPr>
                <a:t>Âm thanh của tiếng chim hót, tiếng ngựa hí, tiếng suối chảy róc rách, tiếng sáo</a:t>
              </a:r>
            </a:p>
          </p:txBody>
        </p:sp>
      </p:grpSp>
      <p:pic>
        <p:nvPicPr>
          <p:cNvPr id="31" name="Picture 30">
            <a:hlinkClick r:id="rId11"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69904" y="6116888"/>
            <a:ext cx="1822096" cy="761937"/>
          </a:xfrm>
          <a:prstGeom prst="rect">
            <a:avLst/>
          </a:prstGeom>
        </p:spPr>
      </p:pic>
    </p:spTree>
    <p:extLst>
      <p:ext uri="{BB962C8B-B14F-4D97-AF65-F5344CB8AC3E}">
        <p14:creationId xmlns:p14="http://schemas.microsoft.com/office/powerpoint/2010/main" val="14369266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childTnLst>
                                    <p:animRot by="21600000">
                                      <p:cBhvr>
                                        <p:cTn id="6" dur="3000" fill="hold"/>
                                        <p:tgtEl>
                                          <p:spTgt spid="10"/>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circle(in)">
                                      <p:cBhvr>
                                        <p:cTn id="11" dur="2000"/>
                                        <p:tgtEl>
                                          <p:spTgt spid="17"/>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6"/>
          <p:cNvSpPr/>
          <p:nvPr/>
        </p:nvSpPr>
        <p:spPr>
          <a:xfrm>
            <a:off x="2897455" y="85092"/>
            <a:ext cx="7040193" cy="2272561"/>
          </a:xfrm>
          <a:prstGeom prst="cloud">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glow rad="228600">
                  <a:schemeClr val="accent5">
                    <a:satMod val="175000"/>
                    <a:alpha val="40000"/>
                  </a:schemeClr>
                </a:glow>
              </a:effectLst>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35825" y="-14288"/>
            <a:ext cx="304800" cy="3048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6607" y="-24055"/>
            <a:ext cx="473370" cy="47337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5422" y="43142"/>
            <a:ext cx="247370" cy="24737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523" y="1736220"/>
            <a:ext cx="214251" cy="214251"/>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677" y="79783"/>
            <a:ext cx="132847" cy="132847"/>
          </a:xfrm>
          <a:prstGeom prst="rect">
            <a:avLst/>
          </a:prstGeom>
        </p:spPr>
      </p:pic>
      <p:sp>
        <p:nvSpPr>
          <p:cNvPr id="13" name="Rectangle 12"/>
          <p:cNvSpPr/>
          <p:nvPr/>
        </p:nvSpPr>
        <p:spPr>
          <a:xfrm>
            <a:off x="3780472" y="504523"/>
            <a:ext cx="5227324" cy="830997"/>
          </a:xfrm>
          <a:prstGeom prst="rect">
            <a:avLst/>
          </a:prstGeom>
        </p:spPr>
        <p:txBody>
          <a:bodyPr wrap="square">
            <a:spAutoFit/>
          </a:bodyPr>
          <a:lstStyle/>
          <a:p>
            <a:pPr algn="ctr"/>
            <a:r>
              <a:rPr lang="en-US" sz="2400" b="1">
                <a:solidFill>
                  <a:srgbClr val="0070C0"/>
                </a:solidFill>
                <a:latin typeface="Tahoma" panose="020B0604030504040204" pitchFamily="34" charset="0"/>
                <a:ea typeface="Tahoma" panose="020B0604030504040204" pitchFamily="34" charset="0"/>
                <a:cs typeface="Tahoma" panose="020B0604030504040204" pitchFamily="34" charset="0"/>
              </a:rPr>
              <a:t>Chúng ta đã được học một bài hát rất hay, bài hát có tên là</a:t>
            </a:r>
          </a:p>
        </p:txBody>
      </p:sp>
      <p:sp>
        <p:nvSpPr>
          <p:cNvPr id="14" name="5-Point Star 13"/>
          <p:cNvSpPr/>
          <p:nvPr/>
        </p:nvSpPr>
        <p:spPr>
          <a:xfrm>
            <a:off x="271100" y="172063"/>
            <a:ext cx="1397380" cy="1175503"/>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Moon 14"/>
          <p:cNvSpPr/>
          <p:nvPr/>
        </p:nvSpPr>
        <p:spPr>
          <a:xfrm rot="8881831">
            <a:off x="10931993" y="-165045"/>
            <a:ext cx="1032065" cy="1849720"/>
          </a:xfrm>
          <a:prstGeom prst="moon">
            <a:avLst/>
          </a:prstGeom>
          <a:solidFill>
            <a:srgbClr val="FFFF00"/>
          </a:solidFill>
          <a:ln>
            <a:solidFill>
              <a:srgbClr val="FFFF00"/>
            </a:solid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5909" y="212630"/>
            <a:ext cx="473370" cy="473370"/>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06518" y="1681442"/>
            <a:ext cx="198200" cy="198200"/>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7624" y="290512"/>
            <a:ext cx="428023" cy="428023"/>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78784" y="3029850"/>
            <a:ext cx="714375" cy="895840"/>
          </a:xfrm>
          <a:prstGeom prst="rect">
            <a:avLst/>
          </a:prstGeom>
        </p:spPr>
      </p:pic>
      <p:pic>
        <p:nvPicPr>
          <p:cNvPr id="27" name="Picture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94114" y="581173"/>
            <a:ext cx="541711" cy="982302"/>
          </a:xfrm>
          <a:prstGeom prst="rect">
            <a:avLst/>
          </a:prstGeom>
        </p:spPr>
      </p:pic>
      <p:pic>
        <p:nvPicPr>
          <p:cNvPr id="35" name="Picture 34"/>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60634" y="2241856"/>
            <a:ext cx="3422438" cy="3422438"/>
          </a:xfrm>
          <a:prstGeom prst="rect">
            <a:avLst/>
          </a:prstGeom>
        </p:spPr>
      </p:pic>
      <p:pic>
        <p:nvPicPr>
          <p:cNvPr id="19" name="Picture 18"/>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0388" y="2034318"/>
            <a:ext cx="6291793" cy="4762240"/>
          </a:xfrm>
          <a:prstGeom prst="rect">
            <a:avLst/>
          </a:prstGeom>
        </p:spPr>
      </p:pic>
      <p:sp>
        <p:nvSpPr>
          <p:cNvPr id="37" name="Rectangle 36"/>
          <p:cNvSpPr/>
          <p:nvPr/>
        </p:nvSpPr>
        <p:spPr>
          <a:xfrm>
            <a:off x="3717201" y="3938561"/>
            <a:ext cx="3045846" cy="830997"/>
          </a:xfrm>
          <a:prstGeom prst="rect">
            <a:avLst/>
          </a:prstGeom>
        </p:spPr>
        <p:txBody>
          <a:bodyPr wrap="square">
            <a:spAutoFit/>
          </a:bodyPr>
          <a:lstStyle/>
          <a:p>
            <a:pPr algn="ct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Vào rừng </a:t>
            </a:r>
          </a:p>
          <a:p>
            <a:pPr algn="ct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xem hoa</a:t>
            </a:r>
          </a:p>
        </p:txBody>
      </p:sp>
      <p:sp>
        <p:nvSpPr>
          <p:cNvPr id="38" name="Rectangle 37"/>
          <p:cNvSpPr/>
          <p:nvPr/>
        </p:nvSpPr>
        <p:spPr>
          <a:xfrm>
            <a:off x="1524656" y="5463135"/>
            <a:ext cx="2664448" cy="461665"/>
          </a:xfrm>
          <a:prstGeom prst="rect">
            <a:avLst/>
          </a:prstGeom>
        </p:spPr>
        <p:txBody>
          <a:bodyPr wrap="square">
            <a:spAutoFit/>
          </a:bodyPr>
          <a:lstStyle/>
          <a:p>
            <a:pPr algn="ct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Vào rừng hoa</a:t>
            </a:r>
          </a:p>
        </p:txBody>
      </p:sp>
      <p:sp>
        <p:nvSpPr>
          <p:cNvPr id="39" name="Rectangle 38"/>
          <p:cNvSpPr/>
          <p:nvPr/>
        </p:nvSpPr>
        <p:spPr>
          <a:xfrm>
            <a:off x="1770183" y="2771273"/>
            <a:ext cx="2173395" cy="461665"/>
          </a:xfrm>
          <a:prstGeom prst="rect">
            <a:avLst/>
          </a:prstGeom>
        </p:spPr>
        <p:txBody>
          <a:bodyPr wrap="square">
            <a:spAutoFit/>
          </a:bodyPr>
          <a:lstStyle/>
          <a:p>
            <a:pPr algn="ct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Vào đây chơi</a:t>
            </a:r>
          </a:p>
        </p:txBody>
      </p:sp>
      <p:pic>
        <p:nvPicPr>
          <p:cNvPr id="23" name="Picture 22">
            <a:hlinkClick r:id="rId10" action="ppaction://hlinksldjump"/>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69904" y="6116888"/>
            <a:ext cx="1822096" cy="761937"/>
          </a:xfrm>
          <a:prstGeom prst="rect">
            <a:avLst/>
          </a:prstGeom>
        </p:spPr>
      </p:pic>
    </p:spTree>
    <p:extLst>
      <p:ext uri="{BB962C8B-B14F-4D97-AF65-F5344CB8AC3E}">
        <p14:creationId xmlns:p14="http://schemas.microsoft.com/office/powerpoint/2010/main" val="37172031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childTnLst>
                                    <p:animRot by="21600000">
                                      <p:cBhvr>
                                        <p:cTn id="6" dur="3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7"/>
                    </p:tgtEl>
                  </p:cond>
                </p:stCondLst>
                <p:endSync evt="end" delay="0">
                  <p:rtn val="all"/>
                </p:endSync>
                <p:childTnLst>
                  <p:par>
                    <p:cTn id="8" fill="hold">
                      <p:stCondLst>
                        <p:cond delay="0"/>
                      </p:stCondLst>
                      <p:childTnLst>
                        <p:par>
                          <p:cTn id="9" fill="hold">
                            <p:stCondLst>
                              <p:cond delay="0"/>
                            </p:stCondLst>
                            <p:childTnLst>
                              <p:par>
                                <p:cTn id="10" presetID="32" presetClass="emph" presetSubtype="0" fill="hold" grpId="0" nodeType="clickEffect">
                                  <p:stCondLst>
                                    <p:cond delay="0"/>
                                  </p:stCondLst>
                                  <p:childTnLst>
                                    <p:animRot by="120000">
                                      <p:cBhvr>
                                        <p:cTn id="11" dur="100" fill="hold">
                                          <p:stCondLst>
                                            <p:cond delay="0"/>
                                          </p:stCondLst>
                                        </p:cTn>
                                        <p:tgtEl>
                                          <p:spTgt spid="37"/>
                                        </p:tgtEl>
                                        <p:attrNameLst>
                                          <p:attrName>r</p:attrName>
                                        </p:attrNameLst>
                                      </p:cBhvr>
                                    </p:animRot>
                                    <p:animRot by="-240000">
                                      <p:cBhvr>
                                        <p:cTn id="12" dur="200" fill="hold">
                                          <p:stCondLst>
                                            <p:cond delay="200"/>
                                          </p:stCondLst>
                                        </p:cTn>
                                        <p:tgtEl>
                                          <p:spTgt spid="37"/>
                                        </p:tgtEl>
                                        <p:attrNameLst>
                                          <p:attrName>r</p:attrName>
                                        </p:attrNameLst>
                                      </p:cBhvr>
                                    </p:animRot>
                                    <p:animRot by="240000">
                                      <p:cBhvr>
                                        <p:cTn id="13" dur="200" fill="hold">
                                          <p:stCondLst>
                                            <p:cond delay="400"/>
                                          </p:stCondLst>
                                        </p:cTn>
                                        <p:tgtEl>
                                          <p:spTgt spid="37"/>
                                        </p:tgtEl>
                                        <p:attrNameLst>
                                          <p:attrName>r</p:attrName>
                                        </p:attrNameLst>
                                      </p:cBhvr>
                                    </p:animRot>
                                    <p:animRot by="-240000">
                                      <p:cBhvr>
                                        <p:cTn id="14" dur="200" fill="hold">
                                          <p:stCondLst>
                                            <p:cond delay="600"/>
                                          </p:stCondLst>
                                        </p:cTn>
                                        <p:tgtEl>
                                          <p:spTgt spid="37"/>
                                        </p:tgtEl>
                                        <p:attrNameLst>
                                          <p:attrName>r</p:attrName>
                                        </p:attrNameLst>
                                      </p:cBhvr>
                                    </p:animRot>
                                    <p:animRot by="120000">
                                      <p:cBhvr>
                                        <p:cTn id="15" dur="200" fill="hold">
                                          <p:stCondLst>
                                            <p:cond delay="800"/>
                                          </p:stCondLst>
                                        </p:cTn>
                                        <p:tgtEl>
                                          <p:spTgt spid="37"/>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2" name="sai-6.wav"/>
                                        </p:tgtEl>
                                      </p:cMediaNode>
                                    </p:audio>
                                  </p:subTnLst>
                                </p:cTn>
                              </p:par>
                            </p:childTnLst>
                          </p:cTn>
                        </p:par>
                      </p:childTnLst>
                    </p:cTn>
                  </p:par>
                </p:childTnLst>
              </p:cTn>
              <p:nextCondLst>
                <p:cond evt="onClick" delay="0">
                  <p:tgtEl>
                    <p:spTgt spid="37"/>
                  </p:tgtEl>
                </p:cond>
              </p:nextCondLst>
            </p:seq>
            <p:seq concurrent="1" nextAc="seek">
              <p:cTn id="16" restart="whenNotActive" fill="hold" evtFilter="cancelBubble" nodeType="interactiveSeq">
                <p:stCondLst>
                  <p:cond evt="onClick" delay="0">
                    <p:tgtEl>
                      <p:spTgt spid="38"/>
                    </p:tgtEl>
                  </p:cond>
                </p:stCondLst>
                <p:endSync evt="end" delay="0">
                  <p:rtn val="all"/>
                </p:endSync>
                <p:childTnLst>
                  <p:par>
                    <p:cTn id="17" fill="hold">
                      <p:stCondLst>
                        <p:cond delay="0"/>
                      </p:stCondLst>
                      <p:childTnLst>
                        <p:par>
                          <p:cTn id="18" fill="hold">
                            <p:stCondLst>
                              <p:cond delay="0"/>
                            </p:stCondLst>
                            <p:childTnLst>
                              <p:par>
                                <p:cTn id="19" presetID="32" presetClass="emph" presetSubtype="0" fill="hold" grpId="0" nodeType="clickEffect">
                                  <p:stCondLst>
                                    <p:cond delay="0"/>
                                  </p:stCondLst>
                                  <p:childTnLst>
                                    <p:animRot by="120000">
                                      <p:cBhvr>
                                        <p:cTn id="20" dur="100" fill="hold">
                                          <p:stCondLst>
                                            <p:cond delay="0"/>
                                          </p:stCondLst>
                                        </p:cTn>
                                        <p:tgtEl>
                                          <p:spTgt spid="38"/>
                                        </p:tgtEl>
                                        <p:attrNameLst>
                                          <p:attrName>r</p:attrName>
                                        </p:attrNameLst>
                                      </p:cBhvr>
                                    </p:animRot>
                                    <p:animRot by="-240000">
                                      <p:cBhvr>
                                        <p:cTn id="21" dur="200" fill="hold">
                                          <p:stCondLst>
                                            <p:cond delay="200"/>
                                          </p:stCondLst>
                                        </p:cTn>
                                        <p:tgtEl>
                                          <p:spTgt spid="38"/>
                                        </p:tgtEl>
                                        <p:attrNameLst>
                                          <p:attrName>r</p:attrName>
                                        </p:attrNameLst>
                                      </p:cBhvr>
                                    </p:animRot>
                                    <p:animRot by="240000">
                                      <p:cBhvr>
                                        <p:cTn id="22" dur="200" fill="hold">
                                          <p:stCondLst>
                                            <p:cond delay="400"/>
                                          </p:stCondLst>
                                        </p:cTn>
                                        <p:tgtEl>
                                          <p:spTgt spid="38"/>
                                        </p:tgtEl>
                                        <p:attrNameLst>
                                          <p:attrName>r</p:attrName>
                                        </p:attrNameLst>
                                      </p:cBhvr>
                                    </p:animRot>
                                    <p:animRot by="-240000">
                                      <p:cBhvr>
                                        <p:cTn id="23" dur="200" fill="hold">
                                          <p:stCondLst>
                                            <p:cond delay="600"/>
                                          </p:stCondLst>
                                        </p:cTn>
                                        <p:tgtEl>
                                          <p:spTgt spid="38"/>
                                        </p:tgtEl>
                                        <p:attrNameLst>
                                          <p:attrName>r</p:attrName>
                                        </p:attrNameLst>
                                      </p:cBhvr>
                                    </p:animRot>
                                    <p:animRot by="120000">
                                      <p:cBhvr>
                                        <p:cTn id="24" dur="200" fill="hold">
                                          <p:stCondLst>
                                            <p:cond delay="800"/>
                                          </p:stCondLst>
                                        </p:cTn>
                                        <p:tgtEl>
                                          <p:spTgt spid="38"/>
                                        </p:tgtEl>
                                        <p:attrNameLst>
                                          <p:attrName>r</p:attrName>
                                        </p:attrNameLst>
                                      </p:cBhvr>
                                    </p:animRot>
                                  </p:childTnLst>
                                  <p:subTnLst>
                                    <p:audio>
                                      <p:cMediaNode>
                                        <p:cTn display="0" masterRel="sameClick">
                                          <p:stCondLst>
                                            <p:cond evt="begin" delay="0">
                                              <p:tn val="19"/>
                                            </p:cond>
                                          </p:stCondLst>
                                          <p:endCondLst>
                                            <p:cond evt="onStopAudio" delay="0">
                                              <p:tgtEl>
                                                <p:sldTgt/>
                                              </p:tgtEl>
                                            </p:cond>
                                          </p:endCondLst>
                                        </p:cTn>
                                        <p:tgtEl>
                                          <p:sndTgt r:embed="rId3" name="ting ting chuẩn.wav"/>
                                        </p:tgtEl>
                                      </p:cMediaNode>
                                    </p:audio>
                                  </p:subTnLst>
                                </p:cTn>
                              </p:par>
                            </p:childTnLst>
                          </p:cTn>
                        </p:par>
                      </p:childTnLst>
                    </p:cTn>
                  </p:par>
                </p:childTnLst>
              </p:cTn>
              <p:nextCondLst>
                <p:cond evt="onClick" delay="0">
                  <p:tgtEl>
                    <p:spTgt spid="38"/>
                  </p:tgtEl>
                </p:cond>
              </p:nextCondLst>
            </p:seq>
            <p:seq concurrent="1" nextAc="seek">
              <p:cTn id="25" restart="whenNotActive" fill="hold" evtFilter="cancelBubble" nodeType="interactiveSeq">
                <p:stCondLst>
                  <p:cond evt="onClick" delay="0">
                    <p:tgtEl>
                      <p:spTgt spid="39"/>
                    </p:tgtEl>
                  </p:cond>
                </p:stCondLst>
                <p:endSync evt="end" delay="0">
                  <p:rtn val="all"/>
                </p:endSync>
                <p:childTnLst>
                  <p:par>
                    <p:cTn id="26" fill="hold">
                      <p:stCondLst>
                        <p:cond delay="0"/>
                      </p:stCondLst>
                      <p:childTnLst>
                        <p:par>
                          <p:cTn id="27" fill="hold">
                            <p:stCondLst>
                              <p:cond delay="0"/>
                            </p:stCondLst>
                            <p:childTnLst>
                              <p:par>
                                <p:cTn id="28" presetID="32" presetClass="emph" presetSubtype="0" fill="hold" grpId="0" nodeType="clickEffect">
                                  <p:stCondLst>
                                    <p:cond delay="0"/>
                                  </p:stCondLst>
                                  <p:childTnLst>
                                    <p:animRot by="120000">
                                      <p:cBhvr>
                                        <p:cTn id="29" dur="100" fill="hold">
                                          <p:stCondLst>
                                            <p:cond delay="0"/>
                                          </p:stCondLst>
                                        </p:cTn>
                                        <p:tgtEl>
                                          <p:spTgt spid="39"/>
                                        </p:tgtEl>
                                        <p:attrNameLst>
                                          <p:attrName>r</p:attrName>
                                        </p:attrNameLst>
                                      </p:cBhvr>
                                    </p:animRot>
                                    <p:animRot by="-240000">
                                      <p:cBhvr>
                                        <p:cTn id="30" dur="200" fill="hold">
                                          <p:stCondLst>
                                            <p:cond delay="200"/>
                                          </p:stCondLst>
                                        </p:cTn>
                                        <p:tgtEl>
                                          <p:spTgt spid="39"/>
                                        </p:tgtEl>
                                        <p:attrNameLst>
                                          <p:attrName>r</p:attrName>
                                        </p:attrNameLst>
                                      </p:cBhvr>
                                    </p:animRot>
                                    <p:animRot by="240000">
                                      <p:cBhvr>
                                        <p:cTn id="31" dur="200" fill="hold">
                                          <p:stCondLst>
                                            <p:cond delay="400"/>
                                          </p:stCondLst>
                                        </p:cTn>
                                        <p:tgtEl>
                                          <p:spTgt spid="39"/>
                                        </p:tgtEl>
                                        <p:attrNameLst>
                                          <p:attrName>r</p:attrName>
                                        </p:attrNameLst>
                                      </p:cBhvr>
                                    </p:animRot>
                                    <p:animRot by="-240000">
                                      <p:cBhvr>
                                        <p:cTn id="32" dur="200" fill="hold">
                                          <p:stCondLst>
                                            <p:cond delay="600"/>
                                          </p:stCondLst>
                                        </p:cTn>
                                        <p:tgtEl>
                                          <p:spTgt spid="39"/>
                                        </p:tgtEl>
                                        <p:attrNameLst>
                                          <p:attrName>r</p:attrName>
                                        </p:attrNameLst>
                                      </p:cBhvr>
                                    </p:animRot>
                                    <p:animRot by="120000">
                                      <p:cBhvr>
                                        <p:cTn id="33" dur="200" fill="hold">
                                          <p:stCondLst>
                                            <p:cond delay="800"/>
                                          </p:stCondLst>
                                        </p:cTn>
                                        <p:tgtEl>
                                          <p:spTgt spid="39"/>
                                        </p:tgtEl>
                                        <p:attrNameLst>
                                          <p:attrName>r</p:attrName>
                                        </p:attrNameLst>
                                      </p:cBhvr>
                                    </p:animRot>
                                  </p:childTnLst>
                                  <p:subTnLst>
                                    <p:audio>
                                      <p:cMediaNode>
                                        <p:cTn display="0" masterRel="sameClick">
                                          <p:stCondLst>
                                            <p:cond evt="begin" delay="0">
                                              <p:tn val="28"/>
                                            </p:cond>
                                          </p:stCondLst>
                                          <p:endCondLst>
                                            <p:cond evt="onStopAudio" delay="0">
                                              <p:tgtEl>
                                                <p:sldTgt/>
                                              </p:tgtEl>
                                            </p:cond>
                                          </p:endCondLst>
                                        </p:cTn>
                                        <p:tgtEl>
                                          <p:sndTgt r:embed="rId2" name="sai-6.wav"/>
                                        </p:tgtEl>
                                      </p:cMediaNode>
                                    </p:audio>
                                  </p:subTnLst>
                                </p:cTn>
                              </p:par>
                            </p:childTnLst>
                          </p:cTn>
                        </p:par>
                      </p:childTnLst>
                    </p:cTn>
                  </p:par>
                </p:childTnLst>
              </p:cTn>
              <p:nextCondLst>
                <p:cond evt="onClick" delay="0">
                  <p:tgtEl>
                    <p:spTgt spid="39"/>
                  </p:tgtEl>
                </p:cond>
              </p:nextCondLst>
            </p:seq>
          </p:childTnLst>
        </p:cTn>
      </p:par>
    </p:tnLst>
    <p:bldLst>
      <p:bldP spid="14" grpId="0" animBg="1"/>
      <p:bldP spid="37" grpId="0"/>
      <p:bldP spid="38" grpId="0"/>
      <p:bldP spid="3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p:cNvSpPr/>
          <p:nvPr/>
        </p:nvSpPr>
        <p:spPr>
          <a:xfrm>
            <a:off x="3336607" y="127236"/>
            <a:ext cx="6619258" cy="2013057"/>
          </a:xfrm>
          <a:prstGeom prst="cloud">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glow rad="228600">
                  <a:schemeClr val="accent5">
                    <a:satMod val="175000"/>
                    <a:alpha val="40000"/>
                  </a:schemeClr>
                </a:glow>
              </a:effectLst>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35825" y="-14288"/>
            <a:ext cx="304800" cy="3048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6607" y="-24055"/>
            <a:ext cx="473370" cy="47337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5422" y="43142"/>
            <a:ext cx="247370" cy="24737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523" y="1736220"/>
            <a:ext cx="214251" cy="214251"/>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677" y="79783"/>
            <a:ext cx="132847" cy="132847"/>
          </a:xfrm>
          <a:prstGeom prst="rect">
            <a:avLst/>
          </a:prstGeom>
        </p:spPr>
      </p:pic>
      <p:sp>
        <p:nvSpPr>
          <p:cNvPr id="11" name="Rectangle 10"/>
          <p:cNvSpPr/>
          <p:nvPr/>
        </p:nvSpPr>
        <p:spPr>
          <a:xfrm>
            <a:off x="3913815" y="516369"/>
            <a:ext cx="5220538" cy="830997"/>
          </a:xfrm>
          <a:prstGeom prst="rect">
            <a:avLst/>
          </a:prstGeom>
        </p:spPr>
        <p:txBody>
          <a:bodyPr wrap="square">
            <a:spAutoFit/>
          </a:bodyPr>
          <a:lstStyle/>
          <a:p>
            <a:pPr algn="ctr"/>
            <a:r>
              <a:rPr lang="en-US" sz="2400" b="1">
                <a:solidFill>
                  <a:srgbClr val="0070C0"/>
                </a:solidFill>
                <a:latin typeface="Tahoma" panose="020B0604030504040204" pitchFamily="34" charset="0"/>
                <a:ea typeface="Tahoma" panose="020B0604030504040204" pitchFamily="34" charset="0"/>
                <a:cs typeface="Tahoma" panose="020B0604030504040204" pitchFamily="34" charset="0"/>
              </a:rPr>
              <a:t>Trong bài hát các bạn nhỏ đã cùng nhau làm gì</a:t>
            </a:r>
          </a:p>
        </p:txBody>
      </p:sp>
      <p:sp>
        <p:nvSpPr>
          <p:cNvPr id="12" name="5-Point Star 11"/>
          <p:cNvSpPr/>
          <p:nvPr/>
        </p:nvSpPr>
        <p:spPr>
          <a:xfrm>
            <a:off x="271100" y="172063"/>
            <a:ext cx="1397380" cy="1175503"/>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Moon 12"/>
          <p:cNvSpPr/>
          <p:nvPr/>
        </p:nvSpPr>
        <p:spPr>
          <a:xfrm rot="8881831">
            <a:off x="10931993" y="-165045"/>
            <a:ext cx="1032065" cy="1849720"/>
          </a:xfrm>
          <a:prstGeom prst="moon">
            <a:avLst/>
          </a:prstGeom>
          <a:solidFill>
            <a:srgbClr val="FFFF00"/>
          </a:solidFill>
          <a:ln>
            <a:solidFill>
              <a:srgbClr val="FFFF00"/>
            </a:solid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5909" y="212630"/>
            <a:ext cx="473370" cy="47337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06518" y="1681442"/>
            <a:ext cx="198200" cy="198200"/>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7624" y="290512"/>
            <a:ext cx="428023" cy="428023"/>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37368" y="642613"/>
            <a:ext cx="541711" cy="982302"/>
          </a:xfrm>
          <a:prstGeom prst="rect">
            <a:avLst/>
          </a:prstGeom>
        </p:spPr>
      </p:pic>
      <p:pic>
        <p:nvPicPr>
          <p:cNvPr id="26" name="Picture 25"/>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3897972"/>
            <a:ext cx="3037166" cy="3037166"/>
          </a:xfrm>
          <a:prstGeom prst="rect">
            <a:avLst/>
          </a:prstGeom>
        </p:spPr>
      </p:pic>
      <p:sp>
        <p:nvSpPr>
          <p:cNvPr id="34" name="Right Arrow 33">
            <a:hlinkClick r:id="rId8" action="ppaction://hlinksldjump"/>
          </p:cNvPr>
          <p:cNvSpPr/>
          <p:nvPr/>
        </p:nvSpPr>
        <p:spPr>
          <a:xfrm>
            <a:off x="11001828" y="5915410"/>
            <a:ext cx="1161143" cy="884534"/>
          </a:xfrm>
          <a:prstGeom prst="rightArrow">
            <a:avLst>
              <a:gd name="adj1" fmla="val 50000"/>
              <a:gd name="adj2" fmla="val 33591"/>
            </a:avLst>
          </a:prstGeom>
          <a:solidFill>
            <a:srgbClr val="FFFF00"/>
          </a:solidFill>
          <a:ln>
            <a:solidFill>
              <a:srgbClr val="FF0000"/>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Tahoma" panose="020B0604030504040204" pitchFamily="34" charset="0"/>
                <a:ea typeface="Tahoma" panose="020B0604030504040204" pitchFamily="34" charset="0"/>
                <a:cs typeface="Tahoma" panose="020B0604030504040204" pitchFamily="34" charset="0"/>
              </a:rPr>
              <a:t>Xem KQ</a:t>
            </a:r>
          </a:p>
        </p:txBody>
      </p:sp>
      <p:grpSp>
        <p:nvGrpSpPr>
          <p:cNvPr id="19" name="Group 18"/>
          <p:cNvGrpSpPr/>
          <p:nvPr/>
        </p:nvGrpSpPr>
        <p:grpSpPr>
          <a:xfrm>
            <a:off x="884442" y="1624915"/>
            <a:ext cx="5919279" cy="2499515"/>
            <a:chOff x="884442" y="1624915"/>
            <a:chExt cx="5919279" cy="2499515"/>
          </a:xfrm>
        </p:grpSpPr>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4442" y="1624915"/>
              <a:ext cx="5919279" cy="2499515"/>
            </a:xfrm>
            <a:prstGeom prst="rect">
              <a:avLst/>
            </a:prstGeom>
          </p:spPr>
        </p:pic>
        <p:sp>
          <p:nvSpPr>
            <p:cNvPr id="35" name="Rectangle 34"/>
            <p:cNvSpPr/>
            <p:nvPr/>
          </p:nvSpPr>
          <p:spPr>
            <a:xfrm>
              <a:off x="2667942" y="2641889"/>
              <a:ext cx="2639750" cy="707886"/>
            </a:xfrm>
            <a:prstGeom prst="rect">
              <a:avLst/>
            </a:prstGeom>
          </p:spPr>
          <p:txBody>
            <a:bodyPr wrap="square">
              <a:spAutoFit/>
            </a:bodyPr>
            <a:lstStyle/>
            <a:p>
              <a:pPr algn="ctr"/>
              <a:r>
                <a:rPr lang="en-US" sz="2000">
                  <a:solidFill>
                    <a:srgbClr val="FF0000"/>
                  </a:solidFill>
                  <a:latin typeface="Tahoma" panose="020B0604030504040204" pitchFamily="34" charset="0"/>
                  <a:ea typeface="Tahoma" panose="020B0604030504040204" pitchFamily="34" charset="0"/>
                  <a:cs typeface="Tahoma" panose="020B0604030504040204" pitchFamily="34" charset="0"/>
                </a:rPr>
                <a:t>Cùng đi vào rừng ngắm hoa</a:t>
              </a:r>
            </a:p>
          </p:txBody>
        </p:sp>
      </p:grpSp>
      <p:grpSp>
        <p:nvGrpSpPr>
          <p:cNvPr id="21" name="Group 20"/>
          <p:cNvGrpSpPr/>
          <p:nvPr/>
        </p:nvGrpSpPr>
        <p:grpSpPr>
          <a:xfrm>
            <a:off x="4127790" y="4076817"/>
            <a:ext cx="5561308" cy="2679477"/>
            <a:chOff x="4127790" y="4076817"/>
            <a:chExt cx="5561308" cy="2679477"/>
          </a:xfrm>
        </p:grpSpPr>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27790" y="4076817"/>
              <a:ext cx="5561308" cy="2679477"/>
            </a:xfrm>
            <a:prstGeom prst="rect">
              <a:avLst/>
            </a:prstGeom>
          </p:spPr>
        </p:pic>
        <p:sp>
          <p:nvSpPr>
            <p:cNvPr id="36" name="Rectangle 35"/>
            <p:cNvSpPr/>
            <p:nvPr/>
          </p:nvSpPr>
          <p:spPr>
            <a:xfrm>
              <a:off x="5468025" y="5307819"/>
              <a:ext cx="3180726" cy="707886"/>
            </a:xfrm>
            <a:prstGeom prst="rect">
              <a:avLst/>
            </a:prstGeom>
          </p:spPr>
          <p:txBody>
            <a:bodyPr wrap="square">
              <a:spAutoFit/>
            </a:bodyPr>
            <a:lstStyle/>
            <a:p>
              <a:pPr algn="ctr"/>
              <a:r>
                <a:rPr lang="en-US" sz="2000">
                  <a:solidFill>
                    <a:srgbClr val="FF0000"/>
                  </a:solidFill>
                  <a:latin typeface="Tahoma" panose="020B0604030504040204" pitchFamily="34" charset="0"/>
                  <a:ea typeface="Tahoma" panose="020B0604030504040204" pitchFamily="34" charset="0"/>
                  <a:cs typeface="Tahoma" panose="020B0604030504040204" pitchFamily="34" charset="0"/>
                </a:rPr>
                <a:t>Cùng đi vào rừng ngắm hoa, dạo chơi</a:t>
              </a:r>
            </a:p>
          </p:txBody>
        </p:sp>
      </p:grpSp>
      <p:grpSp>
        <p:nvGrpSpPr>
          <p:cNvPr id="20" name="Group 19"/>
          <p:cNvGrpSpPr/>
          <p:nvPr/>
        </p:nvGrpSpPr>
        <p:grpSpPr>
          <a:xfrm>
            <a:off x="6975819" y="1748134"/>
            <a:ext cx="5280047" cy="2278287"/>
            <a:chOff x="6975819" y="1748134"/>
            <a:chExt cx="5280047" cy="2278287"/>
          </a:xfrm>
        </p:grpSpPr>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75819" y="1748134"/>
              <a:ext cx="5280047" cy="2278287"/>
            </a:xfrm>
            <a:prstGeom prst="rect">
              <a:avLst/>
            </a:prstGeom>
          </p:spPr>
        </p:pic>
        <p:sp>
          <p:nvSpPr>
            <p:cNvPr id="37" name="Rectangle 36"/>
            <p:cNvSpPr/>
            <p:nvPr/>
          </p:nvSpPr>
          <p:spPr>
            <a:xfrm>
              <a:off x="8262895" y="2460432"/>
              <a:ext cx="2843166" cy="1015663"/>
            </a:xfrm>
            <a:prstGeom prst="rect">
              <a:avLst/>
            </a:prstGeom>
          </p:spPr>
          <p:txBody>
            <a:bodyPr wrap="square">
              <a:spAutoFit/>
            </a:bodyPr>
            <a:lstStyle/>
            <a:p>
              <a:pPr algn="ctr"/>
              <a:r>
                <a:rPr lang="en-US" sz="2000">
                  <a:solidFill>
                    <a:srgbClr val="FF0000"/>
                  </a:solidFill>
                  <a:latin typeface="Tahoma" panose="020B0604030504040204" pitchFamily="34" charset="0"/>
                  <a:ea typeface="Tahoma" panose="020B0604030504040204" pitchFamily="34" charset="0"/>
                  <a:cs typeface="Tahoma" panose="020B0604030504040204" pitchFamily="34" charset="0"/>
                </a:rPr>
                <a:t>Cùng đi vào rừng ngắm hoa, dạo chơi và nghe tiếng chim hót ca…</a:t>
              </a:r>
            </a:p>
          </p:txBody>
        </p:sp>
      </p:grpSp>
    </p:spTree>
    <p:extLst>
      <p:ext uri="{BB962C8B-B14F-4D97-AF65-F5344CB8AC3E}">
        <p14:creationId xmlns:p14="http://schemas.microsoft.com/office/powerpoint/2010/main" val="1941189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childTnLst>
                                    <p:animRot by="21600000">
                                      <p:cBhvr>
                                        <p:cTn id="6" dur="30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19"/>
                                        </p:tgtEl>
                                      </p:cBhvr>
                                    </p:animEffect>
                                    <p:animScale>
                                      <p:cBhvr>
                                        <p:cTn id="12" dur="250" autoRev="1" fill="hold"/>
                                        <p:tgtEl>
                                          <p:spTgt spid="19"/>
                                        </p:tgtEl>
                                      </p:cBhvr>
                                      <p:by x="105000" y="105000"/>
                                    </p:animScale>
                                  </p:childTnLst>
                                  <p:subTnLst>
                                    <p:audio>
                                      <p:cMediaNode>
                                        <p:cTn display="0" masterRel="sameClick">
                                          <p:stCondLst>
                                            <p:cond evt="begin" delay="0">
                                              <p:tn val="10"/>
                                            </p:cond>
                                          </p:stCondLst>
                                          <p:endCondLst>
                                            <p:cond evt="onStopAudio" delay="0">
                                              <p:tgtEl>
                                                <p:sldTgt/>
                                              </p:tgtEl>
                                            </p:cond>
                                          </p:endCondLst>
                                        </p:cTn>
                                        <p:tgtEl>
                                          <p:sndTgt r:embed="rId2" name="sai-6.wav"/>
                                        </p:tgtEl>
                                      </p:cMediaNode>
                                    </p:audio>
                                  </p:subTnLst>
                                </p:cTn>
                              </p:par>
                            </p:childTnLst>
                          </p:cTn>
                        </p:par>
                      </p:childTnLst>
                    </p:cTn>
                  </p:par>
                </p:childTnLst>
              </p:cTn>
              <p:nextCondLst>
                <p:cond evt="onClick" delay="0">
                  <p:tgtEl>
                    <p:spTgt spid="19"/>
                  </p:tgtEl>
                </p:cond>
              </p:nextCondLst>
            </p:seq>
            <p:seq concurrent="1" nextAc="seek">
              <p:cTn id="13" restart="whenNotActive" fill="hold" evtFilter="cancelBubble" nodeType="interactiveSeq">
                <p:stCondLst>
                  <p:cond evt="onClick" delay="0">
                    <p:tgtEl>
                      <p:spTgt spid="20"/>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clickEffect">
                                  <p:stCondLst>
                                    <p:cond delay="0"/>
                                  </p:stCondLst>
                                  <p:childTnLst>
                                    <p:animEffect transition="out" filter="fade">
                                      <p:cBhvr>
                                        <p:cTn id="17" dur="500" tmFilter="0, 0; .2, .5; .8, .5; 1, 0"/>
                                        <p:tgtEl>
                                          <p:spTgt spid="20"/>
                                        </p:tgtEl>
                                      </p:cBhvr>
                                    </p:animEffect>
                                    <p:animScale>
                                      <p:cBhvr>
                                        <p:cTn id="18" dur="250" autoRev="1" fill="hold"/>
                                        <p:tgtEl>
                                          <p:spTgt spid="20"/>
                                        </p:tgtEl>
                                      </p:cBhvr>
                                      <p:by x="105000" y="105000"/>
                                    </p:animScale>
                                  </p:childTnLst>
                                  <p:subTnLst>
                                    <p:audio>
                                      <p:cMediaNode>
                                        <p:cTn display="0" masterRel="sameClick">
                                          <p:stCondLst>
                                            <p:cond evt="begin" delay="0">
                                              <p:tn val="16"/>
                                            </p:cond>
                                          </p:stCondLst>
                                          <p:endCondLst>
                                            <p:cond evt="onStopAudio" delay="0">
                                              <p:tgtEl>
                                                <p:sldTgt/>
                                              </p:tgtEl>
                                            </p:cond>
                                          </p:endCondLst>
                                        </p:cTn>
                                        <p:tgtEl>
                                          <p:sndTgt r:embed="rId3" name="ting ting chuẩn.wav"/>
                                        </p:tgtEl>
                                      </p:cMediaNode>
                                    </p:audio>
                                  </p:subTnLst>
                                </p:cTn>
                              </p:par>
                            </p:childTnLst>
                          </p:cTn>
                        </p:par>
                      </p:childTnLst>
                    </p:cTn>
                  </p:par>
                </p:childTnLst>
              </p:cTn>
              <p:nextCondLst>
                <p:cond evt="onClick" delay="0">
                  <p:tgtEl>
                    <p:spTgt spid="20"/>
                  </p:tgtEl>
                </p:cond>
              </p:nextCondLst>
            </p:seq>
            <p:seq concurrent="1" nextAc="seek">
              <p:cTn id="19" restart="whenNotActive" fill="hold" evtFilter="cancelBubble" nodeType="interactiveSeq">
                <p:stCondLst>
                  <p:cond evt="onClick" delay="0">
                    <p:tgtEl>
                      <p:spTgt spid="21"/>
                    </p:tgtEl>
                  </p:cond>
                </p:stCondLst>
                <p:endSync evt="end" delay="0">
                  <p:rtn val="all"/>
                </p:endSync>
                <p:childTnLst>
                  <p:par>
                    <p:cTn id="20" fill="hold">
                      <p:stCondLst>
                        <p:cond delay="0"/>
                      </p:stCondLst>
                      <p:childTnLst>
                        <p:par>
                          <p:cTn id="21" fill="hold">
                            <p:stCondLst>
                              <p:cond delay="0"/>
                            </p:stCondLst>
                            <p:childTnLst>
                              <p:par>
                                <p:cTn id="22" presetID="26" presetClass="emph" presetSubtype="0" fill="hold" nodeType="clickEffect">
                                  <p:stCondLst>
                                    <p:cond delay="0"/>
                                  </p:stCondLst>
                                  <p:childTnLst>
                                    <p:animEffect transition="out" filter="fade">
                                      <p:cBhvr>
                                        <p:cTn id="23" dur="500" tmFilter="0, 0; .2, .5; .8, .5; 1, 0"/>
                                        <p:tgtEl>
                                          <p:spTgt spid="21"/>
                                        </p:tgtEl>
                                      </p:cBhvr>
                                    </p:animEffect>
                                    <p:animScale>
                                      <p:cBhvr>
                                        <p:cTn id="24" dur="250" autoRev="1" fill="hold"/>
                                        <p:tgtEl>
                                          <p:spTgt spid="21"/>
                                        </p:tgtEl>
                                      </p:cBhvr>
                                      <p:by x="105000" y="105000"/>
                                    </p:animScale>
                                  </p:childTnLst>
                                  <p:subTnLst>
                                    <p:audio>
                                      <p:cMediaNode>
                                        <p:cTn display="0" masterRel="sameClick">
                                          <p:stCondLst>
                                            <p:cond evt="begin" delay="0">
                                              <p:tn val="22"/>
                                            </p:cond>
                                          </p:stCondLst>
                                          <p:endCondLst>
                                            <p:cond evt="onStopAudio" delay="0">
                                              <p:tgtEl>
                                                <p:sldTgt/>
                                              </p:tgtEl>
                                            </p:cond>
                                          </p:endCondLst>
                                        </p:cTn>
                                        <p:tgtEl>
                                          <p:sndTgt r:embed="rId2" name="sai-6.wav"/>
                                        </p:tgtEl>
                                      </p:cMediaNode>
                                    </p:audio>
                                  </p:subTnLst>
                                </p:cTn>
                              </p:par>
                            </p:childTnLst>
                          </p:cTn>
                        </p:par>
                      </p:childTnLst>
                    </p:cTn>
                  </p:par>
                </p:childTnLst>
              </p:cTn>
              <p:nextCondLst>
                <p:cond evt="onClick" delay="0">
                  <p:tgtEl>
                    <p:spTgt spid="21"/>
                  </p:tgtEl>
                </p:cond>
              </p:nextCondLst>
            </p:seq>
          </p:childTnLst>
        </p:cTn>
      </p:par>
    </p:tnLst>
    <p:bldLst>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4704" y="18901"/>
            <a:ext cx="2104721" cy="4680867"/>
            <a:chOff x="-47328" y="222762"/>
            <a:chExt cx="2104721" cy="4680867"/>
          </a:xfrm>
        </p:grpSpPr>
        <p:grpSp>
          <p:nvGrpSpPr>
            <p:cNvPr id="5" name="Group 4"/>
            <p:cNvGrpSpPr/>
            <p:nvPr/>
          </p:nvGrpSpPr>
          <p:grpSpPr>
            <a:xfrm>
              <a:off x="-740" y="2348880"/>
              <a:ext cx="2058133" cy="2554749"/>
              <a:chOff x="344700" y="1772816"/>
              <a:chExt cx="2058133" cy="2554749"/>
            </a:xfrm>
          </p:grpSpPr>
          <p:grpSp>
            <p:nvGrpSpPr>
              <p:cNvPr id="7" name="Group 6"/>
              <p:cNvGrpSpPr/>
              <p:nvPr/>
            </p:nvGrpSpPr>
            <p:grpSpPr>
              <a:xfrm>
                <a:off x="344700" y="1772816"/>
                <a:ext cx="2058133" cy="2554749"/>
                <a:chOff x="366308" y="1613838"/>
                <a:chExt cx="2058133" cy="2554749"/>
              </a:xfrm>
            </p:grpSpPr>
            <p:sp>
              <p:nvSpPr>
                <p:cNvPr id="9" name="Oval 8"/>
                <p:cNvSpPr/>
                <p:nvPr/>
              </p:nvSpPr>
              <p:spPr>
                <a:xfrm>
                  <a:off x="366308" y="2278881"/>
                  <a:ext cx="2058133" cy="1889706"/>
                </a:xfrm>
                <a:prstGeom prst="ellipse">
                  <a:avLst/>
                </a:prstGeom>
                <a:solidFill>
                  <a:srgbClr val="FFFF00"/>
                </a:solidFill>
                <a:ln>
                  <a:solidFill>
                    <a:srgbClr val="00B050"/>
                  </a:solidFill>
                </a:ln>
                <a:effectLst>
                  <a:glow rad="228600">
                    <a:schemeClr val="accent6">
                      <a:satMod val="175000"/>
                      <a:alpha val="40000"/>
                    </a:schemeClr>
                  </a:glo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10" name="Freeform 9"/>
                <p:cNvSpPr/>
                <p:nvPr/>
              </p:nvSpPr>
              <p:spPr>
                <a:xfrm>
                  <a:off x="1370956" y="1613838"/>
                  <a:ext cx="45719" cy="768752"/>
                </a:xfrm>
                <a:custGeom>
                  <a:avLst/>
                  <a:gdLst>
                    <a:gd name="connsiteX0" fmla="*/ 1238 w 14116"/>
                    <a:gd name="connsiteY0" fmla="*/ 0 h 1294998"/>
                    <a:gd name="connsiteX1" fmla="*/ 1238 w 14116"/>
                    <a:gd name="connsiteY1" fmla="*/ 1133341 h 1294998"/>
                    <a:gd name="connsiteX2" fmla="*/ 14116 w 14116"/>
                    <a:gd name="connsiteY2" fmla="*/ 1262129 h 1294998"/>
                  </a:gdLst>
                  <a:ahLst/>
                  <a:cxnLst>
                    <a:cxn ang="0">
                      <a:pos x="connsiteX0" y="connsiteY0"/>
                    </a:cxn>
                    <a:cxn ang="0">
                      <a:pos x="connsiteX1" y="connsiteY1"/>
                    </a:cxn>
                    <a:cxn ang="0">
                      <a:pos x="connsiteX2" y="connsiteY2"/>
                    </a:cxn>
                  </a:cxnLst>
                  <a:rect l="l" t="t" r="r" b="b"/>
                  <a:pathLst>
                    <a:path w="14116" h="1294998">
                      <a:moveTo>
                        <a:pt x="1238" y="0"/>
                      </a:moveTo>
                      <a:cubicBezTo>
                        <a:pt x="165" y="461493"/>
                        <a:pt x="-908" y="922986"/>
                        <a:pt x="1238" y="1133341"/>
                      </a:cubicBezTo>
                      <a:cubicBezTo>
                        <a:pt x="3384" y="1343696"/>
                        <a:pt x="8750" y="1302912"/>
                        <a:pt x="14116" y="1262129"/>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355889" y="2834402"/>
                <a:ext cx="2032635" cy="1200329"/>
              </a:xfrm>
              <a:prstGeom prst="rect">
                <a:avLst/>
              </a:prstGeom>
            </p:spPr>
            <p:txBody>
              <a:bodyPr wrap="square">
                <a:spAutoFit/>
              </a:bodyPr>
              <a:lstStyle/>
              <a:p>
                <a:pPr algn="ctr"/>
                <a:r>
                  <a:rPr lang="en-US" sz="2400">
                    <a:solidFill>
                      <a:srgbClr val="7030A0"/>
                    </a:solidFill>
                    <a:latin typeface="Tahoma" panose="020B0604030504040204" pitchFamily="34" charset="0"/>
                    <a:ea typeface="Tahoma" panose="020B0604030504040204" pitchFamily="34" charset="0"/>
                    <a:cs typeface="Tahoma" panose="020B0604030504040204" pitchFamily="34" charset="0"/>
                  </a:rPr>
                  <a:t>Hát với nhạc đệm kết hợp vận động</a:t>
                </a:r>
              </a:p>
            </p:txBody>
          </p:sp>
        </p:grpSp>
        <p:pic>
          <p:nvPicPr>
            <p:cNvPr id="6" name="Picture 5"/>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838017">
              <a:off x="-47328" y="222762"/>
              <a:ext cx="2043505" cy="2376168"/>
            </a:xfrm>
            <a:prstGeom prst="rect">
              <a:avLst/>
            </a:prstGeom>
          </p:spPr>
        </p:pic>
      </p:grpSp>
      <p:grpSp>
        <p:nvGrpSpPr>
          <p:cNvPr id="11" name="Group 10"/>
          <p:cNvGrpSpPr/>
          <p:nvPr/>
        </p:nvGrpSpPr>
        <p:grpSpPr>
          <a:xfrm>
            <a:off x="7979453" y="37812"/>
            <a:ext cx="3986798" cy="1749010"/>
            <a:chOff x="8175396" y="805836"/>
            <a:chExt cx="3986798" cy="1749010"/>
          </a:xfrm>
        </p:grpSpPr>
        <p:pic>
          <p:nvPicPr>
            <p:cNvPr id="12" name="Picture 11"/>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835671" y="805836"/>
              <a:ext cx="1326523" cy="1749010"/>
            </a:xfrm>
            <a:prstGeom prst="rect">
              <a:avLst/>
            </a:prstGeom>
          </p:spPr>
        </p:pic>
        <p:grpSp>
          <p:nvGrpSpPr>
            <p:cNvPr id="13" name="Group 12"/>
            <p:cNvGrpSpPr/>
            <p:nvPr/>
          </p:nvGrpSpPr>
          <p:grpSpPr>
            <a:xfrm>
              <a:off x="8175396" y="805839"/>
              <a:ext cx="2367586" cy="1028831"/>
              <a:chOff x="7618562" y="947552"/>
              <a:chExt cx="2542412" cy="1164580"/>
            </a:xfrm>
            <a:solidFill>
              <a:schemeClr val="bg1"/>
            </a:solidFill>
          </p:grpSpPr>
          <p:sp>
            <p:nvSpPr>
              <p:cNvPr id="14" name="Rectangular Callout 13"/>
              <p:cNvSpPr/>
              <p:nvPr/>
            </p:nvSpPr>
            <p:spPr>
              <a:xfrm rot="5400000" flipV="1">
                <a:off x="8307478" y="258636"/>
                <a:ext cx="1164580" cy="2542412"/>
              </a:xfrm>
              <a:prstGeom prst="wedgeRectCallou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7658915" y="1024434"/>
                <a:ext cx="2483300" cy="1045159"/>
              </a:xfrm>
              <a:prstGeom prst="rect">
                <a:avLst/>
              </a:prstGeom>
              <a:grpFill/>
              <a:ln>
                <a:noFill/>
              </a:ln>
            </p:spPr>
            <p:txBody>
              <a:bodyPr wrap="square">
                <a:spAutoFit/>
              </a:bodyPr>
              <a:lstStyle/>
              <a:p>
                <a:pPr algn="ctr"/>
                <a:r>
                  <a:rPr lang="en-US">
                    <a:solidFill>
                      <a:srgbClr val="7030A0"/>
                    </a:solidFill>
                    <a:latin typeface="Tahoma" panose="020B0604030504040204" pitchFamily="34" charset="0"/>
                    <a:ea typeface="Tahoma" panose="020B0604030504040204" pitchFamily="34" charset="0"/>
                    <a:cs typeface="Tahoma" panose="020B0604030504040204" pitchFamily="34" charset="0"/>
                  </a:rPr>
                  <a:t>Các em hãy nghe nhạc hát và vận động theo nhịp nhé!</a:t>
                </a:r>
              </a:p>
            </p:txBody>
          </p:sp>
        </p:grpSp>
      </p:gr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46170" y="1029066"/>
            <a:ext cx="8081412" cy="5644160"/>
          </a:xfrm>
          <a:prstGeom prst="rect">
            <a:avLst/>
          </a:prstGeom>
        </p:spPr>
      </p:pic>
      <p:pic>
        <p:nvPicPr>
          <p:cNvPr id="17" name="vao rung hoa karaoke beat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549804" y="1212351"/>
            <a:ext cx="7621330" cy="4537096"/>
          </a:xfrm>
          <a:prstGeom prst="rect">
            <a:avLst/>
          </a:prstGeom>
        </p:spPr>
      </p:pic>
    </p:spTree>
    <p:extLst>
      <p:ext uri="{BB962C8B-B14F-4D97-AF65-F5344CB8AC3E}">
        <p14:creationId xmlns:p14="http://schemas.microsoft.com/office/powerpoint/2010/main" val="34486889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7"/>
                                        </p:tgtEl>
                                      </p:cBhvr>
                                    </p:cmd>
                                  </p:childTnLst>
                                </p:cTn>
                              </p:par>
                            </p:childTnLst>
                          </p:cTn>
                        </p:par>
                      </p:childTnLst>
                    </p:cTn>
                  </p:par>
                </p:childTnLst>
              </p:cTn>
              <p:nextCondLst>
                <p:cond evt="onClick" delay="0">
                  <p:tgtEl>
                    <p:spTgt spid="17"/>
                  </p:tgtEl>
                </p:cond>
              </p:nextCondLst>
            </p:seq>
            <p:video>
              <p:cMediaNode vol="80000">
                <p:cTn id="7" fill="hold" display="0">
                  <p:stCondLst>
                    <p:cond delay="indefinite"/>
                  </p:stCondLst>
                </p:cTn>
                <p:tgtEl>
                  <p:spTgt spid="17"/>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36" y="18155"/>
            <a:ext cx="581025" cy="58102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249" y="306268"/>
            <a:ext cx="304800" cy="3048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02" y="6313448"/>
            <a:ext cx="581025" cy="58102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881" y="6222908"/>
            <a:ext cx="304800" cy="3048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10975" y="6295130"/>
            <a:ext cx="581025" cy="581025"/>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63269" y="6265112"/>
            <a:ext cx="304800" cy="3048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68773" y="0"/>
            <a:ext cx="581025" cy="58102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89061" y="255067"/>
            <a:ext cx="304800" cy="30480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8904" y="947073"/>
            <a:ext cx="3790950" cy="188595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4899" y="903534"/>
            <a:ext cx="3790950" cy="1885950"/>
          </a:xfrm>
          <a:prstGeom prst="rect">
            <a:avLst/>
          </a:prstGeom>
        </p:spPr>
      </p:pic>
      <p:grpSp>
        <p:nvGrpSpPr>
          <p:cNvPr id="12" name="Group 11"/>
          <p:cNvGrpSpPr/>
          <p:nvPr/>
        </p:nvGrpSpPr>
        <p:grpSpPr>
          <a:xfrm>
            <a:off x="1923840" y="559867"/>
            <a:ext cx="9209283" cy="6081494"/>
            <a:chOff x="1946030" y="776506"/>
            <a:chExt cx="9209283" cy="6081494"/>
          </a:xfrm>
        </p:grpSpPr>
        <p:sp>
          <p:nvSpPr>
            <p:cNvPr id="13" name="Rectangle 12"/>
            <p:cNvSpPr/>
            <p:nvPr/>
          </p:nvSpPr>
          <p:spPr>
            <a:xfrm>
              <a:off x="1946030" y="776506"/>
              <a:ext cx="9209283" cy="6081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ArchUp">
                <a:avLst>
                  <a:gd name="adj" fmla="val 10800000"/>
                </a:avLst>
              </a:prstTxWarp>
              <a:noAutofit/>
            </a:bodyPr>
            <a:lstStyle/>
            <a:p>
              <a:pPr algn="ctr"/>
              <a:r>
                <a:rPr lang="en-US" sz="4400" b="1">
                  <a:ln>
                    <a:solidFill>
                      <a:srgbClr val="FF0000"/>
                    </a:solidFill>
                  </a:ln>
                  <a:solidFill>
                    <a:srgbClr val="FFFF00"/>
                  </a:solidFill>
                  <a:effectLst>
                    <a:glow rad="139700">
                      <a:schemeClr val="accent4">
                        <a:satMod val="175000"/>
                        <a:alpha val="40000"/>
                      </a:schemeClr>
                    </a:glow>
                    <a:outerShdw blurRad="38100" dist="38100" dir="2700000" algn="tl">
                      <a:srgbClr val="000000">
                        <a:alpha val="43137"/>
                      </a:srgbClr>
                    </a:outerShdw>
                    <a:reflection blurRad="6350" stA="55000" endA="300" endPos="45500" dir="5400000" sy="-100000" algn="bl" rotWithShape="0"/>
                  </a:effectLst>
                  <a:latin typeface="Tahoma" panose="020B0604030504040204" pitchFamily="34" charset="0"/>
                  <a:ea typeface="Tahoma" panose="020B0604030504040204" pitchFamily="34" charset="0"/>
                  <a:cs typeface="Tahoma" panose="020B0604030504040204" pitchFamily="34" charset="0"/>
                </a:rPr>
                <a:t>CẢM ƠN VÀ HẸN GẶP LẠI CÁC EM</a:t>
              </a:r>
            </a:p>
          </p:txBody>
        </p:sp>
        <p:sp>
          <p:nvSpPr>
            <p:cNvPr id="14" name="Rectangle 13"/>
            <p:cNvSpPr/>
            <p:nvPr/>
          </p:nvSpPr>
          <p:spPr>
            <a:xfrm>
              <a:off x="2336408" y="2350634"/>
              <a:ext cx="7561384" cy="9284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n w="6600">
                    <a:solidFill>
                      <a:srgbClr val="FF0000"/>
                    </a:solidFill>
                    <a:prstDash val="solid"/>
                  </a:ln>
                  <a:solidFill>
                    <a:srgbClr val="FFFFFF"/>
                  </a:solidFill>
                  <a:effectLst>
                    <a:glow rad="228600">
                      <a:schemeClr val="accent5">
                        <a:satMod val="175000"/>
                        <a:alpha val="40000"/>
                      </a:schemeClr>
                    </a:glow>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Chúc các em</a:t>
              </a:r>
            </a:p>
            <a:p>
              <a:pPr algn="ctr"/>
              <a:r>
                <a:rPr lang="en-US" sz="3200" b="1">
                  <a:ln w="6600">
                    <a:solidFill>
                      <a:srgbClr val="FF0000"/>
                    </a:solidFill>
                    <a:prstDash val="solid"/>
                  </a:ln>
                  <a:solidFill>
                    <a:srgbClr val="FFFFFF"/>
                  </a:solidFill>
                  <a:effectLst>
                    <a:glow rad="228600">
                      <a:schemeClr val="accent5">
                        <a:satMod val="175000"/>
                        <a:alpha val="40000"/>
                      </a:schemeClr>
                    </a:glow>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Vui tươi– Chăm ngoan– Học tốt</a:t>
              </a:r>
            </a:p>
          </p:txBody>
        </p:sp>
        <p:pic>
          <p:nvPicPr>
            <p:cNvPr id="15" name="Picture 14"/>
            <p:cNvPicPr>
              <a:picLocks noChangeAspect="1"/>
            </p:cNvPicPr>
            <p:nvPr/>
          </p:nvPicPr>
          <p:blipFill>
            <a:blip r:embed="rId6">
              <a:extLst>
                <a:ext uri="{BEBA8EAE-BF5A-486C-A8C5-ECC9F3942E4B}">
                  <a14:imgProps xmlns:a14="http://schemas.microsoft.com/office/drawing/2010/main">
                    <a14:imgLayer r:embed="rId7">
                      <a14:imgEffect>
                        <a14:backgroundRemoval t="6206" b="89894" l="4965" r="96277"/>
                      </a14:imgEffect>
                    </a14:imgLayer>
                  </a14:imgProps>
                </a:ext>
                <a:ext uri="{28A0092B-C50C-407E-A947-70E740481C1C}">
                  <a14:useLocalDpi xmlns:a14="http://schemas.microsoft.com/office/drawing/2010/main" val="0"/>
                </a:ext>
              </a:extLst>
            </a:blip>
            <a:stretch>
              <a:fillRect/>
            </a:stretch>
          </p:blipFill>
          <p:spPr>
            <a:xfrm>
              <a:off x="4060558" y="2814868"/>
              <a:ext cx="3922285" cy="3367820"/>
            </a:xfrm>
            <a:prstGeom prst="rect">
              <a:avLst/>
            </a:prstGeom>
          </p:spPr>
        </p:pic>
      </p:gr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94016" y="5263088"/>
            <a:ext cx="1295400" cy="1295400"/>
          </a:xfrm>
          <a:prstGeom prst="rect">
            <a:avLst/>
          </a:prstGeom>
        </p:spPr>
      </p:pic>
      <p:grpSp>
        <p:nvGrpSpPr>
          <p:cNvPr id="17" name="Group 16"/>
          <p:cNvGrpSpPr/>
          <p:nvPr/>
        </p:nvGrpSpPr>
        <p:grpSpPr>
          <a:xfrm>
            <a:off x="7151193" y="4416100"/>
            <a:ext cx="4238223" cy="1045228"/>
            <a:chOff x="7611503" y="4605035"/>
            <a:chExt cx="4238223" cy="1045228"/>
          </a:xfrm>
        </p:grpSpPr>
        <p:sp>
          <p:nvSpPr>
            <p:cNvPr id="18" name="TextBox 17"/>
            <p:cNvSpPr txBox="1"/>
            <p:nvPr/>
          </p:nvSpPr>
          <p:spPr>
            <a:xfrm rot="19918025">
              <a:off x="7944041" y="4605035"/>
              <a:ext cx="3905685" cy="1015663"/>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2000">
                  <a:solidFill>
                    <a:srgbClr val="002060"/>
                  </a:solidFill>
                  <a:latin typeface="Tahoma" panose="020B0604030504040204" pitchFamily="34" charset="0"/>
                  <a:ea typeface="Tahoma" panose="020B0604030504040204" pitchFamily="34" charset="0"/>
                  <a:cs typeface="Tahoma" panose="020B0604030504040204" pitchFamily="34" charset="0"/>
                </a:rPr>
                <a:t>Đặt giáo án full: </a:t>
              </a:r>
            </a:p>
            <a:p>
              <a:pPr algn="ctr"/>
              <a:r>
                <a:rPr lang="en-US" sz="2000">
                  <a:solidFill>
                    <a:srgbClr val="002060"/>
                  </a:solidFill>
                  <a:latin typeface="Tahoma" panose="020B0604030504040204" pitchFamily="34" charset="0"/>
                  <a:ea typeface="Tahoma" panose="020B0604030504040204" pitchFamily="34" charset="0"/>
                  <a:cs typeface="Tahoma" panose="020B0604030504040204" pitchFamily="34" charset="0"/>
                </a:rPr>
                <a:t>zalo: 0986.219985</a:t>
              </a:r>
            </a:p>
            <a:p>
              <a:pPr algn="ctr"/>
              <a:r>
                <a:rPr lang="en-US" sz="2000">
                  <a:solidFill>
                    <a:srgbClr val="002060"/>
                  </a:solidFill>
                  <a:latin typeface="Tahoma" panose="020B0604030504040204" pitchFamily="34" charset="0"/>
                  <a:ea typeface="Tahoma" panose="020B0604030504040204" pitchFamily="34" charset="0"/>
                  <a:cs typeface="Tahoma" panose="020B0604030504040204" pitchFamily="34" charset="0"/>
                </a:rPr>
                <a:t>Email: duythe1985@gmail.com</a:t>
              </a:r>
            </a:p>
          </p:txBody>
        </p:sp>
        <p:pic>
          <p:nvPicPr>
            <p:cNvPr id="19" name="Picture 18"/>
            <p:cNvPicPr>
              <a:picLocks noChangeAspect="1"/>
            </p:cNvPicPr>
            <p:nvPr/>
          </p:nvPicPr>
          <p:blipFill>
            <a:blip r:embed="rId9">
              <a:extLst>
                <a:ext uri="{BEBA8EAE-BF5A-486C-A8C5-ECC9F3942E4B}">
                  <a14:imgProps xmlns:a14="http://schemas.microsoft.com/office/drawing/2010/main">
                    <a14:imgLayer r:embed="rId10">
                      <a14:imgEffect>
                        <a14:backgroundRemoval t="8784" b="99324" l="0" r="100000"/>
                      </a14:imgEffect>
                      <a14:imgEffect>
                        <a14:sharpenSoften amount="500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044539">
              <a:off x="7611503" y="4983326"/>
              <a:ext cx="1176152" cy="666937"/>
            </a:xfrm>
            <a:prstGeom prst="rect">
              <a:avLst/>
            </a:prstGeom>
          </p:spPr>
        </p:pic>
      </p:grpSp>
      <p:pic>
        <p:nvPicPr>
          <p:cNvPr id="20" name="Picture 19"/>
          <p:cNvPicPr>
            <a:picLocks noChangeAspect="1"/>
          </p:cNvPicPr>
          <p:nvPr/>
        </p:nvPicPr>
        <p:blipFill>
          <a:blip r:embed="rId11">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21120657">
            <a:off x="-1120366" y="1855510"/>
            <a:ext cx="5050205" cy="5050205"/>
          </a:xfrm>
          <a:prstGeom prst="rect">
            <a:avLst/>
          </a:prstGeom>
        </p:spPr>
      </p:pic>
      <p:pic>
        <p:nvPicPr>
          <p:cNvPr id="21" name="Picture 2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31101" y="5330035"/>
            <a:ext cx="1066800" cy="1000125"/>
          </a:xfrm>
          <a:prstGeom prst="rect">
            <a:avLst/>
          </a:prstGeom>
        </p:spPr>
      </p:pic>
    </p:spTree>
    <p:extLst>
      <p:ext uri="{BB962C8B-B14F-4D97-AF65-F5344CB8AC3E}">
        <p14:creationId xmlns:p14="http://schemas.microsoft.com/office/powerpoint/2010/main" val="2429141703"/>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nhac ket thuc bai hoc.wav"/>
          </p:stSnd>
        </p:sndAc>
      </p:transition>
    </mc:Choice>
    <mc:Fallback xmlns="">
      <p:transition spd="slow">
        <p:sndAc>
          <p:stSnd>
            <p:snd r:embed="rId13" name="nhac ket thuc bai hoc.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4000" fill="hold" nodeType="withEffect">
                                  <p:stCondLst>
                                    <p:cond delay="0"/>
                                  </p:stCondLst>
                                  <p:childTnLst>
                                    <p:animEffect transition="out" filter="fade">
                                      <p:cBhvr>
                                        <p:cTn id="6" dur="1000" tmFilter="0, 0; .2, .5; .8, .5; 1, 0"/>
                                        <p:tgtEl>
                                          <p:spTgt spid="12"/>
                                        </p:tgtEl>
                                      </p:cBhvr>
                                    </p:animEffect>
                                    <p:animScale>
                                      <p:cBhvr>
                                        <p:cTn id="7" dur="500" autoRev="1" fill="hold"/>
                                        <p:tgtEl>
                                          <p:spTgt spid="12"/>
                                        </p:tgtEl>
                                      </p:cBhvr>
                                      <p:by x="105000" y="105000"/>
                                    </p:animScale>
                                  </p:childTnLst>
                                </p:cTn>
                              </p:par>
                              <p:par>
                                <p:cTn id="8" presetID="32" presetClass="emph" presetSubtype="0" repeatCount="4000" fill="hold" nodeType="withEffect">
                                  <p:stCondLst>
                                    <p:cond delay="0"/>
                                  </p:stCondLst>
                                  <p:childTnLst>
                                    <p:animRot by="120000">
                                      <p:cBhvr>
                                        <p:cTn id="9" dur="100" fill="hold">
                                          <p:stCondLst>
                                            <p:cond delay="0"/>
                                          </p:stCondLst>
                                        </p:cTn>
                                        <p:tgtEl>
                                          <p:spTgt spid="20"/>
                                        </p:tgtEl>
                                        <p:attrNameLst>
                                          <p:attrName>r</p:attrName>
                                        </p:attrNameLst>
                                      </p:cBhvr>
                                    </p:animRot>
                                    <p:animRot by="-240000">
                                      <p:cBhvr>
                                        <p:cTn id="10" dur="200" fill="hold">
                                          <p:stCondLst>
                                            <p:cond delay="200"/>
                                          </p:stCondLst>
                                        </p:cTn>
                                        <p:tgtEl>
                                          <p:spTgt spid="20"/>
                                        </p:tgtEl>
                                        <p:attrNameLst>
                                          <p:attrName>r</p:attrName>
                                        </p:attrNameLst>
                                      </p:cBhvr>
                                    </p:animRot>
                                    <p:animRot by="240000">
                                      <p:cBhvr>
                                        <p:cTn id="11" dur="200" fill="hold">
                                          <p:stCondLst>
                                            <p:cond delay="400"/>
                                          </p:stCondLst>
                                        </p:cTn>
                                        <p:tgtEl>
                                          <p:spTgt spid="20"/>
                                        </p:tgtEl>
                                        <p:attrNameLst>
                                          <p:attrName>r</p:attrName>
                                        </p:attrNameLst>
                                      </p:cBhvr>
                                    </p:animRot>
                                    <p:animRot by="-240000">
                                      <p:cBhvr>
                                        <p:cTn id="12" dur="200" fill="hold">
                                          <p:stCondLst>
                                            <p:cond delay="600"/>
                                          </p:stCondLst>
                                        </p:cTn>
                                        <p:tgtEl>
                                          <p:spTgt spid="20"/>
                                        </p:tgtEl>
                                        <p:attrNameLst>
                                          <p:attrName>r</p:attrName>
                                        </p:attrNameLst>
                                      </p:cBhvr>
                                    </p:animRot>
                                    <p:animRot by="120000">
                                      <p:cBhvr>
                                        <p:cTn id="13" dur="200" fill="hold">
                                          <p:stCondLst>
                                            <p:cond delay="800"/>
                                          </p:stCondLst>
                                        </p:cTn>
                                        <p:tgtEl>
                                          <p:spTgt spid="20"/>
                                        </p:tgtEl>
                                        <p:attrNameLst>
                                          <p:attrName>r</p:attrName>
                                        </p:attrNameLst>
                                      </p:cBhvr>
                                    </p:animRot>
                                  </p:childTnLst>
                                </p:cTn>
                              </p:par>
                              <p:par>
                                <p:cTn id="14" presetID="32" presetClass="emph" presetSubtype="0" repeatCount="indefinite" fill="hold" nodeType="withEffect">
                                  <p:stCondLst>
                                    <p:cond delay="0"/>
                                  </p:stCondLst>
                                  <p:childTnLst>
                                    <p:animRot by="120000">
                                      <p:cBhvr>
                                        <p:cTn id="15" dur="300" fill="hold">
                                          <p:stCondLst>
                                            <p:cond delay="0"/>
                                          </p:stCondLst>
                                        </p:cTn>
                                        <p:tgtEl>
                                          <p:spTgt spid="17"/>
                                        </p:tgtEl>
                                        <p:attrNameLst>
                                          <p:attrName>r</p:attrName>
                                        </p:attrNameLst>
                                      </p:cBhvr>
                                    </p:animRot>
                                    <p:animRot by="-240000">
                                      <p:cBhvr>
                                        <p:cTn id="16" dur="600" fill="hold">
                                          <p:stCondLst>
                                            <p:cond delay="600"/>
                                          </p:stCondLst>
                                        </p:cTn>
                                        <p:tgtEl>
                                          <p:spTgt spid="17"/>
                                        </p:tgtEl>
                                        <p:attrNameLst>
                                          <p:attrName>r</p:attrName>
                                        </p:attrNameLst>
                                      </p:cBhvr>
                                    </p:animRot>
                                    <p:animRot by="240000">
                                      <p:cBhvr>
                                        <p:cTn id="17" dur="600" fill="hold">
                                          <p:stCondLst>
                                            <p:cond delay="1200"/>
                                          </p:stCondLst>
                                        </p:cTn>
                                        <p:tgtEl>
                                          <p:spTgt spid="17"/>
                                        </p:tgtEl>
                                        <p:attrNameLst>
                                          <p:attrName>r</p:attrName>
                                        </p:attrNameLst>
                                      </p:cBhvr>
                                    </p:animRot>
                                    <p:animRot by="-240000">
                                      <p:cBhvr>
                                        <p:cTn id="18" dur="600" fill="hold">
                                          <p:stCondLst>
                                            <p:cond delay="1800"/>
                                          </p:stCondLst>
                                        </p:cTn>
                                        <p:tgtEl>
                                          <p:spTgt spid="17"/>
                                        </p:tgtEl>
                                        <p:attrNameLst>
                                          <p:attrName>r</p:attrName>
                                        </p:attrNameLst>
                                      </p:cBhvr>
                                    </p:animRot>
                                    <p:animRot by="120000">
                                      <p:cBhvr>
                                        <p:cTn id="19" dur="600" fill="hold">
                                          <p:stCondLst>
                                            <p:cond delay="24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381729" y="244764"/>
            <a:ext cx="10589380" cy="1107996"/>
            <a:chOff x="428552" y="154411"/>
            <a:chExt cx="11444909" cy="1107996"/>
          </a:xfrm>
        </p:grpSpPr>
        <p:sp>
          <p:nvSpPr>
            <p:cNvPr id="5" name="TextBox 4"/>
            <p:cNvSpPr txBox="1"/>
            <p:nvPr/>
          </p:nvSpPr>
          <p:spPr>
            <a:xfrm>
              <a:off x="428552" y="154411"/>
              <a:ext cx="11444909" cy="1107996"/>
            </a:xfrm>
            <a:prstGeom prst="rect">
              <a:avLst/>
            </a:prstGeom>
            <a:noFill/>
          </p:spPr>
          <p:txBody>
            <a:bodyPr wrap="square" rtlCol="0">
              <a:spAutoFit/>
            </a:bodyPr>
            <a:lstStyle/>
            <a:p>
              <a:r>
                <a:rPr lang="en-US" sz="6600">
                  <a:solidFill>
                    <a:srgbClr val="0070C0"/>
                  </a:solidFill>
                  <a:latin typeface="MusiQwik" panose="02000000000000000000" pitchFamily="2" charset="0"/>
                </a:rPr>
                <a:t>&amp;=======================================!</a:t>
              </a:r>
            </a:p>
          </p:txBody>
        </p:sp>
        <p:sp>
          <p:nvSpPr>
            <p:cNvPr id="6" name="TextBox 5"/>
            <p:cNvSpPr txBox="1"/>
            <p:nvPr/>
          </p:nvSpPr>
          <p:spPr>
            <a:xfrm>
              <a:off x="1109584" y="270641"/>
              <a:ext cx="8455914" cy="523220"/>
            </a:xfrm>
            <a:prstGeom prst="rect">
              <a:avLst/>
            </a:prstGeom>
            <a:noFill/>
          </p:spPr>
          <p:txBody>
            <a:bodyPr wrap="square" rtlCol="0">
              <a:spAutoFit/>
            </a:bodyPr>
            <a:lstStyle/>
            <a:p>
              <a:pPr algn="ctr"/>
              <a:r>
                <a:rPr lang="en-US" sz="2800" b="1">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Thường thức âm nhạc: Âm thanh kì diệu</a:t>
              </a:r>
            </a:p>
          </p:txBody>
        </p:sp>
      </p:grpSp>
      <p:pic>
        <p:nvPicPr>
          <p:cNvPr id="7" name="Picture 6"/>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748095" y="1177340"/>
            <a:ext cx="1326523" cy="1749010"/>
          </a:xfrm>
          <a:prstGeom prst="rect">
            <a:avLst/>
          </a:prstGeom>
        </p:spPr>
      </p:pic>
      <p:grpSp>
        <p:nvGrpSpPr>
          <p:cNvPr id="8" name="Group 7"/>
          <p:cNvGrpSpPr/>
          <p:nvPr/>
        </p:nvGrpSpPr>
        <p:grpSpPr>
          <a:xfrm>
            <a:off x="47328" y="37812"/>
            <a:ext cx="2334401" cy="4867428"/>
            <a:chOff x="0" y="37812"/>
            <a:chExt cx="2334401" cy="4867428"/>
          </a:xfrm>
        </p:grpSpPr>
        <p:grpSp>
          <p:nvGrpSpPr>
            <p:cNvPr id="9" name="Group 8"/>
            <p:cNvGrpSpPr/>
            <p:nvPr/>
          </p:nvGrpSpPr>
          <p:grpSpPr>
            <a:xfrm>
              <a:off x="0" y="2348880"/>
              <a:ext cx="2034242" cy="2556360"/>
              <a:chOff x="345440" y="1772816"/>
              <a:chExt cx="2034242" cy="2556360"/>
            </a:xfrm>
          </p:grpSpPr>
          <p:grpSp>
            <p:nvGrpSpPr>
              <p:cNvPr id="11" name="Group 10"/>
              <p:cNvGrpSpPr/>
              <p:nvPr/>
            </p:nvGrpSpPr>
            <p:grpSpPr>
              <a:xfrm>
                <a:off x="345440" y="1772816"/>
                <a:ext cx="2034242" cy="2556360"/>
                <a:chOff x="367048" y="1613838"/>
                <a:chExt cx="2034242" cy="2556360"/>
              </a:xfrm>
            </p:grpSpPr>
            <p:sp>
              <p:nvSpPr>
                <p:cNvPr id="13" name="Oval 12"/>
                <p:cNvSpPr/>
                <p:nvPr/>
              </p:nvSpPr>
              <p:spPr>
                <a:xfrm>
                  <a:off x="367048" y="2280492"/>
                  <a:ext cx="2034242" cy="1889706"/>
                </a:xfrm>
                <a:prstGeom prst="ellipse">
                  <a:avLst/>
                </a:prstGeom>
                <a:solidFill>
                  <a:srgbClr val="FFFF00"/>
                </a:solidFill>
                <a:ln>
                  <a:solidFill>
                    <a:srgbClr val="00B050"/>
                  </a:solidFill>
                </a:ln>
                <a:effectLst>
                  <a:glow rad="228600">
                    <a:schemeClr val="accent6">
                      <a:satMod val="175000"/>
                      <a:alpha val="40000"/>
                    </a:schemeClr>
                  </a:glo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14" name="Freeform 13"/>
                <p:cNvSpPr/>
                <p:nvPr/>
              </p:nvSpPr>
              <p:spPr>
                <a:xfrm>
                  <a:off x="1370956" y="1613838"/>
                  <a:ext cx="45719" cy="768752"/>
                </a:xfrm>
                <a:custGeom>
                  <a:avLst/>
                  <a:gdLst>
                    <a:gd name="connsiteX0" fmla="*/ 1238 w 14116"/>
                    <a:gd name="connsiteY0" fmla="*/ 0 h 1294998"/>
                    <a:gd name="connsiteX1" fmla="*/ 1238 w 14116"/>
                    <a:gd name="connsiteY1" fmla="*/ 1133341 h 1294998"/>
                    <a:gd name="connsiteX2" fmla="*/ 14116 w 14116"/>
                    <a:gd name="connsiteY2" fmla="*/ 1262129 h 1294998"/>
                  </a:gdLst>
                  <a:ahLst/>
                  <a:cxnLst>
                    <a:cxn ang="0">
                      <a:pos x="connsiteX0" y="connsiteY0"/>
                    </a:cxn>
                    <a:cxn ang="0">
                      <a:pos x="connsiteX1" y="connsiteY1"/>
                    </a:cxn>
                    <a:cxn ang="0">
                      <a:pos x="connsiteX2" y="connsiteY2"/>
                    </a:cxn>
                  </a:cxnLst>
                  <a:rect l="l" t="t" r="r" b="b"/>
                  <a:pathLst>
                    <a:path w="14116" h="1294998">
                      <a:moveTo>
                        <a:pt x="1238" y="0"/>
                      </a:moveTo>
                      <a:cubicBezTo>
                        <a:pt x="165" y="461493"/>
                        <a:pt x="-908" y="922986"/>
                        <a:pt x="1238" y="1133341"/>
                      </a:cubicBezTo>
                      <a:cubicBezTo>
                        <a:pt x="3384" y="1343696"/>
                        <a:pt x="8750" y="1302912"/>
                        <a:pt x="14116" y="1262129"/>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568036" y="2699786"/>
                <a:ext cx="1654062" cy="1200329"/>
              </a:xfrm>
              <a:prstGeom prst="rect">
                <a:avLst/>
              </a:prstGeom>
            </p:spPr>
            <p:txBody>
              <a:bodyPr wrap="square">
                <a:spAutoFit/>
              </a:bodyPr>
              <a:lstStyle/>
              <a:p>
                <a:pPr algn="ctr"/>
                <a:r>
                  <a:rPr lang="en-US" sz="2400" b="1">
                    <a:solidFill>
                      <a:srgbClr val="7030A0"/>
                    </a:solidFill>
                    <a:latin typeface="Tahoma" panose="020B0604030504040204" pitchFamily="34" charset="0"/>
                    <a:ea typeface="Tahoma" panose="020B0604030504040204" pitchFamily="34" charset="0"/>
                    <a:cs typeface="Tahoma" panose="020B0604030504040204" pitchFamily="34" charset="0"/>
                  </a:rPr>
                  <a:t>a. </a:t>
                </a:r>
              </a:p>
              <a:p>
                <a:pPr algn="ctr"/>
                <a:r>
                  <a:rPr lang="en-US" sz="2400" b="1">
                    <a:solidFill>
                      <a:srgbClr val="7030A0"/>
                    </a:solidFill>
                    <a:latin typeface="Tahoma" panose="020B0604030504040204" pitchFamily="34" charset="0"/>
                    <a:ea typeface="Tahoma" panose="020B0604030504040204" pitchFamily="34" charset="0"/>
                    <a:cs typeface="Tahoma" panose="020B0604030504040204" pitchFamily="34" charset="0"/>
                  </a:rPr>
                  <a:t>Khởi động</a:t>
                </a:r>
              </a:p>
            </p:txBody>
          </p:sp>
        </p:grpSp>
        <p:pic>
          <p:nvPicPr>
            <p:cNvPr id="10" name="Picture 9"/>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690" y="37812"/>
              <a:ext cx="2261711" cy="2629896"/>
            </a:xfrm>
            <a:prstGeom prst="rect">
              <a:avLst/>
            </a:prstGeom>
          </p:spPr>
        </p:pic>
      </p:grpSp>
      <p:pic>
        <p:nvPicPr>
          <p:cNvPr id="21" name="VO TAY TH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645900" y="3015534"/>
            <a:ext cx="595093" cy="609600"/>
          </a:xfrm>
          <a:prstGeom prst="rect">
            <a:avLst/>
          </a:prstGeom>
        </p:spPr>
      </p:pic>
      <p:sp>
        <p:nvSpPr>
          <p:cNvPr id="22" name="5-Point Star 21"/>
          <p:cNvSpPr/>
          <p:nvPr/>
        </p:nvSpPr>
        <p:spPr>
          <a:xfrm>
            <a:off x="2740325" y="2471292"/>
            <a:ext cx="1373755" cy="1292679"/>
          </a:xfrm>
          <a:prstGeom prst="star5">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ahoma" panose="020B0604030504040204" pitchFamily="34" charset="0"/>
                <a:ea typeface="Tahoma" panose="020B0604030504040204" pitchFamily="34" charset="0"/>
                <a:cs typeface="Tahoma" panose="020B0604030504040204" pitchFamily="34" charset="0"/>
              </a:rPr>
              <a:t>1</a:t>
            </a:r>
          </a:p>
        </p:txBody>
      </p:sp>
      <p:sp>
        <p:nvSpPr>
          <p:cNvPr id="23" name="5-Point Star 22"/>
          <p:cNvSpPr/>
          <p:nvPr/>
        </p:nvSpPr>
        <p:spPr>
          <a:xfrm>
            <a:off x="2740325" y="3745078"/>
            <a:ext cx="1373755" cy="1292679"/>
          </a:xfrm>
          <a:prstGeom prst="star5">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ahoma" panose="020B0604030504040204" pitchFamily="34" charset="0"/>
                <a:ea typeface="Tahoma" panose="020B0604030504040204" pitchFamily="34" charset="0"/>
                <a:cs typeface="Tahoma" panose="020B0604030504040204" pitchFamily="34" charset="0"/>
              </a:rPr>
              <a:t>2</a:t>
            </a:r>
          </a:p>
        </p:txBody>
      </p:sp>
      <p:sp>
        <p:nvSpPr>
          <p:cNvPr id="24" name="5-Point Star 23"/>
          <p:cNvSpPr/>
          <p:nvPr/>
        </p:nvSpPr>
        <p:spPr>
          <a:xfrm>
            <a:off x="2740325" y="5123218"/>
            <a:ext cx="1373755" cy="1292679"/>
          </a:xfrm>
          <a:prstGeom prst="star5">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ahoma" panose="020B0604030504040204" pitchFamily="34" charset="0"/>
                <a:ea typeface="Tahoma" panose="020B0604030504040204" pitchFamily="34" charset="0"/>
                <a:cs typeface="Tahoma" panose="020B0604030504040204" pitchFamily="34" charset="0"/>
              </a:rPr>
              <a:t>3</a:t>
            </a:r>
          </a:p>
        </p:txBody>
      </p:sp>
      <p:grpSp>
        <p:nvGrpSpPr>
          <p:cNvPr id="31" name="Group 30"/>
          <p:cNvGrpSpPr/>
          <p:nvPr/>
        </p:nvGrpSpPr>
        <p:grpSpPr>
          <a:xfrm>
            <a:off x="7170057" y="1214977"/>
            <a:ext cx="3328327" cy="1133904"/>
            <a:chOff x="6633029" y="1187777"/>
            <a:chExt cx="3574095" cy="1283517"/>
          </a:xfrm>
        </p:grpSpPr>
        <p:sp>
          <p:nvSpPr>
            <p:cNvPr id="29" name="Rectangular Callout 28"/>
            <p:cNvSpPr/>
            <p:nvPr/>
          </p:nvSpPr>
          <p:spPr>
            <a:xfrm rot="5400000" flipV="1">
              <a:off x="7778318" y="42488"/>
              <a:ext cx="1283517" cy="3574095"/>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6837551" y="1251625"/>
              <a:ext cx="3165052" cy="1149675"/>
            </a:xfrm>
            <a:prstGeom prst="rect">
              <a:avLst/>
            </a:prstGeom>
          </p:spPr>
          <p:txBody>
            <a:bodyPr wrap="square">
              <a:spAutoFit/>
            </a:bodyPr>
            <a:lstStyle/>
            <a:p>
              <a:pPr algn="ctr"/>
              <a:r>
                <a:rPr lang="en-US" sz="2000">
                  <a:solidFill>
                    <a:schemeClr val="bg1"/>
                  </a:solidFill>
                  <a:latin typeface="Tahoma" panose="020B0604030504040204" pitchFamily="34" charset="0"/>
                  <a:ea typeface="Tahoma" panose="020B0604030504040204" pitchFamily="34" charset="0"/>
                  <a:cs typeface="Tahoma" panose="020B0604030504040204" pitchFamily="34" charset="0"/>
                </a:rPr>
                <a:t>Đây là âm thanh gì, nó phát ra từ đâu. Hãy mô tả âm thanh đó?</a:t>
              </a:r>
            </a:p>
          </p:txBody>
        </p:sp>
      </p:grpSp>
      <p:pic>
        <p:nvPicPr>
          <p:cNvPr id="33" name="am thanh da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610953" y="4324080"/>
            <a:ext cx="609600" cy="609600"/>
          </a:xfrm>
          <a:prstGeom prst="rect">
            <a:avLst/>
          </a:prstGeom>
        </p:spPr>
      </p:pic>
      <p:pic>
        <p:nvPicPr>
          <p:cNvPr id="34" name="Picture 3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94147" y="2448569"/>
            <a:ext cx="1427445" cy="1427445"/>
          </a:xfrm>
          <a:prstGeom prst="rect">
            <a:avLst/>
          </a:prstGeom>
        </p:spPr>
      </p:pic>
      <p:pic>
        <p:nvPicPr>
          <p:cNvPr id="35" name="Picture 34"/>
          <p:cNvPicPr>
            <a:picLocks noChangeAspect="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26498" y="3495932"/>
            <a:ext cx="1790970" cy="1790970"/>
          </a:xfrm>
          <a:prstGeom prst="rect">
            <a:avLst/>
          </a:prstGeom>
        </p:spPr>
      </p:pic>
      <p:pic>
        <p:nvPicPr>
          <p:cNvPr id="2" name="am thanh vo giay">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4645900" y="5632626"/>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50827" y="4929363"/>
            <a:ext cx="2619375" cy="1743075"/>
          </a:xfrm>
          <a:prstGeom prst="rect">
            <a:avLst/>
          </a:prstGeom>
        </p:spPr>
      </p:pic>
    </p:spTree>
    <p:extLst>
      <p:ext uri="{BB962C8B-B14F-4D97-AF65-F5344CB8AC3E}">
        <p14:creationId xmlns:p14="http://schemas.microsoft.com/office/powerpoint/2010/main" val="3520371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randombar(horizontal)">
                                      <p:cBhvr>
                                        <p:cTn id="14" dur="500"/>
                                        <p:tgtEl>
                                          <p:spTgt spid="35"/>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80">
                                          <p:stCondLst>
                                            <p:cond delay="0"/>
                                          </p:stCondLst>
                                        </p:cTn>
                                        <p:tgtEl>
                                          <p:spTgt spid="17"/>
                                        </p:tgtEl>
                                      </p:cBhvr>
                                    </p:animEffect>
                                    <p:anim calcmode="lin" valueType="num">
                                      <p:cBhvr>
                                        <p:cTn id="2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5" dur="26">
                                          <p:stCondLst>
                                            <p:cond delay="650"/>
                                          </p:stCondLst>
                                        </p:cTn>
                                        <p:tgtEl>
                                          <p:spTgt spid="17"/>
                                        </p:tgtEl>
                                      </p:cBhvr>
                                      <p:to x="100000" y="60000"/>
                                    </p:animScale>
                                    <p:animScale>
                                      <p:cBhvr>
                                        <p:cTn id="26" dur="166" decel="50000">
                                          <p:stCondLst>
                                            <p:cond delay="676"/>
                                          </p:stCondLst>
                                        </p:cTn>
                                        <p:tgtEl>
                                          <p:spTgt spid="17"/>
                                        </p:tgtEl>
                                      </p:cBhvr>
                                      <p:to x="100000" y="100000"/>
                                    </p:animScale>
                                    <p:animScale>
                                      <p:cBhvr>
                                        <p:cTn id="27" dur="26">
                                          <p:stCondLst>
                                            <p:cond delay="1312"/>
                                          </p:stCondLst>
                                        </p:cTn>
                                        <p:tgtEl>
                                          <p:spTgt spid="17"/>
                                        </p:tgtEl>
                                      </p:cBhvr>
                                      <p:to x="100000" y="80000"/>
                                    </p:animScale>
                                    <p:animScale>
                                      <p:cBhvr>
                                        <p:cTn id="28" dur="166" decel="50000">
                                          <p:stCondLst>
                                            <p:cond delay="1338"/>
                                          </p:stCondLst>
                                        </p:cTn>
                                        <p:tgtEl>
                                          <p:spTgt spid="17"/>
                                        </p:tgtEl>
                                      </p:cBhvr>
                                      <p:to x="100000" y="100000"/>
                                    </p:animScale>
                                    <p:animScale>
                                      <p:cBhvr>
                                        <p:cTn id="29" dur="26">
                                          <p:stCondLst>
                                            <p:cond delay="1642"/>
                                          </p:stCondLst>
                                        </p:cTn>
                                        <p:tgtEl>
                                          <p:spTgt spid="17"/>
                                        </p:tgtEl>
                                      </p:cBhvr>
                                      <p:to x="100000" y="90000"/>
                                    </p:animScale>
                                    <p:animScale>
                                      <p:cBhvr>
                                        <p:cTn id="30" dur="166" decel="50000">
                                          <p:stCondLst>
                                            <p:cond delay="1668"/>
                                          </p:stCondLst>
                                        </p:cTn>
                                        <p:tgtEl>
                                          <p:spTgt spid="17"/>
                                        </p:tgtEl>
                                      </p:cBhvr>
                                      <p:to x="100000" y="100000"/>
                                    </p:animScale>
                                    <p:animScale>
                                      <p:cBhvr>
                                        <p:cTn id="31" dur="26">
                                          <p:stCondLst>
                                            <p:cond delay="1808"/>
                                          </p:stCondLst>
                                        </p:cTn>
                                        <p:tgtEl>
                                          <p:spTgt spid="17"/>
                                        </p:tgtEl>
                                      </p:cBhvr>
                                      <p:to x="100000" y="95000"/>
                                    </p:animScale>
                                    <p:animScale>
                                      <p:cBhvr>
                                        <p:cTn id="32"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21"/>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clickEffect">
                                  <p:stCondLst>
                                    <p:cond delay="0"/>
                                  </p:stCondLst>
                                  <p:childTnLst>
                                    <p:cmd type="call" cmd="playFrom(0.0)">
                                      <p:cBhvr>
                                        <p:cTn id="37" dur="8044" fill="hold"/>
                                        <p:tgtEl>
                                          <p:spTgt spid="21"/>
                                        </p:tgtEl>
                                      </p:cBhvr>
                                    </p:cmd>
                                  </p:childTnLst>
                                </p:cTn>
                              </p:par>
                            </p:childTnLst>
                          </p:cTn>
                        </p:par>
                      </p:childTnLst>
                    </p:cTn>
                  </p:par>
                </p:childTnLst>
              </p:cTn>
              <p:nextCondLst>
                <p:cond evt="onClick" delay="0">
                  <p:tgtEl>
                    <p:spTgt spid="21"/>
                  </p:tgtEl>
                </p:cond>
              </p:nextCondLst>
            </p:seq>
            <p:audio>
              <p:cMediaNode vol="80000">
                <p:cTn id="38" fill="hold" display="0">
                  <p:stCondLst>
                    <p:cond delay="indefinite"/>
                  </p:stCondLst>
                  <p:endCondLst>
                    <p:cond evt="onStopAudio" delay="0">
                      <p:tgtEl>
                        <p:sldTgt/>
                      </p:tgtEl>
                    </p:cond>
                  </p:endCondLst>
                </p:cTn>
                <p:tgtEl>
                  <p:spTgt spid="21"/>
                </p:tgtEl>
              </p:cMediaNode>
            </p:audio>
            <p:seq concurrent="1" nextAc="seek">
              <p:cTn id="39" restart="whenNotActive" fill="hold" evtFilter="cancelBubble" nodeType="interactiveSeq">
                <p:stCondLst>
                  <p:cond evt="onClick" delay="0">
                    <p:tgtEl>
                      <p:spTgt spid="33"/>
                    </p:tgtEl>
                  </p:cond>
                </p:stCondLst>
                <p:endSync evt="end" delay="0">
                  <p:rtn val="all"/>
                </p:endSync>
                <p:childTnLst>
                  <p:par>
                    <p:cTn id="40" fill="hold">
                      <p:stCondLst>
                        <p:cond delay="0"/>
                      </p:stCondLst>
                      <p:childTnLst>
                        <p:par>
                          <p:cTn id="41" fill="hold">
                            <p:stCondLst>
                              <p:cond delay="0"/>
                            </p:stCondLst>
                            <p:childTnLst>
                              <p:par>
                                <p:cTn id="42" presetID="1" presetClass="mediacall" presetSubtype="0" fill="hold" nodeType="clickEffect">
                                  <p:stCondLst>
                                    <p:cond delay="0"/>
                                  </p:stCondLst>
                                  <p:childTnLst>
                                    <p:cmd type="call" cmd="playFrom(0.0)">
                                      <p:cBhvr>
                                        <p:cTn id="43" dur="4825" fill="hold"/>
                                        <p:tgtEl>
                                          <p:spTgt spid="33"/>
                                        </p:tgtEl>
                                      </p:cBhvr>
                                    </p:cmd>
                                  </p:childTnLst>
                                </p:cTn>
                              </p:par>
                            </p:childTnLst>
                          </p:cTn>
                        </p:par>
                      </p:childTnLst>
                    </p:cTn>
                  </p:par>
                </p:childTnLst>
              </p:cTn>
              <p:nextCondLst>
                <p:cond evt="onClick" delay="0">
                  <p:tgtEl>
                    <p:spTgt spid="33"/>
                  </p:tgtEl>
                </p:cond>
              </p:nextCondLst>
            </p:seq>
            <p:audio>
              <p:cMediaNode vol="80000">
                <p:cTn id="44" fill="hold" display="0">
                  <p:stCondLst>
                    <p:cond delay="indefinite"/>
                  </p:stCondLst>
                  <p:endCondLst>
                    <p:cond evt="onStopAudio" delay="0">
                      <p:tgtEl>
                        <p:sldTgt/>
                      </p:tgtEl>
                    </p:cond>
                  </p:endCondLst>
                </p:cTn>
                <p:tgtEl>
                  <p:spTgt spid="33"/>
                </p:tgtEl>
              </p:cMediaNode>
            </p:audio>
            <p:seq concurrent="1" nextAc="seek">
              <p:cTn id="45" restart="whenNotActive" fill="hold" evtFilter="cancelBubble" nodeType="interactiveSeq">
                <p:stCondLst>
                  <p:cond evt="onClick" delay="0">
                    <p:tgtEl>
                      <p:spTgt spid="2"/>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clickEffect">
                                  <p:stCondLst>
                                    <p:cond delay="0"/>
                                  </p:stCondLst>
                                  <p:childTnLst>
                                    <p:cmd type="call" cmd="playFrom(0.0)">
                                      <p:cBhvr>
                                        <p:cTn id="49" dur="4001" fill="hold"/>
                                        <p:tgtEl>
                                          <p:spTgt spid="2"/>
                                        </p:tgtEl>
                                      </p:cBhvr>
                                    </p:cmd>
                                  </p:childTnLst>
                                </p:cTn>
                              </p:par>
                            </p:childTnLst>
                          </p:cTn>
                        </p:par>
                      </p:childTnLst>
                    </p:cTn>
                  </p:par>
                </p:childTnLst>
              </p:cTn>
              <p:nextCondLst>
                <p:cond evt="onClick" delay="0">
                  <p:tgtEl>
                    <p:spTgt spid="2"/>
                  </p:tgtEl>
                </p:cond>
              </p:nextCondLst>
            </p:seq>
            <p:audio>
              <p:cMediaNode vol="80000">
                <p:cTn id="50"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686" y="0"/>
            <a:ext cx="485775" cy="752475"/>
          </a:xfrm>
          <a:prstGeom prst="rect">
            <a:avLst/>
          </a:prstGeom>
        </p:spPr>
      </p:pic>
      <p:sp>
        <p:nvSpPr>
          <p:cNvPr id="5" name="Rectangle 4"/>
          <p:cNvSpPr/>
          <p:nvPr/>
        </p:nvSpPr>
        <p:spPr>
          <a:xfrm>
            <a:off x="1881010" y="2013107"/>
            <a:ext cx="3648934" cy="3046988"/>
          </a:xfrm>
          <a:prstGeom prst="rect">
            <a:avLst/>
          </a:prstGeom>
        </p:spPr>
        <p:txBody>
          <a:bodyPr wrap="square">
            <a:spAutoFit/>
          </a:bodyPr>
          <a:lstStyle/>
          <a:p>
            <a:pPr algn="just"/>
            <a:r>
              <a:rPr lang="en-US" sz="2400">
                <a:solidFill>
                  <a:srgbClr val="7030A0"/>
                </a:solidFill>
                <a:latin typeface="Tahoma" panose="020B0604030504040204" pitchFamily="34" charset="0"/>
                <a:ea typeface="Tahoma" panose="020B0604030504040204" pitchFamily="34" charset="0"/>
                <a:cs typeface="Tahoma" panose="020B0604030504040204" pitchFamily="34" charset="0"/>
              </a:rPr>
              <a:t>Mỗi loại âm thanh đều có màu sắc khác nhau. Có âm thanh nghe đanh, vang, có âm thanh nghe đục, trầm, trong…</a:t>
            </a:r>
          </a:p>
          <a:p>
            <a:pPr algn="just"/>
            <a:r>
              <a:rPr lang="en-US" sz="2400">
                <a:solidFill>
                  <a:srgbClr val="7030A0"/>
                </a:solidFill>
                <a:latin typeface="Tahoma" panose="020B0604030504040204" pitchFamily="34" charset="0"/>
                <a:ea typeface="Tahoma" panose="020B0604030504040204" pitchFamily="34" charset="0"/>
                <a:cs typeface="Tahoma" panose="020B0604030504040204" pitchFamily="34" charset="0"/>
              </a:rPr>
              <a:t>Tùy vào mỗi chất liệu sẽ tạo ra các âm thanh khác nhau.</a:t>
            </a:r>
          </a:p>
        </p:txBody>
      </p:sp>
      <p:sp>
        <p:nvSpPr>
          <p:cNvPr id="6" name="Rectangle 5"/>
          <p:cNvSpPr/>
          <p:nvPr/>
        </p:nvSpPr>
        <p:spPr>
          <a:xfrm>
            <a:off x="5950857" y="2230822"/>
            <a:ext cx="3410858" cy="1938992"/>
          </a:xfrm>
          <a:prstGeom prst="rect">
            <a:avLst/>
          </a:prstGeom>
        </p:spPr>
        <p:txBody>
          <a:bodyPr wrap="square">
            <a:spAutoFit/>
          </a:bodyPr>
          <a:lstStyle/>
          <a:p>
            <a:pPr algn="just"/>
            <a:r>
              <a:rPr lang="en-US" sz="2400">
                <a:solidFill>
                  <a:srgbClr val="7030A0"/>
                </a:solidFill>
                <a:latin typeface="Tahoma" panose="020B0604030504040204" pitchFamily="34" charset="0"/>
                <a:ea typeface="Tahoma" panose="020B0604030504040204" pitchFamily="34" charset="0"/>
                <a:cs typeface="Tahoma" panose="020B0604030504040204" pitchFamily="34" charset="0"/>
              </a:rPr>
              <a:t>Để cảm nhận rõ </a:t>
            </a:r>
          </a:p>
          <a:p>
            <a:pPr algn="just"/>
            <a:r>
              <a:rPr lang="en-US" sz="2400">
                <a:solidFill>
                  <a:srgbClr val="7030A0"/>
                </a:solidFill>
                <a:latin typeface="Tahoma" panose="020B0604030504040204" pitchFamily="34" charset="0"/>
                <a:ea typeface="Tahoma" panose="020B0604030504040204" pitchFamily="34" charset="0"/>
                <a:cs typeface="Tahoma" panose="020B0604030504040204" pitchFamily="34" charset="0"/>
              </a:rPr>
              <a:t>hơn về âm thanh </a:t>
            </a:r>
          </a:p>
          <a:p>
            <a:pPr algn="just"/>
            <a:r>
              <a:rPr lang="en-US" sz="2400">
                <a:solidFill>
                  <a:srgbClr val="7030A0"/>
                </a:solidFill>
                <a:latin typeface="Tahoma" panose="020B0604030504040204" pitchFamily="34" charset="0"/>
                <a:ea typeface="Tahoma" panose="020B0604030504040204" pitchFamily="34" charset="0"/>
                <a:cs typeface="Tahoma" panose="020B0604030504040204" pitchFamily="34" charset="0"/>
              </a:rPr>
              <a:t>mời các em cùng </a:t>
            </a:r>
          </a:p>
          <a:p>
            <a:pPr algn="just"/>
            <a:r>
              <a:rPr lang="en-US" sz="2400">
                <a:solidFill>
                  <a:srgbClr val="7030A0"/>
                </a:solidFill>
                <a:latin typeface="Tahoma" panose="020B0604030504040204" pitchFamily="34" charset="0"/>
                <a:ea typeface="Tahoma" panose="020B0604030504040204" pitchFamily="34" charset="0"/>
                <a:cs typeface="Tahoma" panose="020B0604030504040204" pitchFamily="34" charset="0"/>
              </a:rPr>
              <a:t>theo dõi câu chuyện </a:t>
            </a:r>
            <a:r>
              <a:rPr lang="en-US" sz="2400">
                <a:solidFill>
                  <a:srgbClr val="FF0000"/>
                </a:solidFill>
                <a:latin typeface="Tahoma" panose="020B0604030504040204" pitchFamily="34" charset="0"/>
                <a:ea typeface="Tahoma" panose="020B0604030504040204" pitchFamily="34" charset="0"/>
                <a:cs typeface="Tahoma" panose="020B0604030504040204" pitchFamily="34" charset="0"/>
              </a:rPr>
              <a:t>“Âm thanh kì diệu”</a:t>
            </a:r>
          </a:p>
        </p:txBody>
      </p:sp>
    </p:spTree>
    <p:extLst>
      <p:ext uri="{BB962C8B-B14F-4D97-AF65-F5344CB8AC3E}">
        <p14:creationId xmlns:p14="http://schemas.microsoft.com/office/powerpoint/2010/main" val="2916153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381729" y="166386"/>
            <a:ext cx="10589380" cy="1107996"/>
            <a:chOff x="428552" y="154411"/>
            <a:chExt cx="11444909" cy="1107996"/>
          </a:xfrm>
        </p:grpSpPr>
        <p:sp>
          <p:nvSpPr>
            <p:cNvPr id="5" name="TextBox 4"/>
            <p:cNvSpPr txBox="1"/>
            <p:nvPr/>
          </p:nvSpPr>
          <p:spPr>
            <a:xfrm>
              <a:off x="428552" y="154411"/>
              <a:ext cx="11444909" cy="1107996"/>
            </a:xfrm>
            <a:prstGeom prst="rect">
              <a:avLst/>
            </a:prstGeom>
            <a:noFill/>
          </p:spPr>
          <p:txBody>
            <a:bodyPr wrap="square" rtlCol="0">
              <a:spAutoFit/>
            </a:bodyPr>
            <a:lstStyle/>
            <a:p>
              <a:r>
                <a:rPr lang="en-US" sz="6600">
                  <a:solidFill>
                    <a:srgbClr val="0070C0"/>
                  </a:solidFill>
                  <a:latin typeface="MusiQwik" panose="02000000000000000000" pitchFamily="2" charset="0"/>
                </a:rPr>
                <a:t>&amp;=======================================!</a:t>
              </a:r>
            </a:p>
          </p:txBody>
        </p:sp>
        <p:sp>
          <p:nvSpPr>
            <p:cNvPr id="6" name="TextBox 5"/>
            <p:cNvSpPr txBox="1"/>
            <p:nvPr/>
          </p:nvSpPr>
          <p:spPr>
            <a:xfrm>
              <a:off x="1109584" y="270641"/>
              <a:ext cx="8455914" cy="523220"/>
            </a:xfrm>
            <a:prstGeom prst="rect">
              <a:avLst/>
            </a:prstGeom>
            <a:noFill/>
          </p:spPr>
          <p:txBody>
            <a:bodyPr wrap="square" rtlCol="0">
              <a:spAutoFit/>
            </a:bodyPr>
            <a:lstStyle/>
            <a:p>
              <a:pPr algn="ctr"/>
              <a:r>
                <a:rPr lang="en-US" sz="2800" b="1">
                  <a:ln w="6600">
                    <a:solidFill>
                      <a:srgbClr val="FF0000"/>
                    </a:solidFill>
                    <a:prstDash val="solid"/>
                  </a:ln>
                  <a:solidFill>
                    <a:srgbClr val="FFFFFF"/>
                  </a:solidFill>
                  <a:effectLst>
                    <a:glow rad="139700">
                      <a:schemeClr val="accent2">
                        <a:satMod val="175000"/>
                        <a:alpha val="40000"/>
                      </a:schemeClr>
                    </a:glow>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Thường thức âm nhạc: Âm thanh kì diệu</a:t>
              </a:r>
            </a:p>
          </p:txBody>
        </p:sp>
      </p:grpSp>
      <p:grpSp>
        <p:nvGrpSpPr>
          <p:cNvPr id="33" name="Group 32"/>
          <p:cNvGrpSpPr/>
          <p:nvPr/>
        </p:nvGrpSpPr>
        <p:grpSpPr>
          <a:xfrm>
            <a:off x="7007923" y="753584"/>
            <a:ext cx="5154271" cy="1749010"/>
            <a:chOff x="7007923" y="805836"/>
            <a:chExt cx="5154271" cy="1749010"/>
          </a:xfrm>
        </p:grpSpPr>
        <p:pic>
          <p:nvPicPr>
            <p:cNvPr id="7" name="Picture 6"/>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835671" y="805836"/>
              <a:ext cx="1326523" cy="1749010"/>
            </a:xfrm>
            <a:prstGeom prst="rect">
              <a:avLst/>
            </a:prstGeom>
          </p:spPr>
        </p:pic>
        <p:grpSp>
          <p:nvGrpSpPr>
            <p:cNvPr id="25" name="Group 24"/>
            <p:cNvGrpSpPr/>
            <p:nvPr/>
          </p:nvGrpSpPr>
          <p:grpSpPr>
            <a:xfrm>
              <a:off x="7007923" y="1018063"/>
              <a:ext cx="3578038" cy="862989"/>
              <a:chOff x="6364880" y="1187779"/>
              <a:chExt cx="3842245" cy="976856"/>
            </a:xfrm>
            <a:solidFill>
              <a:schemeClr val="bg1"/>
            </a:solidFill>
          </p:grpSpPr>
          <p:sp>
            <p:nvSpPr>
              <p:cNvPr id="26" name="Rectangular Callout 25"/>
              <p:cNvSpPr/>
              <p:nvPr/>
            </p:nvSpPr>
            <p:spPr>
              <a:xfrm rot="5400000" flipV="1">
                <a:off x="7797575" y="-244916"/>
                <a:ext cx="976856" cy="3842245"/>
              </a:xfrm>
              <a:prstGeom prst="wedgeRectCallou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6420990" y="1254696"/>
                <a:ext cx="3739984" cy="801288"/>
              </a:xfrm>
              <a:prstGeom prst="rect">
                <a:avLst/>
              </a:prstGeom>
              <a:grpFill/>
              <a:ln>
                <a:noFill/>
              </a:ln>
            </p:spPr>
            <p:txBody>
              <a:bodyPr wrap="square">
                <a:spAutoFit/>
              </a:bodyPr>
              <a:lstStyle/>
              <a:p>
                <a:pPr algn="ct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Cùng quan sát các bức tranh và tìm hiểu câu chuyện!</a:t>
                </a:r>
              </a:p>
            </p:txBody>
          </p:sp>
        </p:grpSp>
      </p:grpSp>
      <p:grpSp>
        <p:nvGrpSpPr>
          <p:cNvPr id="39" name="Group 38"/>
          <p:cNvGrpSpPr/>
          <p:nvPr/>
        </p:nvGrpSpPr>
        <p:grpSpPr>
          <a:xfrm>
            <a:off x="2622750" y="1939761"/>
            <a:ext cx="3650023" cy="2175943"/>
            <a:chOff x="2622750" y="1939761"/>
            <a:chExt cx="3650023" cy="2175943"/>
          </a:xfrm>
        </p:grpSpPr>
        <p:pic>
          <p:nvPicPr>
            <p:cNvPr id="29" name="Picture 11"/>
            <p:cNvPicPr>
              <a:picLocks noChangeAspect="1"/>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2622750" y="1939761"/>
              <a:ext cx="3650023" cy="21759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4" name="Oval 33"/>
            <p:cNvSpPr/>
            <p:nvPr/>
          </p:nvSpPr>
          <p:spPr>
            <a:xfrm>
              <a:off x="2690948" y="2037806"/>
              <a:ext cx="352697" cy="3110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Tahoma" panose="020B0604030504040204" pitchFamily="34" charset="0"/>
                  <a:ea typeface="Tahoma" panose="020B0604030504040204" pitchFamily="34" charset="0"/>
                  <a:cs typeface="Tahoma" panose="020B0604030504040204" pitchFamily="34" charset="0"/>
                </a:rPr>
                <a:t>1</a:t>
              </a:r>
            </a:p>
          </p:txBody>
        </p:sp>
      </p:grpSp>
      <p:grpSp>
        <p:nvGrpSpPr>
          <p:cNvPr id="40" name="Group 39"/>
          <p:cNvGrpSpPr/>
          <p:nvPr/>
        </p:nvGrpSpPr>
        <p:grpSpPr>
          <a:xfrm>
            <a:off x="2541546" y="4415925"/>
            <a:ext cx="3683429" cy="2298023"/>
            <a:chOff x="2541546" y="4415925"/>
            <a:chExt cx="3683429" cy="2298023"/>
          </a:xfrm>
        </p:grpSpPr>
        <p:pic>
          <p:nvPicPr>
            <p:cNvPr id="30" name="Picture 29"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1546" y="4415925"/>
              <a:ext cx="3683429" cy="229802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6" name="Oval 35"/>
            <p:cNvSpPr/>
            <p:nvPr/>
          </p:nvSpPr>
          <p:spPr>
            <a:xfrm>
              <a:off x="2578407" y="4532505"/>
              <a:ext cx="352697" cy="3110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Tahoma" panose="020B0604030504040204" pitchFamily="34" charset="0"/>
                  <a:ea typeface="Tahoma" panose="020B0604030504040204" pitchFamily="34" charset="0"/>
                  <a:cs typeface="Tahoma" panose="020B0604030504040204" pitchFamily="34" charset="0"/>
                </a:rPr>
                <a:t>2</a:t>
              </a:r>
            </a:p>
          </p:txBody>
        </p:sp>
      </p:grpSp>
      <p:grpSp>
        <p:nvGrpSpPr>
          <p:cNvPr id="41" name="Group 40"/>
          <p:cNvGrpSpPr/>
          <p:nvPr/>
        </p:nvGrpSpPr>
        <p:grpSpPr>
          <a:xfrm>
            <a:off x="6684952" y="1939763"/>
            <a:ext cx="3502408" cy="2175942"/>
            <a:chOff x="6684952" y="1939763"/>
            <a:chExt cx="3502408" cy="2175942"/>
          </a:xfrm>
        </p:grpSpPr>
        <p:pic>
          <p:nvPicPr>
            <p:cNvPr id="31" name="Picture 30"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84952" y="1939763"/>
              <a:ext cx="3502408" cy="217594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7" name="Oval 36"/>
            <p:cNvSpPr/>
            <p:nvPr/>
          </p:nvSpPr>
          <p:spPr>
            <a:xfrm>
              <a:off x="6702919" y="1959428"/>
              <a:ext cx="352697" cy="3110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Tahoma" panose="020B0604030504040204" pitchFamily="34" charset="0"/>
                  <a:ea typeface="Tahoma" panose="020B0604030504040204" pitchFamily="34" charset="0"/>
                  <a:cs typeface="Tahoma" panose="020B0604030504040204" pitchFamily="34" charset="0"/>
                </a:rPr>
                <a:t>3</a:t>
              </a:r>
            </a:p>
          </p:txBody>
        </p:sp>
      </p:grpSp>
      <p:grpSp>
        <p:nvGrpSpPr>
          <p:cNvPr id="42" name="Group 41"/>
          <p:cNvGrpSpPr/>
          <p:nvPr/>
        </p:nvGrpSpPr>
        <p:grpSpPr>
          <a:xfrm>
            <a:off x="6684951" y="4415926"/>
            <a:ext cx="3519951" cy="2298023"/>
            <a:chOff x="6684951" y="4415926"/>
            <a:chExt cx="3519951" cy="2298023"/>
          </a:xfrm>
        </p:grpSpPr>
        <p:pic>
          <p:nvPicPr>
            <p:cNvPr id="32" name="Picture 31"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84951" y="4415926"/>
              <a:ext cx="3519951" cy="22980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8" name="Oval 37"/>
            <p:cNvSpPr/>
            <p:nvPr/>
          </p:nvSpPr>
          <p:spPr>
            <a:xfrm>
              <a:off x="6747413" y="4562799"/>
              <a:ext cx="352697" cy="3110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Tahoma" panose="020B0604030504040204" pitchFamily="34" charset="0"/>
                  <a:ea typeface="Tahoma" panose="020B0604030504040204" pitchFamily="34" charset="0"/>
                  <a:cs typeface="Tahoma" panose="020B0604030504040204" pitchFamily="34" charset="0"/>
                </a:rPr>
                <a:t>4</a:t>
              </a:r>
            </a:p>
          </p:txBody>
        </p:sp>
      </p:grpSp>
      <p:grpSp>
        <p:nvGrpSpPr>
          <p:cNvPr id="67" name="Group 66"/>
          <p:cNvGrpSpPr/>
          <p:nvPr/>
        </p:nvGrpSpPr>
        <p:grpSpPr>
          <a:xfrm>
            <a:off x="29622" y="37812"/>
            <a:ext cx="2352107" cy="4867428"/>
            <a:chOff x="-17706" y="37812"/>
            <a:chExt cx="2352107" cy="4867428"/>
          </a:xfrm>
        </p:grpSpPr>
        <p:grpSp>
          <p:nvGrpSpPr>
            <p:cNvPr id="68" name="Group 67"/>
            <p:cNvGrpSpPr/>
            <p:nvPr/>
          </p:nvGrpSpPr>
          <p:grpSpPr>
            <a:xfrm>
              <a:off x="-17706" y="2348880"/>
              <a:ext cx="2134665" cy="2556360"/>
              <a:chOff x="327734" y="1772816"/>
              <a:chExt cx="2134665" cy="2556360"/>
            </a:xfrm>
          </p:grpSpPr>
          <p:grpSp>
            <p:nvGrpSpPr>
              <p:cNvPr id="70" name="Group 69"/>
              <p:cNvGrpSpPr/>
              <p:nvPr/>
            </p:nvGrpSpPr>
            <p:grpSpPr>
              <a:xfrm>
                <a:off x="345440" y="1772816"/>
                <a:ext cx="2034242" cy="2556360"/>
                <a:chOff x="367048" y="1613838"/>
                <a:chExt cx="2034242" cy="2556360"/>
              </a:xfrm>
            </p:grpSpPr>
            <p:sp>
              <p:nvSpPr>
                <p:cNvPr id="72" name="Oval 71"/>
                <p:cNvSpPr/>
                <p:nvPr/>
              </p:nvSpPr>
              <p:spPr>
                <a:xfrm>
                  <a:off x="367048" y="2280492"/>
                  <a:ext cx="2034242" cy="1889706"/>
                </a:xfrm>
                <a:prstGeom prst="ellipse">
                  <a:avLst/>
                </a:prstGeom>
                <a:solidFill>
                  <a:srgbClr val="FFFF00"/>
                </a:solidFill>
                <a:ln>
                  <a:solidFill>
                    <a:srgbClr val="00B050"/>
                  </a:solidFill>
                </a:ln>
                <a:effectLst>
                  <a:glow rad="228600">
                    <a:schemeClr val="accent6">
                      <a:satMod val="175000"/>
                      <a:alpha val="40000"/>
                    </a:schemeClr>
                  </a:glo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73" name="Freeform 72"/>
                <p:cNvSpPr/>
                <p:nvPr/>
              </p:nvSpPr>
              <p:spPr>
                <a:xfrm>
                  <a:off x="1370956" y="1613838"/>
                  <a:ext cx="45719" cy="768752"/>
                </a:xfrm>
                <a:custGeom>
                  <a:avLst/>
                  <a:gdLst>
                    <a:gd name="connsiteX0" fmla="*/ 1238 w 14116"/>
                    <a:gd name="connsiteY0" fmla="*/ 0 h 1294998"/>
                    <a:gd name="connsiteX1" fmla="*/ 1238 w 14116"/>
                    <a:gd name="connsiteY1" fmla="*/ 1133341 h 1294998"/>
                    <a:gd name="connsiteX2" fmla="*/ 14116 w 14116"/>
                    <a:gd name="connsiteY2" fmla="*/ 1262129 h 1294998"/>
                  </a:gdLst>
                  <a:ahLst/>
                  <a:cxnLst>
                    <a:cxn ang="0">
                      <a:pos x="connsiteX0" y="connsiteY0"/>
                    </a:cxn>
                    <a:cxn ang="0">
                      <a:pos x="connsiteX1" y="connsiteY1"/>
                    </a:cxn>
                    <a:cxn ang="0">
                      <a:pos x="connsiteX2" y="connsiteY2"/>
                    </a:cxn>
                  </a:cxnLst>
                  <a:rect l="l" t="t" r="r" b="b"/>
                  <a:pathLst>
                    <a:path w="14116" h="1294998">
                      <a:moveTo>
                        <a:pt x="1238" y="0"/>
                      </a:moveTo>
                      <a:cubicBezTo>
                        <a:pt x="165" y="461493"/>
                        <a:pt x="-908" y="922986"/>
                        <a:pt x="1238" y="1133341"/>
                      </a:cubicBezTo>
                      <a:cubicBezTo>
                        <a:pt x="3384" y="1343696"/>
                        <a:pt x="8750" y="1302912"/>
                        <a:pt x="14116" y="1262129"/>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 name="Rectangle 70"/>
              <p:cNvSpPr/>
              <p:nvPr/>
            </p:nvSpPr>
            <p:spPr>
              <a:xfrm>
                <a:off x="327734" y="2889394"/>
                <a:ext cx="2134665" cy="1015663"/>
              </a:xfrm>
              <a:prstGeom prst="rect">
                <a:avLst/>
              </a:prstGeom>
            </p:spPr>
            <p:txBody>
              <a:bodyPr wrap="square">
                <a:spAutoFit/>
              </a:bodyPr>
              <a:lstStyle/>
              <a:p>
                <a:pPr algn="ctr"/>
                <a:r>
                  <a:rPr lang="en-US" sz="2000" b="1">
                    <a:solidFill>
                      <a:srgbClr val="7030A0"/>
                    </a:solidFill>
                    <a:latin typeface="Tahoma" panose="020B0604030504040204" pitchFamily="34" charset="0"/>
                    <a:ea typeface="Tahoma" panose="020B0604030504040204" pitchFamily="34" charset="0"/>
                    <a:cs typeface="Tahoma" panose="020B0604030504040204" pitchFamily="34" charset="0"/>
                  </a:rPr>
                  <a:t>b. Câu chuyện “Âm thanh </a:t>
                </a:r>
              </a:p>
              <a:p>
                <a:pPr algn="ctr"/>
                <a:r>
                  <a:rPr lang="en-US" sz="2000" b="1">
                    <a:solidFill>
                      <a:srgbClr val="7030A0"/>
                    </a:solidFill>
                    <a:latin typeface="Tahoma" panose="020B0604030504040204" pitchFamily="34" charset="0"/>
                    <a:ea typeface="Tahoma" panose="020B0604030504040204" pitchFamily="34" charset="0"/>
                    <a:cs typeface="Tahoma" panose="020B0604030504040204" pitchFamily="34" charset="0"/>
                  </a:rPr>
                  <a:t>kì diệu”</a:t>
                </a:r>
              </a:p>
            </p:txBody>
          </p:sp>
        </p:grpSp>
        <p:pic>
          <p:nvPicPr>
            <p:cNvPr id="69" name="Picture 68"/>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690" y="37812"/>
              <a:ext cx="2261711" cy="2629896"/>
            </a:xfrm>
            <a:prstGeom prst="rect">
              <a:avLst/>
            </a:prstGeom>
          </p:spPr>
        </p:pic>
      </p:grpSp>
    </p:spTree>
    <p:extLst>
      <p:ext uri="{BB962C8B-B14F-4D97-AF65-F5344CB8AC3E}">
        <p14:creationId xmlns:p14="http://schemas.microsoft.com/office/powerpoint/2010/main" val="82840006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11"/>
          <p:cNvPicPr>
            <a:picLocks noChangeAspect="1"/>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5612573" y="935385"/>
            <a:ext cx="6010845" cy="365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oup 28"/>
          <p:cNvGrpSpPr/>
          <p:nvPr/>
        </p:nvGrpSpPr>
        <p:grpSpPr>
          <a:xfrm>
            <a:off x="355657" y="2377144"/>
            <a:ext cx="4615854" cy="1983285"/>
            <a:chOff x="689316" y="0"/>
            <a:chExt cx="4615854" cy="1983285"/>
          </a:xfrm>
        </p:grpSpPr>
        <p:pic>
          <p:nvPicPr>
            <p:cNvPr id="30" name="Picture 29"/>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89316" y="0"/>
              <a:ext cx="1561514" cy="1983285"/>
            </a:xfrm>
            <a:prstGeom prst="rect">
              <a:avLst/>
            </a:prstGeom>
          </p:spPr>
        </p:pic>
        <p:sp>
          <p:nvSpPr>
            <p:cNvPr id="31" name="Oval Callout 30"/>
            <p:cNvSpPr/>
            <p:nvPr/>
          </p:nvSpPr>
          <p:spPr>
            <a:xfrm rot="5117869">
              <a:off x="3048272" y="-677731"/>
              <a:ext cx="1516575" cy="2997221"/>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2447950" y="442085"/>
              <a:ext cx="2635696" cy="706027"/>
            </a:xfrm>
            <a:prstGeom prst="rect">
              <a:avLst/>
            </a:prstGeom>
          </p:spPr>
          <p:txBody>
            <a:bodyPr wrap="square">
              <a:spAutoFit/>
            </a:bodyPr>
            <a:lstStyle/>
            <a:p>
              <a:pPr algn="ctr">
                <a:lnSpc>
                  <a:spcPts val="2500"/>
                </a:lnSpc>
              </a:pPr>
              <a:r>
                <a:rPr lang="en-US" sz="2000">
                  <a:solidFill>
                    <a:srgbClr val="7030A0"/>
                  </a:solidFill>
                  <a:latin typeface="Tahoma" panose="020B0604030504040204" pitchFamily="34" charset="0"/>
                  <a:ea typeface="Tahoma" panose="020B0604030504040204" pitchFamily="34" charset="0"/>
                  <a:cs typeface="Tahoma" panose="020B0604030504040204" pitchFamily="34" charset="0"/>
                </a:rPr>
                <a:t>Quan sát và đếm số nhân vật trong tranh</a:t>
              </a:r>
              <a:endParaRPr lang="en-US" sz="20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642890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11"/>
          <p:cNvPicPr>
            <a:picLocks noChangeAspect="1"/>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5626641" y="1004045"/>
            <a:ext cx="6010845" cy="365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Callout 5"/>
          <p:cNvSpPr/>
          <p:nvPr/>
        </p:nvSpPr>
        <p:spPr>
          <a:xfrm>
            <a:off x="10296291" y="2101327"/>
            <a:ext cx="1125417" cy="872648"/>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rgbClr val="FF0000"/>
                </a:solidFill>
                <a:latin typeface="Tahoma" panose="020B0604030504040204" pitchFamily="34" charset="0"/>
                <a:ea typeface="Tahoma" panose="020B0604030504040204" pitchFamily="34" charset="0"/>
                <a:cs typeface="Tahoma" panose="020B0604030504040204" pitchFamily="34" charset="0"/>
              </a:rPr>
              <a:t>Bạn Đô</a:t>
            </a:r>
          </a:p>
        </p:txBody>
      </p:sp>
      <p:grpSp>
        <p:nvGrpSpPr>
          <p:cNvPr id="7" name="Group 6"/>
          <p:cNvGrpSpPr/>
          <p:nvPr/>
        </p:nvGrpSpPr>
        <p:grpSpPr>
          <a:xfrm>
            <a:off x="6062221" y="1937096"/>
            <a:ext cx="834174" cy="859226"/>
            <a:chOff x="6105683" y="1425419"/>
            <a:chExt cx="834174" cy="859226"/>
          </a:xfrm>
        </p:grpSpPr>
        <p:sp>
          <p:nvSpPr>
            <p:cNvPr id="14" name="Oval Callout 13"/>
            <p:cNvSpPr/>
            <p:nvPr/>
          </p:nvSpPr>
          <p:spPr>
            <a:xfrm rot="20672437" flipH="1">
              <a:off x="6105683" y="1425419"/>
              <a:ext cx="834174" cy="859226"/>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6201207" y="1547448"/>
              <a:ext cx="643125" cy="646331"/>
            </a:xfrm>
            <a:prstGeom prst="rect">
              <a:avLst/>
            </a:prstGeom>
          </p:spPr>
          <p:txBody>
            <a:bodyPr wrap="none">
              <a:spAutoFit/>
            </a:bodyPr>
            <a:lstStyle/>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Bạn </a:t>
              </a:r>
            </a:p>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Mi</a:t>
              </a:r>
            </a:p>
          </p:txBody>
        </p:sp>
      </p:grpSp>
      <p:grpSp>
        <p:nvGrpSpPr>
          <p:cNvPr id="8" name="Group 7"/>
          <p:cNvGrpSpPr/>
          <p:nvPr/>
        </p:nvGrpSpPr>
        <p:grpSpPr>
          <a:xfrm>
            <a:off x="7104680" y="1588082"/>
            <a:ext cx="940076" cy="944397"/>
            <a:chOff x="7148142" y="1076405"/>
            <a:chExt cx="940076" cy="944397"/>
          </a:xfrm>
        </p:grpSpPr>
        <p:sp>
          <p:nvSpPr>
            <p:cNvPr id="12" name="Oval Callout 11"/>
            <p:cNvSpPr/>
            <p:nvPr/>
          </p:nvSpPr>
          <p:spPr>
            <a:xfrm rot="20672437" flipH="1">
              <a:off x="7148142" y="1076405"/>
              <a:ext cx="940076" cy="944397"/>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7296618" y="1223926"/>
              <a:ext cx="643125" cy="646331"/>
            </a:xfrm>
            <a:prstGeom prst="rect">
              <a:avLst/>
            </a:prstGeom>
          </p:spPr>
          <p:txBody>
            <a:bodyPr wrap="none">
              <a:spAutoFit/>
            </a:bodyPr>
            <a:lstStyle/>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Bạn </a:t>
              </a:r>
            </a:p>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Rê</a:t>
              </a:r>
            </a:p>
          </p:txBody>
        </p:sp>
      </p:grpSp>
      <p:grpSp>
        <p:nvGrpSpPr>
          <p:cNvPr id="9" name="Group 8"/>
          <p:cNvGrpSpPr/>
          <p:nvPr/>
        </p:nvGrpSpPr>
        <p:grpSpPr>
          <a:xfrm>
            <a:off x="9715643" y="932583"/>
            <a:ext cx="1359817" cy="982040"/>
            <a:chOff x="9801309" y="477178"/>
            <a:chExt cx="1359817" cy="982040"/>
          </a:xfrm>
        </p:grpSpPr>
        <p:sp>
          <p:nvSpPr>
            <p:cNvPr id="10" name="Oval Callout 9"/>
            <p:cNvSpPr/>
            <p:nvPr/>
          </p:nvSpPr>
          <p:spPr>
            <a:xfrm rot="3598271">
              <a:off x="9990198" y="288289"/>
              <a:ext cx="982040" cy="1359817"/>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9919647" y="618382"/>
              <a:ext cx="1123142" cy="492967"/>
            </a:xfrm>
            <a:prstGeom prst="rect">
              <a:avLst/>
            </a:prstGeom>
          </p:spPr>
          <p:txBody>
            <a:bodyPr wrap="none">
              <a:spAutoFit/>
            </a:bodyPr>
            <a:lstStyle/>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Cô giáo </a:t>
              </a:r>
            </a:p>
            <a:p>
              <a:pPr algn="ctr"/>
              <a:r>
                <a:rPr lang="en-US">
                  <a:solidFill>
                    <a:srgbClr val="FF0000"/>
                  </a:solidFill>
                  <a:latin typeface="Tahoma" panose="020B0604030504040204" pitchFamily="34" charset="0"/>
                  <a:ea typeface="Tahoma" panose="020B0604030504040204" pitchFamily="34" charset="0"/>
                  <a:cs typeface="Tahoma" panose="020B0604030504040204" pitchFamily="34" charset="0"/>
                </a:rPr>
                <a:t>Khóa Son</a:t>
              </a:r>
            </a:p>
          </p:txBody>
        </p:sp>
      </p:grpSp>
      <p:grpSp>
        <p:nvGrpSpPr>
          <p:cNvPr id="16" name="Group 15"/>
          <p:cNvGrpSpPr/>
          <p:nvPr/>
        </p:nvGrpSpPr>
        <p:grpSpPr>
          <a:xfrm>
            <a:off x="355657" y="2377144"/>
            <a:ext cx="4615854" cy="1983285"/>
            <a:chOff x="689316" y="0"/>
            <a:chExt cx="4615854" cy="1983285"/>
          </a:xfrm>
        </p:grpSpPr>
        <p:pic>
          <p:nvPicPr>
            <p:cNvPr id="17" name="Picture 1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89316" y="0"/>
              <a:ext cx="1561514" cy="1983285"/>
            </a:xfrm>
            <a:prstGeom prst="rect">
              <a:avLst/>
            </a:prstGeom>
          </p:spPr>
        </p:pic>
        <p:sp>
          <p:nvSpPr>
            <p:cNvPr id="18" name="Oval Callout 17"/>
            <p:cNvSpPr/>
            <p:nvPr/>
          </p:nvSpPr>
          <p:spPr>
            <a:xfrm rot="5117869">
              <a:off x="3048272" y="-677731"/>
              <a:ext cx="1516575" cy="2997221"/>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462018" y="446544"/>
              <a:ext cx="2635696" cy="733534"/>
            </a:xfrm>
            <a:prstGeom prst="rect">
              <a:avLst/>
            </a:prstGeom>
          </p:spPr>
          <p:txBody>
            <a:bodyPr wrap="square">
              <a:spAutoFit/>
            </a:bodyPr>
            <a:lstStyle/>
            <a:p>
              <a:pPr algn="ctr">
                <a:lnSpc>
                  <a:spcPts val="2500"/>
                </a:lnSpc>
              </a:pPr>
              <a:r>
                <a:rPr lang="en-US" sz="2400">
                  <a:solidFill>
                    <a:srgbClr val="7030A0"/>
                  </a:solidFill>
                  <a:latin typeface="Tahoma" panose="020B0604030504040204" pitchFamily="34" charset="0"/>
                  <a:ea typeface="Tahoma" panose="020B0604030504040204" pitchFamily="34" charset="0"/>
                  <a:cs typeface="Tahoma" panose="020B0604030504040204" pitchFamily="34" charset="0"/>
                </a:rPr>
                <a:t>Bức tranh có 4 nhân vật là: </a:t>
              </a:r>
              <a:endParaRPr lang="en-US" sz="24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1666731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1655</TotalTime>
  <Words>1307</Words>
  <Application>Microsoft Office PowerPoint</Application>
  <PresentationFormat>Widescreen</PresentationFormat>
  <Paragraphs>164</Paragraphs>
  <Slides>44</Slides>
  <Notes>0</Notes>
  <HiddenSlides>0</HiddenSlides>
  <MMClips>22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.VnAristote</vt:lpstr>
      <vt:lpstr>Arial</vt:lpstr>
      <vt:lpstr>Calibri</vt:lpstr>
      <vt:lpstr>Calibri Light</vt:lpstr>
      <vt:lpstr>MusiQwik</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hiendtt</cp:lastModifiedBy>
  <cp:revision>94</cp:revision>
  <dcterms:created xsi:type="dcterms:W3CDTF">2021-09-01T02:49:12Z</dcterms:created>
  <dcterms:modified xsi:type="dcterms:W3CDTF">2023-09-10T14:22:08Z</dcterms:modified>
</cp:coreProperties>
</file>