
<file path=[Content_Types].xml><?xml version="1.0" encoding="utf-8"?>
<Types xmlns="http://schemas.openxmlformats.org/package/2006/content-types">
  <Default Extension="fntdata" ContentType="application/x-fontdata"/>
  <Default Extension="jpeg" ContentType="image/jpeg"/>
  <Default Extension="png" ContentType="image/png"/>
  <Default Extension="rels" ContentType="application/vnd.openxmlformats-package.relationships+xml"/>
  <Default Extension="svg" ContentType="image/svg+xml"/>
  <Default Extension="wav" ContentType="audio/x-wav"/>
  <Default Extension="wdp" ContentType="image/vnd.ms-photo"/>
  <Default Extension="xml" ContentType="application/xml"/>
  <Override PartName="/ppt/presentation.xml" ContentType="application/vnd.openxmlformats-officedocument.presentationml.presentation.main+xml"/>
  <Override PartName="/ppt/slideMasters/slideMaster1.xml" ContentType="application/vnd.openxmlformats-officedocument.presentationml.slideMaster+xml"/>
  <Override PartName="/ppt/slideMasters/slideMaster2.xml" ContentType="application/vnd.openxmlformats-officedocument.presentationml.slideMaster+xml"/>
  <Override PartName="/ppt/slides/slide1.xml" ContentType="application/vnd.openxmlformats-officedocument.presentationml.slide+xml"/>
  <Override PartName="/ppt/slides/slide2.xml" ContentType="application/vnd.openxmlformats-officedocument.presentationml.slide+xml"/>
  <Override PartName="/ppt/slides/slide3.xml" ContentType="application/vnd.openxmlformats-officedocument.presentationml.slide+xml"/>
  <Override PartName="/ppt/slides/slide4.xml" ContentType="application/vnd.openxmlformats-officedocument.presentationml.slide+xml"/>
  <Override PartName="/ppt/slides/slide5.xml" ContentType="application/vnd.openxmlformats-officedocument.presentationml.slide+xml"/>
  <Override PartName="/ppt/slides/slide6.xml" ContentType="application/vnd.openxmlformats-officedocument.presentationml.slide+xml"/>
  <Override PartName="/ppt/slides/slide7.xml" ContentType="application/vnd.openxmlformats-officedocument.presentationml.slide+xml"/>
  <Override PartName="/ppt/slides/slide8.xml" ContentType="application/vnd.openxmlformats-officedocument.presentationml.slide+xml"/>
  <Override PartName="/ppt/slides/slide9.xml" ContentType="application/vnd.openxmlformats-officedocument.presentationml.slide+xml"/>
  <Override PartName="/ppt/slides/slide10.xml" ContentType="application/vnd.openxmlformats-officedocument.presentationml.slide+xml"/>
  <Override PartName="/ppt/slides/slide11.xml" ContentType="application/vnd.openxmlformats-officedocument.presentationml.slide+xml"/>
  <Override PartName="/ppt/slides/slide12.xml" ContentType="application/vnd.openxmlformats-officedocument.presentationml.slide+xml"/>
  <Override PartName="/ppt/slides/slide13.xml" ContentType="application/vnd.openxmlformats-officedocument.presentationml.slide+xml"/>
  <Override PartName="/ppt/slides/slide14.xml" ContentType="application/vnd.openxmlformats-officedocument.presentationml.slide+xml"/>
  <Override PartName="/ppt/slides/slide15.xml" ContentType="application/vnd.openxmlformats-officedocument.presentationml.slide+xml"/>
  <Override PartName="/ppt/slides/slide16.xml" ContentType="application/vnd.openxmlformats-officedocument.presentationml.slide+xml"/>
  <Override PartName="/ppt/slides/slide17.xml" ContentType="application/vnd.openxmlformats-officedocument.presentationml.slide+xml"/>
  <Override PartName="/ppt/slides/slide18.xml" ContentType="application/vnd.openxmlformats-officedocument.presentationml.slide+xml"/>
  <Override PartName="/ppt/slides/slide19.xml" ContentType="application/vnd.openxmlformats-officedocument.presentationml.slide+xml"/>
  <Override PartName="/ppt/slides/slide20.xml" ContentType="application/vnd.openxmlformats-officedocument.presentationml.slide+xml"/>
  <Override PartName="/ppt/slides/slide21.xml" ContentType="application/vnd.openxmlformats-officedocument.presentationml.slide+xml"/>
  <Override PartName="/ppt/slides/slide22.xml" ContentType="application/vnd.openxmlformats-officedocument.presentationml.slide+xml"/>
  <Override PartName="/ppt/slides/slide23.xml" ContentType="application/vnd.openxmlformats-officedocument.presentationml.slide+xml"/>
  <Override PartName="/ppt/presProps.xml" ContentType="application/vnd.openxmlformats-officedocument.presentationml.presProps+xml"/>
  <Override PartName="/ppt/viewProps.xml" ContentType="application/vnd.openxmlformats-officedocument.presentationml.viewProps+xml"/>
  <Override PartName="/ppt/theme/theme1.xml" ContentType="application/vnd.openxmlformats-officedocument.theme+xml"/>
  <Override PartName="/ppt/tableStyles.xml" ContentType="application/vnd.openxmlformats-officedocument.presentationml.tableStyles+xml"/>
  <Override PartName="/ppt/slideLayouts/slideLayout1.xml" ContentType="application/vnd.openxmlformats-officedocument.presentationml.slideLayout+xml"/>
  <Override PartName="/ppt/slideLayouts/slideLayout2.xml" ContentType="application/vnd.openxmlformats-officedocument.presentationml.slideLayout+xml"/>
  <Override PartName="/ppt/slideLayouts/slideLayout3.xml" ContentType="application/vnd.openxmlformats-officedocument.presentationml.slideLayout+xml"/>
  <Override PartName="/ppt/slideLayouts/slideLayout4.xml" ContentType="application/vnd.openxmlformats-officedocument.presentationml.slideLayout+xml"/>
  <Override PartName="/ppt/slideLayouts/slideLayout5.xml" ContentType="application/vnd.openxmlformats-officedocument.presentationml.slideLayout+xml"/>
  <Override PartName="/ppt/slideLayouts/slideLayout6.xml" ContentType="application/vnd.openxmlformats-officedocument.presentationml.slideLayout+xml"/>
  <Override PartName="/ppt/slideLayouts/slideLayout7.xml" ContentType="application/vnd.openxmlformats-officedocument.presentationml.slideLayout+xml"/>
  <Override PartName="/ppt/slideLayouts/slideLayout8.xml" ContentType="application/vnd.openxmlformats-officedocument.presentationml.slideLayout+xml"/>
  <Override PartName="/ppt/slideLayouts/slideLayout9.xml" ContentType="application/vnd.openxmlformats-officedocument.presentationml.slideLayout+xml"/>
  <Override PartName="/ppt/slideLayouts/slideLayout10.xml" ContentType="application/vnd.openxmlformats-officedocument.presentationml.slideLayout+xml"/>
  <Override PartName="/ppt/slideLayouts/slideLayout11.xml" ContentType="application/vnd.openxmlformats-officedocument.presentationml.slideLayout+xml"/>
  <Override PartName="/ppt/slideLayouts/slideLayout12.xml" ContentType="application/vnd.openxmlformats-officedocument.presentationml.slideLayout+xml"/>
  <Override PartName="/ppt/slideLayouts/slideLayout13.xml" ContentType="application/vnd.openxmlformats-officedocument.presentationml.slideLayout+xml"/>
  <Override PartName="/ppt/theme/theme2.xml" ContentType="application/vnd.openxmlformats-officedocument.theme+xml"/>
  <Override PartName="/docProps/core.xml" ContentType="application/vnd.openxmlformats-package.core-properties+xml"/>
  <Override PartName="/docProps/app.xml" ContentType="application/vnd.openxmlformats-officedocument.extended-properties+xml"/>
</Types>
</file>

<file path=_rels/.rels><?xml version="1.0" encoding="UTF-8" standalone="yes"?>
<Relationships xmlns="http://schemas.openxmlformats.org/package/2006/relationships"><Relationship Id="rId3" Type="http://schemas.openxmlformats.org/package/2006/relationships/metadata/core-properties" Target="docProps/core.xml"/><Relationship Id="rId2" Type="http://schemas.openxmlformats.org/package/2006/relationships/metadata/thumbnail" Target="docProps/thumbnail.jpeg"/><Relationship Id="rId1" Type="http://schemas.openxmlformats.org/officeDocument/2006/relationships/officeDocument" Target="ppt/presentation.xml"/><Relationship Id="rId4" Type="http://schemas.openxmlformats.org/officeDocument/2006/relationships/extended-properties" Target="docProps/app.xml"/></Relationships>
</file>

<file path=ppt/presentation.xml><?xml version="1.0" encoding="utf-8"?>
<p:presentation xmlns:a="http://schemas.openxmlformats.org/drawingml/2006/main" xmlns:r="http://schemas.openxmlformats.org/officeDocument/2006/relationships" xmlns:p="http://schemas.openxmlformats.org/presentationml/2006/main" embedTrueTypeFonts="1">
  <p:sldMasterIdLst>
    <p:sldMasterId id="2147483648" r:id="rId1"/>
    <p:sldMasterId id="2147483660" r:id="rId2"/>
  </p:sldMasterIdLst>
  <p:sldIdLst>
    <p:sldId id="257" r:id="rId3"/>
    <p:sldId id="262" r:id="rId4"/>
    <p:sldId id="263" r:id="rId5"/>
    <p:sldId id="256" r:id="rId6"/>
    <p:sldId id="259" r:id="rId7"/>
    <p:sldId id="264" r:id="rId8"/>
    <p:sldId id="266" r:id="rId9"/>
    <p:sldId id="267" r:id="rId10"/>
    <p:sldId id="268" r:id="rId11"/>
    <p:sldId id="269" r:id="rId12"/>
    <p:sldId id="270" r:id="rId13"/>
    <p:sldId id="271" r:id="rId14"/>
    <p:sldId id="258" r:id="rId15"/>
    <p:sldId id="272" r:id="rId16"/>
    <p:sldId id="273" r:id="rId17"/>
    <p:sldId id="265" r:id="rId18"/>
    <p:sldId id="274" r:id="rId19"/>
    <p:sldId id="275" r:id="rId20"/>
    <p:sldId id="276" r:id="rId21"/>
    <p:sldId id="277" r:id="rId22"/>
    <p:sldId id="278" r:id="rId23"/>
    <p:sldId id="279" r:id="rId24"/>
    <p:sldId id="280" r:id="rId25"/>
  </p:sldIdLst>
  <p:sldSz cx="12192000" cy="6858000"/>
  <p:notesSz cx="6858000" cy="9144000"/>
  <p:embeddedFontLst>
    <p:embeddedFont>
      <p:font typeface="等线" panose="02010600030101010101" pitchFamily="2" charset="-122"/>
      <p:regular r:id="rId26"/>
      <p:bold r:id="rId27"/>
    </p:embeddedFont>
    <p:embeddedFont>
      <p:font typeface="微软雅黑" panose="020B0503020204020204" pitchFamily="34" charset="-122"/>
      <p:regular r:id="rId28"/>
      <p:bold r:id="rId29"/>
    </p:embeddedFont>
    <p:embeddedFont>
      <p:font typeface="#9Slide05 Aphrodite Pro" panose="02000000000000000000"/>
      <p:regular r:id="rId30"/>
    </p:embeddedFont>
    <p:embeddedFont>
      <p:font typeface="#9Slide05 Awesome Display"/>
      <p:regular r:id="rId31"/>
    </p:embeddedFont>
    <p:embeddedFont>
      <p:font typeface="#9Slide05 SVNHollycakes" panose="02000000000000000000"/>
      <p:regular r:id="rId32"/>
    </p:embeddedFont>
    <p:embeddedFont>
      <p:font typeface="Calibri" panose="020F0502020204030204" pitchFamily="34" charset="0"/>
      <p:regular r:id="rId33"/>
      <p:bold r:id="rId34"/>
      <p:italic r:id="rId35"/>
      <p:boldItalic r:id="rId36"/>
    </p:embeddedFont>
    <p:embeddedFont>
      <p:font typeface="Calibri Light" panose="020F0302020204030204" pitchFamily="34" charset="0"/>
      <p:regular r:id="rId37"/>
      <p:italic r:id="rId38"/>
    </p:embeddedFont>
    <p:embeddedFont>
      <p:font typeface="Cambria" panose="02040503050406030204" pitchFamily="18" charset="0"/>
      <p:regular r:id="rId39"/>
      <p:bold r:id="rId40"/>
      <p:italic r:id="rId41"/>
      <p:boldItalic r:id="rId42"/>
    </p:embeddedFont>
    <p:embeddedFont>
      <p:font typeface="Tahoma" panose="020B0604030504040204" pitchFamily="34" charset="0"/>
      <p:regular r:id="rId43"/>
      <p:bold r:id="rId44"/>
    </p:embeddedFont>
  </p:embeddedFontLst>
  <p:defaultTex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defaultTextStyle>
  <p:extLst>
    <p:ext uri="{EFAFB233-063F-42B5-8137-9DF3F51BA10A}">
      <p15:sldGuideLst xmlns:p15="http://schemas.microsoft.com/office/powerpoint/2012/main"/>
    </p:ext>
  </p:extLst>
</p:presentation>
</file>

<file path=ppt/presProps.xml><?xml version="1.0" encoding="utf-8"?>
<p:presentationPr xmlns:a="http://schemas.openxmlformats.org/drawingml/2006/main" xmlns:r="http://schemas.openxmlformats.org/officeDocument/2006/relationships" xmlns:p="http://schemas.openxmlformats.org/presentationml/2006/main">
  <p:clrMru>
    <a:srgbClr val="CC3300"/>
    <a:srgbClr val="FF9900"/>
  </p:clrMru>
  <p:extLst>
    <p:ext uri="{E76CE94A-603C-4142-B9EB-6D1370010A27}">
      <p14:discardImageEditData xmlns:p14="http://schemas.microsoft.com/office/powerpoint/2010/main" val="0"/>
    </p:ext>
    <p:ext uri="{D31A062A-798A-4329-ABDD-BBA856620510}">
      <p14:defaultImageDpi xmlns:p14="http://schemas.microsoft.com/office/powerpoint/2010/main" val="220"/>
    </p:ext>
    <p:ext uri="{FD5EFAAD-0ECE-453E-9831-46B23BE46B34}">
      <p15:chartTrackingRefBased xmlns:p15="http://schemas.microsoft.com/office/powerpoint/2012/main" val="1"/>
    </p:ext>
  </p:extLst>
</p:presentationPr>
</file>

<file path=ppt/tableStyles.xml><?xml version="1.0" encoding="utf-8"?>
<a:tblStyleLst xmlns:a="http://schemas.openxmlformats.org/drawingml/2006/main" def="{5C22544A-7EE6-4342-B048-85BDC9FD1C3A}">
  <a:tblStyle styleId="{5C22544A-7EE6-4342-B048-85BDC9FD1C3A}" styleName="Medium Style 2 - Accent 1">
    <a:wholeTbl>
      <a:tcTxStyle>
        <a:fontRef idx="minor">
          <a:prstClr val="black"/>
        </a:fontRef>
        <a:schemeClr val="dk1"/>
      </a:tcTxStyle>
      <a:tcStyle>
        <a:tcBdr>
          <a:left>
            <a:ln w="12700" cmpd="sng">
              <a:solidFill>
                <a:schemeClr val="lt1"/>
              </a:solidFill>
            </a:ln>
          </a:left>
          <a:right>
            <a:ln w="12700" cmpd="sng">
              <a:solidFill>
                <a:schemeClr val="lt1"/>
              </a:solidFill>
            </a:ln>
          </a:right>
          <a:top>
            <a:ln w="12700" cmpd="sng">
              <a:solidFill>
                <a:schemeClr val="lt1"/>
              </a:solidFill>
            </a:ln>
          </a:top>
          <a:bottom>
            <a:ln w="12700" cmpd="sng">
              <a:solidFill>
                <a:schemeClr val="lt1"/>
              </a:solidFill>
            </a:ln>
          </a:bottom>
          <a:insideH>
            <a:ln w="12700" cmpd="sng">
              <a:solidFill>
                <a:schemeClr val="lt1"/>
              </a:solidFill>
            </a:ln>
          </a:insideH>
          <a:insideV>
            <a:ln w="12700" cmpd="sng">
              <a:solidFill>
                <a:schemeClr val="lt1"/>
              </a:solidFill>
            </a:ln>
          </a:insideV>
        </a:tcBdr>
        <a:fill>
          <a:solidFill>
            <a:schemeClr val="accent1">
              <a:tint val="20000"/>
            </a:schemeClr>
          </a:solidFill>
        </a:fill>
      </a:tcStyle>
    </a:wholeTbl>
    <a:band1H>
      <a:tcStyle>
        <a:tcBdr/>
        <a:fill>
          <a:solidFill>
            <a:schemeClr val="accent1">
              <a:tint val="40000"/>
            </a:schemeClr>
          </a:solidFill>
        </a:fill>
      </a:tcStyle>
    </a:band1H>
    <a:band2H>
      <a:tcStyle>
        <a:tcBdr/>
      </a:tcStyle>
    </a:band2H>
    <a:band1V>
      <a:tcStyle>
        <a:tcBdr/>
        <a:fill>
          <a:solidFill>
            <a:schemeClr val="accent1">
              <a:tint val="40000"/>
            </a:schemeClr>
          </a:solidFill>
        </a:fill>
      </a:tcStyle>
    </a:band1V>
    <a:band2V>
      <a:tcStyle>
        <a:tcBdr/>
      </a:tcStyle>
    </a:band2V>
    <a:lastCol>
      <a:tcTxStyle b="on">
        <a:fontRef idx="minor">
          <a:prstClr val="black"/>
        </a:fontRef>
        <a:schemeClr val="lt1"/>
      </a:tcTxStyle>
      <a:tcStyle>
        <a:tcBdr/>
        <a:fill>
          <a:solidFill>
            <a:schemeClr val="accent1"/>
          </a:solidFill>
        </a:fill>
      </a:tcStyle>
    </a:lastCol>
    <a:firstCol>
      <a:tcTxStyle b="on">
        <a:fontRef idx="minor">
          <a:prstClr val="black"/>
        </a:fontRef>
        <a:schemeClr val="lt1"/>
      </a:tcTxStyle>
      <a:tcStyle>
        <a:tcBdr/>
        <a:fill>
          <a:solidFill>
            <a:schemeClr val="accent1"/>
          </a:solidFill>
        </a:fill>
      </a:tcStyle>
    </a:firstCol>
    <a:lastRow>
      <a:tcTxStyle b="on">
        <a:fontRef idx="minor">
          <a:prstClr val="black"/>
        </a:fontRef>
        <a:schemeClr val="lt1"/>
      </a:tcTxStyle>
      <a:tcStyle>
        <a:tcBdr>
          <a:top>
            <a:ln w="38100" cmpd="sng">
              <a:solidFill>
                <a:schemeClr val="lt1"/>
              </a:solidFill>
            </a:ln>
          </a:top>
        </a:tcBdr>
        <a:fill>
          <a:solidFill>
            <a:schemeClr val="accent1"/>
          </a:solidFill>
        </a:fill>
      </a:tcStyle>
    </a:lastRow>
    <a:firstRow>
      <a:tcTxStyle b="on">
        <a:fontRef idx="minor">
          <a:prstClr val="black"/>
        </a:fontRef>
        <a:schemeClr val="lt1"/>
      </a:tcTxStyle>
      <a:tcStyle>
        <a:tcBdr>
          <a:bottom>
            <a:ln w="38100" cmpd="sng">
              <a:solidFill>
                <a:schemeClr val="lt1"/>
              </a:solidFill>
            </a:ln>
          </a:bottom>
        </a:tcBdr>
        <a:fill>
          <a:solidFill>
            <a:schemeClr val="accent1"/>
          </a:solidFill>
        </a:fill>
      </a:tcStyle>
    </a:firstRow>
  </a:tblStyle>
  <a:tblStyle styleId="{D7AC3CCA-C797-4891-BE02-D94E43425B78}" styleName="Medium Style 4">
    <a:wholeTbl>
      <a:tcTxStyle>
        <a:fontRef idx="minor">
          <a:scrgbClr r="0" g="0" b="0"/>
        </a:fontRef>
        <a:schemeClr val="dk1"/>
      </a:tcTxStyle>
      <a:tcStyle>
        <a:tcBdr>
          <a:left>
            <a:ln w="12700" cmpd="sng">
              <a:solidFill>
                <a:schemeClr val="dk1"/>
              </a:solidFill>
            </a:ln>
          </a:left>
          <a:right>
            <a:ln w="12700" cmpd="sng">
              <a:solidFill>
                <a:schemeClr val="dk1"/>
              </a:solidFill>
            </a:ln>
          </a:right>
          <a:top>
            <a:ln w="12700" cmpd="sng">
              <a:solidFill>
                <a:schemeClr val="dk1"/>
              </a:solidFill>
            </a:ln>
          </a:top>
          <a:bottom>
            <a:ln w="12700" cmpd="sng">
              <a:solidFill>
                <a:schemeClr val="dk1"/>
              </a:solidFill>
            </a:ln>
          </a:bottom>
          <a:insideH>
            <a:ln w="12700" cmpd="sng">
              <a:solidFill>
                <a:schemeClr val="dk1"/>
              </a:solidFill>
            </a:ln>
          </a:insideH>
          <a:insideV>
            <a:ln w="12700" cmpd="sng">
              <a:solidFill>
                <a:schemeClr val="dk1"/>
              </a:solidFill>
            </a:ln>
          </a:insideV>
        </a:tcBdr>
        <a:fill>
          <a:solidFill>
            <a:schemeClr val="dk1">
              <a:tint val="20000"/>
            </a:schemeClr>
          </a:solidFill>
        </a:fill>
      </a:tcStyle>
    </a:wholeTbl>
    <a:band1H>
      <a:tcStyle>
        <a:tcBdr/>
        <a:fill>
          <a:solidFill>
            <a:schemeClr val="dk1">
              <a:tint val="40000"/>
            </a:schemeClr>
          </a:solidFill>
        </a:fill>
      </a:tcStyle>
    </a:band1H>
    <a:band1V>
      <a:tcStyle>
        <a:tcBdr/>
        <a:fill>
          <a:solidFill>
            <a:schemeClr val="dk1">
              <a:tint val="40000"/>
            </a:schemeClr>
          </a:solidFill>
        </a:fill>
      </a:tcStyle>
    </a:band1V>
    <a:lastCol>
      <a:tcTxStyle b="on"/>
      <a:tcStyle>
        <a:tcBdr/>
      </a:tcStyle>
    </a:lastCol>
    <a:firstCol>
      <a:tcTxStyle b="on"/>
      <a:tcStyle>
        <a:tcBdr/>
      </a:tcStyle>
    </a:firstCol>
    <a:lastRow>
      <a:tcTxStyle b="on"/>
      <a:tcStyle>
        <a:tcBdr>
          <a:top>
            <a:ln w="25400" cmpd="sng">
              <a:solidFill>
                <a:schemeClr val="dk1"/>
              </a:solidFill>
            </a:ln>
          </a:top>
        </a:tcBdr>
        <a:fill>
          <a:solidFill>
            <a:schemeClr val="dk1">
              <a:tint val="20000"/>
            </a:schemeClr>
          </a:solidFill>
        </a:fill>
      </a:tcStyle>
    </a:lastRow>
    <a:firstRow>
      <a:tcTxStyle b="on"/>
      <a:tcStyle>
        <a:tcBdr/>
        <a:fill>
          <a:solidFill>
            <a:schemeClr val="dk1">
              <a:tint val="20000"/>
            </a:schemeClr>
          </a:solidFill>
        </a:fill>
      </a:tcStyle>
    </a:firstRow>
  </a:tblStyle>
</a:tblStyleLst>
</file>

<file path=ppt/viewProps.xml><?xml version="1.0" encoding="utf-8"?>
<p:viewPr xmlns:a="http://schemas.openxmlformats.org/drawingml/2006/main" xmlns:r="http://schemas.openxmlformats.org/officeDocument/2006/relationships" xmlns:p="http://schemas.openxmlformats.org/presentationml/2006/main" lastView="sldThumbnailView">
  <p:normalViewPr horzBarState="maximized">
    <p:restoredLeft sz="15000" autoAdjust="0"/>
    <p:restoredTop sz="94660"/>
  </p:normalViewPr>
  <p:slideViewPr>
    <p:cSldViewPr snapToGrid="0">
      <p:cViewPr>
        <p:scale>
          <a:sx n="48" d="100"/>
          <a:sy n="48" d="100"/>
        </p:scale>
        <p:origin x="1578" y="582"/>
      </p:cViewPr>
      <p:guideLst/>
    </p:cSldViewPr>
  </p:slideViewPr>
  <p:notesTextViewPr>
    <p:cViewPr>
      <p:scale>
        <a:sx n="1" d="1"/>
        <a:sy n="1" d="1"/>
      </p:scale>
      <p:origin x="0" y="0"/>
    </p:cViewPr>
  </p:notesTextViewPr>
  <p:gridSpacing cx="76200" cy="76200"/>
</p:viewPr>
</file>

<file path=ppt/_rels/presentation.xml.rels><?xml version="1.0" encoding="UTF-8" standalone="yes"?>
<Relationships xmlns="http://schemas.openxmlformats.org/package/2006/relationships"><Relationship Id="rId13" Type="http://schemas.openxmlformats.org/officeDocument/2006/relationships/slide" Target="slides/slide11.xml"/><Relationship Id="rId18" Type="http://schemas.openxmlformats.org/officeDocument/2006/relationships/slide" Target="slides/slide16.xml"/><Relationship Id="rId26" Type="http://schemas.openxmlformats.org/officeDocument/2006/relationships/font" Target="fonts/font1.fntdata"/><Relationship Id="rId39" Type="http://schemas.openxmlformats.org/officeDocument/2006/relationships/font" Target="fonts/font14.fntdata"/><Relationship Id="rId21" Type="http://schemas.openxmlformats.org/officeDocument/2006/relationships/slide" Target="slides/slide19.xml"/><Relationship Id="rId34" Type="http://schemas.openxmlformats.org/officeDocument/2006/relationships/font" Target="fonts/font9.fntdata"/><Relationship Id="rId42" Type="http://schemas.openxmlformats.org/officeDocument/2006/relationships/font" Target="fonts/font17.fntdata"/><Relationship Id="rId47" Type="http://schemas.openxmlformats.org/officeDocument/2006/relationships/theme" Target="theme/theme1.xml"/><Relationship Id="rId7" Type="http://schemas.openxmlformats.org/officeDocument/2006/relationships/slide" Target="slides/slide5.xml"/><Relationship Id="rId2" Type="http://schemas.openxmlformats.org/officeDocument/2006/relationships/slideMaster" Target="slideMasters/slideMaster2.xml"/><Relationship Id="rId16" Type="http://schemas.openxmlformats.org/officeDocument/2006/relationships/slide" Target="slides/slide14.xml"/><Relationship Id="rId29" Type="http://schemas.openxmlformats.org/officeDocument/2006/relationships/font" Target="fonts/font4.fntdata"/><Relationship Id="rId1" Type="http://schemas.openxmlformats.org/officeDocument/2006/relationships/slideMaster" Target="slideMasters/slideMaster1.xml"/><Relationship Id="rId6" Type="http://schemas.openxmlformats.org/officeDocument/2006/relationships/slide" Target="slides/slide4.xml"/><Relationship Id="rId11" Type="http://schemas.openxmlformats.org/officeDocument/2006/relationships/slide" Target="slides/slide9.xml"/><Relationship Id="rId24" Type="http://schemas.openxmlformats.org/officeDocument/2006/relationships/slide" Target="slides/slide22.xml"/><Relationship Id="rId32" Type="http://schemas.openxmlformats.org/officeDocument/2006/relationships/font" Target="fonts/font7.fntdata"/><Relationship Id="rId37" Type="http://schemas.openxmlformats.org/officeDocument/2006/relationships/font" Target="fonts/font12.fntdata"/><Relationship Id="rId40" Type="http://schemas.openxmlformats.org/officeDocument/2006/relationships/font" Target="fonts/font15.fntdata"/><Relationship Id="rId45" Type="http://schemas.openxmlformats.org/officeDocument/2006/relationships/presProps" Target="presProps.xml"/><Relationship Id="rId5" Type="http://schemas.openxmlformats.org/officeDocument/2006/relationships/slide" Target="slides/slide3.xml"/><Relationship Id="rId15" Type="http://schemas.openxmlformats.org/officeDocument/2006/relationships/slide" Target="slides/slide13.xml"/><Relationship Id="rId23" Type="http://schemas.openxmlformats.org/officeDocument/2006/relationships/slide" Target="slides/slide21.xml"/><Relationship Id="rId28" Type="http://schemas.openxmlformats.org/officeDocument/2006/relationships/font" Target="fonts/font3.fntdata"/><Relationship Id="rId36" Type="http://schemas.openxmlformats.org/officeDocument/2006/relationships/font" Target="fonts/font11.fntdata"/><Relationship Id="rId10" Type="http://schemas.openxmlformats.org/officeDocument/2006/relationships/slide" Target="slides/slide8.xml"/><Relationship Id="rId19" Type="http://schemas.openxmlformats.org/officeDocument/2006/relationships/slide" Target="slides/slide17.xml"/><Relationship Id="rId31" Type="http://schemas.openxmlformats.org/officeDocument/2006/relationships/font" Target="fonts/font6.fntdata"/><Relationship Id="rId44" Type="http://schemas.openxmlformats.org/officeDocument/2006/relationships/font" Target="fonts/font19.fntdata"/><Relationship Id="rId4" Type="http://schemas.openxmlformats.org/officeDocument/2006/relationships/slide" Target="slides/slide2.xml"/><Relationship Id="rId9" Type="http://schemas.openxmlformats.org/officeDocument/2006/relationships/slide" Target="slides/slide7.xml"/><Relationship Id="rId14" Type="http://schemas.openxmlformats.org/officeDocument/2006/relationships/slide" Target="slides/slide12.xml"/><Relationship Id="rId22" Type="http://schemas.openxmlformats.org/officeDocument/2006/relationships/slide" Target="slides/slide20.xml"/><Relationship Id="rId27" Type="http://schemas.openxmlformats.org/officeDocument/2006/relationships/font" Target="fonts/font2.fntdata"/><Relationship Id="rId30" Type="http://schemas.openxmlformats.org/officeDocument/2006/relationships/font" Target="fonts/font5.fntdata"/><Relationship Id="rId35" Type="http://schemas.openxmlformats.org/officeDocument/2006/relationships/font" Target="fonts/font10.fntdata"/><Relationship Id="rId43" Type="http://schemas.openxmlformats.org/officeDocument/2006/relationships/font" Target="fonts/font18.fntdata"/><Relationship Id="rId48" Type="http://schemas.openxmlformats.org/officeDocument/2006/relationships/tableStyles" Target="tableStyles.xml"/><Relationship Id="rId8" Type="http://schemas.openxmlformats.org/officeDocument/2006/relationships/slide" Target="slides/slide6.xml"/><Relationship Id="rId3" Type="http://schemas.openxmlformats.org/officeDocument/2006/relationships/slide" Target="slides/slide1.xml"/><Relationship Id="rId12" Type="http://schemas.openxmlformats.org/officeDocument/2006/relationships/slide" Target="slides/slide10.xml"/><Relationship Id="rId17" Type="http://schemas.openxmlformats.org/officeDocument/2006/relationships/slide" Target="slides/slide15.xml"/><Relationship Id="rId25" Type="http://schemas.openxmlformats.org/officeDocument/2006/relationships/slide" Target="slides/slide23.xml"/><Relationship Id="rId33" Type="http://schemas.openxmlformats.org/officeDocument/2006/relationships/font" Target="fonts/font8.fntdata"/><Relationship Id="rId38" Type="http://schemas.openxmlformats.org/officeDocument/2006/relationships/font" Target="fonts/font13.fntdata"/><Relationship Id="rId46" Type="http://schemas.openxmlformats.org/officeDocument/2006/relationships/viewProps" Target="viewProps.xml"/><Relationship Id="rId20" Type="http://schemas.openxmlformats.org/officeDocument/2006/relationships/slide" Target="slides/slide18.xml"/><Relationship Id="rId41" Type="http://schemas.openxmlformats.org/officeDocument/2006/relationships/font" Target="fonts/font16.fntdata"/></Relationships>
</file>

<file path=ppt/slideLayouts/_rels/slideLayout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2.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3.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4.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5.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6.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7.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8.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9.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0.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2.xml.rels><?xml version="1.0" encoding="UTF-8" standalone="yes"?>
<Relationships xmlns="http://schemas.openxmlformats.org/package/2006/relationships"><Relationship Id="rId3" Type="http://schemas.openxmlformats.org/officeDocument/2006/relationships/image" Target="../media/image2.png"/><Relationship Id="rId2" Type="http://schemas.openxmlformats.org/officeDocument/2006/relationships/image" Target="../media/image1.png"/><Relationship Id="rId1" Type="http://schemas.openxmlformats.org/officeDocument/2006/relationships/slideMaster" Target="../slideMasters/slideMaster2.xml"/></Relationships>
</file>

<file path=ppt/slideLayouts/_rels/slideLayout13.xml.rels><?xml version="1.0" encoding="UTF-8" standalone="yes"?>
<Relationships xmlns="http://schemas.openxmlformats.org/package/2006/relationships"><Relationship Id="rId2" Type="http://schemas.openxmlformats.org/officeDocument/2006/relationships/image" Target="../media/image1.png"/><Relationship Id="rId1" Type="http://schemas.openxmlformats.org/officeDocument/2006/relationships/slideMaster" Target="../slideMasters/slideMaster2.xml"/></Relationships>
</file>

<file path=ppt/slideLayouts/slideLayout1.xml><?xml version="1.0" encoding="utf-8"?>
<p:sldLayout xmlns:a="http://schemas.openxmlformats.org/drawingml/2006/main" xmlns:r="http://schemas.openxmlformats.org/officeDocument/2006/relationships" xmlns:p="http://schemas.openxmlformats.org/presentationml/2006/main" type="title" preserve="1">
  <p:cSld name="Title Slide">
    <p:spTree>
      <p:nvGrpSpPr>
        <p:cNvPr id="1" name=""/>
        <p:cNvGrpSpPr/>
        <p:nvPr/>
      </p:nvGrpSpPr>
      <p:grpSpPr>
        <a:xfrm>
          <a:off x="0" y="0"/>
          <a:ext cx="0" cy="0"/>
          <a:chOff x="0" y="0"/>
          <a:chExt cx="0" cy="0"/>
        </a:xfrm>
      </p:grpSpPr>
      <p:sp>
        <p:nvSpPr>
          <p:cNvPr id="2" name="Title 1"/>
          <p:cNvSpPr>
            <a:spLocks noGrp="1"/>
          </p:cNvSpPr>
          <p:nvPr>
            <p:ph type="ctrTitle"/>
          </p:nvPr>
        </p:nvSpPr>
        <p:spPr>
          <a:xfrm>
            <a:off x="1524000" y="1122363"/>
            <a:ext cx="9144000" cy="2387600"/>
          </a:xfrm>
        </p:spPr>
        <p:txBody>
          <a:bodyPr anchor="b"/>
          <a:lstStyle>
            <a:lvl1pPr algn="ctr">
              <a:defRPr sz="6000"/>
            </a:lvl1pPr>
          </a:lstStyle>
          <a:p>
            <a:r>
              <a:rPr lang="en-US"/>
              <a:t>Click to edit Master title style</a:t>
            </a:r>
          </a:p>
        </p:txBody>
      </p:sp>
      <p:sp>
        <p:nvSpPr>
          <p:cNvPr id="3" name="Subtitle 2"/>
          <p:cNvSpPr>
            <a:spLocks noGrp="1"/>
          </p:cNvSpPr>
          <p:nvPr>
            <p:ph type="subTitle" idx="1"/>
          </p:nvPr>
        </p:nvSpPr>
        <p:spPr>
          <a:xfrm>
            <a:off x="1524000" y="3602038"/>
            <a:ext cx="9144000" cy="1655762"/>
          </a:xfrm>
        </p:spPr>
        <p:txBody>
          <a:bodyPr/>
          <a:lstStyle>
            <a:lvl1pPr marL="0" indent="0" algn="ctr">
              <a:buNone/>
              <a:defRPr sz="2400"/>
            </a:lvl1pPr>
            <a:lvl2pPr marL="457200" indent="0" algn="ctr">
              <a:buNone/>
              <a:defRPr sz="2000"/>
            </a:lvl2pPr>
            <a:lvl3pPr marL="914400" indent="0" algn="ctr">
              <a:buNone/>
              <a:defRPr sz="1800"/>
            </a:lvl3pPr>
            <a:lvl4pPr marL="1371600" indent="0" algn="ctr">
              <a:buNone/>
              <a:defRPr sz="1600"/>
            </a:lvl4pPr>
            <a:lvl5pPr marL="1828800" indent="0" algn="ctr">
              <a:buNone/>
              <a:defRPr sz="1600"/>
            </a:lvl5pPr>
            <a:lvl6pPr marL="2286000" indent="0" algn="ctr">
              <a:buNone/>
              <a:defRPr sz="1600"/>
            </a:lvl6pPr>
            <a:lvl7pPr marL="2743200" indent="0" algn="ctr">
              <a:buNone/>
              <a:defRPr sz="1600"/>
            </a:lvl7pPr>
            <a:lvl8pPr marL="3200400" indent="0" algn="ctr">
              <a:buNone/>
              <a:defRPr sz="1600"/>
            </a:lvl8pPr>
            <a:lvl9pPr marL="3657600" indent="0" algn="ctr">
              <a:buNone/>
              <a:defRPr sz="1600"/>
            </a:lvl9pPr>
          </a:lstStyle>
          <a:p>
            <a:r>
              <a:rPr lang="en-US"/>
              <a:t>Click to edit Master subtitle style</a:t>
            </a:r>
          </a:p>
        </p:txBody>
      </p:sp>
      <p:sp>
        <p:nvSpPr>
          <p:cNvPr id="4" name="Date Placeholder 3"/>
          <p:cNvSpPr>
            <a:spLocks noGrp="1"/>
          </p:cNvSpPr>
          <p:nvPr>
            <p:ph type="dt" sz="half" idx="10"/>
          </p:nvPr>
        </p:nvSpPr>
        <p:spPr/>
        <p:txBody>
          <a:bodyPr/>
          <a:lstStyle/>
          <a:p>
            <a:fld id="{1498079F-260D-4F10-8B18-A6BBC7059445}" type="datetimeFigureOut">
              <a:rPr lang="en-US" smtClean="0"/>
              <a:t>8/14/2023</a:t>
            </a:fld>
            <a:endParaRPr lang="en-US"/>
          </a:p>
        </p:txBody>
      </p:sp>
      <p:sp>
        <p:nvSpPr>
          <p:cNvPr id="5" name="Footer Placeholder 4"/>
          <p:cNvSpPr>
            <a:spLocks noGrp="1"/>
          </p:cNvSpPr>
          <p:nvPr>
            <p:ph type="ftr" sz="quarter" idx="11"/>
          </p:nvPr>
        </p:nvSpPr>
        <p:spPr/>
        <p:txBody>
          <a:bodyPr/>
          <a:lstStyle/>
          <a:p>
            <a:endParaRPr lang="en-US"/>
          </a:p>
        </p:txBody>
      </p:sp>
      <p:sp>
        <p:nvSpPr>
          <p:cNvPr id="6" name="Slide Number Placeholder 5"/>
          <p:cNvSpPr>
            <a:spLocks noGrp="1"/>
          </p:cNvSpPr>
          <p:nvPr>
            <p:ph type="sldNum" sz="quarter" idx="12"/>
          </p:nvPr>
        </p:nvSpPr>
        <p:spPr/>
        <p:txBody>
          <a:bodyPr/>
          <a:lstStyle/>
          <a:p>
            <a:fld id="{267588C3-C41F-4CBD-9D72-D52AEE94AE1B}" type="slidenum">
              <a:rPr lang="en-US" smtClean="0"/>
              <a:t>‹#›</a:t>
            </a:fld>
            <a:endParaRPr lang="en-US"/>
          </a:p>
        </p:txBody>
      </p:sp>
    </p:spTree>
    <p:extLst>
      <p:ext uri="{BB962C8B-B14F-4D97-AF65-F5344CB8AC3E}">
        <p14:creationId xmlns:p14="http://schemas.microsoft.com/office/powerpoint/2010/main" val="3437295423"/>
      </p:ext>
    </p:extLst>
  </p:cSld>
  <p:clrMapOvr>
    <a:masterClrMapping/>
  </p:clrMapOvr>
</p:sldLayout>
</file>

<file path=ppt/slideLayouts/slideLayout2.xml><?xml version="1.0" encoding="utf-8"?>
<p:sldLayout xmlns:a="http://schemas.openxmlformats.org/drawingml/2006/main" xmlns:r="http://schemas.openxmlformats.org/officeDocument/2006/relationships" xmlns:p="http://schemas.openxmlformats.org/presentationml/2006/main" type="obj" preserve="1">
  <p:cSld name="Title and Conten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a:t>Click to edit Master title style</a:t>
            </a:r>
          </a:p>
        </p:txBody>
      </p:sp>
      <p:sp>
        <p:nvSpPr>
          <p:cNvPr id="3" name="Content Placeholder 2"/>
          <p:cNvSpPr>
            <a:spLocks noGrp="1"/>
          </p:cNvSpPr>
          <p:nvPr>
            <p:ph idx="1"/>
          </p:nvPr>
        </p:nvSpPr>
        <p:spPr/>
        <p:txBody>
          <a:bodyPr/>
          <a:lstStyle/>
          <a:p>
            <a:pPr lvl="0"/>
            <a:r>
              <a:rPr lang="en-US"/>
              <a:t>Edit Master text styles</a:t>
            </a:r>
          </a:p>
          <a:p>
            <a:pPr lvl="1"/>
            <a:r>
              <a:rPr lang="en-US"/>
              <a:t>Second level</a:t>
            </a:r>
          </a:p>
          <a:p>
            <a:pPr lvl="2"/>
            <a:r>
              <a:rPr lang="en-US"/>
              <a:t>Third level</a:t>
            </a:r>
          </a:p>
          <a:p>
            <a:pPr lvl="3"/>
            <a:r>
              <a:rPr lang="en-US"/>
              <a:t>Fourth level</a:t>
            </a:r>
          </a:p>
          <a:p>
            <a:pPr lvl="4"/>
            <a:r>
              <a:rPr lang="en-US"/>
              <a:t>Fifth level</a:t>
            </a:r>
          </a:p>
        </p:txBody>
      </p:sp>
      <p:sp>
        <p:nvSpPr>
          <p:cNvPr id="4" name="Date Placeholder 3"/>
          <p:cNvSpPr>
            <a:spLocks noGrp="1"/>
          </p:cNvSpPr>
          <p:nvPr>
            <p:ph type="dt" sz="half" idx="10"/>
          </p:nvPr>
        </p:nvSpPr>
        <p:spPr/>
        <p:txBody>
          <a:bodyPr/>
          <a:lstStyle/>
          <a:p>
            <a:fld id="{1498079F-260D-4F10-8B18-A6BBC7059445}" type="datetimeFigureOut">
              <a:rPr lang="en-US" smtClean="0"/>
              <a:t>8/14/2023</a:t>
            </a:fld>
            <a:endParaRPr lang="en-US"/>
          </a:p>
        </p:txBody>
      </p:sp>
      <p:sp>
        <p:nvSpPr>
          <p:cNvPr id="5" name="Footer Placeholder 4"/>
          <p:cNvSpPr>
            <a:spLocks noGrp="1"/>
          </p:cNvSpPr>
          <p:nvPr>
            <p:ph type="ftr" sz="quarter" idx="11"/>
          </p:nvPr>
        </p:nvSpPr>
        <p:spPr/>
        <p:txBody>
          <a:bodyPr/>
          <a:lstStyle/>
          <a:p>
            <a:endParaRPr lang="en-US"/>
          </a:p>
        </p:txBody>
      </p:sp>
      <p:sp>
        <p:nvSpPr>
          <p:cNvPr id="6" name="Slide Number Placeholder 5"/>
          <p:cNvSpPr>
            <a:spLocks noGrp="1"/>
          </p:cNvSpPr>
          <p:nvPr>
            <p:ph type="sldNum" sz="quarter" idx="12"/>
          </p:nvPr>
        </p:nvSpPr>
        <p:spPr/>
        <p:txBody>
          <a:bodyPr/>
          <a:lstStyle/>
          <a:p>
            <a:fld id="{267588C3-C41F-4CBD-9D72-D52AEE94AE1B}" type="slidenum">
              <a:rPr lang="en-US" smtClean="0"/>
              <a:t>‹#›</a:t>
            </a:fld>
            <a:endParaRPr lang="en-US"/>
          </a:p>
        </p:txBody>
      </p:sp>
    </p:spTree>
    <p:extLst>
      <p:ext uri="{BB962C8B-B14F-4D97-AF65-F5344CB8AC3E}">
        <p14:creationId xmlns:p14="http://schemas.microsoft.com/office/powerpoint/2010/main" val="1569066387"/>
      </p:ext>
    </p:extLst>
  </p:cSld>
  <p:clrMapOvr>
    <a:masterClrMapping/>
  </p:clrMapOvr>
</p:sldLayout>
</file>

<file path=ppt/slideLayouts/slideLayout3.xml><?xml version="1.0" encoding="utf-8"?>
<p:sldLayout xmlns:a="http://schemas.openxmlformats.org/drawingml/2006/main" xmlns:r="http://schemas.openxmlformats.org/officeDocument/2006/relationships" xmlns:p="http://schemas.openxmlformats.org/presentationml/2006/main" type="secHead" preserve="1">
  <p:cSld name="Section Header">
    <p:spTree>
      <p:nvGrpSpPr>
        <p:cNvPr id="1" name=""/>
        <p:cNvGrpSpPr/>
        <p:nvPr/>
      </p:nvGrpSpPr>
      <p:grpSpPr>
        <a:xfrm>
          <a:off x="0" y="0"/>
          <a:ext cx="0" cy="0"/>
          <a:chOff x="0" y="0"/>
          <a:chExt cx="0" cy="0"/>
        </a:xfrm>
      </p:grpSpPr>
      <p:sp>
        <p:nvSpPr>
          <p:cNvPr id="2" name="Title 1"/>
          <p:cNvSpPr>
            <a:spLocks noGrp="1"/>
          </p:cNvSpPr>
          <p:nvPr>
            <p:ph type="title"/>
          </p:nvPr>
        </p:nvSpPr>
        <p:spPr>
          <a:xfrm>
            <a:off x="831850" y="1709738"/>
            <a:ext cx="10515600" cy="2852737"/>
          </a:xfrm>
        </p:spPr>
        <p:txBody>
          <a:bodyPr anchor="b"/>
          <a:lstStyle>
            <a:lvl1pPr>
              <a:defRPr sz="6000"/>
            </a:lvl1pPr>
          </a:lstStyle>
          <a:p>
            <a:r>
              <a:rPr lang="en-US"/>
              <a:t>Click to edit Master title style</a:t>
            </a:r>
          </a:p>
        </p:txBody>
      </p:sp>
      <p:sp>
        <p:nvSpPr>
          <p:cNvPr id="3" name="Text Placeholder 2"/>
          <p:cNvSpPr>
            <a:spLocks noGrp="1"/>
          </p:cNvSpPr>
          <p:nvPr>
            <p:ph type="body" idx="1"/>
          </p:nvPr>
        </p:nvSpPr>
        <p:spPr>
          <a:xfrm>
            <a:off x="831850" y="4589463"/>
            <a:ext cx="10515600" cy="1500187"/>
          </a:xfrm>
        </p:spPr>
        <p:txBody>
          <a:bodyPr/>
          <a:lstStyle>
            <a:lvl1pPr marL="0" indent="0">
              <a:buNone/>
              <a:defRPr sz="2400">
                <a:solidFill>
                  <a:schemeClr val="tx1">
                    <a:tint val="75000"/>
                  </a:schemeClr>
                </a:solidFill>
              </a:defRPr>
            </a:lvl1pPr>
            <a:lvl2pPr marL="457200" indent="0">
              <a:buNone/>
              <a:defRPr sz="2000">
                <a:solidFill>
                  <a:schemeClr val="tx1">
                    <a:tint val="75000"/>
                  </a:schemeClr>
                </a:solidFill>
              </a:defRPr>
            </a:lvl2pPr>
            <a:lvl3pPr marL="914400" indent="0">
              <a:buNone/>
              <a:defRPr sz="1800">
                <a:solidFill>
                  <a:schemeClr val="tx1">
                    <a:tint val="75000"/>
                  </a:schemeClr>
                </a:solidFill>
              </a:defRPr>
            </a:lvl3pPr>
            <a:lvl4pPr marL="1371600" indent="0">
              <a:buNone/>
              <a:defRPr sz="1600">
                <a:solidFill>
                  <a:schemeClr val="tx1">
                    <a:tint val="75000"/>
                  </a:schemeClr>
                </a:solidFill>
              </a:defRPr>
            </a:lvl4pPr>
            <a:lvl5pPr marL="1828800" indent="0">
              <a:buNone/>
              <a:defRPr sz="1600">
                <a:solidFill>
                  <a:schemeClr val="tx1">
                    <a:tint val="75000"/>
                  </a:schemeClr>
                </a:solidFill>
              </a:defRPr>
            </a:lvl5pPr>
            <a:lvl6pPr marL="2286000" indent="0">
              <a:buNone/>
              <a:defRPr sz="1600">
                <a:solidFill>
                  <a:schemeClr val="tx1">
                    <a:tint val="75000"/>
                  </a:schemeClr>
                </a:solidFill>
              </a:defRPr>
            </a:lvl6pPr>
            <a:lvl7pPr marL="2743200" indent="0">
              <a:buNone/>
              <a:defRPr sz="1600">
                <a:solidFill>
                  <a:schemeClr val="tx1">
                    <a:tint val="75000"/>
                  </a:schemeClr>
                </a:solidFill>
              </a:defRPr>
            </a:lvl7pPr>
            <a:lvl8pPr marL="3200400" indent="0">
              <a:buNone/>
              <a:defRPr sz="1600">
                <a:solidFill>
                  <a:schemeClr val="tx1">
                    <a:tint val="75000"/>
                  </a:schemeClr>
                </a:solidFill>
              </a:defRPr>
            </a:lvl8pPr>
            <a:lvl9pPr marL="3657600" indent="0">
              <a:buNone/>
              <a:defRPr sz="1600">
                <a:solidFill>
                  <a:schemeClr val="tx1">
                    <a:tint val="75000"/>
                  </a:schemeClr>
                </a:solidFill>
              </a:defRPr>
            </a:lvl9pPr>
          </a:lstStyle>
          <a:p>
            <a:pPr lvl="0"/>
            <a:r>
              <a:rPr lang="en-US"/>
              <a:t>Edit Master text styles</a:t>
            </a:r>
          </a:p>
        </p:txBody>
      </p:sp>
      <p:sp>
        <p:nvSpPr>
          <p:cNvPr id="4" name="Date Placeholder 3"/>
          <p:cNvSpPr>
            <a:spLocks noGrp="1"/>
          </p:cNvSpPr>
          <p:nvPr>
            <p:ph type="dt" sz="half" idx="10"/>
          </p:nvPr>
        </p:nvSpPr>
        <p:spPr/>
        <p:txBody>
          <a:bodyPr/>
          <a:lstStyle/>
          <a:p>
            <a:fld id="{1498079F-260D-4F10-8B18-A6BBC7059445}" type="datetimeFigureOut">
              <a:rPr lang="en-US" smtClean="0"/>
              <a:t>8/14/2023</a:t>
            </a:fld>
            <a:endParaRPr lang="en-US"/>
          </a:p>
        </p:txBody>
      </p:sp>
      <p:sp>
        <p:nvSpPr>
          <p:cNvPr id="5" name="Footer Placeholder 4"/>
          <p:cNvSpPr>
            <a:spLocks noGrp="1"/>
          </p:cNvSpPr>
          <p:nvPr>
            <p:ph type="ftr" sz="quarter" idx="11"/>
          </p:nvPr>
        </p:nvSpPr>
        <p:spPr/>
        <p:txBody>
          <a:bodyPr/>
          <a:lstStyle/>
          <a:p>
            <a:endParaRPr lang="en-US"/>
          </a:p>
        </p:txBody>
      </p:sp>
      <p:sp>
        <p:nvSpPr>
          <p:cNvPr id="6" name="Slide Number Placeholder 5"/>
          <p:cNvSpPr>
            <a:spLocks noGrp="1"/>
          </p:cNvSpPr>
          <p:nvPr>
            <p:ph type="sldNum" sz="quarter" idx="12"/>
          </p:nvPr>
        </p:nvSpPr>
        <p:spPr/>
        <p:txBody>
          <a:bodyPr/>
          <a:lstStyle/>
          <a:p>
            <a:fld id="{267588C3-C41F-4CBD-9D72-D52AEE94AE1B}" type="slidenum">
              <a:rPr lang="en-US" smtClean="0"/>
              <a:t>‹#›</a:t>
            </a:fld>
            <a:endParaRPr lang="en-US"/>
          </a:p>
        </p:txBody>
      </p:sp>
    </p:spTree>
    <p:extLst>
      <p:ext uri="{BB962C8B-B14F-4D97-AF65-F5344CB8AC3E}">
        <p14:creationId xmlns:p14="http://schemas.microsoft.com/office/powerpoint/2010/main" val="3536753191"/>
      </p:ext>
    </p:extLst>
  </p:cSld>
  <p:clrMapOvr>
    <a:masterClrMapping/>
  </p:clrMapOvr>
</p:sldLayout>
</file>

<file path=ppt/slideLayouts/slideLayout4.xml><?xml version="1.0" encoding="utf-8"?>
<p:sldLayout xmlns:a="http://schemas.openxmlformats.org/drawingml/2006/main" xmlns:r="http://schemas.openxmlformats.org/officeDocument/2006/relationships" xmlns:p="http://schemas.openxmlformats.org/presentationml/2006/main" type="twoObj" preserve="1">
  <p:cSld name="Two Conten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a:t>Click to edit Master title style</a:t>
            </a:r>
          </a:p>
        </p:txBody>
      </p:sp>
      <p:sp>
        <p:nvSpPr>
          <p:cNvPr id="3" name="Content Placeholder 2"/>
          <p:cNvSpPr>
            <a:spLocks noGrp="1"/>
          </p:cNvSpPr>
          <p:nvPr>
            <p:ph sz="half" idx="1"/>
          </p:nvPr>
        </p:nvSpPr>
        <p:spPr>
          <a:xfrm>
            <a:off x="838200" y="1825625"/>
            <a:ext cx="5181600" cy="4351338"/>
          </a:xfrm>
        </p:spPr>
        <p:txBody>
          <a:bodyPr/>
          <a:lstStyle/>
          <a:p>
            <a:pPr lvl="0"/>
            <a:r>
              <a:rPr lang="en-US"/>
              <a:t>Edit Master text styles</a:t>
            </a:r>
          </a:p>
          <a:p>
            <a:pPr lvl="1"/>
            <a:r>
              <a:rPr lang="en-US"/>
              <a:t>Second level</a:t>
            </a:r>
          </a:p>
          <a:p>
            <a:pPr lvl="2"/>
            <a:r>
              <a:rPr lang="en-US"/>
              <a:t>Third level</a:t>
            </a:r>
          </a:p>
          <a:p>
            <a:pPr lvl="3"/>
            <a:r>
              <a:rPr lang="en-US"/>
              <a:t>Fourth level</a:t>
            </a:r>
          </a:p>
          <a:p>
            <a:pPr lvl="4"/>
            <a:r>
              <a:rPr lang="en-US"/>
              <a:t>Fifth level</a:t>
            </a:r>
          </a:p>
        </p:txBody>
      </p:sp>
      <p:sp>
        <p:nvSpPr>
          <p:cNvPr id="4" name="Content Placeholder 3"/>
          <p:cNvSpPr>
            <a:spLocks noGrp="1"/>
          </p:cNvSpPr>
          <p:nvPr>
            <p:ph sz="half" idx="2"/>
          </p:nvPr>
        </p:nvSpPr>
        <p:spPr>
          <a:xfrm>
            <a:off x="6172200" y="1825625"/>
            <a:ext cx="5181600" cy="4351338"/>
          </a:xfrm>
        </p:spPr>
        <p:txBody>
          <a:bodyPr/>
          <a:lstStyle/>
          <a:p>
            <a:pPr lvl="0"/>
            <a:r>
              <a:rPr lang="en-US"/>
              <a:t>Edit Master text styles</a:t>
            </a:r>
          </a:p>
          <a:p>
            <a:pPr lvl="1"/>
            <a:r>
              <a:rPr lang="en-US"/>
              <a:t>Second level</a:t>
            </a:r>
          </a:p>
          <a:p>
            <a:pPr lvl="2"/>
            <a:r>
              <a:rPr lang="en-US"/>
              <a:t>Third level</a:t>
            </a:r>
          </a:p>
          <a:p>
            <a:pPr lvl="3"/>
            <a:r>
              <a:rPr lang="en-US"/>
              <a:t>Fourth level</a:t>
            </a:r>
          </a:p>
          <a:p>
            <a:pPr lvl="4"/>
            <a:r>
              <a:rPr lang="en-US"/>
              <a:t>Fifth level</a:t>
            </a:r>
          </a:p>
        </p:txBody>
      </p:sp>
      <p:sp>
        <p:nvSpPr>
          <p:cNvPr id="5" name="Date Placeholder 4"/>
          <p:cNvSpPr>
            <a:spLocks noGrp="1"/>
          </p:cNvSpPr>
          <p:nvPr>
            <p:ph type="dt" sz="half" idx="10"/>
          </p:nvPr>
        </p:nvSpPr>
        <p:spPr/>
        <p:txBody>
          <a:bodyPr/>
          <a:lstStyle/>
          <a:p>
            <a:fld id="{1498079F-260D-4F10-8B18-A6BBC7059445}" type="datetimeFigureOut">
              <a:rPr lang="en-US" smtClean="0"/>
              <a:t>8/14/2023</a:t>
            </a:fld>
            <a:endParaRPr lang="en-US"/>
          </a:p>
        </p:txBody>
      </p:sp>
      <p:sp>
        <p:nvSpPr>
          <p:cNvPr id="6" name="Footer Placeholder 5"/>
          <p:cNvSpPr>
            <a:spLocks noGrp="1"/>
          </p:cNvSpPr>
          <p:nvPr>
            <p:ph type="ftr" sz="quarter" idx="11"/>
          </p:nvPr>
        </p:nvSpPr>
        <p:spPr/>
        <p:txBody>
          <a:bodyPr/>
          <a:lstStyle/>
          <a:p>
            <a:endParaRPr lang="en-US"/>
          </a:p>
        </p:txBody>
      </p:sp>
      <p:sp>
        <p:nvSpPr>
          <p:cNvPr id="7" name="Slide Number Placeholder 6"/>
          <p:cNvSpPr>
            <a:spLocks noGrp="1"/>
          </p:cNvSpPr>
          <p:nvPr>
            <p:ph type="sldNum" sz="quarter" idx="12"/>
          </p:nvPr>
        </p:nvSpPr>
        <p:spPr/>
        <p:txBody>
          <a:bodyPr/>
          <a:lstStyle/>
          <a:p>
            <a:fld id="{267588C3-C41F-4CBD-9D72-D52AEE94AE1B}" type="slidenum">
              <a:rPr lang="en-US" smtClean="0"/>
              <a:t>‹#›</a:t>
            </a:fld>
            <a:endParaRPr lang="en-US"/>
          </a:p>
        </p:txBody>
      </p:sp>
    </p:spTree>
    <p:extLst>
      <p:ext uri="{BB962C8B-B14F-4D97-AF65-F5344CB8AC3E}">
        <p14:creationId xmlns:p14="http://schemas.microsoft.com/office/powerpoint/2010/main" val="3309646446"/>
      </p:ext>
    </p:extLst>
  </p:cSld>
  <p:clrMapOvr>
    <a:masterClrMapping/>
  </p:clrMapOvr>
</p:sldLayout>
</file>

<file path=ppt/slideLayouts/slideLayout5.xml><?xml version="1.0" encoding="utf-8"?>
<p:sldLayout xmlns:a="http://schemas.openxmlformats.org/drawingml/2006/main" xmlns:r="http://schemas.openxmlformats.org/officeDocument/2006/relationships" xmlns:p="http://schemas.openxmlformats.org/presentationml/2006/main" type="twoTxTwoObj" preserve="1">
  <p:cSld name="Comparison">
    <p:spTree>
      <p:nvGrpSpPr>
        <p:cNvPr id="1" name=""/>
        <p:cNvGrpSpPr/>
        <p:nvPr/>
      </p:nvGrpSpPr>
      <p:grpSpPr>
        <a:xfrm>
          <a:off x="0" y="0"/>
          <a:ext cx="0" cy="0"/>
          <a:chOff x="0" y="0"/>
          <a:chExt cx="0" cy="0"/>
        </a:xfrm>
      </p:grpSpPr>
      <p:sp>
        <p:nvSpPr>
          <p:cNvPr id="2" name="Title 1"/>
          <p:cNvSpPr>
            <a:spLocks noGrp="1"/>
          </p:cNvSpPr>
          <p:nvPr>
            <p:ph type="title"/>
          </p:nvPr>
        </p:nvSpPr>
        <p:spPr>
          <a:xfrm>
            <a:off x="839788" y="365125"/>
            <a:ext cx="10515600" cy="1325563"/>
          </a:xfrm>
        </p:spPr>
        <p:txBody>
          <a:bodyPr/>
          <a:lstStyle/>
          <a:p>
            <a:r>
              <a:rPr lang="en-US"/>
              <a:t>Click to edit Master title style</a:t>
            </a:r>
          </a:p>
        </p:txBody>
      </p:sp>
      <p:sp>
        <p:nvSpPr>
          <p:cNvPr id="3" name="Text Placeholder 2"/>
          <p:cNvSpPr>
            <a:spLocks noGrp="1"/>
          </p:cNvSpPr>
          <p:nvPr>
            <p:ph type="body" idx="1"/>
          </p:nvPr>
        </p:nvSpPr>
        <p:spPr>
          <a:xfrm>
            <a:off x="839788" y="1681163"/>
            <a:ext cx="5157787" cy="823912"/>
          </a:xfrm>
        </p:spPr>
        <p:txBody>
          <a:bodyPr anchor="b"/>
          <a:lstStyle>
            <a:lvl1pPr marL="0" indent="0">
              <a:buNone/>
              <a:defRPr sz="2400" b="1"/>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en-US"/>
              <a:t>Edit Master text styles</a:t>
            </a:r>
          </a:p>
        </p:txBody>
      </p:sp>
      <p:sp>
        <p:nvSpPr>
          <p:cNvPr id="4" name="Content Placeholder 3"/>
          <p:cNvSpPr>
            <a:spLocks noGrp="1"/>
          </p:cNvSpPr>
          <p:nvPr>
            <p:ph sz="half" idx="2"/>
          </p:nvPr>
        </p:nvSpPr>
        <p:spPr>
          <a:xfrm>
            <a:off x="839788" y="2505075"/>
            <a:ext cx="5157787" cy="3684588"/>
          </a:xfrm>
        </p:spPr>
        <p:txBody>
          <a:bodyPr/>
          <a:lstStyle/>
          <a:p>
            <a:pPr lvl="0"/>
            <a:r>
              <a:rPr lang="en-US"/>
              <a:t>Edit Master text styles</a:t>
            </a:r>
          </a:p>
          <a:p>
            <a:pPr lvl="1"/>
            <a:r>
              <a:rPr lang="en-US"/>
              <a:t>Second level</a:t>
            </a:r>
          </a:p>
          <a:p>
            <a:pPr lvl="2"/>
            <a:r>
              <a:rPr lang="en-US"/>
              <a:t>Third level</a:t>
            </a:r>
          </a:p>
          <a:p>
            <a:pPr lvl="3"/>
            <a:r>
              <a:rPr lang="en-US"/>
              <a:t>Fourth level</a:t>
            </a:r>
          </a:p>
          <a:p>
            <a:pPr lvl="4"/>
            <a:r>
              <a:rPr lang="en-US"/>
              <a:t>Fifth level</a:t>
            </a:r>
          </a:p>
        </p:txBody>
      </p:sp>
      <p:sp>
        <p:nvSpPr>
          <p:cNvPr id="5" name="Text Placeholder 4"/>
          <p:cNvSpPr>
            <a:spLocks noGrp="1"/>
          </p:cNvSpPr>
          <p:nvPr>
            <p:ph type="body" sz="quarter" idx="3"/>
          </p:nvPr>
        </p:nvSpPr>
        <p:spPr>
          <a:xfrm>
            <a:off x="6172200" y="1681163"/>
            <a:ext cx="5183188" cy="823912"/>
          </a:xfrm>
        </p:spPr>
        <p:txBody>
          <a:bodyPr anchor="b"/>
          <a:lstStyle>
            <a:lvl1pPr marL="0" indent="0">
              <a:buNone/>
              <a:defRPr sz="2400" b="1"/>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en-US"/>
              <a:t>Edit Master text styles</a:t>
            </a:r>
          </a:p>
        </p:txBody>
      </p:sp>
      <p:sp>
        <p:nvSpPr>
          <p:cNvPr id="6" name="Content Placeholder 5"/>
          <p:cNvSpPr>
            <a:spLocks noGrp="1"/>
          </p:cNvSpPr>
          <p:nvPr>
            <p:ph sz="quarter" idx="4"/>
          </p:nvPr>
        </p:nvSpPr>
        <p:spPr>
          <a:xfrm>
            <a:off x="6172200" y="2505075"/>
            <a:ext cx="5183188" cy="3684588"/>
          </a:xfrm>
        </p:spPr>
        <p:txBody>
          <a:bodyPr/>
          <a:lstStyle/>
          <a:p>
            <a:pPr lvl="0"/>
            <a:r>
              <a:rPr lang="en-US"/>
              <a:t>Edit Master text styles</a:t>
            </a:r>
          </a:p>
          <a:p>
            <a:pPr lvl="1"/>
            <a:r>
              <a:rPr lang="en-US"/>
              <a:t>Second level</a:t>
            </a:r>
          </a:p>
          <a:p>
            <a:pPr lvl="2"/>
            <a:r>
              <a:rPr lang="en-US"/>
              <a:t>Third level</a:t>
            </a:r>
          </a:p>
          <a:p>
            <a:pPr lvl="3"/>
            <a:r>
              <a:rPr lang="en-US"/>
              <a:t>Fourth level</a:t>
            </a:r>
          </a:p>
          <a:p>
            <a:pPr lvl="4"/>
            <a:r>
              <a:rPr lang="en-US"/>
              <a:t>Fifth level</a:t>
            </a:r>
          </a:p>
        </p:txBody>
      </p:sp>
      <p:sp>
        <p:nvSpPr>
          <p:cNvPr id="7" name="Date Placeholder 6"/>
          <p:cNvSpPr>
            <a:spLocks noGrp="1"/>
          </p:cNvSpPr>
          <p:nvPr>
            <p:ph type="dt" sz="half" idx="10"/>
          </p:nvPr>
        </p:nvSpPr>
        <p:spPr/>
        <p:txBody>
          <a:bodyPr/>
          <a:lstStyle/>
          <a:p>
            <a:fld id="{1498079F-260D-4F10-8B18-A6BBC7059445}" type="datetimeFigureOut">
              <a:rPr lang="en-US" smtClean="0"/>
              <a:t>8/14/2023</a:t>
            </a:fld>
            <a:endParaRPr lang="en-US"/>
          </a:p>
        </p:txBody>
      </p:sp>
      <p:sp>
        <p:nvSpPr>
          <p:cNvPr id="8" name="Footer Placeholder 7"/>
          <p:cNvSpPr>
            <a:spLocks noGrp="1"/>
          </p:cNvSpPr>
          <p:nvPr>
            <p:ph type="ftr" sz="quarter" idx="11"/>
          </p:nvPr>
        </p:nvSpPr>
        <p:spPr/>
        <p:txBody>
          <a:bodyPr/>
          <a:lstStyle/>
          <a:p>
            <a:endParaRPr lang="en-US"/>
          </a:p>
        </p:txBody>
      </p:sp>
      <p:sp>
        <p:nvSpPr>
          <p:cNvPr id="9" name="Slide Number Placeholder 8"/>
          <p:cNvSpPr>
            <a:spLocks noGrp="1"/>
          </p:cNvSpPr>
          <p:nvPr>
            <p:ph type="sldNum" sz="quarter" idx="12"/>
          </p:nvPr>
        </p:nvSpPr>
        <p:spPr/>
        <p:txBody>
          <a:bodyPr/>
          <a:lstStyle/>
          <a:p>
            <a:fld id="{267588C3-C41F-4CBD-9D72-D52AEE94AE1B}" type="slidenum">
              <a:rPr lang="en-US" smtClean="0"/>
              <a:t>‹#›</a:t>
            </a:fld>
            <a:endParaRPr lang="en-US"/>
          </a:p>
        </p:txBody>
      </p:sp>
    </p:spTree>
    <p:extLst>
      <p:ext uri="{BB962C8B-B14F-4D97-AF65-F5344CB8AC3E}">
        <p14:creationId xmlns:p14="http://schemas.microsoft.com/office/powerpoint/2010/main" val="3393511122"/>
      </p:ext>
    </p:extLst>
  </p:cSld>
  <p:clrMapOvr>
    <a:masterClrMapping/>
  </p:clrMapOvr>
</p:sldLayout>
</file>

<file path=ppt/slideLayouts/slideLayout6.xml><?xml version="1.0" encoding="utf-8"?>
<p:sldLayout xmlns:a="http://schemas.openxmlformats.org/drawingml/2006/main" xmlns:r="http://schemas.openxmlformats.org/officeDocument/2006/relationships" xmlns:p="http://schemas.openxmlformats.org/presentationml/2006/main" type="titleOnly" preserve="1">
  <p:cSld name="Title Only">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a:t>Click to edit Master title style</a:t>
            </a:r>
          </a:p>
        </p:txBody>
      </p:sp>
      <p:sp>
        <p:nvSpPr>
          <p:cNvPr id="3" name="Date Placeholder 2"/>
          <p:cNvSpPr>
            <a:spLocks noGrp="1"/>
          </p:cNvSpPr>
          <p:nvPr>
            <p:ph type="dt" sz="half" idx="10"/>
          </p:nvPr>
        </p:nvSpPr>
        <p:spPr/>
        <p:txBody>
          <a:bodyPr/>
          <a:lstStyle/>
          <a:p>
            <a:fld id="{1498079F-260D-4F10-8B18-A6BBC7059445}" type="datetimeFigureOut">
              <a:rPr lang="en-US" smtClean="0"/>
              <a:t>8/14/2023</a:t>
            </a:fld>
            <a:endParaRPr lang="en-US"/>
          </a:p>
        </p:txBody>
      </p:sp>
      <p:sp>
        <p:nvSpPr>
          <p:cNvPr id="4" name="Footer Placeholder 3"/>
          <p:cNvSpPr>
            <a:spLocks noGrp="1"/>
          </p:cNvSpPr>
          <p:nvPr>
            <p:ph type="ftr" sz="quarter" idx="11"/>
          </p:nvPr>
        </p:nvSpPr>
        <p:spPr/>
        <p:txBody>
          <a:bodyPr/>
          <a:lstStyle/>
          <a:p>
            <a:endParaRPr lang="en-US"/>
          </a:p>
        </p:txBody>
      </p:sp>
      <p:sp>
        <p:nvSpPr>
          <p:cNvPr id="5" name="Slide Number Placeholder 4"/>
          <p:cNvSpPr>
            <a:spLocks noGrp="1"/>
          </p:cNvSpPr>
          <p:nvPr>
            <p:ph type="sldNum" sz="quarter" idx="12"/>
          </p:nvPr>
        </p:nvSpPr>
        <p:spPr/>
        <p:txBody>
          <a:bodyPr/>
          <a:lstStyle/>
          <a:p>
            <a:fld id="{267588C3-C41F-4CBD-9D72-D52AEE94AE1B}" type="slidenum">
              <a:rPr lang="en-US" smtClean="0"/>
              <a:t>‹#›</a:t>
            </a:fld>
            <a:endParaRPr lang="en-US"/>
          </a:p>
        </p:txBody>
      </p:sp>
    </p:spTree>
    <p:extLst>
      <p:ext uri="{BB962C8B-B14F-4D97-AF65-F5344CB8AC3E}">
        <p14:creationId xmlns:p14="http://schemas.microsoft.com/office/powerpoint/2010/main" val="3783577669"/>
      </p:ext>
    </p:extLst>
  </p:cSld>
  <p:clrMapOvr>
    <a:masterClrMapping/>
  </p:clrMapOvr>
</p:sldLayout>
</file>

<file path=ppt/slideLayouts/slideLayout7.xml><?xml version="1.0" encoding="utf-8"?>
<p:sldLayout xmlns:a="http://schemas.openxmlformats.org/drawingml/2006/main" xmlns:r="http://schemas.openxmlformats.org/officeDocument/2006/relationships" xmlns:p="http://schemas.openxmlformats.org/presentationml/2006/main" type="blank" preserve="1">
  <p:cSld name="Blank">
    <p:spTree>
      <p:nvGrpSpPr>
        <p:cNvPr id="1" name=""/>
        <p:cNvGrpSpPr/>
        <p:nvPr/>
      </p:nvGrpSpPr>
      <p:grpSpPr>
        <a:xfrm>
          <a:off x="0" y="0"/>
          <a:ext cx="0" cy="0"/>
          <a:chOff x="0" y="0"/>
          <a:chExt cx="0" cy="0"/>
        </a:xfrm>
      </p:grpSpPr>
      <p:sp>
        <p:nvSpPr>
          <p:cNvPr id="2" name="Date Placeholder 1"/>
          <p:cNvSpPr>
            <a:spLocks noGrp="1"/>
          </p:cNvSpPr>
          <p:nvPr>
            <p:ph type="dt" sz="half" idx="10"/>
          </p:nvPr>
        </p:nvSpPr>
        <p:spPr/>
        <p:txBody>
          <a:bodyPr/>
          <a:lstStyle/>
          <a:p>
            <a:fld id="{1498079F-260D-4F10-8B18-A6BBC7059445}" type="datetimeFigureOut">
              <a:rPr lang="en-US" smtClean="0"/>
              <a:t>8/14/2023</a:t>
            </a:fld>
            <a:endParaRPr lang="en-US"/>
          </a:p>
        </p:txBody>
      </p:sp>
      <p:sp>
        <p:nvSpPr>
          <p:cNvPr id="3" name="Footer Placeholder 2"/>
          <p:cNvSpPr>
            <a:spLocks noGrp="1"/>
          </p:cNvSpPr>
          <p:nvPr>
            <p:ph type="ftr" sz="quarter" idx="11"/>
          </p:nvPr>
        </p:nvSpPr>
        <p:spPr/>
        <p:txBody>
          <a:bodyPr/>
          <a:lstStyle/>
          <a:p>
            <a:endParaRPr lang="en-US"/>
          </a:p>
        </p:txBody>
      </p:sp>
      <p:sp>
        <p:nvSpPr>
          <p:cNvPr id="4" name="Slide Number Placeholder 3"/>
          <p:cNvSpPr>
            <a:spLocks noGrp="1"/>
          </p:cNvSpPr>
          <p:nvPr>
            <p:ph type="sldNum" sz="quarter" idx="12"/>
          </p:nvPr>
        </p:nvSpPr>
        <p:spPr/>
        <p:txBody>
          <a:bodyPr/>
          <a:lstStyle/>
          <a:p>
            <a:fld id="{267588C3-C41F-4CBD-9D72-D52AEE94AE1B}" type="slidenum">
              <a:rPr lang="en-US" smtClean="0"/>
              <a:t>‹#›</a:t>
            </a:fld>
            <a:endParaRPr lang="en-US"/>
          </a:p>
        </p:txBody>
      </p:sp>
    </p:spTree>
    <p:extLst>
      <p:ext uri="{BB962C8B-B14F-4D97-AF65-F5344CB8AC3E}">
        <p14:creationId xmlns:p14="http://schemas.microsoft.com/office/powerpoint/2010/main" val="1261341354"/>
      </p:ext>
    </p:extLst>
  </p:cSld>
  <p:clrMapOvr>
    <a:masterClrMapping/>
  </p:clrMapOvr>
</p:sldLayout>
</file>

<file path=ppt/slideLayouts/slideLayout8.xml><?xml version="1.0" encoding="utf-8"?>
<p:sldLayout xmlns:a="http://schemas.openxmlformats.org/drawingml/2006/main" xmlns:r="http://schemas.openxmlformats.org/officeDocument/2006/relationships" xmlns:p="http://schemas.openxmlformats.org/presentationml/2006/main" type="objTx" preserve="1">
  <p:cSld name="Content with Caption">
    <p:spTree>
      <p:nvGrpSpPr>
        <p:cNvPr id="1" name=""/>
        <p:cNvGrpSpPr/>
        <p:nvPr/>
      </p:nvGrpSpPr>
      <p:grpSpPr>
        <a:xfrm>
          <a:off x="0" y="0"/>
          <a:ext cx="0" cy="0"/>
          <a:chOff x="0" y="0"/>
          <a:chExt cx="0" cy="0"/>
        </a:xfrm>
      </p:grpSpPr>
      <p:sp>
        <p:nvSpPr>
          <p:cNvPr id="2" name="Title 1"/>
          <p:cNvSpPr>
            <a:spLocks noGrp="1"/>
          </p:cNvSpPr>
          <p:nvPr>
            <p:ph type="title"/>
          </p:nvPr>
        </p:nvSpPr>
        <p:spPr>
          <a:xfrm>
            <a:off x="839788" y="457200"/>
            <a:ext cx="3932237" cy="1600200"/>
          </a:xfrm>
        </p:spPr>
        <p:txBody>
          <a:bodyPr anchor="b"/>
          <a:lstStyle>
            <a:lvl1pPr>
              <a:defRPr sz="3200"/>
            </a:lvl1pPr>
          </a:lstStyle>
          <a:p>
            <a:r>
              <a:rPr lang="en-US"/>
              <a:t>Click to edit Master title style</a:t>
            </a:r>
          </a:p>
        </p:txBody>
      </p:sp>
      <p:sp>
        <p:nvSpPr>
          <p:cNvPr id="3" name="Content Placeholder 2"/>
          <p:cNvSpPr>
            <a:spLocks noGrp="1"/>
          </p:cNvSpPr>
          <p:nvPr>
            <p:ph idx="1"/>
          </p:nvPr>
        </p:nvSpPr>
        <p:spPr>
          <a:xfrm>
            <a:off x="5183188" y="987425"/>
            <a:ext cx="6172200" cy="4873625"/>
          </a:xfrm>
        </p:spPr>
        <p:txBody>
          <a:bodyPr/>
          <a:lstStyle>
            <a:lvl1pPr>
              <a:defRPr sz="3200"/>
            </a:lvl1pPr>
            <a:lvl2pPr>
              <a:defRPr sz="2800"/>
            </a:lvl2pPr>
            <a:lvl3pPr>
              <a:defRPr sz="2400"/>
            </a:lvl3pPr>
            <a:lvl4pPr>
              <a:defRPr sz="2000"/>
            </a:lvl4pPr>
            <a:lvl5pPr>
              <a:defRPr sz="2000"/>
            </a:lvl5pPr>
            <a:lvl6pPr>
              <a:defRPr sz="2000"/>
            </a:lvl6pPr>
            <a:lvl7pPr>
              <a:defRPr sz="2000"/>
            </a:lvl7pPr>
            <a:lvl8pPr>
              <a:defRPr sz="2000"/>
            </a:lvl8pPr>
            <a:lvl9pPr>
              <a:defRPr sz="2000"/>
            </a:lvl9pPr>
          </a:lstStyle>
          <a:p>
            <a:pPr lvl="0"/>
            <a:r>
              <a:rPr lang="en-US"/>
              <a:t>Edit Master text styles</a:t>
            </a:r>
          </a:p>
          <a:p>
            <a:pPr lvl="1"/>
            <a:r>
              <a:rPr lang="en-US"/>
              <a:t>Second level</a:t>
            </a:r>
          </a:p>
          <a:p>
            <a:pPr lvl="2"/>
            <a:r>
              <a:rPr lang="en-US"/>
              <a:t>Third level</a:t>
            </a:r>
          </a:p>
          <a:p>
            <a:pPr lvl="3"/>
            <a:r>
              <a:rPr lang="en-US"/>
              <a:t>Fourth level</a:t>
            </a:r>
          </a:p>
          <a:p>
            <a:pPr lvl="4"/>
            <a:r>
              <a:rPr lang="en-US"/>
              <a:t>Fifth level</a:t>
            </a:r>
          </a:p>
        </p:txBody>
      </p:sp>
      <p:sp>
        <p:nvSpPr>
          <p:cNvPr id="4" name="Text Placeholder 3"/>
          <p:cNvSpPr>
            <a:spLocks noGrp="1"/>
          </p:cNvSpPr>
          <p:nvPr>
            <p:ph type="body" sz="half" idx="2"/>
          </p:nvPr>
        </p:nvSpPr>
        <p:spPr>
          <a:xfrm>
            <a:off x="839788" y="2057400"/>
            <a:ext cx="3932237" cy="3811588"/>
          </a:xfrm>
        </p:spPr>
        <p:txBody>
          <a:bodyPr/>
          <a:lstStyle>
            <a:lvl1pPr marL="0" indent="0">
              <a:buNone/>
              <a:defRPr sz="1600"/>
            </a:lvl1pPr>
            <a:lvl2pPr marL="457200" indent="0">
              <a:buNone/>
              <a:defRPr sz="1400"/>
            </a:lvl2pPr>
            <a:lvl3pPr marL="914400" indent="0">
              <a:buNone/>
              <a:defRPr sz="1200"/>
            </a:lvl3pPr>
            <a:lvl4pPr marL="1371600" indent="0">
              <a:buNone/>
              <a:defRPr sz="1000"/>
            </a:lvl4pPr>
            <a:lvl5pPr marL="1828800" indent="0">
              <a:buNone/>
              <a:defRPr sz="1000"/>
            </a:lvl5pPr>
            <a:lvl6pPr marL="2286000" indent="0">
              <a:buNone/>
              <a:defRPr sz="1000"/>
            </a:lvl6pPr>
            <a:lvl7pPr marL="2743200" indent="0">
              <a:buNone/>
              <a:defRPr sz="1000"/>
            </a:lvl7pPr>
            <a:lvl8pPr marL="3200400" indent="0">
              <a:buNone/>
              <a:defRPr sz="1000"/>
            </a:lvl8pPr>
            <a:lvl9pPr marL="3657600" indent="0">
              <a:buNone/>
              <a:defRPr sz="1000"/>
            </a:lvl9pPr>
          </a:lstStyle>
          <a:p>
            <a:pPr lvl="0"/>
            <a:r>
              <a:rPr lang="en-US"/>
              <a:t>Edit Master text styles</a:t>
            </a:r>
          </a:p>
        </p:txBody>
      </p:sp>
      <p:sp>
        <p:nvSpPr>
          <p:cNvPr id="5" name="Date Placeholder 4"/>
          <p:cNvSpPr>
            <a:spLocks noGrp="1"/>
          </p:cNvSpPr>
          <p:nvPr>
            <p:ph type="dt" sz="half" idx="10"/>
          </p:nvPr>
        </p:nvSpPr>
        <p:spPr/>
        <p:txBody>
          <a:bodyPr/>
          <a:lstStyle/>
          <a:p>
            <a:fld id="{1498079F-260D-4F10-8B18-A6BBC7059445}" type="datetimeFigureOut">
              <a:rPr lang="en-US" smtClean="0"/>
              <a:t>8/14/2023</a:t>
            </a:fld>
            <a:endParaRPr lang="en-US"/>
          </a:p>
        </p:txBody>
      </p:sp>
      <p:sp>
        <p:nvSpPr>
          <p:cNvPr id="6" name="Footer Placeholder 5"/>
          <p:cNvSpPr>
            <a:spLocks noGrp="1"/>
          </p:cNvSpPr>
          <p:nvPr>
            <p:ph type="ftr" sz="quarter" idx="11"/>
          </p:nvPr>
        </p:nvSpPr>
        <p:spPr/>
        <p:txBody>
          <a:bodyPr/>
          <a:lstStyle/>
          <a:p>
            <a:endParaRPr lang="en-US"/>
          </a:p>
        </p:txBody>
      </p:sp>
      <p:sp>
        <p:nvSpPr>
          <p:cNvPr id="7" name="Slide Number Placeholder 6"/>
          <p:cNvSpPr>
            <a:spLocks noGrp="1"/>
          </p:cNvSpPr>
          <p:nvPr>
            <p:ph type="sldNum" sz="quarter" idx="12"/>
          </p:nvPr>
        </p:nvSpPr>
        <p:spPr/>
        <p:txBody>
          <a:bodyPr/>
          <a:lstStyle/>
          <a:p>
            <a:fld id="{267588C3-C41F-4CBD-9D72-D52AEE94AE1B}" type="slidenum">
              <a:rPr lang="en-US" smtClean="0"/>
              <a:t>‹#›</a:t>
            </a:fld>
            <a:endParaRPr lang="en-US"/>
          </a:p>
        </p:txBody>
      </p:sp>
    </p:spTree>
    <p:extLst>
      <p:ext uri="{BB962C8B-B14F-4D97-AF65-F5344CB8AC3E}">
        <p14:creationId xmlns:p14="http://schemas.microsoft.com/office/powerpoint/2010/main" val="907873612"/>
      </p:ext>
    </p:extLst>
  </p:cSld>
  <p:clrMapOvr>
    <a:masterClrMapping/>
  </p:clrMapOvr>
</p:sldLayout>
</file>

<file path=ppt/slideLayouts/slideLayout9.xml><?xml version="1.0" encoding="utf-8"?>
<p:sldLayout xmlns:a="http://schemas.openxmlformats.org/drawingml/2006/main" xmlns:r="http://schemas.openxmlformats.org/officeDocument/2006/relationships" xmlns:p="http://schemas.openxmlformats.org/presentationml/2006/main" type="picTx" preserve="1">
  <p:cSld name="Picture with Caption">
    <p:spTree>
      <p:nvGrpSpPr>
        <p:cNvPr id="1" name=""/>
        <p:cNvGrpSpPr/>
        <p:nvPr/>
      </p:nvGrpSpPr>
      <p:grpSpPr>
        <a:xfrm>
          <a:off x="0" y="0"/>
          <a:ext cx="0" cy="0"/>
          <a:chOff x="0" y="0"/>
          <a:chExt cx="0" cy="0"/>
        </a:xfrm>
      </p:grpSpPr>
      <p:sp>
        <p:nvSpPr>
          <p:cNvPr id="2" name="Title 1"/>
          <p:cNvSpPr>
            <a:spLocks noGrp="1"/>
          </p:cNvSpPr>
          <p:nvPr>
            <p:ph type="title"/>
          </p:nvPr>
        </p:nvSpPr>
        <p:spPr>
          <a:xfrm>
            <a:off x="839788" y="457200"/>
            <a:ext cx="3932237" cy="1600200"/>
          </a:xfrm>
        </p:spPr>
        <p:txBody>
          <a:bodyPr anchor="b"/>
          <a:lstStyle>
            <a:lvl1pPr>
              <a:defRPr sz="3200"/>
            </a:lvl1pPr>
          </a:lstStyle>
          <a:p>
            <a:r>
              <a:rPr lang="en-US"/>
              <a:t>Click to edit Master title style</a:t>
            </a:r>
          </a:p>
        </p:txBody>
      </p:sp>
      <p:sp>
        <p:nvSpPr>
          <p:cNvPr id="3" name="Picture Placeholder 2"/>
          <p:cNvSpPr>
            <a:spLocks noGrp="1"/>
          </p:cNvSpPr>
          <p:nvPr>
            <p:ph type="pic" idx="1"/>
          </p:nvPr>
        </p:nvSpPr>
        <p:spPr>
          <a:xfrm>
            <a:off x="5183188" y="987425"/>
            <a:ext cx="6172200" cy="4873625"/>
          </a:xfrm>
        </p:spPr>
        <p:txBody>
          <a:bodyPr/>
          <a:lstStyle>
            <a:lvl1pPr marL="0" indent="0">
              <a:buNone/>
              <a:defRPr sz="3200"/>
            </a:lvl1pPr>
            <a:lvl2pPr marL="457200" indent="0">
              <a:buNone/>
              <a:defRPr sz="2800"/>
            </a:lvl2pPr>
            <a:lvl3pPr marL="914400" indent="0">
              <a:buNone/>
              <a:defRPr sz="2400"/>
            </a:lvl3pPr>
            <a:lvl4pPr marL="1371600" indent="0">
              <a:buNone/>
              <a:defRPr sz="2000"/>
            </a:lvl4pPr>
            <a:lvl5pPr marL="1828800" indent="0">
              <a:buNone/>
              <a:defRPr sz="2000"/>
            </a:lvl5pPr>
            <a:lvl6pPr marL="2286000" indent="0">
              <a:buNone/>
              <a:defRPr sz="2000"/>
            </a:lvl6pPr>
            <a:lvl7pPr marL="2743200" indent="0">
              <a:buNone/>
              <a:defRPr sz="2000"/>
            </a:lvl7pPr>
            <a:lvl8pPr marL="3200400" indent="0">
              <a:buNone/>
              <a:defRPr sz="2000"/>
            </a:lvl8pPr>
            <a:lvl9pPr marL="3657600" indent="0">
              <a:buNone/>
              <a:defRPr sz="2000"/>
            </a:lvl9pPr>
          </a:lstStyle>
          <a:p>
            <a:endParaRPr lang="en-US"/>
          </a:p>
        </p:txBody>
      </p:sp>
      <p:sp>
        <p:nvSpPr>
          <p:cNvPr id="4" name="Text Placeholder 3"/>
          <p:cNvSpPr>
            <a:spLocks noGrp="1"/>
          </p:cNvSpPr>
          <p:nvPr>
            <p:ph type="body" sz="half" idx="2"/>
          </p:nvPr>
        </p:nvSpPr>
        <p:spPr>
          <a:xfrm>
            <a:off x="839788" y="2057400"/>
            <a:ext cx="3932237" cy="3811588"/>
          </a:xfrm>
        </p:spPr>
        <p:txBody>
          <a:bodyPr/>
          <a:lstStyle>
            <a:lvl1pPr marL="0" indent="0">
              <a:buNone/>
              <a:defRPr sz="1600"/>
            </a:lvl1pPr>
            <a:lvl2pPr marL="457200" indent="0">
              <a:buNone/>
              <a:defRPr sz="1400"/>
            </a:lvl2pPr>
            <a:lvl3pPr marL="914400" indent="0">
              <a:buNone/>
              <a:defRPr sz="1200"/>
            </a:lvl3pPr>
            <a:lvl4pPr marL="1371600" indent="0">
              <a:buNone/>
              <a:defRPr sz="1000"/>
            </a:lvl4pPr>
            <a:lvl5pPr marL="1828800" indent="0">
              <a:buNone/>
              <a:defRPr sz="1000"/>
            </a:lvl5pPr>
            <a:lvl6pPr marL="2286000" indent="0">
              <a:buNone/>
              <a:defRPr sz="1000"/>
            </a:lvl6pPr>
            <a:lvl7pPr marL="2743200" indent="0">
              <a:buNone/>
              <a:defRPr sz="1000"/>
            </a:lvl7pPr>
            <a:lvl8pPr marL="3200400" indent="0">
              <a:buNone/>
              <a:defRPr sz="1000"/>
            </a:lvl8pPr>
            <a:lvl9pPr marL="3657600" indent="0">
              <a:buNone/>
              <a:defRPr sz="1000"/>
            </a:lvl9pPr>
          </a:lstStyle>
          <a:p>
            <a:pPr lvl="0"/>
            <a:r>
              <a:rPr lang="en-US"/>
              <a:t>Edit Master text styles</a:t>
            </a:r>
          </a:p>
        </p:txBody>
      </p:sp>
      <p:sp>
        <p:nvSpPr>
          <p:cNvPr id="5" name="Date Placeholder 4"/>
          <p:cNvSpPr>
            <a:spLocks noGrp="1"/>
          </p:cNvSpPr>
          <p:nvPr>
            <p:ph type="dt" sz="half" idx="10"/>
          </p:nvPr>
        </p:nvSpPr>
        <p:spPr/>
        <p:txBody>
          <a:bodyPr/>
          <a:lstStyle/>
          <a:p>
            <a:fld id="{1498079F-260D-4F10-8B18-A6BBC7059445}" type="datetimeFigureOut">
              <a:rPr lang="en-US" smtClean="0"/>
              <a:t>8/14/2023</a:t>
            </a:fld>
            <a:endParaRPr lang="en-US"/>
          </a:p>
        </p:txBody>
      </p:sp>
      <p:sp>
        <p:nvSpPr>
          <p:cNvPr id="6" name="Footer Placeholder 5"/>
          <p:cNvSpPr>
            <a:spLocks noGrp="1"/>
          </p:cNvSpPr>
          <p:nvPr>
            <p:ph type="ftr" sz="quarter" idx="11"/>
          </p:nvPr>
        </p:nvSpPr>
        <p:spPr/>
        <p:txBody>
          <a:bodyPr/>
          <a:lstStyle/>
          <a:p>
            <a:endParaRPr lang="en-US"/>
          </a:p>
        </p:txBody>
      </p:sp>
      <p:sp>
        <p:nvSpPr>
          <p:cNvPr id="7" name="Slide Number Placeholder 6"/>
          <p:cNvSpPr>
            <a:spLocks noGrp="1"/>
          </p:cNvSpPr>
          <p:nvPr>
            <p:ph type="sldNum" sz="quarter" idx="12"/>
          </p:nvPr>
        </p:nvSpPr>
        <p:spPr/>
        <p:txBody>
          <a:bodyPr/>
          <a:lstStyle/>
          <a:p>
            <a:fld id="{267588C3-C41F-4CBD-9D72-D52AEE94AE1B}" type="slidenum">
              <a:rPr lang="en-US" smtClean="0"/>
              <a:t>‹#›</a:t>
            </a:fld>
            <a:endParaRPr lang="en-US"/>
          </a:p>
        </p:txBody>
      </p:sp>
    </p:spTree>
    <p:extLst>
      <p:ext uri="{BB962C8B-B14F-4D97-AF65-F5344CB8AC3E}">
        <p14:creationId xmlns:p14="http://schemas.microsoft.com/office/powerpoint/2010/main" val="2598703891"/>
      </p:ext>
    </p:extLst>
  </p:cSld>
  <p:clrMapOvr>
    <a:masterClrMapping/>
  </p:clrMapOvr>
</p:sldLayout>
</file>

<file path=ppt/slideLayouts/slideLayout10.xml><?xml version="1.0" encoding="utf-8"?>
<p:sldLayout xmlns:a="http://schemas.openxmlformats.org/drawingml/2006/main" xmlns:r="http://schemas.openxmlformats.org/officeDocument/2006/relationships" xmlns:p="http://schemas.openxmlformats.org/presentationml/2006/main" type="vertTx" preserve="1">
  <p:cSld name="Title and Vertical Tex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a:t>Click to edit Master title style</a:t>
            </a:r>
          </a:p>
        </p:txBody>
      </p:sp>
      <p:sp>
        <p:nvSpPr>
          <p:cNvPr id="3" name="Vertical Text Placeholder 2"/>
          <p:cNvSpPr>
            <a:spLocks noGrp="1"/>
          </p:cNvSpPr>
          <p:nvPr>
            <p:ph type="body" orient="vert" idx="1"/>
          </p:nvPr>
        </p:nvSpPr>
        <p:spPr/>
        <p:txBody>
          <a:bodyPr vert="eaVert"/>
          <a:lstStyle/>
          <a:p>
            <a:pPr lvl="0"/>
            <a:r>
              <a:rPr lang="en-US"/>
              <a:t>Edit Master text styles</a:t>
            </a:r>
          </a:p>
          <a:p>
            <a:pPr lvl="1"/>
            <a:r>
              <a:rPr lang="en-US"/>
              <a:t>Second level</a:t>
            </a:r>
          </a:p>
          <a:p>
            <a:pPr lvl="2"/>
            <a:r>
              <a:rPr lang="en-US"/>
              <a:t>Third level</a:t>
            </a:r>
          </a:p>
          <a:p>
            <a:pPr lvl="3"/>
            <a:r>
              <a:rPr lang="en-US"/>
              <a:t>Fourth level</a:t>
            </a:r>
          </a:p>
          <a:p>
            <a:pPr lvl="4"/>
            <a:r>
              <a:rPr lang="en-US"/>
              <a:t>Fifth level</a:t>
            </a:r>
          </a:p>
        </p:txBody>
      </p:sp>
      <p:sp>
        <p:nvSpPr>
          <p:cNvPr id="4" name="Date Placeholder 3"/>
          <p:cNvSpPr>
            <a:spLocks noGrp="1"/>
          </p:cNvSpPr>
          <p:nvPr>
            <p:ph type="dt" sz="half" idx="10"/>
          </p:nvPr>
        </p:nvSpPr>
        <p:spPr/>
        <p:txBody>
          <a:bodyPr/>
          <a:lstStyle/>
          <a:p>
            <a:fld id="{1498079F-260D-4F10-8B18-A6BBC7059445}" type="datetimeFigureOut">
              <a:rPr lang="en-US" smtClean="0"/>
              <a:t>8/14/2023</a:t>
            </a:fld>
            <a:endParaRPr lang="en-US"/>
          </a:p>
        </p:txBody>
      </p:sp>
      <p:sp>
        <p:nvSpPr>
          <p:cNvPr id="5" name="Footer Placeholder 4"/>
          <p:cNvSpPr>
            <a:spLocks noGrp="1"/>
          </p:cNvSpPr>
          <p:nvPr>
            <p:ph type="ftr" sz="quarter" idx="11"/>
          </p:nvPr>
        </p:nvSpPr>
        <p:spPr/>
        <p:txBody>
          <a:bodyPr/>
          <a:lstStyle/>
          <a:p>
            <a:endParaRPr lang="en-US"/>
          </a:p>
        </p:txBody>
      </p:sp>
      <p:sp>
        <p:nvSpPr>
          <p:cNvPr id="6" name="Slide Number Placeholder 5"/>
          <p:cNvSpPr>
            <a:spLocks noGrp="1"/>
          </p:cNvSpPr>
          <p:nvPr>
            <p:ph type="sldNum" sz="quarter" idx="12"/>
          </p:nvPr>
        </p:nvSpPr>
        <p:spPr/>
        <p:txBody>
          <a:bodyPr/>
          <a:lstStyle/>
          <a:p>
            <a:fld id="{267588C3-C41F-4CBD-9D72-D52AEE94AE1B}" type="slidenum">
              <a:rPr lang="en-US" smtClean="0"/>
              <a:t>‹#›</a:t>
            </a:fld>
            <a:endParaRPr lang="en-US"/>
          </a:p>
        </p:txBody>
      </p:sp>
    </p:spTree>
    <p:extLst>
      <p:ext uri="{BB962C8B-B14F-4D97-AF65-F5344CB8AC3E}">
        <p14:creationId xmlns:p14="http://schemas.microsoft.com/office/powerpoint/2010/main" val="1715124263"/>
      </p:ext>
    </p:extLst>
  </p:cSld>
  <p:clrMapOvr>
    <a:masterClrMapping/>
  </p:clrMapOvr>
</p:sldLayout>
</file>

<file path=ppt/slideLayouts/slideLayout11.xml><?xml version="1.0" encoding="utf-8"?>
<p:sldLayout xmlns:a="http://schemas.openxmlformats.org/drawingml/2006/main" xmlns:r="http://schemas.openxmlformats.org/officeDocument/2006/relationships" xmlns:p="http://schemas.openxmlformats.org/presentationml/2006/main" type="vertTitleAndTx" preserve="1">
  <p:cSld name="Vertical Title and Text">
    <p:spTree>
      <p:nvGrpSpPr>
        <p:cNvPr id="1" name=""/>
        <p:cNvGrpSpPr/>
        <p:nvPr/>
      </p:nvGrpSpPr>
      <p:grpSpPr>
        <a:xfrm>
          <a:off x="0" y="0"/>
          <a:ext cx="0" cy="0"/>
          <a:chOff x="0" y="0"/>
          <a:chExt cx="0" cy="0"/>
        </a:xfrm>
      </p:grpSpPr>
      <p:sp>
        <p:nvSpPr>
          <p:cNvPr id="2" name="Vertical Title 1"/>
          <p:cNvSpPr>
            <a:spLocks noGrp="1"/>
          </p:cNvSpPr>
          <p:nvPr>
            <p:ph type="title" orient="vert"/>
          </p:nvPr>
        </p:nvSpPr>
        <p:spPr>
          <a:xfrm>
            <a:off x="8724900" y="365125"/>
            <a:ext cx="2628900" cy="5811838"/>
          </a:xfrm>
        </p:spPr>
        <p:txBody>
          <a:bodyPr vert="eaVert"/>
          <a:lstStyle/>
          <a:p>
            <a:r>
              <a:rPr lang="en-US"/>
              <a:t>Click to edit Master title style</a:t>
            </a:r>
          </a:p>
        </p:txBody>
      </p:sp>
      <p:sp>
        <p:nvSpPr>
          <p:cNvPr id="3" name="Vertical Text Placeholder 2"/>
          <p:cNvSpPr>
            <a:spLocks noGrp="1"/>
          </p:cNvSpPr>
          <p:nvPr>
            <p:ph type="body" orient="vert" idx="1"/>
          </p:nvPr>
        </p:nvSpPr>
        <p:spPr>
          <a:xfrm>
            <a:off x="838200" y="365125"/>
            <a:ext cx="7734300" cy="5811838"/>
          </a:xfrm>
        </p:spPr>
        <p:txBody>
          <a:bodyPr vert="eaVert"/>
          <a:lstStyle/>
          <a:p>
            <a:pPr lvl="0"/>
            <a:r>
              <a:rPr lang="en-US"/>
              <a:t>Edit Master text styles</a:t>
            </a:r>
          </a:p>
          <a:p>
            <a:pPr lvl="1"/>
            <a:r>
              <a:rPr lang="en-US"/>
              <a:t>Second level</a:t>
            </a:r>
          </a:p>
          <a:p>
            <a:pPr lvl="2"/>
            <a:r>
              <a:rPr lang="en-US"/>
              <a:t>Third level</a:t>
            </a:r>
          </a:p>
          <a:p>
            <a:pPr lvl="3"/>
            <a:r>
              <a:rPr lang="en-US"/>
              <a:t>Fourth level</a:t>
            </a:r>
          </a:p>
          <a:p>
            <a:pPr lvl="4"/>
            <a:r>
              <a:rPr lang="en-US"/>
              <a:t>Fifth level</a:t>
            </a:r>
          </a:p>
        </p:txBody>
      </p:sp>
      <p:sp>
        <p:nvSpPr>
          <p:cNvPr id="4" name="Date Placeholder 3"/>
          <p:cNvSpPr>
            <a:spLocks noGrp="1"/>
          </p:cNvSpPr>
          <p:nvPr>
            <p:ph type="dt" sz="half" idx="10"/>
          </p:nvPr>
        </p:nvSpPr>
        <p:spPr/>
        <p:txBody>
          <a:bodyPr/>
          <a:lstStyle/>
          <a:p>
            <a:fld id="{1498079F-260D-4F10-8B18-A6BBC7059445}" type="datetimeFigureOut">
              <a:rPr lang="en-US" smtClean="0"/>
              <a:t>8/14/2023</a:t>
            </a:fld>
            <a:endParaRPr lang="en-US"/>
          </a:p>
        </p:txBody>
      </p:sp>
      <p:sp>
        <p:nvSpPr>
          <p:cNvPr id="5" name="Footer Placeholder 4"/>
          <p:cNvSpPr>
            <a:spLocks noGrp="1"/>
          </p:cNvSpPr>
          <p:nvPr>
            <p:ph type="ftr" sz="quarter" idx="11"/>
          </p:nvPr>
        </p:nvSpPr>
        <p:spPr/>
        <p:txBody>
          <a:bodyPr/>
          <a:lstStyle/>
          <a:p>
            <a:endParaRPr lang="en-US"/>
          </a:p>
        </p:txBody>
      </p:sp>
      <p:sp>
        <p:nvSpPr>
          <p:cNvPr id="6" name="Slide Number Placeholder 5"/>
          <p:cNvSpPr>
            <a:spLocks noGrp="1"/>
          </p:cNvSpPr>
          <p:nvPr>
            <p:ph type="sldNum" sz="quarter" idx="12"/>
          </p:nvPr>
        </p:nvSpPr>
        <p:spPr/>
        <p:txBody>
          <a:bodyPr/>
          <a:lstStyle/>
          <a:p>
            <a:fld id="{267588C3-C41F-4CBD-9D72-D52AEE94AE1B}" type="slidenum">
              <a:rPr lang="en-US" smtClean="0"/>
              <a:t>‹#›</a:t>
            </a:fld>
            <a:endParaRPr lang="en-US"/>
          </a:p>
        </p:txBody>
      </p:sp>
    </p:spTree>
    <p:extLst>
      <p:ext uri="{BB962C8B-B14F-4D97-AF65-F5344CB8AC3E}">
        <p14:creationId xmlns:p14="http://schemas.microsoft.com/office/powerpoint/2010/main" val="2659578273"/>
      </p:ext>
    </p:extLst>
  </p:cSld>
  <p:clrMapOvr>
    <a:masterClrMapping/>
  </p:clrMapOvr>
</p:sldLayout>
</file>

<file path=ppt/slideLayouts/slideLayout12.xml><?xml version="1.0" encoding="utf-8"?>
<p:sldLayout xmlns:a="http://schemas.openxmlformats.org/drawingml/2006/main" xmlns:r="http://schemas.openxmlformats.org/officeDocument/2006/relationships" xmlns:p="http://schemas.openxmlformats.org/presentationml/2006/main" preserve="1" userDrawn="1">
  <p:cSld name="标题幻灯片">
    <p:spTree>
      <p:nvGrpSpPr>
        <p:cNvPr id="1" name=""/>
        <p:cNvGrpSpPr/>
        <p:nvPr/>
      </p:nvGrpSpPr>
      <p:grpSpPr>
        <a:xfrm>
          <a:off x="0" y="0"/>
          <a:ext cx="0" cy="0"/>
          <a:chOff x="0" y="0"/>
          <a:chExt cx="0" cy="0"/>
        </a:xfrm>
      </p:grpSpPr>
      <p:pic>
        <p:nvPicPr>
          <p:cNvPr id="7" name="图片 6"/>
          <p:cNvPicPr>
            <a:picLocks noChangeAspect="1"/>
          </p:cNvPicPr>
          <p:nvPr userDrawn="1"/>
        </p:nvPicPr>
        <p:blipFill>
          <a:blip r:embed="rId2"/>
          <a:stretch>
            <a:fillRect/>
          </a:stretch>
        </p:blipFill>
        <p:spPr>
          <a:xfrm>
            <a:off x="-23885" y="0"/>
            <a:ext cx="12215886" cy="6858000"/>
          </a:xfrm>
          <a:prstGeom prst="rect">
            <a:avLst/>
          </a:prstGeom>
        </p:spPr>
      </p:pic>
      <p:pic>
        <p:nvPicPr>
          <p:cNvPr id="11" name="图片 10"/>
          <p:cNvPicPr>
            <a:picLocks noChangeAspect="1"/>
          </p:cNvPicPr>
          <p:nvPr userDrawn="1"/>
        </p:nvPicPr>
        <p:blipFill rotWithShape="1">
          <a:blip r:embed="rId3">
            <a:extLst>
              <a:ext uri="{28A0092B-C50C-407E-A947-70E740481C1C}">
                <a14:useLocalDpi xmlns:a14="http://schemas.microsoft.com/office/drawing/2010/main" val="0"/>
              </a:ext>
            </a:extLst>
          </a:blip>
          <a:srcRect b="72963"/>
          <a:stretch/>
        </p:blipFill>
        <p:spPr>
          <a:xfrm flipV="1">
            <a:off x="-50800" y="5005388"/>
            <a:ext cx="12242800" cy="1854200"/>
          </a:xfrm>
          <a:prstGeom prst="rect">
            <a:avLst/>
          </a:prstGeom>
        </p:spPr>
      </p:pic>
      <p:pic>
        <p:nvPicPr>
          <p:cNvPr id="10" name="图片 9"/>
          <p:cNvPicPr>
            <a:picLocks noChangeAspect="1"/>
          </p:cNvPicPr>
          <p:nvPr userDrawn="1"/>
        </p:nvPicPr>
        <p:blipFill rotWithShape="1">
          <a:blip r:embed="rId3">
            <a:extLst>
              <a:ext uri="{28A0092B-C50C-407E-A947-70E740481C1C}">
                <a14:useLocalDpi xmlns:a14="http://schemas.microsoft.com/office/drawing/2010/main" val="0"/>
              </a:ext>
            </a:extLst>
          </a:blip>
          <a:srcRect b="72963"/>
          <a:stretch/>
        </p:blipFill>
        <p:spPr>
          <a:xfrm>
            <a:off x="-23884" y="-1588"/>
            <a:ext cx="12242800" cy="1854200"/>
          </a:xfrm>
          <a:prstGeom prst="rect">
            <a:avLst/>
          </a:prstGeom>
        </p:spPr>
      </p:pic>
      <p:sp>
        <p:nvSpPr>
          <p:cNvPr id="8" name="圆角矩形 7"/>
          <p:cNvSpPr/>
          <p:nvPr userDrawn="1"/>
        </p:nvSpPr>
        <p:spPr>
          <a:xfrm>
            <a:off x="279400" y="248404"/>
            <a:ext cx="11582400" cy="6442075"/>
          </a:xfrm>
          <a:prstGeom prst="roundRect">
            <a:avLst>
              <a:gd name="adj" fmla="val 8785"/>
            </a:avLst>
          </a:prstGeom>
          <a:solidFill>
            <a:schemeClr val="bg1"/>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zh-CN" altLang="en-US" sz="1800" b="0" i="0" u="none" strike="noStrike" kern="1200" cap="none" spc="0" normalizeH="0" baseline="0" noProof="0">
              <a:ln>
                <a:noFill/>
              </a:ln>
              <a:solidFill>
                <a:prstClr val="white"/>
              </a:solidFill>
              <a:effectLst/>
              <a:uLnTx/>
              <a:uFillTx/>
              <a:latin typeface="等线" panose="020F0502020204030204"/>
              <a:cs typeface="+mn-cs"/>
            </a:endParaRPr>
          </a:p>
        </p:txBody>
      </p:sp>
    </p:spTree>
    <p:extLst>
      <p:ext uri="{BB962C8B-B14F-4D97-AF65-F5344CB8AC3E}">
        <p14:creationId xmlns:p14="http://schemas.microsoft.com/office/powerpoint/2010/main" val="3140163749"/>
      </p:ext>
    </p:extLst>
  </p:cSld>
  <p:clrMapOvr>
    <a:masterClrMapping/>
  </p:clrMapOvr>
</p:sldLayout>
</file>

<file path=ppt/slideLayouts/slideLayout13.xml><?xml version="1.0" encoding="utf-8"?>
<p:sldLayout xmlns:a="http://schemas.openxmlformats.org/drawingml/2006/main" xmlns:r="http://schemas.openxmlformats.org/officeDocument/2006/relationships" xmlns:p="http://schemas.openxmlformats.org/presentationml/2006/main" type="title">
  <p:cSld name="1_标题幻灯片">
    <p:spTree>
      <p:nvGrpSpPr>
        <p:cNvPr id="1" name=""/>
        <p:cNvGrpSpPr/>
        <p:nvPr/>
      </p:nvGrpSpPr>
      <p:grpSpPr>
        <a:xfrm>
          <a:off x="0" y="0"/>
          <a:ext cx="0" cy="0"/>
          <a:chOff x="0" y="0"/>
          <a:chExt cx="0" cy="0"/>
        </a:xfrm>
      </p:grpSpPr>
      <p:pic>
        <p:nvPicPr>
          <p:cNvPr id="2" name="图片 20"/>
          <p:cNvPicPr>
            <a:picLocks noChangeAspect="1"/>
          </p:cNvPicPr>
          <p:nvPr userDrawn="1"/>
        </p:nvPicPr>
        <p:blipFill>
          <a:blip r:embed="rId2"/>
          <a:stretch>
            <a:fillRect/>
          </a:stretch>
        </p:blipFill>
        <p:spPr>
          <a:xfrm>
            <a:off x="22612" y="0"/>
            <a:ext cx="12215886" cy="6858000"/>
          </a:xfrm>
          <a:prstGeom prst="rect">
            <a:avLst/>
          </a:prstGeom>
        </p:spPr>
      </p:pic>
    </p:spTree>
    <p:extLst>
      <p:ext uri="{BB962C8B-B14F-4D97-AF65-F5344CB8AC3E}">
        <p14:creationId xmlns:p14="http://schemas.microsoft.com/office/powerpoint/2010/main" val="727111825"/>
      </p:ext>
    </p:extLst>
  </p:cSld>
  <p:clrMapOvr>
    <a:masterClrMapping/>
  </p:clrMapOvr>
</p:sldLayout>
</file>

<file path=ppt/slideMasters/_rels/slideMaster1.xml.rels><?xml version="1.0" encoding="UTF-8" standalone="yes"?>
<Relationships xmlns="http://schemas.openxmlformats.org/package/2006/relationships"><Relationship Id="rId8" Type="http://schemas.openxmlformats.org/officeDocument/2006/relationships/slideLayout" Target="../slideLayouts/slideLayout8.xml"/><Relationship Id="rId3" Type="http://schemas.openxmlformats.org/officeDocument/2006/relationships/slideLayout" Target="../slideLayouts/slideLayout3.xml"/><Relationship Id="rId7" Type="http://schemas.openxmlformats.org/officeDocument/2006/relationships/slideLayout" Target="../slideLayouts/slideLayout7.xml"/><Relationship Id="rId12" Type="http://schemas.openxmlformats.org/officeDocument/2006/relationships/theme" Target="../theme/theme1.xml"/><Relationship Id="rId2" Type="http://schemas.openxmlformats.org/officeDocument/2006/relationships/slideLayout" Target="../slideLayouts/slideLayout2.xml"/><Relationship Id="rId1" Type="http://schemas.openxmlformats.org/officeDocument/2006/relationships/slideLayout" Target="../slideLayouts/slideLayout1.xml"/><Relationship Id="rId6" Type="http://schemas.openxmlformats.org/officeDocument/2006/relationships/slideLayout" Target="../slideLayouts/slideLayout6.xml"/><Relationship Id="rId11" Type="http://schemas.openxmlformats.org/officeDocument/2006/relationships/slideLayout" Target="../slideLayouts/slideLayout11.xml"/><Relationship Id="rId5" Type="http://schemas.openxmlformats.org/officeDocument/2006/relationships/slideLayout" Target="../slideLayouts/slideLayout5.xml"/><Relationship Id="rId10" Type="http://schemas.openxmlformats.org/officeDocument/2006/relationships/slideLayout" Target="../slideLayouts/slideLayout10.xml"/><Relationship Id="rId4" Type="http://schemas.openxmlformats.org/officeDocument/2006/relationships/slideLayout" Target="../slideLayouts/slideLayout4.xml"/><Relationship Id="rId9" Type="http://schemas.openxmlformats.org/officeDocument/2006/relationships/slideLayout" Target="../slideLayouts/slideLayout9.xml"/></Relationships>
</file>

<file path=ppt/slideMasters/_rels/slideMaster2.xml.rels><?xml version="1.0" encoding="UTF-8" standalone="yes"?>
<Relationships xmlns="http://schemas.openxmlformats.org/package/2006/relationships"><Relationship Id="rId3" Type="http://schemas.openxmlformats.org/officeDocument/2006/relationships/theme" Target="../theme/theme2.xml"/><Relationship Id="rId2" Type="http://schemas.openxmlformats.org/officeDocument/2006/relationships/slideLayout" Target="../slideLayouts/slideLayout13.xml"/><Relationship Id="rId1" Type="http://schemas.openxmlformats.org/officeDocument/2006/relationships/slideLayout" Target="../slideLayouts/slideLayout12.xml"/></Relationships>
</file>

<file path=ppt/slideMasters/slideMaster1.xml><?xml version="1.0" encoding="utf-8"?>
<p:sldMaster xmlns:a="http://schemas.openxmlformats.org/drawingml/2006/main" xmlns:r="http://schemas.openxmlformats.org/officeDocument/2006/relationships" xmlns:p="http://schemas.openxmlformats.org/presentationml/2006/main">
  <p:cSld>
    <p:bg>
      <p:bgRef idx="1001">
        <a:schemeClr val="bg1"/>
      </p:bgRef>
    </p:bg>
    <p:spTree>
      <p:nvGrpSpPr>
        <p:cNvPr id="1" name=""/>
        <p:cNvGrpSpPr/>
        <p:nvPr/>
      </p:nvGrpSpPr>
      <p:grpSpPr>
        <a:xfrm>
          <a:off x="0" y="0"/>
          <a:ext cx="0" cy="0"/>
          <a:chOff x="0" y="0"/>
          <a:chExt cx="0" cy="0"/>
        </a:xfrm>
      </p:grpSpPr>
      <p:sp>
        <p:nvSpPr>
          <p:cNvPr id="2" name="Title Placeholder 1"/>
          <p:cNvSpPr>
            <a:spLocks noGrp="1"/>
          </p:cNvSpPr>
          <p:nvPr>
            <p:ph type="title"/>
          </p:nvPr>
        </p:nvSpPr>
        <p:spPr>
          <a:xfrm>
            <a:off x="838200" y="365125"/>
            <a:ext cx="10515600" cy="1325563"/>
          </a:xfrm>
          <a:prstGeom prst="rect">
            <a:avLst/>
          </a:prstGeom>
        </p:spPr>
        <p:txBody>
          <a:bodyPr vert="horz" lIns="91440" tIns="45720" rIns="91440" bIns="45720" rtlCol="0" anchor="ctr">
            <a:normAutofit/>
          </a:bodyPr>
          <a:lstStyle/>
          <a:p>
            <a:r>
              <a:rPr lang="en-US"/>
              <a:t>Click to edit Master title style</a:t>
            </a:r>
          </a:p>
        </p:txBody>
      </p:sp>
      <p:sp>
        <p:nvSpPr>
          <p:cNvPr id="3" name="Text Placeholder 2"/>
          <p:cNvSpPr>
            <a:spLocks noGrp="1"/>
          </p:cNvSpPr>
          <p:nvPr>
            <p:ph type="body" idx="1"/>
          </p:nvPr>
        </p:nvSpPr>
        <p:spPr>
          <a:xfrm>
            <a:off x="838200" y="1825625"/>
            <a:ext cx="10515600" cy="4351338"/>
          </a:xfrm>
          <a:prstGeom prst="rect">
            <a:avLst/>
          </a:prstGeom>
        </p:spPr>
        <p:txBody>
          <a:bodyPr vert="horz" lIns="91440" tIns="45720" rIns="91440" bIns="45720" rtlCol="0">
            <a:normAutofit/>
          </a:bodyPr>
          <a:lstStyle/>
          <a:p>
            <a:pPr lvl="0"/>
            <a:r>
              <a:rPr lang="en-US"/>
              <a:t>Edit Master text styles</a:t>
            </a:r>
          </a:p>
          <a:p>
            <a:pPr lvl="1"/>
            <a:r>
              <a:rPr lang="en-US"/>
              <a:t>Second level</a:t>
            </a:r>
          </a:p>
          <a:p>
            <a:pPr lvl="2"/>
            <a:r>
              <a:rPr lang="en-US"/>
              <a:t>Third level</a:t>
            </a:r>
          </a:p>
          <a:p>
            <a:pPr lvl="3"/>
            <a:r>
              <a:rPr lang="en-US"/>
              <a:t>Fourth level</a:t>
            </a:r>
          </a:p>
          <a:p>
            <a:pPr lvl="4"/>
            <a:r>
              <a:rPr lang="en-US"/>
              <a:t>Fifth level</a:t>
            </a:r>
          </a:p>
        </p:txBody>
      </p:sp>
      <p:sp>
        <p:nvSpPr>
          <p:cNvPr id="4" name="Date Placeholder 3"/>
          <p:cNvSpPr>
            <a:spLocks noGrp="1"/>
          </p:cNvSpPr>
          <p:nvPr>
            <p:ph type="dt" sz="half" idx="2"/>
          </p:nvPr>
        </p:nvSpPr>
        <p:spPr>
          <a:xfrm>
            <a:off x="838200" y="6356350"/>
            <a:ext cx="2743200" cy="365125"/>
          </a:xfrm>
          <a:prstGeom prst="rect">
            <a:avLst/>
          </a:prstGeom>
        </p:spPr>
        <p:txBody>
          <a:bodyPr vert="horz" lIns="91440" tIns="45720" rIns="91440" bIns="45720" rtlCol="0" anchor="ctr"/>
          <a:lstStyle>
            <a:lvl1pPr algn="l">
              <a:defRPr sz="1200">
                <a:solidFill>
                  <a:schemeClr val="tx1">
                    <a:tint val="75000"/>
                  </a:schemeClr>
                </a:solidFill>
              </a:defRPr>
            </a:lvl1pPr>
          </a:lstStyle>
          <a:p>
            <a:fld id="{1498079F-260D-4F10-8B18-A6BBC7059445}" type="datetimeFigureOut">
              <a:rPr lang="en-US" smtClean="0"/>
              <a:t>8/14/2023</a:t>
            </a:fld>
            <a:endParaRPr lang="en-US"/>
          </a:p>
        </p:txBody>
      </p:sp>
      <p:sp>
        <p:nvSpPr>
          <p:cNvPr id="5" name="Footer Placeholder 4"/>
          <p:cNvSpPr>
            <a:spLocks noGrp="1"/>
          </p:cNvSpPr>
          <p:nvPr>
            <p:ph type="ftr" sz="quarter" idx="3"/>
          </p:nvPr>
        </p:nvSpPr>
        <p:spPr>
          <a:xfrm>
            <a:off x="4038600" y="6356350"/>
            <a:ext cx="4114800" cy="365125"/>
          </a:xfrm>
          <a:prstGeom prst="rect">
            <a:avLst/>
          </a:prstGeom>
        </p:spPr>
        <p:txBody>
          <a:bodyPr vert="horz" lIns="91440" tIns="45720" rIns="91440" bIns="45720" rtlCol="0" anchor="ctr"/>
          <a:lstStyle>
            <a:lvl1pPr algn="ctr">
              <a:defRPr sz="1200">
                <a:solidFill>
                  <a:schemeClr val="tx1">
                    <a:tint val="75000"/>
                  </a:schemeClr>
                </a:solidFill>
              </a:defRPr>
            </a:lvl1pPr>
          </a:lstStyle>
          <a:p>
            <a:endParaRPr lang="en-US"/>
          </a:p>
        </p:txBody>
      </p:sp>
      <p:sp>
        <p:nvSpPr>
          <p:cNvPr id="6" name="Slide Number Placeholder 5"/>
          <p:cNvSpPr>
            <a:spLocks noGrp="1"/>
          </p:cNvSpPr>
          <p:nvPr>
            <p:ph type="sldNum" sz="quarter" idx="4"/>
          </p:nvPr>
        </p:nvSpPr>
        <p:spPr>
          <a:xfrm>
            <a:off x="8610600" y="6356350"/>
            <a:ext cx="2743200" cy="365125"/>
          </a:xfrm>
          <a:prstGeom prst="rect">
            <a:avLst/>
          </a:prstGeom>
        </p:spPr>
        <p:txBody>
          <a:bodyPr vert="horz" lIns="91440" tIns="45720" rIns="91440" bIns="45720" rtlCol="0" anchor="ctr"/>
          <a:lstStyle>
            <a:lvl1pPr algn="r">
              <a:defRPr sz="1200">
                <a:solidFill>
                  <a:schemeClr val="tx1">
                    <a:tint val="75000"/>
                  </a:schemeClr>
                </a:solidFill>
              </a:defRPr>
            </a:lvl1pPr>
          </a:lstStyle>
          <a:p>
            <a:fld id="{267588C3-C41F-4CBD-9D72-D52AEE94AE1B}" type="slidenum">
              <a:rPr lang="en-US" smtClean="0"/>
              <a:t>‹#›</a:t>
            </a:fld>
            <a:endParaRPr lang="en-US"/>
          </a:p>
        </p:txBody>
      </p:sp>
    </p:spTree>
    <p:extLst>
      <p:ext uri="{BB962C8B-B14F-4D97-AF65-F5344CB8AC3E}">
        <p14:creationId xmlns:p14="http://schemas.microsoft.com/office/powerpoint/2010/main" val="469543244"/>
      </p:ext>
    </p:extLst>
  </p:cSld>
  <p:clrMap bg1="lt1" tx1="dk1" bg2="lt2" tx2="dk2" accent1="accent1" accent2="accent2" accent3="accent3" accent4="accent4" accent5="accent5" accent6="accent6" hlink="hlink" folHlink="folHlink"/>
  <p:sldLayoutIdLst>
    <p:sldLayoutId id="2147483649" r:id="rId1"/>
    <p:sldLayoutId id="2147483650" r:id="rId2"/>
    <p:sldLayoutId id="2147483651" r:id="rId3"/>
    <p:sldLayoutId id="2147483652" r:id="rId4"/>
    <p:sldLayoutId id="2147483653" r:id="rId5"/>
    <p:sldLayoutId id="2147483654" r:id="rId6"/>
    <p:sldLayoutId id="2147483655" r:id="rId7"/>
    <p:sldLayoutId id="2147483656" r:id="rId8"/>
    <p:sldLayoutId id="2147483657" r:id="rId9"/>
    <p:sldLayoutId id="2147483658" r:id="rId10"/>
    <p:sldLayoutId id="2147483659" r:id="rId11"/>
  </p:sldLayoutIdLst>
  <p:txStyles>
    <p:titleStyle>
      <a:lvl1pPr algn="l" defTabSz="914400" rtl="0" eaLnBrk="1" latinLnBrk="0" hangingPunct="1">
        <a:lnSpc>
          <a:spcPct val="90000"/>
        </a:lnSpc>
        <a:spcBef>
          <a:spcPct val="0"/>
        </a:spcBef>
        <a:buNone/>
        <a:defRPr sz="4400" kern="1200">
          <a:solidFill>
            <a:schemeClr val="tx1"/>
          </a:solidFill>
          <a:latin typeface="+mj-lt"/>
          <a:ea typeface="+mj-ea"/>
          <a:cs typeface="+mj-cs"/>
        </a:defRPr>
      </a:lvl1pPr>
    </p:titleStyle>
    <p:bodyStyle>
      <a:lvl1pPr marL="228600" indent="-228600" algn="l" defTabSz="914400" rtl="0" eaLnBrk="1" latinLnBrk="0" hangingPunct="1">
        <a:lnSpc>
          <a:spcPct val="90000"/>
        </a:lnSpc>
        <a:spcBef>
          <a:spcPts val="1000"/>
        </a:spcBef>
        <a:buFont typeface="Arial" panose="020B0604020202020204" pitchFamily="34" charset="0"/>
        <a:buChar char="•"/>
        <a:defRPr sz="2800" kern="1200">
          <a:solidFill>
            <a:schemeClr val="tx1"/>
          </a:solidFill>
          <a:latin typeface="+mn-lt"/>
          <a:ea typeface="+mn-ea"/>
          <a:cs typeface="+mn-cs"/>
        </a:defRPr>
      </a:lvl1pPr>
      <a:lvl2pPr marL="685800" indent="-228600" algn="l" defTabSz="914400" rtl="0" eaLnBrk="1" latinLnBrk="0" hangingPunct="1">
        <a:lnSpc>
          <a:spcPct val="90000"/>
        </a:lnSpc>
        <a:spcBef>
          <a:spcPts val="500"/>
        </a:spcBef>
        <a:buFont typeface="Arial" panose="020B0604020202020204" pitchFamily="34" charset="0"/>
        <a:buChar char="•"/>
        <a:defRPr sz="2400" kern="1200">
          <a:solidFill>
            <a:schemeClr val="tx1"/>
          </a:solidFill>
          <a:latin typeface="+mn-lt"/>
          <a:ea typeface="+mn-ea"/>
          <a:cs typeface="+mn-cs"/>
        </a:defRPr>
      </a:lvl2pPr>
      <a:lvl3pPr marL="1143000" indent="-228600" algn="l" defTabSz="914400" rtl="0" eaLnBrk="1" latinLnBrk="0" hangingPunct="1">
        <a:lnSpc>
          <a:spcPct val="90000"/>
        </a:lnSpc>
        <a:spcBef>
          <a:spcPts val="500"/>
        </a:spcBef>
        <a:buFont typeface="Arial" panose="020B0604020202020204" pitchFamily="34" charset="0"/>
        <a:buChar char="•"/>
        <a:defRPr sz="2000" kern="1200">
          <a:solidFill>
            <a:schemeClr val="tx1"/>
          </a:solidFill>
          <a:latin typeface="+mn-lt"/>
          <a:ea typeface="+mn-ea"/>
          <a:cs typeface="+mn-cs"/>
        </a:defRPr>
      </a:lvl3pPr>
      <a:lvl4pPr marL="1600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4pPr>
      <a:lvl5pPr marL="20574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5pPr>
      <a:lvl6pPr marL="25146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6pPr>
      <a:lvl7pPr marL="29718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7pPr>
      <a:lvl8pPr marL="34290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8pPr>
      <a:lvl9pPr marL="3886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9pPr>
    </p:bodyStyle>
    <p:other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otherStyle>
  </p:txStyles>
</p:sldMaster>
</file>

<file path=ppt/slideMasters/slideMaster2.xml><?xml version="1.0" encoding="utf-8"?>
<p:sldMaster xmlns:a="http://schemas.openxmlformats.org/drawingml/2006/main" xmlns:r="http://schemas.openxmlformats.org/officeDocument/2006/relationships" xmlns:p="http://schemas.openxmlformats.org/presentationml/2006/main">
  <p:cSld>
    <p:bg>
      <p:bgRef idx="1001">
        <a:schemeClr val="bg1"/>
      </p:bgRef>
    </p:bg>
    <p:spTree>
      <p:nvGrpSpPr>
        <p:cNvPr id="1" name=""/>
        <p:cNvGrpSpPr/>
        <p:nvPr/>
      </p:nvGrpSpPr>
      <p:grpSpPr>
        <a:xfrm>
          <a:off x="0" y="0"/>
          <a:ext cx="0" cy="0"/>
          <a:chOff x="0" y="0"/>
          <a:chExt cx="0" cy="0"/>
        </a:xfrm>
      </p:grpSpPr>
    </p:spTree>
    <p:extLst>
      <p:ext uri="{BB962C8B-B14F-4D97-AF65-F5344CB8AC3E}">
        <p14:creationId xmlns:p14="http://schemas.microsoft.com/office/powerpoint/2010/main" val="1653115922"/>
      </p:ext>
    </p:extLst>
  </p:cSld>
  <p:clrMap bg1="lt1" tx1="dk1" bg2="lt2" tx2="dk2" accent1="accent1" accent2="accent2" accent3="accent3" accent4="accent4" accent5="accent5" accent6="accent6" hlink="hlink" folHlink="folHlink"/>
  <p:sldLayoutIdLst>
    <p:sldLayoutId id="2147483661" r:id="rId1"/>
    <p:sldLayoutId id="2147483662" r:id="rId2"/>
  </p:sldLayoutIdLst>
  <p:txStyles>
    <p:titleStyle>
      <a:lvl1pPr algn="l" defTabSz="914400" rtl="0" eaLnBrk="1" latinLnBrk="0" hangingPunct="1">
        <a:lnSpc>
          <a:spcPct val="90000"/>
        </a:lnSpc>
        <a:spcBef>
          <a:spcPct val="0"/>
        </a:spcBef>
        <a:buNone/>
        <a:defRPr sz="4400" kern="1200">
          <a:solidFill>
            <a:schemeClr val="tx1"/>
          </a:solidFill>
          <a:latin typeface="微软雅黑" panose="020B0503020204020204" pitchFamily="34" charset="-122"/>
          <a:ea typeface="微软雅黑" panose="020B0503020204020204" pitchFamily="34" charset="-122"/>
          <a:cs typeface="+mj-cs"/>
        </a:defRPr>
      </a:lvl1pPr>
    </p:titleStyle>
    <p:bodyStyle>
      <a:lvl1pPr marL="228600" indent="-228600" algn="l" defTabSz="914400" rtl="0" eaLnBrk="1" latinLnBrk="0" hangingPunct="1">
        <a:lnSpc>
          <a:spcPct val="90000"/>
        </a:lnSpc>
        <a:spcBef>
          <a:spcPts val="1000"/>
        </a:spcBef>
        <a:buFont typeface="Arial" panose="020B0604020202020204" pitchFamily="34" charset="0"/>
        <a:buChar char="•"/>
        <a:defRPr sz="2800" kern="1200">
          <a:solidFill>
            <a:schemeClr val="tx1"/>
          </a:solidFill>
          <a:latin typeface="微软雅黑" panose="020B0503020204020204" pitchFamily="34" charset="-122"/>
          <a:ea typeface="微软雅黑" panose="020B0503020204020204" pitchFamily="34" charset="-122"/>
          <a:cs typeface="+mn-cs"/>
        </a:defRPr>
      </a:lvl1pPr>
      <a:lvl2pPr marL="685800" indent="-228600" algn="l" defTabSz="914400" rtl="0" eaLnBrk="1" latinLnBrk="0" hangingPunct="1">
        <a:lnSpc>
          <a:spcPct val="90000"/>
        </a:lnSpc>
        <a:spcBef>
          <a:spcPts val="500"/>
        </a:spcBef>
        <a:buFont typeface="Arial" panose="020B0604020202020204" pitchFamily="34" charset="0"/>
        <a:buChar char="•"/>
        <a:defRPr sz="2400" kern="1200">
          <a:solidFill>
            <a:schemeClr val="tx1"/>
          </a:solidFill>
          <a:latin typeface="微软雅黑" panose="020B0503020204020204" pitchFamily="34" charset="-122"/>
          <a:ea typeface="微软雅黑" panose="020B0503020204020204" pitchFamily="34" charset="-122"/>
          <a:cs typeface="+mn-cs"/>
        </a:defRPr>
      </a:lvl2pPr>
      <a:lvl3pPr marL="1143000" indent="-228600" algn="l" defTabSz="914400" rtl="0" eaLnBrk="1" latinLnBrk="0" hangingPunct="1">
        <a:lnSpc>
          <a:spcPct val="90000"/>
        </a:lnSpc>
        <a:spcBef>
          <a:spcPts val="500"/>
        </a:spcBef>
        <a:buFont typeface="Arial" panose="020B0604020202020204" pitchFamily="34" charset="0"/>
        <a:buChar char="•"/>
        <a:defRPr sz="2000" kern="1200">
          <a:solidFill>
            <a:schemeClr val="tx1"/>
          </a:solidFill>
          <a:latin typeface="微软雅黑" panose="020B0503020204020204" pitchFamily="34" charset="-122"/>
          <a:ea typeface="微软雅黑" panose="020B0503020204020204" pitchFamily="34" charset="-122"/>
          <a:cs typeface="+mn-cs"/>
        </a:defRPr>
      </a:lvl3pPr>
      <a:lvl4pPr marL="1600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微软雅黑" panose="020B0503020204020204" pitchFamily="34" charset="-122"/>
          <a:ea typeface="微软雅黑" panose="020B0503020204020204" pitchFamily="34" charset="-122"/>
          <a:cs typeface="+mn-cs"/>
        </a:defRPr>
      </a:lvl4pPr>
      <a:lvl5pPr marL="20574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微软雅黑" panose="020B0503020204020204" pitchFamily="34" charset="-122"/>
          <a:ea typeface="微软雅黑" panose="020B0503020204020204" pitchFamily="34" charset="-122"/>
          <a:cs typeface="+mn-cs"/>
        </a:defRPr>
      </a:lvl5pPr>
      <a:lvl6pPr marL="25146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6pPr>
      <a:lvl7pPr marL="29718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7pPr>
      <a:lvl8pPr marL="34290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8pPr>
      <a:lvl9pPr marL="3886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9pPr>
    </p:bodyStyle>
    <p:otherStyle>
      <a:defPPr>
        <a:defRPr lang="zh-CN"/>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otherStyle>
  </p:txStyles>
</p:sldMaster>
</file>

<file path=ppt/slides/_rels/slide1.xml.rels><?xml version="1.0" encoding="UTF-8" standalone="yes"?>
<Relationships xmlns="http://schemas.openxmlformats.org/package/2006/relationships"><Relationship Id="rId8" Type="http://schemas.openxmlformats.org/officeDocument/2006/relationships/image" Target="../media/image7.png"/><Relationship Id="rId13" Type="http://schemas.openxmlformats.org/officeDocument/2006/relationships/image" Target="../media/image11.png"/><Relationship Id="rId3" Type="http://schemas.openxmlformats.org/officeDocument/2006/relationships/image" Target="../media/image3.png"/><Relationship Id="rId7" Type="http://schemas.openxmlformats.org/officeDocument/2006/relationships/image" Target="../media/image6.png"/><Relationship Id="rId12" Type="http://schemas.openxmlformats.org/officeDocument/2006/relationships/image" Target="../media/image10.png"/><Relationship Id="rId2" Type="http://schemas.openxmlformats.org/officeDocument/2006/relationships/image" Target="../media/image1.png"/><Relationship Id="rId1" Type="http://schemas.openxmlformats.org/officeDocument/2006/relationships/slideLayout" Target="../slideLayouts/slideLayout12.xml"/><Relationship Id="rId6" Type="http://schemas.openxmlformats.org/officeDocument/2006/relationships/image" Target="../media/image5.png"/><Relationship Id="rId11" Type="http://schemas.microsoft.com/office/2007/relationships/hdphoto" Target="../media/hdphoto1.wdp"/><Relationship Id="rId5" Type="http://schemas.openxmlformats.org/officeDocument/2006/relationships/image" Target="../media/image4.png"/><Relationship Id="rId10" Type="http://schemas.openxmlformats.org/officeDocument/2006/relationships/image" Target="../media/image9.png"/><Relationship Id="rId4" Type="http://schemas.openxmlformats.org/officeDocument/2006/relationships/image" Target="../media/image2.png"/><Relationship Id="rId9" Type="http://schemas.openxmlformats.org/officeDocument/2006/relationships/image" Target="../media/image8.png"/></Relationships>
</file>

<file path=ppt/slides/_rels/slide2.xml.rels><?xml version="1.0" encoding="UTF-8" standalone="yes"?>
<Relationships xmlns="http://schemas.openxmlformats.org/package/2006/relationships"><Relationship Id="rId3" Type="http://schemas.openxmlformats.org/officeDocument/2006/relationships/image" Target="../media/image3.png"/><Relationship Id="rId2" Type="http://schemas.openxmlformats.org/officeDocument/2006/relationships/image" Target="../media/image2.png"/><Relationship Id="rId1" Type="http://schemas.openxmlformats.org/officeDocument/2006/relationships/slideLayout" Target="../slideLayouts/slideLayout13.xml"/><Relationship Id="rId5" Type="http://schemas.openxmlformats.org/officeDocument/2006/relationships/image" Target="../media/image7.png"/><Relationship Id="rId4" Type="http://schemas.openxmlformats.org/officeDocument/2006/relationships/image" Target="../media/image12.png"/></Relationships>
</file>

<file path=ppt/slides/_rels/slide3.xml.rels><?xml version="1.0" encoding="UTF-8" standalone="yes"?>
<Relationships xmlns="http://schemas.openxmlformats.org/package/2006/relationships"><Relationship Id="rId3" Type="http://schemas.openxmlformats.org/officeDocument/2006/relationships/image" Target="../media/image13.png"/><Relationship Id="rId2" Type="http://schemas.openxmlformats.org/officeDocument/2006/relationships/image" Target="../media/image10.png"/><Relationship Id="rId1" Type="http://schemas.openxmlformats.org/officeDocument/2006/relationships/slideLayout" Target="../slideLayouts/slideLayout12.xml"/><Relationship Id="rId6" Type="http://schemas.microsoft.com/office/2007/relationships/hdphoto" Target="../media/hdphoto3.wdp"/><Relationship Id="rId5" Type="http://schemas.openxmlformats.org/officeDocument/2006/relationships/image" Target="../media/image14.png"/><Relationship Id="rId4" Type="http://schemas.microsoft.com/office/2007/relationships/hdphoto" Target="../media/hdphoto2.wdp"/></Relationships>
</file>

<file path=ppt/slides/_rels/slide4.xml.rels><?xml version="1.0" encoding="UTF-8" standalone="yes"?>
<Relationships xmlns="http://schemas.openxmlformats.org/package/2006/relationships"><Relationship Id="rId3" Type="http://schemas.microsoft.com/office/2007/relationships/hdphoto" Target="../media/hdphoto4.wdp"/><Relationship Id="rId2" Type="http://schemas.openxmlformats.org/officeDocument/2006/relationships/image" Target="../media/image15.png"/><Relationship Id="rId1" Type="http://schemas.openxmlformats.org/officeDocument/2006/relationships/slideLayout" Target="../slideLayouts/slideLayout1.xml"/></Relationships>
</file>

<file path=ppt/slides/_rels/slide5.xml.rels><?xml version="1.0" encoding="UTF-8" standalone="yes"?>
<Relationships xmlns="http://schemas.openxmlformats.org/package/2006/relationships"><Relationship Id="rId3" Type="http://schemas.openxmlformats.org/officeDocument/2006/relationships/image" Target="../media/image10.png"/><Relationship Id="rId2" Type="http://schemas.openxmlformats.org/officeDocument/2006/relationships/image" Target="../media/image16.png"/><Relationship Id="rId1" Type="http://schemas.openxmlformats.org/officeDocument/2006/relationships/slideLayout" Target="../slideLayouts/slideLayout12.xml"/></Relationships>
</file>

<file path=ppt/slides/_rels/slide6.xml.rels><?xml version="1.0" encoding="UTF-8" standalone="yes"?>
<Relationships xmlns="http://schemas.openxmlformats.org/package/2006/relationships"><Relationship Id="rId3" Type="http://schemas.openxmlformats.org/officeDocument/2006/relationships/image" Target="../media/image3.png"/><Relationship Id="rId2" Type="http://schemas.openxmlformats.org/officeDocument/2006/relationships/image" Target="../media/image2.png"/><Relationship Id="rId1" Type="http://schemas.openxmlformats.org/officeDocument/2006/relationships/slideLayout" Target="../slideLayouts/slideLayout13.xml"/><Relationship Id="rId5" Type="http://schemas.openxmlformats.org/officeDocument/2006/relationships/image" Target="../media/image7.png"/><Relationship Id="rId4" Type="http://schemas.openxmlformats.org/officeDocument/2006/relationships/image" Target="../media/image12.png"/></Relationships>
</file>

<file path=ppt/slides/_rels/slide7.xml.rels><?xml version="1.0" encoding="UTF-8" standalone="yes"?>
<Relationships xmlns="http://schemas.openxmlformats.org/package/2006/relationships"><Relationship Id="rId1" Type="http://schemas.openxmlformats.org/officeDocument/2006/relationships/slideLayout" Target="../slideLayouts/slideLayout12.xml"/></Relationships>
</file>

<file path=ppt/slides/_rels/slide8.xml.rels><?xml version="1.0" encoding="UTF-8" standalone="yes"?>
<Relationships xmlns="http://schemas.openxmlformats.org/package/2006/relationships"><Relationship Id="rId1" Type="http://schemas.openxmlformats.org/officeDocument/2006/relationships/slideLayout" Target="../slideLayouts/slideLayout12.xml"/></Relationships>
</file>

<file path=ppt/slides/_rels/slide9.xml.rels><?xml version="1.0" encoding="UTF-8" standalone="yes"?>
<Relationships xmlns="http://schemas.openxmlformats.org/package/2006/relationships"><Relationship Id="rId8" Type="http://schemas.openxmlformats.org/officeDocument/2006/relationships/image" Target="../media/image19.png"/><Relationship Id="rId3" Type="http://schemas.openxmlformats.org/officeDocument/2006/relationships/image" Target="../media/image3.png"/><Relationship Id="rId7" Type="http://schemas.openxmlformats.org/officeDocument/2006/relationships/image" Target="../media/image16.png"/><Relationship Id="rId2" Type="http://schemas.openxmlformats.org/officeDocument/2006/relationships/image" Target="../media/image1.png"/><Relationship Id="rId1" Type="http://schemas.openxmlformats.org/officeDocument/2006/relationships/slideLayout" Target="../slideLayouts/slideLayout12.xml"/><Relationship Id="rId6" Type="http://schemas.openxmlformats.org/officeDocument/2006/relationships/image" Target="../media/image18.png"/><Relationship Id="rId5" Type="http://schemas.openxmlformats.org/officeDocument/2006/relationships/image" Target="../media/image17.png"/><Relationship Id="rId4" Type="http://schemas.openxmlformats.org/officeDocument/2006/relationships/image" Target="../media/image2.png"/></Relationships>
</file>

<file path=ppt/slides/_rels/slide10.xml.rels><?xml version="1.0" encoding="UTF-8" standalone="yes"?>
<Relationships xmlns="http://schemas.openxmlformats.org/package/2006/relationships"><Relationship Id="rId3" Type="http://schemas.openxmlformats.org/officeDocument/2006/relationships/image" Target="../media/image18.png"/><Relationship Id="rId2" Type="http://schemas.openxmlformats.org/officeDocument/2006/relationships/image" Target="../media/image2.png"/><Relationship Id="rId1" Type="http://schemas.openxmlformats.org/officeDocument/2006/relationships/slideLayout" Target="../slideLayouts/slideLayout13.xml"/><Relationship Id="rId5" Type="http://schemas.openxmlformats.org/officeDocument/2006/relationships/image" Target="../media/image20.png"/><Relationship Id="rId4" Type="http://schemas.openxmlformats.org/officeDocument/2006/relationships/image" Target="../media/image16.png"/></Relationships>
</file>

<file path=ppt/slides/_rels/slide11.xml.rels><?xml version="1.0" encoding="UTF-8" standalone="yes"?>
<Relationships xmlns="http://schemas.openxmlformats.org/package/2006/relationships"><Relationship Id="rId1" Type="http://schemas.openxmlformats.org/officeDocument/2006/relationships/slideLayout" Target="../slideLayouts/slideLayout12.xml"/></Relationships>
</file>

<file path=ppt/slides/_rels/slide12.xml.rels><?xml version="1.0" encoding="UTF-8" standalone="yes"?>
<Relationships xmlns="http://schemas.openxmlformats.org/package/2006/relationships"><Relationship Id="rId1" Type="http://schemas.openxmlformats.org/officeDocument/2006/relationships/slideLayout" Target="../slideLayouts/slideLayout12.xml"/></Relationships>
</file>

<file path=ppt/slides/_rels/slide13.xml.rels><?xml version="1.0" encoding="UTF-8" standalone="yes"?>
<Relationships xmlns="http://schemas.openxmlformats.org/package/2006/relationships"><Relationship Id="rId8" Type="http://schemas.openxmlformats.org/officeDocument/2006/relationships/image" Target="../media/image16.png"/><Relationship Id="rId3" Type="http://schemas.openxmlformats.org/officeDocument/2006/relationships/image" Target="../media/image3.png"/><Relationship Id="rId7" Type="http://schemas.openxmlformats.org/officeDocument/2006/relationships/image" Target="../media/image19.png"/><Relationship Id="rId2" Type="http://schemas.openxmlformats.org/officeDocument/2006/relationships/image" Target="../media/image1.png"/><Relationship Id="rId1" Type="http://schemas.openxmlformats.org/officeDocument/2006/relationships/slideLayout" Target="../slideLayouts/slideLayout12.xml"/><Relationship Id="rId6" Type="http://schemas.openxmlformats.org/officeDocument/2006/relationships/image" Target="../media/image18.png"/><Relationship Id="rId5" Type="http://schemas.openxmlformats.org/officeDocument/2006/relationships/image" Target="../media/image17.png"/><Relationship Id="rId4" Type="http://schemas.openxmlformats.org/officeDocument/2006/relationships/image" Target="../media/image2.png"/></Relationships>
</file>

<file path=ppt/slides/_rels/slide14.xml.rels><?xml version="1.0" encoding="UTF-8" standalone="yes"?>
<Relationships xmlns="http://schemas.openxmlformats.org/package/2006/relationships"><Relationship Id="rId8" Type="http://schemas.openxmlformats.org/officeDocument/2006/relationships/image" Target="../media/image22.png"/><Relationship Id="rId3" Type="http://schemas.openxmlformats.org/officeDocument/2006/relationships/image" Target="../media/image3.png"/><Relationship Id="rId7" Type="http://schemas.openxmlformats.org/officeDocument/2006/relationships/image" Target="../media/image21.png"/><Relationship Id="rId2" Type="http://schemas.openxmlformats.org/officeDocument/2006/relationships/image" Target="../media/image1.png"/><Relationship Id="rId1" Type="http://schemas.openxmlformats.org/officeDocument/2006/relationships/slideLayout" Target="../slideLayouts/slideLayout12.xml"/><Relationship Id="rId6" Type="http://schemas.openxmlformats.org/officeDocument/2006/relationships/image" Target="../media/image18.png"/><Relationship Id="rId5" Type="http://schemas.openxmlformats.org/officeDocument/2006/relationships/image" Target="../media/image17.png"/><Relationship Id="rId4" Type="http://schemas.openxmlformats.org/officeDocument/2006/relationships/image" Target="../media/image2.png"/><Relationship Id="rId9" Type="http://schemas.openxmlformats.org/officeDocument/2006/relationships/image" Target="../media/image23.png"/></Relationships>
</file>

<file path=ppt/slides/_rels/slide15.xml.rels><?xml version="1.0" encoding="UTF-8" standalone="yes"?>
<Relationships xmlns="http://schemas.openxmlformats.org/package/2006/relationships"><Relationship Id="rId3" Type="http://schemas.openxmlformats.org/officeDocument/2006/relationships/image" Target="../media/image18.png"/><Relationship Id="rId7" Type="http://schemas.microsoft.com/office/2007/relationships/hdphoto" Target="../media/hdphoto5.wdp"/><Relationship Id="rId2" Type="http://schemas.openxmlformats.org/officeDocument/2006/relationships/image" Target="../media/image2.png"/><Relationship Id="rId1" Type="http://schemas.openxmlformats.org/officeDocument/2006/relationships/slideLayout" Target="../slideLayouts/slideLayout13.xml"/><Relationship Id="rId6" Type="http://schemas.openxmlformats.org/officeDocument/2006/relationships/image" Target="../media/image24.png"/><Relationship Id="rId5" Type="http://schemas.openxmlformats.org/officeDocument/2006/relationships/image" Target="../media/image3.png"/><Relationship Id="rId4" Type="http://schemas.openxmlformats.org/officeDocument/2006/relationships/image" Target="../media/image17.png"/></Relationships>
</file>

<file path=ppt/slides/_rels/slide16.xml.rels><?xml version="1.0" encoding="UTF-8" standalone="yes"?>
<Relationships xmlns="http://schemas.openxmlformats.org/package/2006/relationships"><Relationship Id="rId3" Type="http://schemas.openxmlformats.org/officeDocument/2006/relationships/image" Target="../media/image3.png"/><Relationship Id="rId2" Type="http://schemas.openxmlformats.org/officeDocument/2006/relationships/image" Target="../media/image2.png"/><Relationship Id="rId1" Type="http://schemas.openxmlformats.org/officeDocument/2006/relationships/slideLayout" Target="../slideLayouts/slideLayout13.xml"/><Relationship Id="rId5" Type="http://schemas.openxmlformats.org/officeDocument/2006/relationships/image" Target="../media/image7.png"/><Relationship Id="rId4" Type="http://schemas.openxmlformats.org/officeDocument/2006/relationships/image" Target="../media/image12.png"/></Relationships>
</file>

<file path=ppt/slides/_rels/slide17.xml.rels><?xml version="1.0" encoding="UTF-8" standalone="yes"?>
<Relationships xmlns="http://schemas.openxmlformats.org/package/2006/relationships"><Relationship Id="rId3" Type="http://schemas.openxmlformats.org/officeDocument/2006/relationships/image" Target="../media/image18.png"/><Relationship Id="rId7" Type="http://schemas.openxmlformats.org/officeDocument/2006/relationships/image" Target="../media/image26.png"/><Relationship Id="rId2" Type="http://schemas.openxmlformats.org/officeDocument/2006/relationships/image" Target="../media/image2.png"/><Relationship Id="rId1" Type="http://schemas.openxmlformats.org/officeDocument/2006/relationships/slideLayout" Target="../slideLayouts/slideLayout13.xml"/><Relationship Id="rId6" Type="http://schemas.openxmlformats.org/officeDocument/2006/relationships/image" Target="../media/image25.png"/><Relationship Id="rId5" Type="http://schemas.openxmlformats.org/officeDocument/2006/relationships/image" Target="../media/image3.png"/><Relationship Id="rId4" Type="http://schemas.openxmlformats.org/officeDocument/2006/relationships/image" Target="../media/image17.png"/></Relationships>
</file>

<file path=ppt/slides/_rels/slide18.xml.rels><?xml version="1.0" encoding="UTF-8" standalone="yes"?>
<Relationships xmlns="http://schemas.openxmlformats.org/package/2006/relationships"><Relationship Id="rId3" Type="http://schemas.openxmlformats.org/officeDocument/2006/relationships/image" Target="../media/image18.png"/><Relationship Id="rId2" Type="http://schemas.openxmlformats.org/officeDocument/2006/relationships/image" Target="../media/image2.png"/><Relationship Id="rId1" Type="http://schemas.openxmlformats.org/officeDocument/2006/relationships/slideLayout" Target="../slideLayouts/slideLayout13.xml"/><Relationship Id="rId6" Type="http://schemas.openxmlformats.org/officeDocument/2006/relationships/image" Target="../media/image26.png"/><Relationship Id="rId5" Type="http://schemas.openxmlformats.org/officeDocument/2006/relationships/image" Target="../media/image3.png"/><Relationship Id="rId4" Type="http://schemas.openxmlformats.org/officeDocument/2006/relationships/image" Target="../media/image17.png"/></Relationships>
</file>

<file path=ppt/slides/_rels/slide19.xml.rels><?xml version="1.0" encoding="UTF-8" standalone="yes"?>
<Relationships xmlns="http://schemas.openxmlformats.org/package/2006/relationships"><Relationship Id="rId8" Type="http://schemas.openxmlformats.org/officeDocument/2006/relationships/image" Target="../media/image28.svg"/><Relationship Id="rId3" Type="http://schemas.openxmlformats.org/officeDocument/2006/relationships/image" Target="../media/image2.png"/><Relationship Id="rId7" Type="http://schemas.openxmlformats.org/officeDocument/2006/relationships/image" Target="../media/image27.png"/><Relationship Id="rId12" Type="http://schemas.openxmlformats.org/officeDocument/2006/relationships/image" Target="../media/image32.svg"/><Relationship Id="rId2" Type="http://schemas.openxmlformats.org/officeDocument/2006/relationships/audio" Target="../media/audio1.wav"/><Relationship Id="rId1" Type="http://schemas.openxmlformats.org/officeDocument/2006/relationships/slideLayout" Target="../slideLayouts/slideLayout13.xml"/><Relationship Id="rId6" Type="http://schemas.openxmlformats.org/officeDocument/2006/relationships/image" Target="../media/image26.png"/><Relationship Id="rId11" Type="http://schemas.openxmlformats.org/officeDocument/2006/relationships/image" Target="../media/image31.png"/><Relationship Id="rId5" Type="http://schemas.openxmlformats.org/officeDocument/2006/relationships/image" Target="../media/image17.png"/><Relationship Id="rId10" Type="http://schemas.openxmlformats.org/officeDocument/2006/relationships/image" Target="../media/image30.svg"/><Relationship Id="rId4" Type="http://schemas.openxmlformats.org/officeDocument/2006/relationships/image" Target="../media/image18.png"/><Relationship Id="rId9" Type="http://schemas.openxmlformats.org/officeDocument/2006/relationships/image" Target="../media/image29.png"/></Relationships>
</file>

<file path=ppt/slides/_rels/slide20.xml.rels><?xml version="1.0" encoding="UTF-8" standalone="yes"?>
<Relationships xmlns="http://schemas.openxmlformats.org/package/2006/relationships"><Relationship Id="rId3" Type="http://schemas.openxmlformats.org/officeDocument/2006/relationships/image" Target="../media/image18.png"/><Relationship Id="rId2" Type="http://schemas.openxmlformats.org/officeDocument/2006/relationships/image" Target="../media/image2.png"/><Relationship Id="rId1" Type="http://schemas.openxmlformats.org/officeDocument/2006/relationships/slideLayout" Target="../slideLayouts/slideLayout13.xml"/><Relationship Id="rId5" Type="http://schemas.openxmlformats.org/officeDocument/2006/relationships/image" Target="../media/image26.png"/><Relationship Id="rId4" Type="http://schemas.openxmlformats.org/officeDocument/2006/relationships/image" Target="../media/image17.png"/></Relationships>
</file>

<file path=ppt/slides/_rels/slide21.xml.rels><?xml version="1.0" encoding="UTF-8" standalone="yes"?>
<Relationships xmlns="http://schemas.openxmlformats.org/package/2006/relationships"><Relationship Id="rId3" Type="http://schemas.openxmlformats.org/officeDocument/2006/relationships/image" Target="../media/image18.png"/><Relationship Id="rId2" Type="http://schemas.openxmlformats.org/officeDocument/2006/relationships/image" Target="../media/image2.png"/><Relationship Id="rId1" Type="http://schemas.openxmlformats.org/officeDocument/2006/relationships/slideLayout" Target="../slideLayouts/slideLayout13.xml"/><Relationship Id="rId5" Type="http://schemas.openxmlformats.org/officeDocument/2006/relationships/image" Target="../media/image26.png"/><Relationship Id="rId4" Type="http://schemas.openxmlformats.org/officeDocument/2006/relationships/image" Target="../media/image17.png"/></Relationships>
</file>

<file path=ppt/slides/_rels/slide22.xml.rels><?xml version="1.0" encoding="UTF-8" standalone="yes"?>
<Relationships xmlns="http://schemas.openxmlformats.org/package/2006/relationships"><Relationship Id="rId3" Type="http://schemas.openxmlformats.org/officeDocument/2006/relationships/image" Target="../media/image18.png"/><Relationship Id="rId2" Type="http://schemas.openxmlformats.org/officeDocument/2006/relationships/image" Target="../media/image2.png"/><Relationship Id="rId1" Type="http://schemas.openxmlformats.org/officeDocument/2006/relationships/slideLayout" Target="../slideLayouts/slideLayout13.xml"/><Relationship Id="rId6" Type="http://schemas.openxmlformats.org/officeDocument/2006/relationships/image" Target="../media/image16.png"/><Relationship Id="rId5" Type="http://schemas.openxmlformats.org/officeDocument/2006/relationships/image" Target="../media/image26.png"/><Relationship Id="rId4" Type="http://schemas.openxmlformats.org/officeDocument/2006/relationships/image" Target="../media/image17.png"/></Relationships>
</file>

<file path=ppt/slides/_rels/slide23.xml.rels><?xml version="1.0" encoding="UTF-8" standalone="yes"?>
<Relationships xmlns="http://schemas.openxmlformats.org/package/2006/relationships"><Relationship Id="rId8" Type="http://schemas.openxmlformats.org/officeDocument/2006/relationships/image" Target="../media/image16.png"/><Relationship Id="rId3" Type="http://schemas.openxmlformats.org/officeDocument/2006/relationships/image" Target="../media/image3.png"/><Relationship Id="rId7" Type="http://schemas.openxmlformats.org/officeDocument/2006/relationships/image" Target="../media/image19.png"/><Relationship Id="rId2" Type="http://schemas.openxmlformats.org/officeDocument/2006/relationships/image" Target="../media/image1.png"/><Relationship Id="rId1" Type="http://schemas.openxmlformats.org/officeDocument/2006/relationships/slideLayout" Target="../slideLayouts/slideLayout12.xml"/><Relationship Id="rId6" Type="http://schemas.openxmlformats.org/officeDocument/2006/relationships/image" Target="../media/image18.png"/><Relationship Id="rId5" Type="http://schemas.openxmlformats.org/officeDocument/2006/relationships/image" Target="../media/image17.png"/><Relationship Id="rId4" Type="http://schemas.openxmlformats.org/officeDocument/2006/relationships/image" Target="../media/image2.png"/><Relationship Id="rId9" Type="http://schemas.openxmlformats.org/officeDocument/2006/relationships/image" Target="../media/image33.png"/></Relationships>
</file>

<file path=ppt/slides/slide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5" name="图片 4"/>
          <p:cNvPicPr>
            <a:picLocks noChangeAspect="1"/>
          </p:cNvPicPr>
          <p:nvPr/>
        </p:nvPicPr>
        <p:blipFill>
          <a:blip r:embed="rId2"/>
          <a:stretch>
            <a:fillRect/>
          </a:stretch>
        </p:blipFill>
        <p:spPr>
          <a:xfrm>
            <a:off x="-23885" y="0"/>
            <a:ext cx="12215886" cy="6858000"/>
          </a:xfrm>
          <a:prstGeom prst="rect">
            <a:avLst/>
          </a:prstGeom>
        </p:spPr>
      </p:pic>
      <p:pic>
        <p:nvPicPr>
          <p:cNvPr id="20" name="图片 2"/>
          <p:cNvPicPr>
            <a:picLocks noChangeAspect="1"/>
          </p:cNvPicPr>
          <p:nvPr/>
        </p:nvPicPr>
        <p:blipFill>
          <a:blip r:embed="rId3">
            <a:extLst>
              <a:ext uri="{28A0092B-C50C-407E-A947-70E740481C1C}">
                <a14:useLocalDpi xmlns:a14="http://schemas.microsoft.com/office/drawing/2010/main" val="0"/>
              </a:ext>
            </a:extLst>
          </a:blip>
          <a:stretch>
            <a:fillRect/>
          </a:stretch>
        </p:blipFill>
        <p:spPr>
          <a:xfrm>
            <a:off x="-8767" y="0"/>
            <a:ext cx="12192000" cy="6858000"/>
          </a:xfrm>
          <a:prstGeom prst="rect">
            <a:avLst/>
          </a:prstGeom>
        </p:spPr>
      </p:pic>
      <p:pic>
        <p:nvPicPr>
          <p:cNvPr id="7" name="图片 6"/>
          <p:cNvPicPr>
            <a:picLocks noChangeAspect="1"/>
          </p:cNvPicPr>
          <p:nvPr/>
        </p:nvPicPr>
        <p:blipFill rotWithShape="1">
          <a:blip r:embed="rId4">
            <a:extLst>
              <a:ext uri="{28A0092B-C50C-407E-A947-70E740481C1C}">
                <a14:useLocalDpi xmlns:a14="http://schemas.microsoft.com/office/drawing/2010/main" val="0"/>
              </a:ext>
            </a:extLst>
          </a:blip>
          <a:srcRect b="58472"/>
          <a:stretch/>
        </p:blipFill>
        <p:spPr>
          <a:xfrm>
            <a:off x="-23885" y="0"/>
            <a:ext cx="12204700" cy="2847975"/>
          </a:xfrm>
          <a:prstGeom prst="rect">
            <a:avLst/>
          </a:prstGeom>
        </p:spPr>
      </p:pic>
      <p:pic>
        <p:nvPicPr>
          <p:cNvPr id="6" name="图片 5"/>
          <p:cNvPicPr>
            <a:picLocks noChangeAspect="1"/>
          </p:cNvPicPr>
          <p:nvPr/>
        </p:nvPicPr>
        <p:blipFill rotWithShape="1">
          <a:blip r:embed="rId5">
            <a:extLst>
              <a:ext uri="{28A0092B-C50C-407E-A947-70E740481C1C}">
                <a14:useLocalDpi xmlns:a14="http://schemas.microsoft.com/office/drawing/2010/main" val="0"/>
              </a:ext>
            </a:extLst>
          </a:blip>
          <a:srcRect t="54630"/>
          <a:stretch/>
        </p:blipFill>
        <p:spPr>
          <a:xfrm>
            <a:off x="-61364" y="3751933"/>
            <a:ext cx="12279658" cy="3111500"/>
          </a:xfrm>
          <a:prstGeom prst="rect">
            <a:avLst/>
          </a:prstGeom>
        </p:spPr>
      </p:pic>
      <p:pic>
        <p:nvPicPr>
          <p:cNvPr id="34" name="图片 33">
            <a:extLst>
              <a:ext uri="{FF2B5EF4-FFF2-40B4-BE49-F238E27FC236}">
                <a16:creationId xmlns:a16="http://schemas.microsoft.com/office/drawing/2014/main" id="{8ED18FE0-F595-E428-D48F-44E87864F938}"/>
              </a:ext>
            </a:extLst>
          </p:cNvPr>
          <p:cNvPicPr>
            <a:picLocks noChangeAspect="1"/>
          </p:cNvPicPr>
          <p:nvPr/>
        </p:nvPicPr>
        <p:blipFill rotWithShape="1">
          <a:blip r:embed="rId6" cstate="print">
            <a:extLst>
              <a:ext uri="{28A0092B-C50C-407E-A947-70E740481C1C}">
                <a14:useLocalDpi xmlns:a14="http://schemas.microsoft.com/office/drawing/2010/main" val="0"/>
              </a:ext>
            </a:extLst>
          </a:blip>
          <a:srcRect r="59731" b="66358"/>
          <a:stretch/>
        </p:blipFill>
        <p:spPr>
          <a:xfrm>
            <a:off x="8456047" y="1062108"/>
            <a:ext cx="829852" cy="693272"/>
          </a:xfrm>
          <a:prstGeom prst="rect">
            <a:avLst/>
          </a:prstGeom>
        </p:spPr>
      </p:pic>
      <p:pic>
        <p:nvPicPr>
          <p:cNvPr id="12" name="Picture 11">
            <a:extLst>
              <a:ext uri="{FF2B5EF4-FFF2-40B4-BE49-F238E27FC236}">
                <a16:creationId xmlns:a16="http://schemas.microsoft.com/office/drawing/2014/main" id="{416AA52A-2568-3B14-1382-2943F1A7FFD1}"/>
              </a:ext>
            </a:extLst>
          </p:cNvPr>
          <p:cNvPicPr>
            <a:picLocks noChangeAspect="1"/>
          </p:cNvPicPr>
          <p:nvPr/>
        </p:nvPicPr>
        <p:blipFill>
          <a:blip r:embed="rId7"/>
          <a:stretch>
            <a:fillRect/>
          </a:stretch>
        </p:blipFill>
        <p:spPr>
          <a:xfrm>
            <a:off x="-23885" y="-178628"/>
            <a:ext cx="1523956" cy="1508868"/>
          </a:xfrm>
          <a:prstGeom prst="rect">
            <a:avLst/>
          </a:prstGeom>
        </p:spPr>
      </p:pic>
      <p:grpSp>
        <p:nvGrpSpPr>
          <p:cNvPr id="13" name="Group 12"/>
          <p:cNvGrpSpPr/>
          <p:nvPr/>
        </p:nvGrpSpPr>
        <p:grpSpPr>
          <a:xfrm>
            <a:off x="-1158213" y="845751"/>
            <a:ext cx="2811439" cy="1142873"/>
            <a:chOff x="-856880" y="1054458"/>
            <a:chExt cx="2811439" cy="1142873"/>
          </a:xfrm>
        </p:grpSpPr>
        <p:sp>
          <p:nvSpPr>
            <p:cNvPr id="14" name="Google Shape;1910;p31">
              <a:extLst>
                <a:ext uri="{FF2B5EF4-FFF2-40B4-BE49-F238E27FC236}">
                  <a16:creationId xmlns:a16="http://schemas.microsoft.com/office/drawing/2014/main" id="{E4CC77B8-F17E-79E4-B3C9-5B07D794B153}"/>
                </a:ext>
              </a:extLst>
            </p:cNvPr>
            <p:cNvSpPr txBox="1">
              <a:spLocks/>
            </p:cNvSpPr>
            <p:nvPr/>
          </p:nvSpPr>
          <p:spPr>
            <a:xfrm>
              <a:off x="-856880" y="1091821"/>
              <a:ext cx="2811439" cy="1105510"/>
            </a:xfrm>
            <a:prstGeom prst="rect">
              <a:avLst/>
            </a:prstGeom>
            <a:noFill/>
            <a:ln>
              <a:noFill/>
            </a:ln>
          </p:spPr>
          <p:txBody>
            <a:bodyPr spcFirstLastPara="1" wrap="square" lIns="121900" tIns="121900" rIns="121900" bIns="121900" numCol="1" anchor="ctr" anchorCtr="0">
              <a:noAutofit/>
            </a:bodyPr>
            <a:lstStyle>
              <a:defPPr marR="0" lvl="0" algn="l" rtl="0">
                <a:lnSpc>
                  <a:spcPct val="100000"/>
                </a:lnSpc>
                <a:spcBef>
                  <a:spcPts val="0"/>
                </a:spcBef>
                <a:spcAft>
                  <a:spcPts val="0"/>
                </a:spcAft>
              </a:defPPr>
              <a:lvl1pPr marR="0" lvl="0" algn="ctr" rtl="0">
                <a:lnSpc>
                  <a:spcPct val="100000"/>
                </a:lnSpc>
                <a:spcBef>
                  <a:spcPts val="0"/>
                </a:spcBef>
                <a:spcAft>
                  <a:spcPts val="0"/>
                </a:spcAft>
                <a:buClr>
                  <a:schemeClr val="accent5"/>
                </a:buClr>
                <a:buSzPts val="3600"/>
                <a:buFont typeface="Chango"/>
                <a:buNone/>
                <a:defRPr sz="3500" b="0" i="0" u="none" strike="noStrike" cap="none">
                  <a:solidFill>
                    <a:schemeClr val="accent5"/>
                  </a:solidFill>
                  <a:latin typeface="Chango"/>
                  <a:ea typeface="Chango"/>
                  <a:cs typeface="Chango"/>
                  <a:sym typeface="Chango"/>
                </a:defRPr>
              </a:lvl1pPr>
              <a:lvl2pPr marR="0" lvl="1" algn="ctr" rtl="0">
                <a:lnSpc>
                  <a:spcPct val="100000"/>
                </a:lnSpc>
                <a:spcBef>
                  <a:spcPts val="0"/>
                </a:spcBef>
                <a:spcAft>
                  <a:spcPts val="0"/>
                </a:spcAft>
                <a:buClr>
                  <a:schemeClr val="accent5"/>
                </a:buClr>
                <a:buSzPts val="3600"/>
                <a:buFont typeface="Arial"/>
                <a:buNone/>
                <a:defRPr sz="3600" b="0" i="0" u="none" strike="noStrike" cap="none">
                  <a:solidFill>
                    <a:schemeClr val="accent5"/>
                  </a:solidFill>
                  <a:latin typeface="Arial"/>
                  <a:ea typeface="Arial"/>
                  <a:cs typeface="Arial"/>
                  <a:sym typeface="Arial"/>
                </a:defRPr>
              </a:lvl2pPr>
              <a:lvl3pPr marR="0" lvl="2" algn="ctr" rtl="0">
                <a:lnSpc>
                  <a:spcPct val="100000"/>
                </a:lnSpc>
                <a:spcBef>
                  <a:spcPts val="0"/>
                </a:spcBef>
                <a:spcAft>
                  <a:spcPts val="0"/>
                </a:spcAft>
                <a:buClr>
                  <a:schemeClr val="accent5"/>
                </a:buClr>
                <a:buSzPts val="3600"/>
                <a:buFont typeface="Arial"/>
                <a:buNone/>
                <a:defRPr sz="3600" b="0" i="0" u="none" strike="noStrike" cap="none">
                  <a:solidFill>
                    <a:schemeClr val="accent5"/>
                  </a:solidFill>
                  <a:latin typeface="Arial"/>
                  <a:ea typeface="Arial"/>
                  <a:cs typeface="Arial"/>
                  <a:sym typeface="Arial"/>
                </a:defRPr>
              </a:lvl3pPr>
              <a:lvl4pPr marR="0" lvl="3" algn="ctr" rtl="0">
                <a:lnSpc>
                  <a:spcPct val="100000"/>
                </a:lnSpc>
                <a:spcBef>
                  <a:spcPts val="0"/>
                </a:spcBef>
                <a:spcAft>
                  <a:spcPts val="0"/>
                </a:spcAft>
                <a:buClr>
                  <a:schemeClr val="accent5"/>
                </a:buClr>
                <a:buSzPts val="3600"/>
                <a:buFont typeface="Arial"/>
                <a:buNone/>
                <a:defRPr sz="3600" b="0" i="0" u="none" strike="noStrike" cap="none">
                  <a:solidFill>
                    <a:schemeClr val="accent5"/>
                  </a:solidFill>
                  <a:latin typeface="Arial"/>
                  <a:ea typeface="Arial"/>
                  <a:cs typeface="Arial"/>
                  <a:sym typeface="Arial"/>
                </a:defRPr>
              </a:lvl4pPr>
              <a:lvl5pPr marR="0" lvl="4" algn="ctr" rtl="0">
                <a:lnSpc>
                  <a:spcPct val="100000"/>
                </a:lnSpc>
                <a:spcBef>
                  <a:spcPts val="0"/>
                </a:spcBef>
                <a:spcAft>
                  <a:spcPts val="0"/>
                </a:spcAft>
                <a:buClr>
                  <a:schemeClr val="accent5"/>
                </a:buClr>
                <a:buSzPts val="3600"/>
                <a:buFont typeface="Arial"/>
                <a:buNone/>
                <a:defRPr sz="3600" b="0" i="0" u="none" strike="noStrike" cap="none">
                  <a:solidFill>
                    <a:schemeClr val="accent5"/>
                  </a:solidFill>
                  <a:latin typeface="Arial"/>
                  <a:ea typeface="Arial"/>
                  <a:cs typeface="Arial"/>
                  <a:sym typeface="Arial"/>
                </a:defRPr>
              </a:lvl5pPr>
              <a:lvl6pPr marR="0" lvl="5" algn="ctr" rtl="0">
                <a:lnSpc>
                  <a:spcPct val="100000"/>
                </a:lnSpc>
                <a:spcBef>
                  <a:spcPts val="0"/>
                </a:spcBef>
                <a:spcAft>
                  <a:spcPts val="0"/>
                </a:spcAft>
                <a:buClr>
                  <a:schemeClr val="accent5"/>
                </a:buClr>
                <a:buSzPts val="3600"/>
                <a:buFont typeface="Arial"/>
                <a:buNone/>
                <a:defRPr sz="3600" b="0" i="0" u="none" strike="noStrike" cap="none">
                  <a:solidFill>
                    <a:schemeClr val="accent5"/>
                  </a:solidFill>
                  <a:latin typeface="Arial"/>
                  <a:ea typeface="Arial"/>
                  <a:cs typeface="Arial"/>
                  <a:sym typeface="Arial"/>
                </a:defRPr>
              </a:lvl6pPr>
              <a:lvl7pPr marR="0" lvl="6" algn="ctr" rtl="0">
                <a:lnSpc>
                  <a:spcPct val="100000"/>
                </a:lnSpc>
                <a:spcBef>
                  <a:spcPts val="0"/>
                </a:spcBef>
                <a:spcAft>
                  <a:spcPts val="0"/>
                </a:spcAft>
                <a:buClr>
                  <a:schemeClr val="accent5"/>
                </a:buClr>
                <a:buSzPts val="3600"/>
                <a:buFont typeface="Arial"/>
                <a:buNone/>
                <a:defRPr sz="3600" b="0" i="0" u="none" strike="noStrike" cap="none">
                  <a:solidFill>
                    <a:schemeClr val="accent5"/>
                  </a:solidFill>
                  <a:latin typeface="Arial"/>
                  <a:ea typeface="Arial"/>
                  <a:cs typeface="Arial"/>
                  <a:sym typeface="Arial"/>
                </a:defRPr>
              </a:lvl7pPr>
              <a:lvl8pPr marR="0" lvl="7" algn="ctr" rtl="0">
                <a:lnSpc>
                  <a:spcPct val="100000"/>
                </a:lnSpc>
                <a:spcBef>
                  <a:spcPts val="0"/>
                </a:spcBef>
                <a:spcAft>
                  <a:spcPts val="0"/>
                </a:spcAft>
                <a:buClr>
                  <a:schemeClr val="accent5"/>
                </a:buClr>
                <a:buSzPts val="3600"/>
                <a:buFont typeface="Arial"/>
                <a:buNone/>
                <a:defRPr sz="3600" b="0" i="0" u="none" strike="noStrike" cap="none">
                  <a:solidFill>
                    <a:schemeClr val="accent5"/>
                  </a:solidFill>
                  <a:latin typeface="Arial"/>
                  <a:ea typeface="Arial"/>
                  <a:cs typeface="Arial"/>
                  <a:sym typeface="Arial"/>
                </a:defRPr>
              </a:lvl8pPr>
              <a:lvl9pPr marR="0" lvl="8" algn="ctr" rtl="0">
                <a:lnSpc>
                  <a:spcPct val="100000"/>
                </a:lnSpc>
                <a:spcBef>
                  <a:spcPts val="0"/>
                </a:spcBef>
                <a:spcAft>
                  <a:spcPts val="0"/>
                </a:spcAft>
                <a:buClr>
                  <a:schemeClr val="accent5"/>
                </a:buClr>
                <a:buSzPts val="3600"/>
                <a:buFont typeface="Arial"/>
                <a:buNone/>
                <a:defRPr sz="3600" b="0" i="0" u="none" strike="noStrike" cap="none">
                  <a:solidFill>
                    <a:schemeClr val="accent5"/>
                  </a:solidFill>
                  <a:latin typeface="Arial"/>
                  <a:ea typeface="Arial"/>
                  <a:cs typeface="Arial"/>
                  <a:sym typeface="Arial"/>
                </a:defRPr>
              </a:lvl9pPr>
            </a:lstStyle>
            <a:p>
              <a:pPr marL="0" marR="0" lvl="0" indent="0" algn="r" defTabSz="1219170" rtl="0" eaLnBrk="1" fontAlgn="auto" latinLnBrk="0" hangingPunct="1">
                <a:lnSpc>
                  <a:spcPct val="100000"/>
                </a:lnSpc>
                <a:spcBef>
                  <a:spcPts val="0"/>
                </a:spcBef>
                <a:spcAft>
                  <a:spcPts val="0"/>
                </a:spcAft>
                <a:buClr>
                  <a:srgbClr val="FF8E77"/>
                </a:buClr>
                <a:buSzPts val="3600"/>
                <a:buFont typeface="Chango"/>
                <a:buNone/>
                <a:tabLst/>
                <a:defRPr/>
              </a:pPr>
              <a:r>
                <a:rPr kumimoji="0" lang="en-US" sz="2400" b="1" i="0" u="none" strike="noStrike" kern="0" cap="none" spc="0" normalizeH="0" baseline="0" noProof="0">
                  <a:ln w="60325">
                    <a:solidFill>
                      <a:prstClr val="white"/>
                    </a:solidFill>
                  </a:ln>
                  <a:solidFill>
                    <a:srgbClr val="002060"/>
                  </a:solidFill>
                  <a:effectLst>
                    <a:outerShdw blurRad="38100" dist="38100" dir="2700000" algn="tl">
                      <a:srgbClr val="000000">
                        <a:alpha val="43137"/>
                      </a:srgbClr>
                    </a:outerShdw>
                  </a:effectLst>
                  <a:uLnTx/>
                  <a:uFillTx/>
                  <a:latin typeface="#9Slide05 Aphrodite Pro" panose="02000000000000000000" pitchFamily="2" charset="0"/>
                  <a:sym typeface="Chango"/>
                </a:rPr>
                <a:t>Tiếng việt 4</a:t>
              </a:r>
            </a:p>
          </p:txBody>
        </p:sp>
        <p:sp>
          <p:nvSpPr>
            <p:cNvPr id="15" name="Google Shape;1910;p31">
              <a:extLst>
                <a:ext uri="{FF2B5EF4-FFF2-40B4-BE49-F238E27FC236}">
                  <a16:creationId xmlns:a16="http://schemas.microsoft.com/office/drawing/2014/main" id="{E4CC77B8-F17E-79E4-B3C9-5B07D794B153}"/>
                </a:ext>
              </a:extLst>
            </p:cNvPr>
            <p:cNvSpPr txBox="1">
              <a:spLocks/>
            </p:cNvSpPr>
            <p:nvPr/>
          </p:nvSpPr>
          <p:spPr>
            <a:xfrm>
              <a:off x="-856880" y="1054458"/>
              <a:ext cx="2811439" cy="1105510"/>
            </a:xfrm>
            <a:prstGeom prst="rect">
              <a:avLst/>
            </a:prstGeom>
            <a:noFill/>
            <a:ln>
              <a:noFill/>
            </a:ln>
          </p:spPr>
          <p:txBody>
            <a:bodyPr spcFirstLastPara="1" wrap="square" lIns="121900" tIns="121900" rIns="121900" bIns="121900" numCol="1" anchor="ctr" anchorCtr="0">
              <a:noAutofit/>
            </a:bodyPr>
            <a:lstStyle>
              <a:defPPr marR="0" lvl="0" algn="l" rtl="0">
                <a:lnSpc>
                  <a:spcPct val="100000"/>
                </a:lnSpc>
                <a:spcBef>
                  <a:spcPts val="0"/>
                </a:spcBef>
                <a:spcAft>
                  <a:spcPts val="0"/>
                </a:spcAft>
              </a:defPPr>
              <a:lvl1pPr marR="0" lvl="0" algn="ctr" rtl="0">
                <a:lnSpc>
                  <a:spcPct val="100000"/>
                </a:lnSpc>
                <a:spcBef>
                  <a:spcPts val="0"/>
                </a:spcBef>
                <a:spcAft>
                  <a:spcPts val="0"/>
                </a:spcAft>
                <a:buClr>
                  <a:schemeClr val="accent5"/>
                </a:buClr>
                <a:buSzPts val="3600"/>
                <a:buFont typeface="Chango"/>
                <a:buNone/>
                <a:defRPr sz="3500" b="0" i="0" u="none" strike="noStrike" cap="none">
                  <a:solidFill>
                    <a:schemeClr val="accent5"/>
                  </a:solidFill>
                  <a:latin typeface="Chango"/>
                  <a:ea typeface="Chango"/>
                  <a:cs typeface="Chango"/>
                  <a:sym typeface="Chango"/>
                </a:defRPr>
              </a:lvl1pPr>
              <a:lvl2pPr marR="0" lvl="1" algn="ctr" rtl="0">
                <a:lnSpc>
                  <a:spcPct val="100000"/>
                </a:lnSpc>
                <a:spcBef>
                  <a:spcPts val="0"/>
                </a:spcBef>
                <a:spcAft>
                  <a:spcPts val="0"/>
                </a:spcAft>
                <a:buClr>
                  <a:schemeClr val="accent5"/>
                </a:buClr>
                <a:buSzPts val="3600"/>
                <a:buFont typeface="Arial"/>
                <a:buNone/>
                <a:defRPr sz="3600" b="0" i="0" u="none" strike="noStrike" cap="none">
                  <a:solidFill>
                    <a:schemeClr val="accent5"/>
                  </a:solidFill>
                  <a:latin typeface="Arial"/>
                  <a:ea typeface="Arial"/>
                  <a:cs typeface="Arial"/>
                  <a:sym typeface="Arial"/>
                </a:defRPr>
              </a:lvl2pPr>
              <a:lvl3pPr marR="0" lvl="2" algn="ctr" rtl="0">
                <a:lnSpc>
                  <a:spcPct val="100000"/>
                </a:lnSpc>
                <a:spcBef>
                  <a:spcPts val="0"/>
                </a:spcBef>
                <a:spcAft>
                  <a:spcPts val="0"/>
                </a:spcAft>
                <a:buClr>
                  <a:schemeClr val="accent5"/>
                </a:buClr>
                <a:buSzPts val="3600"/>
                <a:buFont typeface="Arial"/>
                <a:buNone/>
                <a:defRPr sz="3600" b="0" i="0" u="none" strike="noStrike" cap="none">
                  <a:solidFill>
                    <a:schemeClr val="accent5"/>
                  </a:solidFill>
                  <a:latin typeface="Arial"/>
                  <a:ea typeface="Arial"/>
                  <a:cs typeface="Arial"/>
                  <a:sym typeface="Arial"/>
                </a:defRPr>
              </a:lvl3pPr>
              <a:lvl4pPr marR="0" lvl="3" algn="ctr" rtl="0">
                <a:lnSpc>
                  <a:spcPct val="100000"/>
                </a:lnSpc>
                <a:spcBef>
                  <a:spcPts val="0"/>
                </a:spcBef>
                <a:spcAft>
                  <a:spcPts val="0"/>
                </a:spcAft>
                <a:buClr>
                  <a:schemeClr val="accent5"/>
                </a:buClr>
                <a:buSzPts val="3600"/>
                <a:buFont typeface="Arial"/>
                <a:buNone/>
                <a:defRPr sz="3600" b="0" i="0" u="none" strike="noStrike" cap="none">
                  <a:solidFill>
                    <a:schemeClr val="accent5"/>
                  </a:solidFill>
                  <a:latin typeface="Arial"/>
                  <a:ea typeface="Arial"/>
                  <a:cs typeface="Arial"/>
                  <a:sym typeface="Arial"/>
                </a:defRPr>
              </a:lvl4pPr>
              <a:lvl5pPr marR="0" lvl="4" algn="ctr" rtl="0">
                <a:lnSpc>
                  <a:spcPct val="100000"/>
                </a:lnSpc>
                <a:spcBef>
                  <a:spcPts val="0"/>
                </a:spcBef>
                <a:spcAft>
                  <a:spcPts val="0"/>
                </a:spcAft>
                <a:buClr>
                  <a:schemeClr val="accent5"/>
                </a:buClr>
                <a:buSzPts val="3600"/>
                <a:buFont typeface="Arial"/>
                <a:buNone/>
                <a:defRPr sz="3600" b="0" i="0" u="none" strike="noStrike" cap="none">
                  <a:solidFill>
                    <a:schemeClr val="accent5"/>
                  </a:solidFill>
                  <a:latin typeface="Arial"/>
                  <a:ea typeface="Arial"/>
                  <a:cs typeface="Arial"/>
                  <a:sym typeface="Arial"/>
                </a:defRPr>
              </a:lvl5pPr>
              <a:lvl6pPr marR="0" lvl="5" algn="ctr" rtl="0">
                <a:lnSpc>
                  <a:spcPct val="100000"/>
                </a:lnSpc>
                <a:spcBef>
                  <a:spcPts val="0"/>
                </a:spcBef>
                <a:spcAft>
                  <a:spcPts val="0"/>
                </a:spcAft>
                <a:buClr>
                  <a:schemeClr val="accent5"/>
                </a:buClr>
                <a:buSzPts val="3600"/>
                <a:buFont typeface="Arial"/>
                <a:buNone/>
                <a:defRPr sz="3600" b="0" i="0" u="none" strike="noStrike" cap="none">
                  <a:solidFill>
                    <a:schemeClr val="accent5"/>
                  </a:solidFill>
                  <a:latin typeface="Arial"/>
                  <a:ea typeface="Arial"/>
                  <a:cs typeface="Arial"/>
                  <a:sym typeface="Arial"/>
                </a:defRPr>
              </a:lvl6pPr>
              <a:lvl7pPr marR="0" lvl="6" algn="ctr" rtl="0">
                <a:lnSpc>
                  <a:spcPct val="100000"/>
                </a:lnSpc>
                <a:spcBef>
                  <a:spcPts val="0"/>
                </a:spcBef>
                <a:spcAft>
                  <a:spcPts val="0"/>
                </a:spcAft>
                <a:buClr>
                  <a:schemeClr val="accent5"/>
                </a:buClr>
                <a:buSzPts val="3600"/>
                <a:buFont typeface="Arial"/>
                <a:buNone/>
                <a:defRPr sz="3600" b="0" i="0" u="none" strike="noStrike" cap="none">
                  <a:solidFill>
                    <a:schemeClr val="accent5"/>
                  </a:solidFill>
                  <a:latin typeface="Arial"/>
                  <a:ea typeface="Arial"/>
                  <a:cs typeface="Arial"/>
                  <a:sym typeface="Arial"/>
                </a:defRPr>
              </a:lvl7pPr>
              <a:lvl8pPr marR="0" lvl="7" algn="ctr" rtl="0">
                <a:lnSpc>
                  <a:spcPct val="100000"/>
                </a:lnSpc>
                <a:spcBef>
                  <a:spcPts val="0"/>
                </a:spcBef>
                <a:spcAft>
                  <a:spcPts val="0"/>
                </a:spcAft>
                <a:buClr>
                  <a:schemeClr val="accent5"/>
                </a:buClr>
                <a:buSzPts val="3600"/>
                <a:buFont typeface="Arial"/>
                <a:buNone/>
                <a:defRPr sz="3600" b="0" i="0" u="none" strike="noStrike" cap="none">
                  <a:solidFill>
                    <a:schemeClr val="accent5"/>
                  </a:solidFill>
                  <a:latin typeface="Arial"/>
                  <a:ea typeface="Arial"/>
                  <a:cs typeface="Arial"/>
                  <a:sym typeface="Arial"/>
                </a:defRPr>
              </a:lvl8pPr>
              <a:lvl9pPr marR="0" lvl="8" algn="ctr" rtl="0">
                <a:lnSpc>
                  <a:spcPct val="100000"/>
                </a:lnSpc>
                <a:spcBef>
                  <a:spcPts val="0"/>
                </a:spcBef>
                <a:spcAft>
                  <a:spcPts val="0"/>
                </a:spcAft>
                <a:buClr>
                  <a:schemeClr val="accent5"/>
                </a:buClr>
                <a:buSzPts val="3600"/>
                <a:buFont typeface="Arial"/>
                <a:buNone/>
                <a:defRPr sz="3600" b="0" i="0" u="none" strike="noStrike" cap="none">
                  <a:solidFill>
                    <a:schemeClr val="accent5"/>
                  </a:solidFill>
                  <a:latin typeface="Arial"/>
                  <a:ea typeface="Arial"/>
                  <a:cs typeface="Arial"/>
                  <a:sym typeface="Arial"/>
                </a:defRPr>
              </a:lvl9pPr>
            </a:lstStyle>
            <a:p>
              <a:pPr marL="0" marR="0" lvl="0" indent="0" algn="r" defTabSz="1219170" rtl="0" eaLnBrk="1" fontAlgn="auto" latinLnBrk="0" hangingPunct="1">
                <a:lnSpc>
                  <a:spcPct val="100000"/>
                </a:lnSpc>
                <a:spcBef>
                  <a:spcPts val="0"/>
                </a:spcBef>
                <a:spcAft>
                  <a:spcPts val="0"/>
                </a:spcAft>
                <a:buClr>
                  <a:srgbClr val="FF8E77"/>
                </a:buClr>
                <a:buSzPts val="3600"/>
                <a:buFont typeface="Chango"/>
                <a:buNone/>
                <a:tabLst/>
                <a:defRPr/>
              </a:pPr>
              <a:r>
                <a:rPr kumimoji="0" lang="en-US" sz="2400" b="1" i="0" u="none" strike="noStrike" kern="0" cap="none" spc="0" normalizeH="0" baseline="0" noProof="0" dirty="0" err="1">
                  <a:ln>
                    <a:noFill/>
                  </a:ln>
                  <a:solidFill>
                    <a:srgbClr val="002060"/>
                  </a:solidFill>
                  <a:effectLst>
                    <a:outerShdw blurRad="38100" dist="38100" dir="2700000" algn="tl">
                      <a:srgbClr val="000000">
                        <a:alpha val="43137"/>
                      </a:srgbClr>
                    </a:outerShdw>
                  </a:effectLst>
                  <a:uLnTx/>
                  <a:uFillTx/>
                  <a:latin typeface="#9Slide05 Aphrodite Pro" panose="02000000000000000000" pitchFamily="2" charset="0"/>
                  <a:sym typeface="Chango"/>
                </a:rPr>
                <a:t>Tiếng</a:t>
              </a:r>
              <a:r>
                <a:rPr kumimoji="0" lang="en-US" sz="2400" b="1" i="0" u="none" strike="noStrike" kern="0" cap="none" spc="0" normalizeH="0" baseline="0" noProof="0" dirty="0">
                  <a:ln>
                    <a:noFill/>
                  </a:ln>
                  <a:solidFill>
                    <a:srgbClr val="002060"/>
                  </a:solidFill>
                  <a:effectLst>
                    <a:outerShdw blurRad="38100" dist="38100" dir="2700000" algn="tl">
                      <a:srgbClr val="000000">
                        <a:alpha val="43137"/>
                      </a:srgbClr>
                    </a:outerShdw>
                  </a:effectLst>
                  <a:uLnTx/>
                  <a:uFillTx/>
                  <a:latin typeface="#9Slide05 Aphrodite Pro" panose="02000000000000000000" pitchFamily="2" charset="0"/>
                  <a:sym typeface="Chango"/>
                </a:rPr>
                <a:t> </a:t>
              </a:r>
              <a:r>
                <a:rPr kumimoji="0" lang="en-US" sz="2400" b="1" i="0" u="none" strike="noStrike" kern="0" cap="none" spc="0" normalizeH="0" baseline="0" noProof="0" dirty="0" err="1">
                  <a:ln>
                    <a:noFill/>
                  </a:ln>
                  <a:solidFill>
                    <a:srgbClr val="002060"/>
                  </a:solidFill>
                  <a:effectLst>
                    <a:outerShdw blurRad="38100" dist="38100" dir="2700000" algn="tl">
                      <a:srgbClr val="000000">
                        <a:alpha val="43137"/>
                      </a:srgbClr>
                    </a:outerShdw>
                  </a:effectLst>
                  <a:uLnTx/>
                  <a:uFillTx/>
                  <a:latin typeface="#9Slide05 Aphrodite Pro" panose="02000000000000000000" pitchFamily="2" charset="0"/>
                  <a:sym typeface="Chango"/>
                </a:rPr>
                <a:t>việt</a:t>
              </a:r>
              <a:r>
                <a:rPr kumimoji="0" lang="en-US" sz="2400" b="1" i="0" u="none" strike="noStrike" kern="0" cap="none" spc="0" normalizeH="0" baseline="0" noProof="0" dirty="0">
                  <a:ln>
                    <a:noFill/>
                  </a:ln>
                  <a:solidFill>
                    <a:srgbClr val="002060"/>
                  </a:solidFill>
                  <a:effectLst>
                    <a:outerShdw blurRad="38100" dist="38100" dir="2700000" algn="tl">
                      <a:srgbClr val="000000">
                        <a:alpha val="43137"/>
                      </a:srgbClr>
                    </a:outerShdw>
                  </a:effectLst>
                  <a:uLnTx/>
                  <a:uFillTx/>
                  <a:latin typeface="#9Slide05 Aphrodite Pro" panose="02000000000000000000" pitchFamily="2" charset="0"/>
                  <a:sym typeface="Chango"/>
                </a:rPr>
                <a:t> 4</a:t>
              </a:r>
            </a:p>
          </p:txBody>
        </p:sp>
      </p:grpSp>
      <p:grpSp>
        <p:nvGrpSpPr>
          <p:cNvPr id="21" name="组合 20">
            <a:extLst>
              <a:ext uri="{FF2B5EF4-FFF2-40B4-BE49-F238E27FC236}">
                <a16:creationId xmlns:a16="http://schemas.microsoft.com/office/drawing/2014/main" id="{E38B00C0-6DD7-4A4F-2A5C-717D3A45F457}"/>
              </a:ext>
            </a:extLst>
          </p:cNvPr>
          <p:cNvGrpSpPr/>
          <p:nvPr/>
        </p:nvGrpSpPr>
        <p:grpSpPr>
          <a:xfrm>
            <a:off x="2103438" y="264990"/>
            <a:ext cx="3928800" cy="1313308"/>
            <a:chOff x="4115793" y="1311628"/>
            <a:chExt cx="3928800" cy="1313308"/>
          </a:xfrm>
        </p:grpSpPr>
        <p:sp>
          <p:nvSpPr>
            <p:cNvPr id="22" name="圆角矩形 21">
              <a:extLst>
                <a:ext uri="{FF2B5EF4-FFF2-40B4-BE49-F238E27FC236}">
                  <a16:creationId xmlns:a16="http://schemas.microsoft.com/office/drawing/2014/main" id="{E159D424-AD02-4AE1-F0AA-C13F3C66A367}"/>
                </a:ext>
              </a:extLst>
            </p:cNvPr>
            <p:cNvSpPr/>
            <p:nvPr/>
          </p:nvSpPr>
          <p:spPr>
            <a:xfrm>
              <a:off x="5205094" y="1674901"/>
              <a:ext cx="2839499" cy="709251"/>
            </a:xfrm>
            <a:prstGeom prst="roundRect">
              <a:avLst>
                <a:gd name="adj" fmla="val 50000"/>
              </a:avLst>
            </a:prstGeom>
            <a:solidFill>
              <a:schemeClr val="bg1"/>
            </a:solidFill>
            <a:ln>
              <a:noFill/>
            </a:ln>
            <a:effectLst/>
          </p:spPr>
          <p:style>
            <a:lnRef idx="2">
              <a:schemeClr val="accent1">
                <a:shade val="50000"/>
              </a:schemeClr>
            </a:lnRef>
            <a:fillRef idx="1">
              <a:schemeClr val="accent1"/>
            </a:fillRef>
            <a:effectRef idx="0">
              <a:schemeClr val="accent1"/>
            </a:effectRef>
            <a:fontRef idx="minor">
              <a:schemeClr val="lt1"/>
            </a:fontRef>
          </p:style>
          <p:txBody>
            <a:bodyPr bIns="71755" rtlCol="0" anchor="ctr"/>
            <a:lstStyle/>
            <a:p>
              <a:pPr algn="ctr"/>
              <a:endParaRPr lang="zh-CN" altLang="en-US" sz="4400" spc="150" dirty="0">
                <a:solidFill>
                  <a:srgbClr val="14A7A6"/>
                </a:solidFill>
                <a:uFillTx/>
                <a:latin typeface="雷盖体" panose="00000800000000000000" pitchFamily="2" charset="-122"/>
                <a:ea typeface="雷盖体" panose="00000800000000000000" pitchFamily="2" charset="-122"/>
                <a:sym typeface="雷盖体" panose="00000800000000000000" pitchFamily="2" charset="-122"/>
              </a:endParaRPr>
            </a:p>
          </p:txBody>
        </p:sp>
        <p:pic>
          <p:nvPicPr>
            <p:cNvPr id="23" name="图片 24">
              <a:extLst>
                <a:ext uri="{FF2B5EF4-FFF2-40B4-BE49-F238E27FC236}">
                  <a16:creationId xmlns:a16="http://schemas.microsoft.com/office/drawing/2014/main" id="{41CBCE14-8CDA-8BB9-C3DC-F0F632836D2A}"/>
                </a:ext>
              </a:extLst>
            </p:cNvPr>
            <p:cNvPicPr>
              <a:picLocks noChangeAspect="1"/>
            </p:cNvPicPr>
            <p:nvPr/>
          </p:nvPicPr>
          <p:blipFill>
            <a:blip r:embed="rId8" cstate="print">
              <a:extLst>
                <a:ext uri="{28A0092B-C50C-407E-A947-70E740481C1C}">
                  <a14:useLocalDpi xmlns:a14="http://schemas.microsoft.com/office/drawing/2010/main" val="0"/>
                </a:ext>
              </a:extLst>
            </a:blip>
            <a:stretch>
              <a:fillRect/>
            </a:stretch>
          </p:blipFill>
          <p:spPr>
            <a:xfrm>
              <a:off x="4115793" y="1311628"/>
              <a:ext cx="1313308" cy="1313308"/>
            </a:xfrm>
            <a:prstGeom prst="rect">
              <a:avLst/>
            </a:prstGeom>
          </p:spPr>
        </p:pic>
      </p:grpSp>
      <p:sp>
        <p:nvSpPr>
          <p:cNvPr id="24" name="Rectangle 23"/>
          <p:cNvSpPr/>
          <p:nvPr/>
        </p:nvSpPr>
        <p:spPr>
          <a:xfrm>
            <a:off x="3475198" y="562196"/>
            <a:ext cx="2167301" cy="923330"/>
          </a:xfrm>
          <a:prstGeom prst="rect">
            <a:avLst/>
          </a:prstGeom>
          <a:noFill/>
        </p:spPr>
        <p:txBody>
          <a:bodyPr wrap="square" lIns="91440" tIns="45720" rIns="91440" bIns="45720">
            <a:spAutoFit/>
          </a:bodyPr>
          <a:lstStyle/>
          <a:p>
            <a:pPr algn="ctr"/>
            <a:r>
              <a:rPr lang="en-US" sz="5400" b="1" dirty="0" err="1">
                <a:ln w="6600">
                  <a:solidFill>
                    <a:schemeClr val="accent2"/>
                  </a:solidFill>
                  <a:prstDash val="solid"/>
                </a:ln>
                <a:solidFill>
                  <a:srgbClr val="FFC000"/>
                </a:solidFill>
                <a:effectLst>
                  <a:outerShdw dist="38100" dir="2700000" algn="tl" rotWithShape="0">
                    <a:schemeClr val="accent2"/>
                  </a:outerShdw>
                  <a:reflection blurRad="6350" stA="55000" endA="300" endPos="45500" dir="5400000" sy="-100000" algn="bl" rotWithShape="0"/>
                </a:effectLst>
                <a:latin typeface="UTM Alba Matter" panose="02040603050506020204" pitchFamily="18" charset="0"/>
              </a:rPr>
              <a:t>Bài</a:t>
            </a:r>
            <a:r>
              <a:rPr lang="en-US" sz="5400" b="1" dirty="0">
                <a:ln w="6600">
                  <a:solidFill>
                    <a:schemeClr val="accent2"/>
                  </a:solidFill>
                  <a:prstDash val="solid"/>
                </a:ln>
                <a:solidFill>
                  <a:srgbClr val="FFC000"/>
                </a:solidFill>
                <a:effectLst>
                  <a:outerShdw dist="38100" dir="2700000" algn="tl" rotWithShape="0">
                    <a:schemeClr val="accent2"/>
                  </a:outerShdw>
                  <a:reflection blurRad="6350" stA="55000" endA="300" endPos="45500" dir="5400000" sy="-100000" algn="bl" rotWithShape="0"/>
                </a:effectLst>
                <a:latin typeface="UTM Alba Matter" panose="02040603050506020204" pitchFamily="18" charset="0"/>
              </a:rPr>
              <a:t> 3</a:t>
            </a:r>
            <a:endParaRPr lang="en-US" sz="5400" b="1" cap="none" spc="0" dirty="0">
              <a:ln w="6600">
                <a:solidFill>
                  <a:schemeClr val="accent2"/>
                </a:solidFill>
                <a:prstDash val="solid"/>
              </a:ln>
              <a:solidFill>
                <a:srgbClr val="FFC000"/>
              </a:solidFill>
              <a:effectLst>
                <a:outerShdw dist="38100" dir="2700000" algn="tl" rotWithShape="0">
                  <a:schemeClr val="accent2"/>
                </a:outerShdw>
                <a:reflection blurRad="6350" stA="55000" endA="300" endPos="45500" dir="5400000" sy="-100000" algn="bl" rotWithShape="0"/>
              </a:effectLst>
              <a:latin typeface="UTM Cooper Black" panose="02040603050506020204" pitchFamily="18" charset="0"/>
            </a:endParaRPr>
          </a:p>
        </p:txBody>
      </p:sp>
      <p:pic>
        <p:nvPicPr>
          <p:cNvPr id="29" name="图片 39">
            <a:extLst>
              <a:ext uri="{FF2B5EF4-FFF2-40B4-BE49-F238E27FC236}">
                <a16:creationId xmlns:a16="http://schemas.microsoft.com/office/drawing/2014/main" id="{E54D7669-D266-42AC-891E-E01C1C1548DE}"/>
              </a:ext>
            </a:extLst>
          </p:cNvPr>
          <p:cNvPicPr>
            <a:picLocks noChangeAspect="1"/>
          </p:cNvPicPr>
          <p:nvPr/>
        </p:nvPicPr>
        <p:blipFill rotWithShape="1">
          <a:blip r:embed="rId9" cstate="print">
            <a:extLst>
              <a:ext uri="{28A0092B-C50C-407E-A947-70E740481C1C}">
                <a14:useLocalDpi xmlns:a14="http://schemas.microsoft.com/office/drawing/2010/main" val="0"/>
              </a:ext>
            </a:extLst>
          </a:blip>
          <a:srcRect l="77941" t="14722"/>
          <a:stretch/>
        </p:blipFill>
        <p:spPr>
          <a:xfrm>
            <a:off x="6725268" y="3097"/>
            <a:ext cx="1693300" cy="5848350"/>
          </a:xfrm>
          <a:prstGeom prst="rect">
            <a:avLst/>
          </a:prstGeom>
        </p:spPr>
      </p:pic>
      <p:pic>
        <p:nvPicPr>
          <p:cNvPr id="30" name="Picture 29"/>
          <p:cNvPicPr>
            <a:picLocks noChangeAspect="1"/>
          </p:cNvPicPr>
          <p:nvPr/>
        </p:nvPicPr>
        <p:blipFill>
          <a:blip r:embed="rId10" cstate="print">
            <a:extLst>
              <a:ext uri="{BEBA8EAE-BF5A-486C-A8C5-ECC9F3942E4B}">
                <a14:imgProps xmlns:a14="http://schemas.microsoft.com/office/drawing/2010/main">
                  <a14:imgLayer r:embed="rId11">
                    <a14:imgEffect>
                      <a14:backgroundRemoval t="10000" b="90000" l="10000" r="90000">
                        <a14:foregroundMark x1="42476" y1="86650" x2="56917" y2="87197"/>
                        <a14:foregroundMark x1="51942" y1="86650" x2="56675" y2="86650"/>
                        <a14:backgroundMark x1="46359" y1="12197" x2="48908" y2="28337"/>
                        <a14:backgroundMark x1="26638" y1="39745" x2="19721" y2="45813"/>
                        <a14:backgroundMark x1="73058" y1="33070" x2="80583" y2="43629"/>
                        <a14:backgroundMark x1="41687" y1="68629" x2="41141" y2="70570"/>
                        <a14:backgroundMark x1="58859" y1="67779" x2="59466" y2="69721"/>
                        <a14:backgroundMark x1="67476" y1="56129" x2="68629" y2="58313"/>
                        <a14:backgroundMark x1="50000" y1="45024" x2="50000" y2="46117"/>
                        <a14:backgroundMark x1="32524" y1="56129" x2="32524" y2="58070"/>
                      </a14:backgroundRemoval>
                    </a14:imgEffect>
                  </a14:imgLayer>
                </a14:imgProps>
              </a:ext>
              <a:ext uri="{28A0092B-C50C-407E-A947-70E740481C1C}">
                <a14:useLocalDpi xmlns:a14="http://schemas.microsoft.com/office/drawing/2010/main" val="0"/>
              </a:ext>
            </a:extLst>
          </a:blip>
          <a:stretch>
            <a:fillRect/>
          </a:stretch>
        </p:blipFill>
        <p:spPr>
          <a:xfrm>
            <a:off x="8002696" y="2162011"/>
            <a:ext cx="5199265" cy="5199265"/>
          </a:xfrm>
          <a:prstGeom prst="rect">
            <a:avLst/>
          </a:prstGeom>
        </p:spPr>
      </p:pic>
      <p:pic>
        <p:nvPicPr>
          <p:cNvPr id="31" name="Picture 5" descr="D:\acer\配图\0e6c7aa66eb413773ffe55293db78bc5.png"/>
          <p:cNvPicPr>
            <a:picLocks noChangeAspect="1" noChangeArrowheads="1"/>
          </p:cNvPicPr>
          <p:nvPr/>
        </p:nvPicPr>
        <p:blipFill>
          <a:blip r:embed="rId12" cstate="email">
            <a:extLst>
              <a:ext uri="{28A0092B-C50C-407E-A947-70E740481C1C}">
                <a14:useLocalDpi xmlns:a14="http://schemas.microsoft.com/office/drawing/2010/main"/>
              </a:ext>
            </a:extLst>
          </a:blip>
          <a:srcRect/>
          <a:stretch>
            <a:fillRect/>
          </a:stretch>
        </p:blipFill>
        <p:spPr bwMode="auto">
          <a:xfrm>
            <a:off x="5202964" y="-230967"/>
            <a:ext cx="2129081" cy="1133317"/>
          </a:xfrm>
          <a:prstGeom prst="rect">
            <a:avLst/>
          </a:prstGeom>
          <a:noFill/>
          <a:extLst>
            <a:ext uri="{909E8E84-426E-40DD-AFC4-6F175D3DCCD1}">
              <a14:hiddenFill xmlns:a14="http://schemas.microsoft.com/office/drawing/2010/main">
                <a:solidFill>
                  <a:srgbClr val="FFFFFF"/>
                </a:solidFill>
              </a14:hiddenFill>
            </a:ext>
          </a:extLst>
        </p:spPr>
      </p:pic>
      <p:pic>
        <p:nvPicPr>
          <p:cNvPr id="32" name="Picture 5" descr="D:\acer\配图\0e6c7aa66eb413773ffe55293db78bc5.png"/>
          <p:cNvPicPr>
            <a:picLocks noChangeAspect="1" noChangeArrowheads="1"/>
          </p:cNvPicPr>
          <p:nvPr/>
        </p:nvPicPr>
        <p:blipFill>
          <a:blip r:embed="rId12" cstate="email">
            <a:extLst>
              <a:ext uri="{28A0092B-C50C-407E-A947-70E740481C1C}">
                <a14:useLocalDpi xmlns:a14="http://schemas.microsoft.com/office/drawing/2010/main"/>
              </a:ext>
            </a:extLst>
          </a:blip>
          <a:srcRect/>
          <a:stretch>
            <a:fillRect/>
          </a:stretch>
        </p:blipFill>
        <p:spPr bwMode="auto">
          <a:xfrm>
            <a:off x="9706800" y="-296758"/>
            <a:ext cx="3710608" cy="1975169"/>
          </a:xfrm>
          <a:prstGeom prst="rect">
            <a:avLst/>
          </a:prstGeom>
          <a:noFill/>
          <a:extLst>
            <a:ext uri="{909E8E84-426E-40DD-AFC4-6F175D3DCCD1}">
              <a14:hiddenFill xmlns:a14="http://schemas.microsoft.com/office/drawing/2010/main">
                <a:solidFill>
                  <a:srgbClr val="FFFFFF"/>
                </a:solidFill>
              </a14:hiddenFill>
            </a:ext>
          </a:extLst>
        </p:spPr>
      </p:pic>
      <p:pic>
        <p:nvPicPr>
          <p:cNvPr id="4" name="Picture 3">
            <a:extLst>
              <a:ext uri="{FF2B5EF4-FFF2-40B4-BE49-F238E27FC236}">
                <a16:creationId xmlns:a16="http://schemas.microsoft.com/office/drawing/2014/main" id="{AFF6D2A9-2FDA-C4CD-1A2D-3F395A45B7FD}"/>
              </a:ext>
            </a:extLst>
          </p:cNvPr>
          <p:cNvPicPr>
            <a:picLocks noChangeAspect="1"/>
          </p:cNvPicPr>
          <p:nvPr/>
        </p:nvPicPr>
        <p:blipFill rotWithShape="1">
          <a:blip r:embed="rId13"/>
          <a:srcRect l="86850" b="76717"/>
          <a:stretch/>
        </p:blipFill>
        <p:spPr>
          <a:xfrm>
            <a:off x="984947" y="1644742"/>
            <a:ext cx="7890422" cy="3930147"/>
          </a:xfrm>
          <a:prstGeom prst="rect">
            <a:avLst/>
          </a:prstGeom>
        </p:spPr>
      </p:pic>
    </p:spTree>
    <p:extLst>
      <p:ext uri="{BB962C8B-B14F-4D97-AF65-F5344CB8AC3E}">
        <p14:creationId xmlns:p14="http://schemas.microsoft.com/office/powerpoint/2010/main" val="2335800208"/>
      </p:ext>
    </p:extLst>
  </p:cSld>
  <p:clrMapOvr>
    <a:masterClrMapping/>
  </p:clrMapOvr>
  <p:timing>
    <p:tnLst>
      <p:par>
        <p:cTn id="1" dur="indefinite" restart="never" nodeType="tmRoot">
          <p:childTnLst>
            <p:seq concurrent="1" nextAc="seek">
              <p:cTn id="2" dur="indefinite" nodeType="mainSeq">
                <p:childTnLst>
                  <p:par>
                    <p:cTn id="3" fill="hold">
                      <p:stCondLst>
                        <p:cond delay="indefinite"/>
                        <p:cond evt="onBegin" delay="0">
                          <p:tn val="2"/>
                        </p:cond>
                      </p:stCondLst>
                      <p:childTnLst>
                        <p:par>
                          <p:cTn id="4" fill="hold">
                            <p:stCondLst>
                              <p:cond delay="0"/>
                            </p:stCondLst>
                            <p:childTnLst>
                              <p:par>
                                <p:cTn id="5" presetID="22" presetClass="entr" presetSubtype="4" fill="hold" nodeType="afterEffect">
                                  <p:stCondLst>
                                    <p:cond delay="0"/>
                                  </p:stCondLst>
                                  <p:childTnLst>
                                    <p:set>
                                      <p:cBhvr>
                                        <p:cTn id="6" dur="1" fill="hold">
                                          <p:stCondLst>
                                            <p:cond delay="0"/>
                                          </p:stCondLst>
                                        </p:cTn>
                                        <p:tgtEl>
                                          <p:spTgt spid="21"/>
                                        </p:tgtEl>
                                        <p:attrNameLst>
                                          <p:attrName>style.visibility</p:attrName>
                                        </p:attrNameLst>
                                      </p:cBhvr>
                                      <p:to>
                                        <p:strVal val="visible"/>
                                      </p:to>
                                    </p:set>
                                    <p:animEffect transition="in" filter="wipe(down)">
                                      <p:cBhvr>
                                        <p:cTn id="7" dur="500"/>
                                        <p:tgtEl>
                                          <p:spTgt spid="21"/>
                                        </p:tgtEl>
                                      </p:cBhvr>
                                    </p:animEffect>
                                  </p:childTnLst>
                                </p:cTn>
                              </p:par>
                            </p:childTnLst>
                          </p:cTn>
                        </p:par>
                        <p:par>
                          <p:cTn id="8" fill="hold">
                            <p:stCondLst>
                              <p:cond delay="500"/>
                            </p:stCondLst>
                            <p:childTnLst>
                              <p:par>
                                <p:cTn id="9" presetID="56" presetClass="entr" presetSubtype="0" fill="hold" grpId="0" nodeType="afterEffect">
                                  <p:stCondLst>
                                    <p:cond delay="0"/>
                                  </p:stCondLst>
                                  <p:iterate type="lt">
                                    <p:tmPct val="10000"/>
                                  </p:iterate>
                                  <p:childTnLst>
                                    <p:set>
                                      <p:cBhvr>
                                        <p:cTn id="10" dur="1" fill="hold">
                                          <p:stCondLst>
                                            <p:cond delay="0"/>
                                          </p:stCondLst>
                                        </p:cTn>
                                        <p:tgtEl>
                                          <p:spTgt spid="24"/>
                                        </p:tgtEl>
                                        <p:attrNameLst>
                                          <p:attrName>style.visibility</p:attrName>
                                        </p:attrNameLst>
                                      </p:cBhvr>
                                      <p:to>
                                        <p:strVal val="visible"/>
                                      </p:to>
                                    </p:set>
                                    <p:anim by="(-#ppt_w*2)" calcmode="lin" valueType="num">
                                      <p:cBhvr rctx="PPT">
                                        <p:cTn id="11" dur="250" autoRev="1" fill="hold">
                                          <p:stCondLst>
                                            <p:cond delay="0"/>
                                          </p:stCondLst>
                                        </p:cTn>
                                        <p:tgtEl>
                                          <p:spTgt spid="24"/>
                                        </p:tgtEl>
                                        <p:attrNameLst>
                                          <p:attrName>ppt_w</p:attrName>
                                        </p:attrNameLst>
                                      </p:cBhvr>
                                    </p:anim>
                                    <p:anim by="(#ppt_w*0.50)" calcmode="lin" valueType="num">
                                      <p:cBhvr>
                                        <p:cTn id="12" dur="250" decel="50000" autoRev="1" fill="hold">
                                          <p:stCondLst>
                                            <p:cond delay="0"/>
                                          </p:stCondLst>
                                        </p:cTn>
                                        <p:tgtEl>
                                          <p:spTgt spid="24"/>
                                        </p:tgtEl>
                                        <p:attrNameLst>
                                          <p:attrName>ppt_x</p:attrName>
                                        </p:attrNameLst>
                                      </p:cBhvr>
                                    </p:anim>
                                    <p:anim from="(-#ppt_h/2)" to="(#ppt_y)" calcmode="lin" valueType="num">
                                      <p:cBhvr>
                                        <p:cTn id="13" dur="500" fill="hold">
                                          <p:stCondLst>
                                            <p:cond delay="0"/>
                                          </p:stCondLst>
                                        </p:cTn>
                                        <p:tgtEl>
                                          <p:spTgt spid="24"/>
                                        </p:tgtEl>
                                        <p:attrNameLst>
                                          <p:attrName>ppt_y</p:attrName>
                                        </p:attrNameLst>
                                      </p:cBhvr>
                                    </p:anim>
                                    <p:animRot by="21600000">
                                      <p:cBhvr>
                                        <p:cTn id="14" dur="500" fill="hold">
                                          <p:stCondLst>
                                            <p:cond delay="0"/>
                                          </p:stCondLst>
                                        </p:cTn>
                                        <p:tgtEl>
                                          <p:spTgt spid="24"/>
                                        </p:tgtEl>
                                        <p:attrNameLst>
                                          <p:attrName>r</p:attrName>
                                        </p:attrNameLst>
                                      </p:cBhvr>
                                    </p:animRot>
                                  </p:childTnLst>
                                </p:cTn>
                              </p:par>
                            </p:childTnLst>
                          </p:cTn>
                        </p:par>
                      </p:childTnLst>
                    </p:cTn>
                  </p:par>
                  <p:par>
                    <p:cTn id="15" fill="hold">
                      <p:stCondLst>
                        <p:cond delay="indefinite"/>
                      </p:stCondLst>
                      <p:childTnLst>
                        <p:par>
                          <p:cTn id="16" fill="hold">
                            <p:stCondLst>
                              <p:cond delay="0"/>
                            </p:stCondLst>
                            <p:childTnLst>
                              <p:par>
                                <p:cTn id="17" presetID="16" presetClass="entr" presetSubtype="21" fill="hold" nodeType="clickEffect">
                                  <p:stCondLst>
                                    <p:cond delay="0"/>
                                  </p:stCondLst>
                                  <p:childTnLst>
                                    <p:set>
                                      <p:cBhvr>
                                        <p:cTn id="18" dur="1" fill="hold">
                                          <p:stCondLst>
                                            <p:cond delay="0"/>
                                          </p:stCondLst>
                                        </p:cTn>
                                        <p:tgtEl>
                                          <p:spTgt spid="4"/>
                                        </p:tgtEl>
                                        <p:attrNameLst>
                                          <p:attrName>style.visibility</p:attrName>
                                        </p:attrNameLst>
                                      </p:cBhvr>
                                      <p:to>
                                        <p:strVal val="visible"/>
                                      </p:to>
                                    </p:set>
                                    <p:animEffect transition="in" filter="barn(inVertical)">
                                      <p:cBhvr>
                                        <p:cTn id="19" dur="500"/>
                                        <p:tgtEl>
                                          <p:spTgt spid="4"/>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22" grpId="0" animBg="1"/>
      <p:bldP spid="24" grpId="0"/>
    </p:bldLst>
  </p:timing>
</p:sld>
</file>

<file path=ppt/slides/slide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2" name="图片 10"/>
          <p:cNvPicPr>
            <a:picLocks noChangeAspect="1"/>
          </p:cNvPicPr>
          <p:nvPr/>
        </p:nvPicPr>
        <p:blipFill>
          <a:blip r:embed="rId2">
            <a:extLst>
              <a:ext uri="{28A0092B-C50C-407E-A947-70E740481C1C}">
                <a14:useLocalDpi xmlns:a14="http://schemas.microsoft.com/office/drawing/2010/main" val="0"/>
              </a:ext>
            </a:extLst>
          </a:blip>
          <a:stretch>
            <a:fillRect/>
          </a:stretch>
        </p:blipFill>
        <p:spPr>
          <a:xfrm>
            <a:off x="0" y="0"/>
            <a:ext cx="12258406" cy="6858000"/>
          </a:xfrm>
          <a:prstGeom prst="rect">
            <a:avLst/>
          </a:prstGeom>
        </p:spPr>
      </p:pic>
      <p:pic>
        <p:nvPicPr>
          <p:cNvPr id="3" name="图片 2"/>
          <p:cNvPicPr>
            <a:picLocks noChangeAspect="1"/>
          </p:cNvPicPr>
          <p:nvPr/>
        </p:nvPicPr>
        <p:blipFill>
          <a:blip r:embed="rId3">
            <a:extLst>
              <a:ext uri="{28A0092B-C50C-407E-A947-70E740481C1C}">
                <a14:useLocalDpi xmlns:a14="http://schemas.microsoft.com/office/drawing/2010/main" val="0"/>
              </a:ext>
            </a:extLst>
          </a:blip>
          <a:stretch>
            <a:fillRect/>
          </a:stretch>
        </p:blipFill>
        <p:spPr>
          <a:xfrm>
            <a:off x="46494" y="0"/>
            <a:ext cx="12192000" cy="6858000"/>
          </a:xfrm>
          <a:prstGeom prst="rect">
            <a:avLst/>
          </a:prstGeom>
        </p:spPr>
      </p:pic>
      <p:pic>
        <p:nvPicPr>
          <p:cNvPr id="4" name="图片 1"/>
          <p:cNvPicPr>
            <a:picLocks noChangeAspect="1"/>
          </p:cNvPicPr>
          <p:nvPr/>
        </p:nvPicPr>
        <p:blipFill rotWithShape="1">
          <a:blip r:embed="rId4">
            <a:extLst>
              <a:ext uri="{28A0092B-C50C-407E-A947-70E740481C1C}">
                <a14:useLocalDpi xmlns:a14="http://schemas.microsoft.com/office/drawing/2010/main" val="0"/>
              </a:ext>
            </a:extLst>
          </a:blip>
          <a:srcRect t="53333"/>
          <a:stretch/>
        </p:blipFill>
        <p:spPr>
          <a:xfrm>
            <a:off x="15498" y="3657600"/>
            <a:ext cx="12222996" cy="3200400"/>
          </a:xfrm>
          <a:prstGeom prst="rect">
            <a:avLst/>
          </a:prstGeom>
        </p:spPr>
      </p:pic>
      <p:grpSp>
        <p:nvGrpSpPr>
          <p:cNvPr id="5" name="组合 20">
            <a:extLst>
              <a:ext uri="{FF2B5EF4-FFF2-40B4-BE49-F238E27FC236}">
                <a16:creationId xmlns:a16="http://schemas.microsoft.com/office/drawing/2014/main" id="{E38B00C0-6DD7-4A4F-2A5C-717D3A45F457}"/>
              </a:ext>
            </a:extLst>
          </p:cNvPr>
          <p:cNvGrpSpPr/>
          <p:nvPr/>
        </p:nvGrpSpPr>
        <p:grpSpPr>
          <a:xfrm>
            <a:off x="3360833" y="766664"/>
            <a:ext cx="3914180" cy="1313308"/>
            <a:chOff x="4115793" y="1311628"/>
            <a:chExt cx="3914180" cy="1313308"/>
          </a:xfrm>
        </p:grpSpPr>
        <p:sp>
          <p:nvSpPr>
            <p:cNvPr id="6" name="圆角矩形 21">
              <a:extLst>
                <a:ext uri="{FF2B5EF4-FFF2-40B4-BE49-F238E27FC236}">
                  <a16:creationId xmlns:a16="http://schemas.microsoft.com/office/drawing/2014/main" id="{E159D424-AD02-4AE1-F0AA-C13F3C66A367}"/>
                </a:ext>
              </a:extLst>
            </p:cNvPr>
            <p:cNvSpPr/>
            <p:nvPr/>
          </p:nvSpPr>
          <p:spPr>
            <a:xfrm>
              <a:off x="5205094" y="1692703"/>
              <a:ext cx="2824879" cy="691449"/>
            </a:xfrm>
            <a:prstGeom prst="roundRect">
              <a:avLst>
                <a:gd name="adj" fmla="val 50000"/>
              </a:avLst>
            </a:prstGeom>
            <a:solidFill>
              <a:schemeClr val="bg1"/>
            </a:solidFill>
            <a:ln>
              <a:noFill/>
            </a:ln>
            <a:effectLst/>
          </p:spPr>
          <p:style>
            <a:lnRef idx="2">
              <a:schemeClr val="accent1">
                <a:shade val="50000"/>
              </a:schemeClr>
            </a:lnRef>
            <a:fillRef idx="1">
              <a:schemeClr val="accent1"/>
            </a:fillRef>
            <a:effectRef idx="0">
              <a:schemeClr val="accent1"/>
            </a:effectRef>
            <a:fontRef idx="minor">
              <a:schemeClr val="lt1"/>
            </a:fontRef>
          </p:style>
          <p:txBody>
            <a:bodyPr bIns="71755" rtlCol="0" anchor="ctr"/>
            <a:lstStyle/>
            <a:p>
              <a:pPr algn="ctr"/>
              <a:endParaRPr lang="zh-CN" altLang="en-US" sz="4400" spc="150" dirty="0">
                <a:solidFill>
                  <a:srgbClr val="14A7A6"/>
                </a:solidFill>
                <a:uFillTx/>
                <a:latin typeface="雷盖体" panose="00000800000000000000" pitchFamily="2" charset="-122"/>
                <a:ea typeface="雷盖体" panose="00000800000000000000" pitchFamily="2" charset="-122"/>
                <a:sym typeface="雷盖体" panose="00000800000000000000" pitchFamily="2" charset="-122"/>
              </a:endParaRPr>
            </a:p>
          </p:txBody>
        </p:sp>
        <p:pic>
          <p:nvPicPr>
            <p:cNvPr id="7" name="图片 24">
              <a:extLst>
                <a:ext uri="{FF2B5EF4-FFF2-40B4-BE49-F238E27FC236}">
                  <a16:creationId xmlns:a16="http://schemas.microsoft.com/office/drawing/2014/main" id="{41CBCE14-8CDA-8BB9-C3DC-F0F632836D2A}"/>
                </a:ext>
              </a:extLst>
            </p:cNvPr>
            <p:cNvPicPr>
              <a:picLocks noChangeAspect="1"/>
            </p:cNvPicPr>
            <p:nvPr/>
          </p:nvPicPr>
          <p:blipFill>
            <a:blip r:embed="rId5" cstate="print">
              <a:extLst>
                <a:ext uri="{28A0092B-C50C-407E-A947-70E740481C1C}">
                  <a14:useLocalDpi xmlns:a14="http://schemas.microsoft.com/office/drawing/2010/main" val="0"/>
                </a:ext>
              </a:extLst>
            </a:blip>
            <a:stretch>
              <a:fillRect/>
            </a:stretch>
          </p:blipFill>
          <p:spPr>
            <a:xfrm>
              <a:off x="4115793" y="1311628"/>
              <a:ext cx="1313308" cy="1313308"/>
            </a:xfrm>
            <a:prstGeom prst="rect">
              <a:avLst/>
            </a:prstGeom>
          </p:spPr>
        </p:pic>
      </p:grpSp>
      <p:sp>
        <p:nvSpPr>
          <p:cNvPr id="8" name="圆角矩形 9"/>
          <p:cNvSpPr/>
          <p:nvPr/>
        </p:nvSpPr>
        <p:spPr>
          <a:xfrm>
            <a:off x="1332853" y="2220263"/>
            <a:ext cx="8617057" cy="2305242"/>
          </a:xfrm>
          <a:prstGeom prst="roundRect">
            <a:avLst>
              <a:gd name="adj" fmla="val 50000"/>
            </a:avLst>
          </a:prstGeom>
          <a:solidFill>
            <a:schemeClr val="bg1"/>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solidFill>
                <a:schemeClr val="bg1"/>
              </a:solidFill>
            </a:endParaRPr>
          </a:p>
        </p:txBody>
      </p:sp>
      <p:sp>
        <p:nvSpPr>
          <p:cNvPr id="9" name="文本框 38"/>
          <p:cNvSpPr txBox="1"/>
          <p:nvPr/>
        </p:nvSpPr>
        <p:spPr>
          <a:xfrm>
            <a:off x="3645080" y="869320"/>
            <a:ext cx="4343400" cy="1107996"/>
          </a:xfrm>
          <a:prstGeom prst="rect">
            <a:avLst/>
          </a:prstGeom>
          <a:noFill/>
        </p:spPr>
        <p:txBody>
          <a:bodyPr wrap="square">
            <a:spAutoFit/>
            <a:scene3d>
              <a:camera prst="orthographicFront"/>
              <a:lightRig rig="threePt" dir="t"/>
            </a:scene3d>
            <a:sp3d extrusionH="57150">
              <a:bevelT h="25400" prst="softRound"/>
            </a:sp3d>
          </a:bodyPr>
          <a:lstStyle/>
          <a:p>
            <a:pPr algn="ctr"/>
            <a:r>
              <a:rPr lang="en-US" altLang="zh-CN" sz="6600">
                <a:solidFill>
                  <a:srgbClr val="0070C0"/>
                </a:solidFill>
                <a:effectLst>
                  <a:outerShdw blurRad="38100" dist="38100" dir="2700000" algn="tl">
                    <a:srgbClr val="000000">
                      <a:alpha val="43137"/>
                    </a:srgbClr>
                  </a:outerShdw>
                  <a:reflection blurRad="6350" stA="55000" endA="300" endPos="45500" dir="5400000" sy="-100000" algn="bl" rotWithShape="0"/>
                </a:effectLst>
                <a:latin typeface="UTM Aurora" panose="02040603050506020204" pitchFamily="18" charset="0"/>
                <a:ea typeface="思源黑体 CN Medium" panose="020B0600000000000000" pitchFamily="34" charset="-122"/>
              </a:rPr>
              <a:t>01</a:t>
            </a:r>
            <a:endParaRPr lang="zh-CN" altLang="en-US" sz="6600" dirty="0">
              <a:solidFill>
                <a:srgbClr val="0070C0"/>
              </a:solidFill>
              <a:effectLst>
                <a:outerShdw blurRad="38100" dist="38100" dir="2700000" algn="tl">
                  <a:srgbClr val="000000">
                    <a:alpha val="43137"/>
                  </a:srgbClr>
                </a:outerShdw>
                <a:reflection blurRad="6350" stA="55000" endA="300" endPos="45500" dir="5400000" sy="-100000" algn="bl" rotWithShape="0"/>
              </a:effectLst>
              <a:latin typeface="UTM Aurora" panose="02040603050506020204" pitchFamily="18" charset="0"/>
              <a:ea typeface="思源黑体 CN Medium" panose="020B0600000000000000" pitchFamily="34" charset="-122"/>
            </a:endParaRPr>
          </a:p>
        </p:txBody>
      </p:sp>
      <p:sp>
        <p:nvSpPr>
          <p:cNvPr id="10" name="文本框 38"/>
          <p:cNvSpPr txBox="1"/>
          <p:nvPr/>
        </p:nvSpPr>
        <p:spPr>
          <a:xfrm>
            <a:off x="2075621" y="2358391"/>
            <a:ext cx="7131520" cy="2215991"/>
          </a:xfrm>
          <a:prstGeom prst="rect">
            <a:avLst/>
          </a:prstGeom>
          <a:noFill/>
        </p:spPr>
        <p:txBody>
          <a:bodyPr wrap="square">
            <a:spAutoFit/>
            <a:scene3d>
              <a:camera prst="orthographicFront"/>
              <a:lightRig rig="threePt" dir="t"/>
            </a:scene3d>
            <a:sp3d extrusionH="57150">
              <a:bevelT h="25400" prst="softRound"/>
            </a:sp3d>
          </a:bodyPr>
          <a:lstStyle/>
          <a:p>
            <a:pPr algn="ctr"/>
            <a:r>
              <a:rPr lang="en-US" altLang="zh-CN" sz="13800">
                <a:solidFill>
                  <a:srgbClr val="0070C0"/>
                </a:solidFill>
                <a:effectLst>
                  <a:outerShdw blurRad="38100" dist="38100" dir="2700000" algn="tl">
                    <a:srgbClr val="000000">
                      <a:alpha val="43137"/>
                    </a:srgbClr>
                  </a:outerShdw>
                  <a:reflection blurRad="6350" stA="55000" endA="300" endPos="45500" dir="5400000" sy="-100000" algn="bl" rotWithShape="0"/>
                </a:effectLst>
                <a:latin typeface="UTM Aurora" panose="02040603050506020204" pitchFamily="18" charset="0"/>
                <a:ea typeface="思源黑体 CN Medium" panose="020B0600000000000000" pitchFamily="34" charset="-122"/>
              </a:rPr>
              <a:t>KHỞI ĐỘNG</a:t>
            </a:r>
            <a:endParaRPr lang="zh-CN" altLang="en-US" sz="13800" dirty="0">
              <a:solidFill>
                <a:srgbClr val="0070C0"/>
              </a:solidFill>
              <a:effectLst>
                <a:outerShdw blurRad="38100" dist="38100" dir="2700000" algn="tl">
                  <a:srgbClr val="000000">
                    <a:alpha val="43137"/>
                  </a:srgbClr>
                </a:outerShdw>
                <a:reflection blurRad="6350" stA="55000" endA="300" endPos="45500" dir="5400000" sy="-100000" algn="bl" rotWithShape="0"/>
              </a:effectLst>
              <a:latin typeface="UTM Aurora" panose="02040603050506020204" pitchFamily="18" charset="0"/>
              <a:ea typeface="思源黑体 CN Medium" panose="020B0600000000000000" pitchFamily="34" charset="-122"/>
            </a:endParaRPr>
          </a:p>
        </p:txBody>
      </p:sp>
    </p:spTree>
    <p:extLst>
      <p:ext uri="{BB962C8B-B14F-4D97-AF65-F5344CB8AC3E}">
        <p14:creationId xmlns:p14="http://schemas.microsoft.com/office/powerpoint/2010/main" val="2879563890"/>
      </p:ext>
    </p:extLst>
  </p:cSld>
  <p:clrMapOvr>
    <a:masterClrMapping/>
  </p:clrMapOvr>
  <p:timing>
    <p:tnLst>
      <p:par>
        <p:cTn id="1" dur="indefinite" restart="never" nodeType="tmRoot">
          <p:childTnLst>
            <p:seq concurrent="1" nextAc="seek">
              <p:cTn id="2" dur="indefinite" nodeType="mainSeq">
                <p:childTnLst>
                  <p:par>
                    <p:cTn id="3" fill="hold">
                      <p:stCondLst>
                        <p:cond delay="indefinite"/>
                        <p:cond evt="onBegin" delay="0">
                          <p:tn val="2"/>
                        </p:cond>
                      </p:stCondLst>
                      <p:childTnLst>
                        <p:par>
                          <p:cTn id="4" fill="hold">
                            <p:stCondLst>
                              <p:cond delay="0"/>
                            </p:stCondLst>
                            <p:childTnLst>
                              <p:par>
                                <p:cTn id="5" presetID="22" presetClass="entr" presetSubtype="4" fill="hold" nodeType="afterEffect">
                                  <p:stCondLst>
                                    <p:cond delay="0"/>
                                  </p:stCondLst>
                                  <p:childTnLst>
                                    <p:set>
                                      <p:cBhvr>
                                        <p:cTn id="6" dur="1" fill="hold">
                                          <p:stCondLst>
                                            <p:cond delay="0"/>
                                          </p:stCondLst>
                                        </p:cTn>
                                        <p:tgtEl>
                                          <p:spTgt spid="5"/>
                                        </p:tgtEl>
                                        <p:attrNameLst>
                                          <p:attrName>style.visibility</p:attrName>
                                        </p:attrNameLst>
                                      </p:cBhvr>
                                      <p:to>
                                        <p:strVal val="visible"/>
                                      </p:to>
                                    </p:set>
                                    <p:animEffect transition="in" filter="wipe(down)">
                                      <p:cBhvr>
                                        <p:cTn id="7" dur="500"/>
                                        <p:tgtEl>
                                          <p:spTgt spid="5"/>
                                        </p:tgtEl>
                                      </p:cBhvr>
                                    </p:animEffect>
                                  </p:childTnLst>
                                </p:cTn>
                              </p:par>
                              <p:par>
                                <p:cTn id="8" presetID="16" presetClass="entr" presetSubtype="21" fill="hold" nodeType="withEffect">
                                  <p:stCondLst>
                                    <p:cond delay="0"/>
                                  </p:stCondLst>
                                  <p:childTnLst>
                                    <p:set>
                                      <p:cBhvr>
                                        <p:cTn id="9" dur="1" fill="hold">
                                          <p:stCondLst>
                                            <p:cond delay="0"/>
                                          </p:stCondLst>
                                        </p:cTn>
                                        <p:tgtEl>
                                          <p:spTgt spid="9">
                                            <p:txEl>
                                              <p:pRg st="0" end="0"/>
                                            </p:txEl>
                                          </p:spTgt>
                                        </p:tgtEl>
                                        <p:attrNameLst>
                                          <p:attrName>style.visibility</p:attrName>
                                        </p:attrNameLst>
                                      </p:cBhvr>
                                      <p:to>
                                        <p:strVal val="visible"/>
                                      </p:to>
                                    </p:set>
                                    <p:animEffect transition="in" filter="barn(inVertical)">
                                      <p:cBhvr>
                                        <p:cTn id="10" dur="500"/>
                                        <p:tgtEl>
                                          <p:spTgt spid="9">
                                            <p:txEl>
                                              <p:pRg st="0" end="0"/>
                                            </p:txEl>
                                          </p:spTgt>
                                        </p:tgtEl>
                                      </p:cBhvr>
                                    </p:animEffect>
                                  </p:childTnLst>
                                </p:cTn>
                              </p:par>
                            </p:childTnLst>
                          </p:cTn>
                        </p:par>
                        <p:par>
                          <p:cTn id="11" fill="hold">
                            <p:stCondLst>
                              <p:cond delay="500"/>
                            </p:stCondLst>
                            <p:childTnLst>
                              <p:par>
                                <p:cTn id="12" presetID="16" presetClass="entr" presetSubtype="37" fill="hold" grpId="0" nodeType="afterEffect">
                                  <p:stCondLst>
                                    <p:cond delay="0"/>
                                  </p:stCondLst>
                                  <p:childTnLst>
                                    <p:set>
                                      <p:cBhvr>
                                        <p:cTn id="13" dur="1" fill="hold">
                                          <p:stCondLst>
                                            <p:cond delay="0"/>
                                          </p:stCondLst>
                                        </p:cTn>
                                        <p:tgtEl>
                                          <p:spTgt spid="8"/>
                                        </p:tgtEl>
                                        <p:attrNameLst>
                                          <p:attrName>style.visibility</p:attrName>
                                        </p:attrNameLst>
                                      </p:cBhvr>
                                      <p:to>
                                        <p:strVal val="visible"/>
                                      </p:to>
                                    </p:set>
                                    <p:animEffect transition="in" filter="barn(outVertical)">
                                      <p:cBhvr>
                                        <p:cTn id="14" dur="500"/>
                                        <p:tgtEl>
                                          <p:spTgt spid="8"/>
                                        </p:tgtEl>
                                      </p:cBhvr>
                                    </p:animEffect>
                                  </p:childTnLst>
                                </p:cTn>
                              </p:par>
                            </p:childTnLst>
                          </p:cTn>
                        </p:par>
                        <p:par>
                          <p:cTn id="15" fill="hold">
                            <p:stCondLst>
                              <p:cond delay="1000"/>
                            </p:stCondLst>
                            <p:childTnLst>
                              <p:par>
                                <p:cTn id="16" presetID="16" presetClass="entr" presetSubtype="37" fill="hold" grpId="0" nodeType="afterEffect">
                                  <p:stCondLst>
                                    <p:cond delay="0"/>
                                  </p:stCondLst>
                                  <p:childTnLst>
                                    <p:set>
                                      <p:cBhvr>
                                        <p:cTn id="17" dur="1" fill="hold">
                                          <p:stCondLst>
                                            <p:cond delay="0"/>
                                          </p:stCondLst>
                                        </p:cTn>
                                        <p:tgtEl>
                                          <p:spTgt spid="10"/>
                                        </p:tgtEl>
                                        <p:attrNameLst>
                                          <p:attrName>style.visibility</p:attrName>
                                        </p:attrNameLst>
                                      </p:cBhvr>
                                      <p:to>
                                        <p:strVal val="visible"/>
                                      </p:to>
                                    </p:set>
                                    <p:animEffect transition="in" filter="barn(outVertical)">
                                      <p:cBhvr>
                                        <p:cTn id="18" dur="500"/>
                                        <p:tgtEl>
                                          <p:spTgt spid="10"/>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6" grpId="0" animBg="1"/>
      <p:bldP spid="8" grpId="0" animBg="1"/>
      <p:bldP spid="10" grpId="0"/>
    </p:bldLst>
  </p:timing>
</p:sld>
</file>

<file path=ppt/slides/slide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4" name="Picture 3" descr="D:\acer\配图\0e6c7aa66eb413773ffe55293db78bc5.png"/>
          <p:cNvPicPr>
            <a:picLocks noChangeAspect="1" noChangeArrowheads="1"/>
          </p:cNvPicPr>
          <p:nvPr/>
        </p:nvPicPr>
        <p:blipFill>
          <a:blip r:embed="rId2" cstate="email">
            <a:extLst>
              <a:ext uri="{28A0092B-C50C-407E-A947-70E740481C1C}">
                <a14:useLocalDpi xmlns:a14="http://schemas.microsoft.com/office/drawing/2010/main"/>
              </a:ext>
            </a:extLst>
          </a:blip>
          <a:srcRect/>
          <a:stretch>
            <a:fillRect/>
          </a:stretch>
        </p:blipFill>
        <p:spPr bwMode="auto">
          <a:xfrm>
            <a:off x="9980124" y="-201478"/>
            <a:ext cx="2976046" cy="1584159"/>
          </a:xfrm>
          <a:prstGeom prst="rect">
            <a:avLst/>
          </a:prstGeom>
          <a:noFill/>
          <a:extLst>
            <a:ext uri="{909E8E84-426E-40DD-AFC4-6F175D3DCCD1}">
              <a14:hiddenFill xmlns:a14="http://schemas.microsoft.com/office/drawing/2010/main">
                <a:solidFill>
                  <a:srgbClr val="FFFFFF"/>
                </a:solidFill>
              </a14:hiddenFill>
            </a:ext>
          </a:extLst>
        </p:spPr>
      </p:pic>
      <p:sp>
        <p:nvSpPr>
          <p:cNvPr id="5" name="TextBox 4"/>
          <p:cNvSpPr txBox="1"/>
          <p:nvPr/>
        </p:nvSpPr>
        <p:spPr>
          <a:xfrm>
            <a:off x="1317355" y="469018"/>
            <a:ext cx="10104895" cy="1200329"/>
          </a:xfrm>
          <a:prstGeom prst="rect">
            <a:avLst/>
          </a:prstGeom>
          <a:noFill/>
        </p:spPr>
        <p:txBody>
          <a:bodyPr wrap="square" rtlCol="0">
            <a:spAutoFit/>
          </a:bodyPr>
          <a:lstStyle/>
          <a:p>
            <a:pPr algn="ctr"/>
            <a:r>
              <a:rPr lang="en-US" sz="3600" b="1">
                <a:solidFill>
                  <a:srgbClr val="002060"/>
                </a:solidFill>
                <a:latin typeface="UTM Avo" panose="02040603050506020204" pitchFamily="18" charset="0"/>
              </a:rPr>
              <a:t>Tìm và nói nhanh 5 điểm khác nhau </a:t>
            </a:r>
          </a:p>
          <a:p>
            <a:pPr algn="ctr"/>
            <a:r>
              <a:rPr lang="en-US" sz="3600" b="1">
                <a:solidFill>
                  <a:srgbClr val="002060"/>
                </a:solidFill>
                <a:latin typeface="UTM Avo" panose="02040603050506020204" pitchFamily="18" charset="0"/>
              </a:rPr>
              <a:t>giữa 2 bức tranh.</a:t>
            </a:r>
          </a:p>
        </p:txBody>
      </p:sp>
      <p:pic>
        <p:nvPicPr>
          <p:cNvPr id="6" name="Picture 5"/>
          <p:cNvPicPr>
            <a:picLocks noChangeAspect="1"/>
          </p:cNvPicPr>
          <p:nvPr/>
        </p:nvPicPr>
        <p:blipFill>
          <a:blip r:embed="rId3">
            <a:extLst>
              <a:ext uri="{BEBA8EAE-BF5A-486C-A8C5-ECC9F3942E4B}">
                <a14:imgProps xmlns:a14="http://schemas.microsoft.com/office/drawing/2010/main">
                  <a14:imgLayer r:embed="rId4">
                    <a14:imgEffect>
                      <a14:saturation sat="200000"/>
                    </a14:imgEffect>
                  </a14:imgLayer>
                </a14:imgProps>
              </a:ext>
              <a:ext uri="{28A0092B-C50C-407E-A947-70E740481C1C}">
                <a14:useLocalDpi xmlns:a14="http://schemas.microsoft.com/office/drawing/2010/main" val="0"/>
              </a:ext>
            </a:extLst>
          </a:blip>
          <a:stretch>
            <a:fillRect/>
          </a:stretch>
        </p:blipFill>
        <p:spPr>
          <a:xfrm>
            <a:off x="475944" y="469018"/>
            <a:ext cx="996394" cy="569368"/>
          </a:xfrm>
          <a:prstGeom prst="rect">
            <a:avLst/>
          </a:prstGeom>
        </p:spPr>
      </p:pic>
      <p:pic>
        <p:nvPicPr>
          <p:cNvPr id="7" name="Picture 6"/>
          <p:cNvPicPr>
            <a:picLocks noChangeAspect="1"/>
          </p:cNvPicPr>
          <p:nvPr/>
        </p:nvPicPr>
        <p:blipFill>
          <a:blip r:embed="rId5">
            <a:extLst>
              <a:ext uri="{BEBA8EAE-BF5A-486C-A8C5-ECC9F3942E4B}">
                <a14:imgProps xmlns:a14="http://schemas.microsoft.com/office/drawing/2010/main">
                  <a14:imgLayer r:embed="rId6">
                    <a14:imgEffect>
                      <a14:colorTemperature colorTemp="7200"/>
                    </a14:imgEffect>
                    <a14:imgEffect>
                      <a14:saturation sat="200000"/>
                    </a14:imgEffect>
                  </a14:imgLayer>
                </a14:imgProps>
              </a:ext>
              <a:ext uri="{28A0092B-C50C-407E-A947-70E740481C1C}">
                <a14:useLocalDpi xmlns:a14="http://schemas.microsoft.com/office/drawing/2010/main" val="0"/>
              </a:ext>
            </a:extLst>
          </a:blip>
          <a:stretch>
            <a:fillRect/>
          </a:stretch>
        </p:blipFill>
        <p:spPr>
          <a:xfrm>
            <a:off x="633182" y="2216257"/>
            <a:ext cx="11024316" cy="3768431"/>
          </a:xfrm>
          <a:prstGeom prst="rect">
            <a:avLst/>
          </a:prstGeom>
        </p:spPr>
      </p:pic>
      <p:sp>
        <p:nvSpPr>
          <p:cNvPr id="8" name="Oval 7"/>
          <p:cNvSpPr/>
          <p:nvPr/>
        </p:nvSpPr>
        <p:spPr>
          <a:xfrm rot="1630486">
            <a:off x="3659061" y="3979672"/>
            <a:ext cx="852406" cy="557420"/>
          </a:xfrm>
          <a:prstGeom prst="ellipse">
            <a:avLst/>
          </a:prstGeom>
          <a:noFill/>
          <a:ln w="38100">
            <a:solidFill>
              <a:srgbClr val="FF0000"/>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9" name="Oval 8"/>
          <p:cNvSpPr/>
          <p:nvPr/>
        </p:nvSpPr>
        <p:spPr>
          <a:xfrm rot="1630486">
            <a:off x="9359854" y="3969164"/>
            <a:ext cx="852406" cy="557420"/>
          </a:xfrm>
          <a:prstGeom prst="ellipse">
            <a:avLst/>
          </a:prstGeom>
          <a:noFill/>
          <a:ln w="38100">
            <a:solidFill>
              <a:srgbClr val="FF0000"/>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10" name="Oval 9"/>
          <p:cNvSpPr/>
          <p:nvPr/>
        </p:nvSpPr>
        <p:spPr>
          <a:xfrm rot="1630486">
            <a:off x="3377509" y="2695961"/>
            <a:ext cx="852406" cy="557420"/>
          </a:xfrm>
          <a:prstGeom prst="ellipse">
            <a:avLst/>
          </a:prstGeom>
          <a:noFill/>
          <a:ln w="38100">
            <a:solidFill>
              <a:srgbClr val="FF0000"/>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11" name="Oval 10"/>
          <p:cNvSpPr/>
          <p:nvPr/>
        </p:nvSpPr>
        <p:spPr>
          <a:xfrm rot="1630486">
            <a:off x="8853406" y="4229803"/>
            <a:ext cx="852406" cy="557420"/>
          </a:xfrm>
          <a:prstGeom prst="ellipse">
            <a:avLst/>
          </a:prstGeom>
          <a:noFill/>
          <a:ln w="38100">
            <a:solidFill>
              <a:srgbClr val="FF0000"/>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12" name="Oval 11"/>
          <p:cNvSpPr/>
          <p:nvPr/>
        </p:nvSpPr>
        <p:spPr>
          <a:xfrm rot="1630486">
            <a:off x="3157948" y="4331333"/>
            <a:ext cx="852406" cy="557420"/>
          </a:xfrm>
          <a:prstGeom prst="ellipse">
            <a:avLst/>
          </a:prstGeom>
          <a:noFill/>
          <a:ln w="38100">
            <a:solidFill>
              <a:srgbClr val="FF0000"/>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13" name="Oval 12"/>
          <p:cNvSpPr/>
          <p:nvPr/>
        </p:nvSpPr>
        <p:spPr>
          <a:xfrm rot="1630486">
            <a:off x="8853407" y="2695961"/>
            <a:ext cx="852406" cy="557420"/>
          </a:xfrm>
          <a:prstGeom prst="ellipse">
            <a:avLst/>
          </a:prstGeom>
          <a:noFill/>
          <a:ln w="38100">
            <a:solidFill>
              <a:srgbClr val="FF0000"/>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14" name="Oval 13"/>
          <p:cNvSpPr/>
          <p:nvPr/>
        </p:nvSpPr>
        <p:spPr>
          <a:xfrm rot="4911833">
            <a:off x="4165508" y="4331334"/>
            <a:ext cx="852406" cy="557420"/>
          </a:xfrm>
          <a:prstGeom prst="ellipse">
            <a:avLst/>
          </a:prstGeom>
          <a:noFill/>
          <a:ln w="38100">
            <a:solidFill>
              <a:srgbClr val="FF0000"/>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15" name="Oval 14"/>
          <p:cNvSpPr/>
          <p:nvPr/>
        </p:nvSpPr>
        <p:spPr>
          <a:xfrm rot="4600284">
            <a:off x="9866300" y="4300736"/>
            <a:ext cx="852406" cy="557420"/>
          </a:xfrm>
          <a:prstGeom prst="ellipse">
            <a:avLst/>
          </a:prstGeom>
          <a:noFill/>
          <a:ln w="38100">
            <a:solidFill>
              <a:srgbClr val="FF0000"/>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16" name="Oval 15"/>
          <p:cNvSpPr/>
          <p:nvPr/>
        </p:nvSpPr>
        <p:spPr>
          <a:xfrm>
            <a:off x="974947" y="5196363"/>
            <a:ext cx="1675755" cy="941648"/>
          </a:xfrm>
          <a:prstGeom prst="ellipse">
            <a:avLst/>
          </a:prstGeom>
          <a:noFill/>
          <a:ln w="38100">
            <a:solidFill>
              <a:srgbClr val="FF0000"/>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17" name="Oval 16"/>
          <p:cNvSpPr/>
          <p:nvPr/>
        </p:nvSpPr>
        <p:spPr>
          <a:xfrm>
            <a:off x="6895206" y="5196363"/>
            <a:ext cx="1427383" cy="852133"/>
          </a:xfrm>
          <a:prstGeom prst="ellipse">
            <a:avLst/>
          </a:prstGeom>
          <a:noFill/>
          <a:ln w="38100">
            <a:solidFill>
              <a:srgbClr val="FF0000"/>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Tree>
    <p:extLst>
      <p:ext uri="{BB962C8B-B14F-4D97-AF65-F5344CB8AC3E}">
        <p14:creationId xmlns:p14="http://schemas.microsoft.com/office/powerpoint/2010/main" val="4200237131"/>
      </p:ext>
    </p:extLst>
  </p:cSld>
  <p:clrMapOvr>
    <a:masterClrMapping/>
  </p:clrMapOvr>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16" presetClass="entr" presetSubtype="21" fill="hold" grpId="0" nodeType="clickEffect">
                                  <p:stCondLst>
                                    <p:cond delay="0"/>
                                  </p:stCondLst>
                                  <p:childTnLst>
                                    <p:set>
                                      <p:cBhvr>
                                        <p:cTn id="6" dur="1" fill="hold">
                                          <p:stCondLst>
                                            <p:cond delay="0"/>
                                          </p:stCondLst>
                                        </p:cTn>
                                        <p:tgtEl>
                                          <p:spTgt spid="5"/>
                                        </p:tgtEl>
                                        <p:attrNameLst>
                                          <p:attrName>style.visibility</p:attrName>
                                        </p:attrNameLst>
                                      </p:cBhvr>
                                      <p:to>
                                        <p:strVal val="visible"/>
                                      </p:to>
                                    </p:set>
                                    <p:animEffect transition="in" filter="barn(inVertical)">
                                      <p:cBhvr>
                                        <p:cTn id="7" dur="500"/>
                                        <p:tgtEl>
                                          <p:spTgt spid="5"/>
                                        </p:tgtEl>
                                      </p:cBhvr>
                                    </p:animEffect>
                                  </p:childTnLst>
                                </p:cTn>
                              </p:par>
                            </p:childTnLst>
                          </p:cTn>
                        </p:par>
                      </p:childTnLst>
                    </p:cTn>
                  </p:par>
                  <p:par>
                    <p:cTn id="8" fill="hold">
                      <p:stCondLst>
                        <p:cond delay="indefinite"/>
                      </p:stCondLst>
                      <p:childTnLst>
                        <p:par>
                          <p:cTn id="9" fill="hold">
                            <p:stCondLst>
                              <p:cond delay="0"/>
                            </p:stCondLst>
                            <p:childTnLst>
                              <p:par>
                                <p:cTn id="10" presetID="22" presetClass="entr" presetSubtype="4" fill="hold" grpId="0" nodeType="clickEffect">
                                  <p:stCondLst>
                                    <p:cond delay="0"/>
                                  </p:stCondLst>
                                  <p:childTnLst>
                                    <p:set>
                                      <p:cBhvr>
                                        <p:cTn id="11" dur="1" fill="hold">
                                          <p:stCondLst>
                                            <p:cond delay="0"/>
                                          </p:stCondLst>
                                        </p:cTn>
                                        <p:tgtEl>
                                          <p:spTgt spid="8"/>
                                        </p:tgtEl>
                                        <p:attrNameLst>
                                          <p:attrName>style.visibility</p:attrName>
                                        </p:attrNameLst>
                                      </p:cBhvr>
                                      <p:to>
                                        <p:strVal val="visible"/>
                                      </p:to>
                                    </p:set>
                                    <p:animEffect transition="in" filter="wipe(down)">
                                      <p:cBhvr>
                                        <p:cTn id="12" dur="500"/>
                                        <p:tgtEl>
                                          <p:spTgt spid="8"/>
                                        </p:tgtEl>
                                      </p:cBhvr>
                                    </p:animEffect>
                                  </p:childTnLst>
                                </p:cTn>
                              </p:par>
                              <p:par>
                                <p:cTn id="13" presetID="22" presetClass="entr" presetSubtype="4" fill="hold" grpId="0" nodeType="withEffect">
                                  <p:stCondLst>
                                    <p:cond delay="0"/>
                                  </p:stCondLst>
                                  <p:childTnLst>
                                    <p:set>
                                      <p:cBhvr>
                                        <p:cTn id="14" dur="1" fill="hold">
                                          <p:stCondLst>
                                            <p:cond delay="0"/>
                                          </p:stCondLst>
                                        </p:cTn>
                                        <p:tgtEl>
                                          <p:spTgt spid="9"/>
                                        </p:tgtEl>
                                        <p:attrNameLst>
                                          <p:attrName>style.visibility</p:attrName>
                                        </p:attrNameLst>
                                      </p:cBhvr>
                                      <p:to>
                                        <p:strVal val="visible"/>
                                      </p:to>
                                    </p:set>
                                    <p:animEffect transition="in" filter="wipe(down)">
                                      <p:cBhvr>
                                        <p:cTn id="15" dur="500"/>
                                        <p:tgtEl>
                                          <p:spTgt spid="9"/>
                                        </p:tgtEl>
                                      </p:cBhvr>
                                    </p:animEffect>
                                  </p:childTnLst>
                                </p:cTn>
                              </p:par>
                            </p:childTnLst>
                          </p:cTn>
                        </p:par>
                      </p:childTnLst>
                    </p:cTn>
                  </p:par>
                  <p:par>
                    <p:cTn id="16" fill="hold">
                      <p:stCondLst>
                        <p:cond delay="indefinite"/>
                      </p:stCondLst>
                      <p:childTnLst>
                        <p:par>
                          <p:cTn id="17" fill="hold">
                            <p:stCondLst>
                              <p:cond delay="0"/>
                            </p:stCondLst>
                            <p:childTnLst>
                              <p:par>
                                <p:cTn id="18" presetID="22" presetClass="entr" presetSubtype="4" fill="hold" grpId="0" nodeType="clickEffect">
                                  <p:stCondLst>
                                    <p:cond delay="0"/>
                                  </p:stCondLst>
                                  <p:childTnLst>
                                    <p:set>
                                      <p:cBhvr>
                                        <p:cTn id="19" dur="1" fill="hold">
                                          <p:stCondLst>
                                            <p:cond delay="0"/>
                                          </p:stCondLst>
                                        </p:cTn>
                                        <p:tgtEl>
                                          <p:spTgt spid="10"/>
                                        </p:tgtEl>
                                        <p:attrNameLst>
                                          <p:attrName>style.visibility</p:attrName>
                                        </p:attrNameLst>
                                      </p:cBhvr>
                                      <p:to>
                                        <p:strVal val="visible"/>
                                      </p:to>
                                    </p:set>
                                    <p:animEffect transition="in" filter="wipe(down)">
                                      <p:cBhvr>
                                        <p:cTn id="20" dur="500"/>
                                        <p:tgtEl>
                                          <p:spTgt spid="10"/>
                                        </p:tgtEl>
                                      </p:cBhvr>
                                    </p:animEffect>
                                  </p:childTnLst>
                                </p:cTn>
                              </p:par>
                              <p:par>
                                <p:cTn id="21" presetID="22" presetClass="entr" presetSubtype="4" fill="hold" grpId="0" nodeType="withEffect">
                                  <p:stCondLst>
                                    <p:cond delay="0"/>
                                  </p:stCondLst>
                                  <p:childTnLst>
                                    <p:set>
                                      <p:cBhvr>
                                        <p:cTn id="22" dur="1" fill="hold">
                                          <p:stCondLst>
                                            <p:cond delay="0"/>
                                          </p:stCondLst>
                                        </p:cTn>
                                        <p:tgtEl>
                                          <p:spTgt spid="11"/>
                                        </p:tgtEl>
                                        <p:attrNameLst>
                                          <p:attrName>style.visibility</p:attrName>
                                        </p:attrNameLst>
                                      </p:cBhvr>
                                      <p:to>
                                        <p:strVal val="visible"/>
                                      </p:to>
                                    </p:set>
                                    <p:animEffect transition="in" filter="wipe(down)">
                                      <p:cBhvr>
                                        <p:cTn id="23" dur="500"/>
                                        <p:tgtEl>
                                          <p:spTgt spid="11"/>
                                        </p:tgtEl>
                                      </p:cBhvr>
                                    </p:animEffect>
                                  </p:childTnLst>
                                </p:cTn>
                              </p:par>
                            </p:childTnLst>
                          </p:cTn>
                        </p:par>
                      </p:childTnLst>
                    </p:cTn>
                  </p:par>
                  <p:par>
                    <p:cTn id="24" fill="hold">
                      <p:stCondLst>
                        <p:cond delay="indefinite"/>
                      </p:stCondLst>
                      <p:childTnLst>
                        <p:par>
                          <p:cTn id="25" fill="hold">
                            <p:stCondLst>
                              <p:cond delay="0"/>
                            </p:stCondLst>
                            <p:childTnLst>
                              <p:par>
                                <p:cTn id="26" presetID="22" presetClass="entr" presetSubtype="4" fill="hold" grpId="0" nodeType="clickEffect">
                                  <p:stCondLst>
                                    <p:cond delay="0"/>
                                  </p:stCondLst>
                                  <p:childTnLst>
                                    <p:set>
                                      <p:cBhvr>
                                        <p:cTn id="27" dur="1" fill="hold">
                                          <p:stCondLst>
                                            <p:cond delay="0"/>
                                          </p:stCondLst>
                                        </p:cTn>
                                        <p:tgtEl>
                                          <p:spTgt spid="12"/>
                                        </p:tgtEl>
                                        <p:attrNameLst>
                                          <p:attrName>style.visibility</p:attrName>
                                        </p:attrNameLst>
                                      </p:cBhvr>
                                      <p:to>
                                        <p:strVal val="visible"/>
                                      </p:to>
                                    </p:set>
                                    <p:animEffect transition="in" filter="wipe(down)">
                                      <p:cBhvr>
                                        <p:cTn id="28" dur="500"/>
                                        <p:tgtEl>
                                          <p:spTgt spid="12"/>
                                        </p:tgtEl>
                                      </p:cBhvr>
                                    </p:animEffect>
                                  </p:childTnLst>
                                </p:cTn>
                              </p:par>
                              <p:par>
                                <p:cTn id="29" presetID="22" presetClass="entr" presetSubtype="4" fill="hold" grpId="0" nodeType="withEffect">
                                  <p:stCondLst>
                                    <p:cond delay="0"/>
                                  </p:stCondLst>
                                  <p:childTnLst>
                                    <p:set>
                                      <p:cBhvr>
                                        <p:cTn id="30" dur="1" fill="hold">
                                          <p:stCondLst>
                                            <p:cond delay="0"/>
                                          </p:stCondLst>
                                        </p:cTn>
                                        <p:tgtEl>
                                          <p:spTgt spid="13"/>
                                        </p:tgtEl>
                                        <p:attrNameLst>
                                          <p:attrName>style.visibility</p:attrName>
                                        </p:attrNameLst>
                                      </p:cBhvr>
                                      <p:to>
                                        <p:strVal val="visible"/>
                                      </p:to>
                                    </p:set>
                                    <p:animEffect transition="in" filter="wipe(down)">
                                      <p:cBhvr>
                                        <p:cTn id="31" dur="500"/>
                                        <p:tgtEl>
                                          <p:spTgt spid="13"/>
                                        </p:tgtEl>
                                      </p:cBhvr>
                                    </p:animEffect>
                                  </p:childTnLst>
                                </p:cTn>
                              </p:par>
                            </p:childTnLst>
                          </p:cTn>
                        </p:par>
                      </p:childTnLst>
                    </p:cTn>
                  </p:par>
                  <p:par>
                    <p:cTn id="32" fill="hold">
                      <p:stCondLst>
                        <p:cond delay="indefinite"/>
                      </p:stCondLst>
                      <p:childTnLst>
                        <p:par>
                          <p:cTn id="33" fill="hold">
                            <p:stCondLst>
                              <p:cond delay="0"/>
                            </p:stCondLst>
                            <p:childTnLst>
                              <p:par>
                                <p:cTn id="34" presetID="22" presetClass="entr" presetSubtype="4" fill="hold" grpId="0" nodeType="clickEffect">
                                  <p:stCondLst>
                                    <p:cond delay="0"/>
                                  </p:stCondLst>
                                  <p:childTnLst>
                                    <p:set>
                                      <p:cBhvr>
                                        <p:cTn id="35" dur="1" fill="hold">
                                          <p:stCondLst>
                                            <p:cond delay="0"/>
                                          </p:stCondLst>
                                        </p:cTn>
                                        <p:tgtEl>
                                          <p:spTgt spid="14"/>
                                        </p:tgtEl>
                                        <p:attrNameLst>
                                          <p:attrName>style.visibility</p:attrName>
                                        </p:attrNameLst>
                                      </p:cBhvr>
                                      <p:to>
                                        <p:strVal val="visible"/>
                                      </p:to>
                                    </p:set>
                                    <p:animEffect transition="in" filter="wipe(down)">
                                      <p:cBhvr>
                                        <p:cTn id="36" dur="500"/>
                                        <p:tgtEl>
                                          <p:spTgt spid="14"/>
                                        </p:tgtEl>
                                      </p:cBhvr>
                                    </p:animEffect>
                                  </p:childTnLst>
                                </p:cTn>
                              </p:par>
                              <p:par>
                                <p:cTn id="37" presetID="22" presetClass="entr" presetSubtype="4" fill="hold" grpId="0" nodeType="withEffect">
                                  <p:stCondLst>
                                    <p:cond delay="0"/>
                                  </p:stCondLst>
                                  <p:childTnLst>
                                    <p:set>
                                      <p:cBhvr>
                                        <p:cTn id="38" dur="1" fill="hold">
                                          <p:stCondLst>
                                            <p:cond delay="0"/>
                                          </p:stCondLst>
                                        </p:cTn>
                                        <p:tgtEl>
                                          <p:spTgt spid="15"/>
                                        </p:tgtEl>
                                        <p:attrNameLst>
                                          <p:attrName>style.visibility</p:attrName>
                                        </p:attrNameLst>
                                      </p:cBhvr>
                                      <p:to>
                                        <p:strVal val="visible"/>
                                      </p:to>
                                    </p:set>
                                    <p:animEffect transition="in" filter="wipe(down)">
                                      <p:cBhvr>
                                        <p:cTn id="39" dur="500"/>
                                        <p:tgtEl>
                                          <p:spTgt spid="15"/>
                                        </p:tgtEl>
                                      </p:cBhvr>
                                    </p:animEffect>
                                  </p:childTnLst>
                                </p:cTn>
                              </p:par>
                            </p:childTnLst>
                          </p:cTn>
                        </p:par>
                      </p:childTnLst>
                    </p:cTn>
                  </p:par>
                  <p:par>
                    <p:cTn id="40" fill="hold">
                      <p:stCondLst>
                        <p:cond delay="indefinite"/>
                      </p:stCondLst>
                      <p:childTnLst>
                        <p:par>
                          <p:cTn id="41" fill="hold">
                            <p:stCondLst>
                              <p:cond delay="0"/>
                            </p:stCondLst>
                            <p:childTnLst>
                              <p:par>
                                <p:cTn id="42" presetID="22" presetClass="entr" presetSubtype="4" fill="hold" grpId="0" nodeType="clickEffect">
                                  <p:stCondLst>
                                    <p:cond delay="0"/>
                                  </p:stCondLst>
                                  <p:childTnLst>
                                    <p:set>
                                      <p:cBhvr>
                                        <p:cTn id="43" dur="1" fill="hold">
                                          <p:stCondLst>
                                            <p:cond delay="0"/>
                                          </p:stCondLst>
                                        </p:cTn>
                                        <p:tgtEl>
                                          <p:spTgt spid="16"/>
                                        </p:tgtEl>
                                        <p:attrNameLst>
                                          <p:attrName>style.visibility</p:attrName>
                                        </p:attrNameLst>
                                      </p:cBhvr>
                                      <p:to>
                                        <p:strVal val="visible"/>
                                      </p:to>
                                    </p:set>
                                    <p:animEffect transition="in" filter="wipe(down)">
                                      <p:cBhvr>
                                        <p:cTn id="44" dur="500"/>
                                        <p:tgtEl>
                                          <p:spTgt spid="16"/>
                                        </p:tgtEl>
                                      </p:cBhvr>
                                    </p:animEffect>
                                  </p:childTnLst>
                                </p:cTn>
                              </p:par>
                              <p:par>
                                <p:cTn id="45" presetID="22" presetClass="entr" presetSubtype="4" fill="hold" grpId="0" nodeType="withEffect">
                                  <p:stCondLst>
                                    <p:cond delay="0"/>
                                  </p:stCondLst>
                                  <p:childTnLst>
                                    <p:set>
                                      <p:cBhvr>
                                        <p:cTn id="46" dur="1" fill="hold">
                                          <p:stCondLst>
                                            <p:cond delay="0"/>
                                          </p:stCondLst>
                                        </p:cTn>
                                        <p:tgtEl>
                                          <p:spTgt spid="17"/>
                                        </p:tgtEl>
                                        <p:attrNameLst>
                                          <p:attrName>style.visibility</p:attrName>
                                        </p:attrNameLst>
                                      </p:cBhvr>
                                      <p:to>
                                        <p:strVal val="visible"/>
                                      </p:to>
                                    </p:set>
                                    <p:animEffect transition="in" filter="wipe(down)">
                                      <p:cBhvr>
                                        <p:cTn id="47" dur="500"/>
                                        <p:tgtEl>
                                          <p:spTgt spid="17"/>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5" grpId="0"/>
      <p:bldP spid="8" grpId="0" animBg="1"/>
      <p:bldP spid="9" grpId="0" animBg="1"/>
      <p:bldP spid="10" grpId="0" animBg="1"/>
      <p:bldP spid="11" grpId="0" animBg="1"/>
      <p:bldP spid="12" grpId="0" animBg="1"/>
      <p:bldP spid="13" grpId="0" animBg="1"/>
      <p:bldP spid="14" grpId="0" animBg="1"/>
      <p:bldP spid="15" grpId="0" animBg="1"/>
      <p:bldP spid="16" grpId="0" animBg="1"/>
      <p:bldP spid="17" grpId="0" animBg="1"/>
    </p:bldLst>
  </p:timing>
</p:sld>
</file>

<file path=ppt/slides/slide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4" name="Picture 3"/>
          <p:cNvPicPr>
            <a:picLocks noChangeAspect="1"/>
          </p:cNvPicPr>
          <p:nvPr/>
        </p:nvPicPr>
        <p:blipFill>
          <a:blip r:embed="rId2">
            <a:extLst>
              <a:ext uri="{BEBA8EAE-BF5A-486C-A8C5-ECC9F3942E4B}">
                <a14:imgProps xmlns:a14="http://schemas.microsoft.com/office/drawing/2010/main">
                  <a14:imgLayer r:embed="rId3">
                    <a14:imgEffect>
                      <a14:saturation sat="200000"/>
                    </a14:imgEffect>
                  </a14:imgLayer>
                </a14:imgProps>
              </a:ext>
              <a:ext uri="{28A0092B-C50C-407E-A947-70E740481C1C}">
                <a14:useLocalDpi xmlns:a14="http://schemas.microsoft.com/office/drawing/2010/main" val="0"/>
              </a:ext>
            </a:extLst>
          </a:blip>
          <a:stretch>
            <a:fillRect/>
          </a:stretch>
        </p:blipFill>
        <p:spPr>
          <a:xfrm>
            <a:off x="0" y="-258414"/>
            <a:ext cx="12192000" cy="8079906"/>
          </a:xfrm>
          <a:prstGeom prst="rect">
            <a:avLst/>
          </a:prstGeom>
        </p:spPr>
      </p:pic>
      <p:grpSp>
        <p:nvGrpSpPr>
          <p:cNvPr id="10" name="Group 9"/>
          <p:cNvGrpSpPr/>
          <p:nvPr/>
        </p:nvGrpSpPr>
        <p:grpSpPr>
          <a:xfrm>
            <a:off x="2345083" y="3621285"/>
            <a:ext cx="4581922" cy="923330"/>
            <a:chOff x="2155762" y="1128912"/>
            <a:chExt cx="4581922" cy="923330"/>
          </a:xfrm>
        </p:grpSpPr>
        <p:sp>
          <p:nvSpPr>
            <p:cNvPr id="11" name="TextBox 10"/>
            <p:cNvSpPr txBox="1"/>
            <p:nvPr/>
          </p:nvSpPr>
          <p:spPr>
            <a:xfrm>
              <a:off x="2155762" y="1128912"/>
              <a:ext cx="4581922" cy="923330"/>
            </a:xfrm>
            <a:prstGeom prst="rect">
              <a:avLst/>
            </a:prstGeom>
            <a:noFill/>
            <a:ln>
              <a:noFill/>
            </a:ln>
          </p:spPr>
          <p:txBody>
            <a:bodyPr wrap="square" rtlCol="0">
              <a:spAutoFit/>
            </a:bodyPr>
            <a:lstStyle/>
            <a:p>
              <a:r>
                <a:rPr lang="en-US" sz="5400" b="1">
                  <a:ln w="180975">
                    <a:solidFill>
                      <a:schemeClr val="bg1"/>
                    </a:solidFill>
                  </a:ln>
                  <a:solidFill>
                    <a:schemeClr val="bg1"/>
                  </a:solidFill>
                  <a:effectLst>
                    <a:outerShdw blurRad="38100" dist="38100" dir="2700000" algn="tl">
                      <a:srgbClr val="000000">
                        <a:alpha val="43137"/>
                      </a:srgbClr>
                    </a:outerShdw>
                  </a:effectLst>
                  <a:latin typeface="#9Slide05 SVNHollycakes" panose="02000000000000000000" pitchFamily="2" charset="0"/>
                </a:rPr>
                <a:t>Tiết 1 : Đọc</a:t>
              </a:r>
            </a:p>
          </p:txBody>
        </p:sp>
        <p:sp>
          <p:nvSpPr>
            <p:cNvPr id="12" name="TextBox 11"/>
            <p:cNvSpPr txBox="1"/>
            <p:nvPr/>
          </p:nvSpPr>
          <p:spPr>
            <a:xfrm>
              <a:off x="2155762" y="1128912"/>
              <a:ext cx="4581922" cy="923330"/>
            </a:xfrm>
            <a:prstGeom prst="rect">
              <a:avLst/>
            </a:prstGeom>
            <a:noFill/>
          </p:spPr>
          <p:txBody>
            <a:bodyPr wrap="square" rtlCol="0">
              <a:spAutoFit/>
            </a:bodyPr>
            <a:lstStyle/>
            <a:p>
              <a:r>
                <a:rPr lang="en-US" sz="5400" b="1">
                  <a:solidFill>
                    <a:srgbClr val="00CC00"/>
                  </a:solidFill>
                  <a:effectLst>
                    <a:outerShdw blurRad="38100" dist="38100" dir="2700000" algn="tl">
                      <a:srgbClr val="000000">
                        <a:alpha val="43137"/>
                      </a:srgbClr>
                    </a:outerShdw>
                  </a:effectLst>
                  <a:latin typeface="#9Slide05 SVNHollycakes" panose="02000000000000000000" pitchFamily="2" charset="0"/>
                </a:rPr>
                <a:t>Tiết 1 : Đọc</a:t>
              </a:r>
            </a:p>
          </p:txBody>
        </p:sp>
      </p:grpSp>
      <p:grpSp>
        <p:nvGrpSpPr>
          <p:cNvPr id="16" name="Group 15"/>
          <p:cNvGrpSpPr/>
          <p:nvPr/>
        </p:nvGrpSpPr>
        <p:grpSpPr>
          <a:xfrm>
            <a:off x="2285431" y="4736503"/>
            <a:ext cx="9283148" cy="1446550"/>
            <a:chOff x="2285431" y="4736503"/>
            <a:chExt cx="9283148" cy="1446550"/>
          </a:xfrm>
        </p:grpSpPr>
        <p:sp>
          <p:nvSpPr>
            <p:cNvPr id="13" name="TextBox 12"/>
            <p:cNvSpPr txBox="1"/>
            <p:nvPr/>
          </p:nvSpPr>
          <p:spPr>
            <a:xfrm>
              <a:off x="2285431" y="4736503"/>
              <a:ext cx="9283148" cy="1446550"/>
            </a:xfrm>
            <a:prstGeom prst="rect">
              <a:avLst/>
            </a:prstGeom>
            <a:noFill/>
          </p:spPr>
          <p:txBody>
            <a:bodyPr wrap="square" rtlCol="0">
              <a:spAutoFit/>
            </a:bodyPr>
            <a:lstStyle/>
            <a:p>
              <a:r>
                <a:rPr lang="en-US" sz="8800">
                  <a:ln w="266700">
                    <a:solidFill>
                      <a:schemeClr val="bg1"/>
                    </a:solidFill>
                  </a:ln>
                  <a:solidFill>
                    <a:schemeClr val="bg1"/>
                  </a:solidFill>
                  <a:effectLst>
                    <a:outerShdw blurRad="38100" dist="38100" dir="2700000" algn="tl">
                      <a:srgbClr val="000000">
                        <a:alpha val="43137"/>
                      </a:srgbClr>
                    </a:outerShdw>
                  </a:effectLst>
                  <a:latin typeface="#9Slide05 Awesome Display" pitchFamily="2" charset="0"/>
                </a:rPr>
                <a:t>Anh em sinh đôi</a:t>
              </a:r>
            </a:p>
          </p:txBody>
        </p:sp>
        <p:sp>
          <p:nvSpPr>
            <p:cNvPr id="14" name="TextBox 13"/>
            <p:cNvSpPr txBox="1"/>
            <p:nvPr/>
          </p:nvSpPr>
          <p:spPr>
            <a:xfrm>
              <a:off x="2285431" y="4736503"/>
              <a:ext cx="9283148" cy="1446550"/>
            </a:xfrm>
            <a:prstGeom prst="rect">
              <a:avLst/>
            </a:prstGeom>
            <a:noFill/>
            <a:ln>
              <a:noFill/>
            </a:ln>
          </p:spPr>
          <p:txBody>
            <a:bodyPr wrap="square" rtlCol="0">
              <a:spAutoFit/>
            </a:bodyPr>
            <a:lstStyle/>
            <a:p>
              <a:r>
                <a:rPr lang="en-US" sz="8800">
                  <a:gradFill flip="none" rotWithShape="1">
                    <a:gsLst>
                      <a:gs pos="14000">
                        <a:srgbClr val="00B0F0">
                          <a:shade val="30000"/>
                          <a:satMod val="115000"/>
                        </a:srgbClr>
                      </a:gs>
                      <a:gs pos="61000">
                        <a:srgbClr val="FFFF00"/>
                      </a:gs>
                      <a:gs pos="70000">
                        <a:srgbClr val="00B0F0">
                          <a:shade val="100000"/>
                          <a:satMod val="115000"/>
                        </a:srgbClr>
                      </a:gs>
                    </a:gsLst>
                    <a:lin ang="16200000" scaled="1"/>
                    <a:tileRect/>
                  </a:gradFill>
                  <a:effectLst>
                    <a:outerShdw blurRad="38100" dist="38100" dir="2700000" algn="tl">
                      <a:srgbClr val="000000">
                        <a:alpha val="43137"/>
                      </a:srgbClr>
                    </a:outerShdw>
                  </a:effectLst>
                  <a:latin typeface="#9Slide05 Awesome Display" pitchFamily="2" charset="0"/>
                </a:rPr>
                <a:t>Anh em sinh đôi</a:t>
              </a:r>
            </a:p>
          </p:txBody>
        </p:sp>
      </p:grpSp>
      <p:sp>
        <p:nvSpPr>
          <p:cNvPr id="15" name="TextBox 14"/>
          <p:cNvSpPr txBox="1"/>
          <p:nvPr/>
        </p:nvSpPr>
        <p:spPr>
          <a:xfrm>
            <a:off x="7504366" y="5859887"/>
            <a:ext cx="2454644" cy="646331"/>
          </a:xfrm>
          <a:prstGeom prst="rect">
            <a:avLst/>
          </a:prstGeom>
          <a:noFill/>
        </p:spPr>
        <p:txBody>
          <a:bodyPr wrap="square" rtlCol="0">
            <a:spAutoFit/>
          </a:bodyPr>
          <a:lstStyle/>
          <a:p>
            <a:r>
              <a:rPr lang="en-US" sz="3600">
                <a:solidFill>
                  <a:srgbClr val="002060"/>
                </a:solidFill>
                <a:latin typeface="UVN Bach Dang" panose="02070603080706020303" pitchFamily="18" charset="0"/>
              </a:rPr>
              <a:t>(Châu Khuê)</a:t>
            </a:r>
          </a:p>
        </p:txBody>
      </p:sp>
    </p:spTree>
    <p:extLst>
      <p:ext uri="{BB962C8B-B14F-4D97-AF65-F5344CB8AC3E}">
        <p14:creationId xmlns:p14="http://schemas.microsoft.com/office/powerpoint/2010/main" val="3558111522"/>
      </p:ext>
    </p:extLst>
  </p:cSld>
  <p:clrMapOvr>
    <a:masterClrMapping/>
  </p:clrMapOvr>
  <p:timing>
    <p:tnLst>
      <p:par>
        <p:cTn id="1" dur="indefinite" restart="never" nodeType="tmRoot">
          <p:childTnLst>
            <p:seq concurrent="1" nextAc="seek">
              <p:cTn id="2" dur="indefinite" nodeType="mainSeq">
                <p:childTnLst>
                  <p:par>
                    <p:cTn id="3" fill="hold">
                      <p:stCondLst>
                        <p:cond delay="indefinite"/>
                        <p:cond evt="onBegin" delay="0">
                          <p:tn val="2"/>
                        </p:cond>
                      </p:stCondLst>
                      <p:childTnLst>
                        <p:par>
                          <p:cTn id="4" fill="hold">
                            <p:stCondLst>
                              <p:cond delay="0"/>
                            </p:stCondLst>
                            <p:childTnLst>
                              <p:par>
                                <p:cTn id="5" presetID="53" presetClass="entr" presetSubtype="16" fill="hold" nodeType="afterEffect">
                                  <p:stCondLst>
                                    <p:cond delay="0"/>
                                  </p:stCondLst>
                                  <p:childTnLst>
                                    <p:set>
                                      <p:cBhvr>
                                        <p:cTn id="6" dur="1" fill="hold">
                                          <p:stCondLst>
                                            <p:cond delay="0"/>
                                          </p:stCondLst>
                                        </p:cTn>
                                        <p:tgtEl>
                                          <p:spTgt spid="10"/>
                                        </p:tgtEl>
                                        <p:attrNameLst>
                                          <p:attrName>style.visibility</p:attrName>
                                        </p:attrNameLst>
                                      </p:cBhvr>
                                      <p:to>
                                        <p:strVal val="visible"/>
                                      </p:to>
                                    </p:set>
                                    <p:anim calcmode="lin" valueType="num">
                                      <p:cBhvr>
                                        <p:cTn id="7" dur="500" fill="hold"/>
                                        <p:tgtEl>
                                          <p:spTgt spid="10"/>
                                        </p:tgtEl>
                                        <p:attrNameLst>
                                          <p:attrName>ppt_w</p:attrName>
                                        </p:attrNameLst>
                                      </p:cBhvr>
                                      <p:tavLst>
                                        <p:tav tm="0">
                                          <p:val>
                                            <p:fltVal val="0"/>
                                          </p:val>
                                        </p:tav>
                                        <p:tav tm="100000">
                                          <p:val>
                                            <p:strVal val="#ppt_w"/>
                                          </p:val>
                                        </p:tav>
                                      </p:tavLst>
                                    </p:anim>
                                    <p:anim calcmode="lin" valueType="num">
                                      <p:cBhvr>
                                        <p:cTn id="8" dur="500" fill="hold"/>
                                        <p:tgtEl>
                                          <p:spTgt spid="10"/>
                                        </p:tgtEl>
                                        <p:attrNameLst>
                                          <p:attrName>ppt_h</p:attrName>
                                        </p:attrNameLst>
                                      </p:cBhvr>
                                      <p:tavLst>
                                        <p:tav tm="0">
                                          <p:val>
                                            <p:fltVal val="0"/>
                                          </p:val>
                                        </p:tav>
                                        <p:tav tm="100000">
                                          <p:val>
                                            <p:strVal val="#ppt_h"/>
                                          </p:val>
                                        </p:tav>
                                      </p:tavLst>
                                    </p:anim>
                                    <p:animEffect transition="in" filter="fade">
                                      <p:cBhvr>
                                        <p:cTn id="9" dur="500"/>
                                        <p:tgtEl>
                                          <p:spTgt spid="10"/>
                                        </p:tgtEl>
                                      </p:cBhvr>
                                    </p:animEffect>
                                  </p:childTnLst>
                                </p:cTn>
                              </p:par>
                              <p:par>
                                <p:cTn id="10" presetID="22" presetClass="entr" presetSubtype="1" fill="hold" grpId="0" nodeType="withEffect">
                                  <p:stCondLst>
                                    <p:cond delay="0"/>
                                  </p:stCondLst>
                                  <p:childTnLst>
                                    <p:set>
                                      <p:cBhvr>
                                        <p:cTn id="11" dur="1" fill="hold">
                                          <p:stCondLst>
                                            <p:cond delay="0"/>
                                          </p:stCondLst>
                                        </p:cTn>
                                        <p:tgtEl>
                                          <p:spTgt spid="15"/>
                                        </p:tgtEl>
                                        <p:attrNameLst>
                                          <p:attrName>style.visibility</p:attrName>
                                        </p:attrNameLst>
                                      </p:cBhvr>
                                      <p:to>
                                        <p:strVal val="visible"/>
                                      </p:to>
                                    </p:set>
                                    <p:animEffect transition="in" filter="wipe(up)">
                                      <p:cBhvr>
                                        <p:cTn id="12" dur="1000"/>
                                        <p:tgtEl>
                                          <p:spTgt spid="15"/>
                                        </p:tgtEl>
                                      </p:cBhvr>
                                    </p:animEffect>
                                  </p:childTnLst>
                                </p:cTn>
                              </p:par>
                              <p:par>
                                <p:cTn id="13" presetID="16" presetClass="entr" presetSubtype="21" fill="hold" nodeType="withEffect">
                                  <p:stCondLst>
                                    <p:cond delay="0"/>
                                  </p:stCondLst>
                                  <p:childTnLst>
                                    <p:set>
                                      <p:cBhvr>
                                        <p:cTn id="14" dur="1" fill="hold">
                                          <p:stCondLst>
                                            <p:cond delay="0"/>
                                          </p:stCondLst>
                                        </p:cTn>
                                        <p:tgtEl>
                                          <p:spTgt spid="16"/>
                                        </p:tgtEl>
                                        <p:attrNameLst>
                                          <p:attrName>style.visibility</p:attrName>
                                        </p:attrNameLst>
                                      </p:cBhvr>
                                      <p:to>
                                        <p:strVal val="visible"/>
                                      </p:to>
                                    </p:set>
                                    <p:animEffect transition="in" filter="barn(inVertical)">
                                      <p:cBhvr>
                                        <p:cTn id="15" dur="500"/>
                                        <p:tgtEl>
                                          <p:spTgt spid="16"/>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15" grpId="0"/>
    </p:bldLst>
  </p:timing>
</p:sld>
</file>

<file path=ppt/slides/slide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4" name="图片 1"/>
          <p:cNvPicPr>
            <a:picLocks noChangeAspect="1"/>
          </p:cNvPicPr>
          <p:nvPr/>
        </p:nvPicPr>
        <p:blipFill rotWithShape="1">
          <a:blip r:embed="rId2" cstate="print">
            <a:extLst>
              <a:ext uri="{28A0092B-C50C-407E-A947-70E740481C1C}">
                <a14:useLocalDpi xmlns:a14="http://schemas.microsoft.com/office/drawing/2010/main" val="0"/>
              </a:ext>
            </a:extLst>
          </a:blip>
          <a:srcRect l="19586" b="8272"/>
          <a:stretch/>
        </p:blipFill>
        <p:spPr>
          <a:xfrm flipH="1">
            <a:off x="8782326" y="2653290"/>
            <a:ext cx="3823010" cy="4360891"/>
          </a:xfrm>
          <a:prstGeom prst="rect">
            <a:avLst/>
          </a:prstGeom>
        </p:spPr>
      </p:pic>
      <p:pic>
        <p:nvPicPr>
          <p:cNvPr id="5" name="Picture 5" descr="D:\acer\配图\0e6c7aa66eb413773ffe55293db78bc5.png"/>
          <p:cNvPicPr>
            <a:picLocks noChangeAspect="1" noChangeArrowheads="1"/>
          </p:cNvPicPr>
          <p:nvPr/>
        </p:nvPicPr>
        <p:blipFill>
          <a:blip r:embed="rId3" cstate="email">
            <a:extLst>
              <a:ext uri="{28A0092B-C50C-407E-A947-70E740481C1C}">
                <a14:useLocalDpi xmlns:a14="http://schemas.microsoft.com/office/drawing/2010/main"/>
              </a:ext>
            </a:extLst>
          </a:blip>
          <a:srcRect/>
          <a:stretch>
            <a:fillRect/>
          </a:stretch>
        </p:blipFill>
        <p:spPr bwMode="auto">
          <a:xfrm>
            <a:off x="0" y="140993"/>
            <a:ext cx="2129081" cy="1133317"/>
          </a:xfrm>
          <a:prstGeom prst="rect">
            <a:avLst/>
          </a:prstGeom>
          <a:noFill/>
          <a:extLst>
            <a:ext uri="{909E8E84-426E-40DD-AFC4-6F175D3DCCD1}">
              <a14:hiddenFill xmlns:a14="http://schemas.microsoft.com/office/drawing/2010/main">
                <a:solidFill>
                  <a:srgbClr val="FFFFFF"/>
                </a:solidFill>
              </a14:hiddenFill>
            </a:ext>
          </a:extLst>
        </p:spPr>
      </p:pic>
      <p:pic>
        <p:nvPicPr>
          <p:cNvPr id="6" name="Picture 5" descr="D:\acer\配图\0e6c7aa66eb413773ffe55293db78bc5.png"/>
          <p:cNvPicPr>
            <a:picLocks noChangeAspect="1" noChangeArrowheads="1"/>
          </p:cNvPicPr>
          <p:nvPr/>
        </p:nvPicPr>
        <p:blipFill>
          <a:blip r:embed="rId3" cstate="email">
            <a:extLst>
              <a:ext uri="{28A0092B-C50C-407E-A947-70E740481C1C}">
                <a14:useLocalDpi xmlns:a14="http://schemas.microsoft.com/office/drawing/2010/main"/>
              </a:ext>
            </a:extLst>
          </a:blip>
          <a:srcRect/>
          <a:stretch>
            <a:fillRect/>
          </a:stretch>
        </p:blipFill>
        <p:spPr bwMode="auto">
          <a:xfrm>
            <a:off x="9794144" y="0"/>
            <a:ext cx="2976046" cy="1584159"/>
          </a:xfrm>
          <a:prstGeom prst="rect">
            <a:avLst/>
          </a:prstGeom>
          <a:noFill/>
          <a:extLst>
            <a:ext uri="{909E8E84-426E-40DD-AFC4-6F175D3DCCD1}">
              <a14:hiddenFill xmlns:a14="http://schemas.microsoft.com/office/drawing/2010/main">
                <a:solidFill>
                  <a:srgbClr val="FFFFFF"/>
                </a:solidFill>
              </a14:hiddenFill>
            </a:ext>
          </a:extLst>
        </p:spPr>
      </p:pic>
      <p:sp>
        <p:nvSpPr>
          <p:cNvPr id="8" name="文本框 38"/>
          <p:cNvSpPr txBox="1"/>
          <p:nvPr/>
        </p:nvSpPr>
        <p:spPr>
          <a:xfrm>
            <a:off x="3429000" y="160299"/>
            <a:ext cx="4919472" cy="1107996"/>
          </a:xfrm>
          <a:prstGeom prst="rect">
            <a:avLst/>
          </a:prstGeom>
          <a:noFill/>
        </p:spPr>
        <p:txBody>
          <a:bodyPr wrap="square">
            <a:spAutoFit/>
          </a:bodyPr>
          <a:lstStyle/>
          <a:p>
            <a:pPr algn="ctr"/>
            <a:r>
              <a:rPr lang="en-US" altLang="zh-CN" sz="6600" dirty="0" err="1">
                <a:solidFill>
                  <a:srgbClr val="0070C0"/>
                </a:solidFill>
                <a:effectLst>
                  <a:outerShdw blurRad="38100" dist="38100" dir="2700000" algn="tl">
                    <a:srgbClr val="000000">
                      <a:alpha val="43137"/>
                    </a:srgbClr>
                  </a:outerShdw>
                  <a:reflection blurRad="6350" stA="55000" endA="300" endPos="45500" dir="5400000" sy="-100000" algn="bl" rotWithShape="0"/>
                </a:effectLst>
                <a:latin typeface="UTM Aurora" panose="02040603050506020204" pitchFamily="18" charset="0"/>
                <a:ea typeface="思源黑体 CN Medium" panose="020B0600000000000000" pitchFamily="34" charset="-122"/>
              </a:rPr>
              <a:t>Yêu</a:t>
            </a:r>
            <a:r>
              <a:rPr lang="en-US" altLang="zh-CN" sz="6600" dirty="0">
                <a:solidFill>
                  <a:srgbClr val="0070C0"/>
                </a:solidFill>
                <a:effectLst>
                  <a:outerShdw blurRad="38100" dist="38100" dir="2700000" algn="tl">
                    <a:srgbClr val="000000">
                      <a:alpha val="43137"/>
                    </a:srgbClr>
                  </a:outerShdw>
                  <a:reflection blurRad="6350" stA="55000" endA="300" endPos="45500" dir="5400000" sy="-100000" algn="bl" rotWithShape="0"/>
                </a:effectLst>
                <a:latin typeface="UTM Aurora" panose="02040603050506020204" pitchFamily="18" charset="0"/>
                <a:ea typeface="思源黑体 CN Medium" panose="020B0600000000000000" pitchFamily="34" charset="-122"/>
              </a:rPr>
              <a:t> </a:t>
            </a:r>
            <a:r>
              <a:rPr lang="en-US" altLang="zh-CN" sz="6600" dirty="0" err="1">
                <a:solidFill>
                  <a:srgbClr val="0070C0"/>
                </a:solidFill>
                <a:effectLst>
                  <a:outerShdw blurRad="38100" dist="38100" dir="2700000" algn="tl">
                    <a:srgbClr val="000000">
                      <a:alpha val="43137"/>
                    </a:srgbClr>
                  </a:outerShdw>
                  <a:reflection blurRad="6350" stA="55000" endA="300" endPos="45500" dir="5400000" sy="-100000" algn="bl" rotWithShape="0"/>
                </a:effectLst>
                <a:latin typeface="UTM Aurora" panose="02040603050506020204" pitchFamily="18" charset="0"/>
                <a:ea typeface="思源黑体 CN Medium" panose="020B0600000000000000" pitchFamily="34" charset="-122"/>
              </a:rPr>
              <a:t>cầu</a:t>
            </a:r>
            <a:r>
              <a:rPr lang="en-US" altLang="zh-CN" sz="6600" dirty="0">
                <a:solidFill>
                  <a:srgbClr val="0070C0"/>
                </a:solidFill>
                <a:effectLst>
                  <a:outerShdw blurRad="38100" dist="38100" dir="2700000" algn="tl">
                    <a:srgbClr val="000000">
                      <a:alpha val="43137"/>
                    </a:srgbClr>
                  </a:outerShdw>
                  <a:reflection blurRad="6350" stA="55000" endA="300" endPos="45500" dir="5400000" sy="-100000" algn="bl" rotWithShape="0"/>
                </a:effectLst>
                <a:latin typeface="UTM Aurora" panose="02040603050506020204" pitchFamily="18" charset="0"/>
                <a:ea typeface="思源黑体 CN Medium" panose="020B0600000000000000" pitchFamily="34" charset="-122"/>
              </a:rPr>
              <a:t> </a:t>
            </a:r>
            <a:r>
              <a:rPr lang="en-US" altLang="zh-CN" sz="6600" dirty="0" err="1">
                <a:solidFill>
                  <a:srgbClr val="0070C0"/>
                </a:solidFill>
                <a:effectLst>
                  <a:outerShdw blurRad="38100" dist="38100" dir="2700000" algn="tl">
                    <a:srgbClr val="000000">
                      <a:alpha val="43137"/>
                    </a:srgbClr>
                  </a:outerShdw>
                  <a:reflection blurRad="6350" stA="55000" endA="300" endPos="45500" dir="5400000" sy="-100000" algn="bl" rotWithShape="0"/>
                </a:effectLst>
                <a:latin typeface="UTM Aurora" panose="02040603050506020204" pitchFamily="18" charset="0"/>
                <a:ea typeface="思源黑体 CN Medium" panose="020B0600000000000000" pitchFamily="34" charset="-122"/>
              </a:rPr>
              <a:t>cần</a:t>
            </a:r>
            <a:r>
              <a:rPr lang="en-US" altLang="zh-CN" sz="6600" dirty="0">
                <a:solidFill>
                  <a:srgbClr val="0070C0"/>
                </a:solidFill>
                <a:effectLst>
                  <a:outerShdw blurRad="38100" dist="38100" dir="2700000" algn="tl">
                    <a:srgbClr val="000000">
                      <a:alpha val="43137"/>
                    </a:srgbClr>
                  </a:outerShdw>
                  <a:reflection blurRad="6350" stA="55000" endA="300" endPos="45500" dir="5400000" sy="-100000" algn="bl" rotWithShape="0"/>
                </a:effectLst>
                <a:latin typeface="UTM Aurora" panose="02040603050506020204" pitchFamily="18" charset="0"/>
                <a:ea typeface="思源黑体 CN Medium" panose="020B0600000000000000" pitchFamily="34" charset="-122"/>
              </a:rPr>
              <a:t> </a:t>
            </a:r>
            <a:r>
              <a:rPr lang="en-US" altLang="zh-CN" sz="6600" dirty="0" err="1">
                <a:solidFill>
                  <a:srgbClr val="0070C0"/>
                </a:solidFill>
                <a:effectLst>
                  <a:outerShdw blurRad="38100" dist="38100" dir="2700000" algn="tl">
                    <a:srgbClr val="000000">
                      <a:alpha val="43137"/>
                    </a:srgbClr>
                  </a:outerShdw>
                  <a:reflection blurRad="6350" stA="55000" endA="300" endPos="45500" dir="5400000" sy="-100000" algn="bl" rotWithShape="0"/>
                </a:effectLst>
                <a:latin typeface="UTM Aurora" panose="02040603050506020204" pitchFamily="18" charset="0"/>
                <a:ea typeface="思源黑体 CN Medium" panose="020B0600000000000000" pitchFamily="34" charset="-122"/>
              </a:rPr>
              <a:t>đạt</a:t>
            </a:r>
            <a:endParaRPr lang="zh-CN" altLang="en-US" sz="6600" dirty="0">
              <a:solidFill>
                <a:srgbClr val="0070C0"/>
              </a:solidFill>
              <a:effectLst>
                <a:outerShdw blurRad="38100" dist="38100" dir="2700000" algn="tl">
                  <a:srgbClr val="000000">
                    <a:alpha val="43137"/>
                  </a:srgbClr>
                </a:outerShdw>
                <a:reflection blurRad="6350" stA="55000" endA="300" endPos="45500" dir="5400000" sy="-100000" algn="bl" rotWithShape="0"/>
              </a:effectLst>
              <a:latin typeface="UTM Aurora" panose="02040603050506020204" pitchFamily="18" charset="0"/>
              <a:ea typeface="思源黑体 CN Medium" panose="020B0600000000000000" pitchFamily="34" charset="-122"/>
            </a:endParaRPr>
          </a:p>
        </p:txBody>
      </p:sp>
      <p:sp>
        <p:nvSpPr>
          <p:cNvPr id="9" name="Rectangle 8"/>
          <p:cNvSpPr/>
          <p:nvPr/>
        </p:nvSpPr>
        <p:spPr>
          <a:xfrm>
            <a:off x="448195" y="1268295"/>
            <a:ext cx="10245636" cy="1384995"/>
          </a:xfrm>
          <a:prstGeom prst="rect">
            <a:avLst/>
          </a:prstGeom>
        </p:spPr>
        <p:txBody>
          <a:bodyPr wrap="square">
            <a:spAutoFit/>
          </a:bodyPr>
          <a:lstStyle/>
          <a:p>
            <a:pPr algn="just"/>
            <a:r>
              <a:rPr lang="en-US" sz="2800">
                <a:solidFill>
                  <a:schemeClr val="accent6">
                    <a:lumMod val="50000"/>
                  </a:schemeClr>
                </a:solidFill>
                <a:latin typeface="UTM Alexander" panose="02040603050506020204" pitchFamily="18" charset="0"/>
              </a:rPr>
              <a:t>- Đọc đúng từ ngữ, câu, đoạn và toàn bộ câu chuyện Anh em sinh đôi. Biết đọc diễn cảm các đoạn hội thoại phù hợp với tâm lí, cảm xúc của nhân vật.</a:t>
            </a:r>
          </a:p>
        </p:txBody>
      </p:sp>
      <p:sp>
        <p:nvSpPr>
          <p:cNvPr id="10" name="Rectangle 9"/>
          <p:cNvSpPr/>
          <p:nvPr/>
        </p:nvSpPr>
        <p:spPr>
          <a:xfrm>
            <a:off x="448196" y="2692155"/>
            <a:ext cx="9145256" cy="3108543"/>
          </a:xfrm>
          <a:prstGeom prst="rect">
            <a:avLst/>
          </a:prstGeom>
        </p:spPr>
        <p:txBody>
          <a:bodyPr wrap="square">
            <a:spAutoFit/>
          </a:bodyPr>
          <a:lstStyle/>
          <a:p>
            <a:pPr algn="just"/>
            <a:r>
              <a:rPr lang="en-US" sz="2800">
                <a:solidFill>
                  <a:schemeClr val="accent6">
                    <a:lumMod val="50000"/>
                  </a:schemeClr>
                </a:solidFill>
                <a:latin typeface="UTM Alexander" panose="02040603050506020204" pitchFamily="18" charset="0"/>
              </a:rPr>
              <a:t>- Nhận biết được các sự việc xảy ra trong câu chuyện gắn với thời gian. Hiểu suy nghĩ, cảm xúc của nhân vật dựa vào hành động và lời nói của nhân vật. Hiểu được điều tác giả muốn nói qua câu chuyện: </a:t>
            </a:r>
            <a:r>
              <a:rPr lang="en-US" sz="2800" i="1">
                <a:solidFill>
                  <a:schemeClr val="accent6">
                    <a:lumMod val="50000"/>
                  </a:schemeClr>
                </a:solidFill>
                <a:latin typeface="UTM Alexander" panose="02040603050506020204" pitchFamily="18" charset="0"/>
              </a:rPr>
              <a:t>Mọi người có giống nhau về ngoại hình hoặc một đặc điểm nào đó, nhưng không ai giống ai hoàn toàn, bởi bản thân mỗi người là một thực thể duy nhất</a:t>
            </a:r>
            <a:r>
              <a:rPr lang="en-US" sz="2800">
                <a:solidFill>
                  <a:schemeClr val="accent6">
                    <a:lumMod val="50000"/>
                  </a:schemeClr>
                </a:solidFill>
                <a:latin typeface="UTM Alexander" panose="02040603050506020204" pitchFamily="18" charset="0"/>
              </a:rPr>
              <a:t>.</a:t>
            </a:r>
          </a:p>
        </p:txBody>
      </p:sp>
    </p:spTree>
    <p:extLst>
      <p:ext uri="{BB962C8B-B14F-4D97-AF65-F5344CB8AC3E}">
        <p14:creationId xmlns:p14="http://schemas.microsoft.com/office/powerpoint/2010/main" val="894924776"/>
      </p:ext>
    </p:extLst>
  </p:cSld>
  <p:clrMapOvr>
    <a:masterClrMapping/>
  </p:clrMapOvr>
  <p:timing>
    <p:tnLst>
      <p:par>
        <p:cTn id="1" dur="indefinite" restart="never" nodeType="tmRoot">
          <p:childTnLst>
            <p:seq concurrent="1" nextAc="seek">
              <p:cTn id="2" dur="indefinite" nodeType="mainSeq">
                <p:childTnLst>
                  <p:par>
                    <p:cTn id="3" fill="hold">
                      <p:stCondLst>
                        <p:cond delay="indefinite"/>
                        <p:cond evt="onBegin" delay="0">
                          <p:tn val="2"/>
                        </p:cond>
                      </p:stCondLst>
                      <p:childTnLst>
                        <p:par>
                          <p:cTn id="4" fill="hold">
                            <p:stCondLst>
                              <p:cond delay="0"/>
                            </p:stCondLst>
                            <p:childTnLst>
                              <p:par>
                                <p:cTn id="5" presetID="22" presetClass="entr" presetSubtype="4" fill="hold" grpId="0" nodeType="afterEffect">
                                  <p:stCondLst>
                                    <p:cond delay="0"/>
                                  </p:stCondLst>
                                  <p:childTnLst>
                                    <p:set>
                                      <p:cBhvr>
                                        <p:cTn id="6" dur="1" fill="hold">
                                          <p:stCondLst>
                                            <p:cond delay="0"/>
                                          </p:stCondLst>
                                        </p:cTn>
                                        <p:tgtEl>
                                          <p:spTgt spid="9"/>
                                        </p:tgtEl>
                                        <p:attrNameLst>
                                          <p:attrName>style.visibility</p:attrName>
                                        </p:attrNameLst>
                                      </p:cBhvr>
                                      <p:to>
                                        <p:strVal val="visible"/>
                                      </p:to>
                                    </p:set>
                                    <p:animEffect transition="in" filter="wipe(down)">
                                      <p:cBhvr>
                                        <p:cTn id="7" dur="500"/>
                                        <p:tgtEl>
                                          <p:spTgt spid="9"/>
                                        </p:tgtEl>
                                      </p:cBhvr>
                                    </p:animEffect>
                                  </p:childTnLst>
                                </p:cTn>
                              </p:par>
                            </p:childTnLst>
                          </p:cTn>
                        </p:par>
                        <p:par>
                          <p:cTn id="8" fill="hold">
                            <p:stCondLst>
                              <p:cond delay="500"/>
                            </p:stCondLst>
                            <p:childTnLst>
                              <p:par>
                                <p:cTn id="9" presetID="22" presetClass="entr" presetSubtype="4" fill="hold" grpId="0" nodeType="afterEffect">
                                  <p:stCondLst>
                                    <p:cond delay="0"/>
                                  </p:stCondLst>
                                  <p:childTnLst>
                                    <p:set>
                                      <p:cBhvr>
                                        <p:cTn id="10" dur="1" fill="hold">
                                          <p:stCondLst>
                                            <p:cond delay="0"/>
                                          </p:stCondLst>
                                        </p:cTn>
                                        <p:tgtEl>
                                          <p:spTgt spid="10"/>
                                        </p:tgtEl>
                                        <p:attrNameLst>
                                          <p:attrName>style.visibility</p:attrName>
                                        </p:attrNameLst>
                                      </p:cBhvr>
                                      <p:to>
                                        <p:strVal val="visible"/>
                                      </p:to>
                                    </p:set>
                                    <p:animEffect transition="in" filter="wipe(down)">
                                      <p:cBhvr>
                                        <p:cTn id="11" dur="500"/>
                                        <p:tgtEl>
                                          <p:spTgt spid="10"/>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9" grpId="0"/>
      <p:bldP spid="10" grpId="0"/>
    </p:bldLst>
  </p:timing>
</p:sld>
</file>

<file path=ppt/slides/slide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2" name="图片 10"/>
          <p:cNvPicPr>
            <a:picLocks noChangeAspect="1"/>
          </p:cNvPicPr>
          <p:nvPr/>
        </p:nvPicPr>
        <p:blipFill>
          <a:blip r:embed="rId2">
            <a:extLst>
              <a:ext uri="{28A0092B-C50C-407E-A947-70E740481C1C}">
                <a14:useLocalDpi xmlns:a14="http://schemas.microsoft.com/office/drawing/2010/main" val="0"/>
              </a:ext>
            </a:extLst>
          </a:blip>
          <a:stretch>
            <a:fillRect/>
          </a:stretch>
        </p:blipFill>
        <p:spPr>
          <a:xfrm>
            <a:off x="0" y="0"/>
            <a:ext cx="12258406" cy="6858000"/>
          </a:xfrm>
          <a:prstGeom prst="rect">
            <a:avLst/>
          </a:prstGeom>
        </p:spPr>
      </p:pic>
      <p:pic>
        <p:nvPicPr>
          <p:cNvPr id="3" name="图片 2"/>
          <p:cNvPicPr>
            <a:picLocks noChangeAspect="1"/>
          </p:cNvPicPr>
          <p:nvPr/>
        </p:nvPicPr>
        <p:blipFill>
          <a:blip r:embed="rId3">
            <a:extLst>
              <a:ext uri="{28A0092B-C50C-407E-A947-70E740481C1C}">
                <a14:useLocalDpi xmlns:a14="http://schemas.microsoft.com/office/drawing/2010/main" val="0"/>
              </a:ext>
            </a:extLst>
          </a:blip>
          <a:stretch>
            <a:fillRect/>
          </a:stretch>
        </p:blipFill>
        <p:spPr>
          <a:xfrm>
            <a:off x="46494" y="0"/>
            <a:ext cx="12192000" cy="6858000"/>
          </a:xfrm>
          <a:prstGeom prst="rect">
            <a:avLst/>
          </a:prstGeom>
        </p:spPr>
      </p:pic>
      <p:pic>
        <p:nvPicPr>
          <p:cNvPr id="4" name="图片 1"/>
          <p:cNvPicPr>
            <a:picLocks noChangeAspect="1"/>
          </p:cNvPicPr>
          <p:nvPr/>
        </p:nvPicPr>
        <p:blipFill rotWithShape="1">
          <a:blip r:embed="rId4">
            <a:extLst>
              <a:ext uri="{28A0092B-C50C-407E-A947-70E740481C1C}">
                <a14:useLocalDpi xmlns:a14="http://schemas.microsoft.com/office/drawing/2010/main" val="0"/>
              </a:ext>
            </a:extLst>
          </a:blip>
          <a:srcRect t="53333"/>
          <a:stretch/>
        </p:blipFill>
        <p:spPr>
          <a:xfrm>
            <a:off x="15498" y="3657600"/>
            <a:ext cx="12222996" cy="3200400"/>
          </a:xfrm>
          <a:prstGeom prst="rect">
            <a:avLst/>
          </a:prstGeom>
        </p:spPr>
      </p:pic>
      <p:grpSp>
        <p:nvGrpSpPr>
          <p:cNvPr id="5" name="组合 20">
            <a:extLst>
              <a:ext uri="{FF2B5EF4-FFF2-40B4-BE49-F238E27FC236}">
                <a16:creationId xmlns:a16="http://schemas.microsoft.com/office/drawing/2014/main" id="{E38B00C0-6DD7-4A4F-2A5C-717D3A45F457}"/>
              </a:ext>
            </a:extLst>
          </p:cNvPr>
          <p:cNvGrpSpPr/>
          <p:nvPr/>
        </p:nvGrpSpPr>
        <p:grpSpPr>
          <a:xfrm>
            <a:off x="2570422" y="433951"/>
            <a:ext cx="5132238" cy="1878494"/>
            <a:chOff x="4115793" y="1311628"/>
            <a:chExt cx="3914180" cy="1313308"/>
          </a:xfrm>
        </p:grpSpPr>
        <p:sp>
          <p:nvSpPr>
            <p:cNvPr id="6" name="圆角矩形 21">
              <a:extLst>
                <a:ext uri="{FF2B5EF4-FFF2-40B4-BE49-F238E27FC236}">
                  <a16:creationId xmlns:a16="http://schemas.microsoft.com/office/drawing/2014/main" id="{E159D424-AD02-4AE1-F0AA-C13F3C66A367}"/>
                </a:ext>
              </a:extLst>
            </p:cNvPr>
            <p:cNvSpPr/>
            <p:nvPr/>
          </p:nvSpPr>
          <p:spPr>
            <a:xfrm>
              <a:off x="5205094" y="1692703"/>
              <a:ext cx="2824879" cy="691449"/>
            </a:xfrm>
            <a:prstGeom prst="roundRect">
              <a:avLst>
                <a:gd name="adj" fmla="val 50000"/>
              </a:avLst>
            </a:prstGeom>
            <a:solidFill>
              <a:schemeClr val="bg1"/>
            </a:solidFill>
            <a:ln>
              <a:noFill/>
            </a:ln>
            <a:effectLst/>
          </p:spPr>
          <p:style>
            <a:lnRef idx="2">
              <a:schemeClr val="accent1">
                <a:shade val="50000"/>
              </a:schemeClr>
            </a:lnRef>
            <a:fillRef idx="1">
              <a:schemeClr val="accent1"/>
            </a:fillRef>
            <a:effectRef idx="0">
              <a:schemeClr val="accent1"/>
            </a:effectRef>
            <a:fontRef idx="minor">
              <a:schemeClr val="lt1"/>
            </a:fontRef>
          </p:style>
          <p:txBody>
            <a:bodyPr bIns="71755" rtlCol="0" anchor="ctr"/>
            <a:lstStyle/>
            <a:p>
              <a:pPr algn="ctr"/>
              <a:endParaRPr lang="zh-CN" altLang="en-US" sz="4400" spc="150" dirty="0">
                <a:solidFill>
                  <a:srgbClr val="14A7A6"/>
                </a:solidFill>
                <a:uFillTx/>
                <a:latin typeface="雷盖体" panose="00000800000000000000" pitchFamily="2" charset="-122"/>
                <a:ea typeface="雷盖体" panose="00000800000000000000" pitchFamily="2" charset="-122"/>
                <a:sym typeface="雷盖体" panose="00000800000000000000" pitchFamily="2" charset="-122"/>
              </a:endParaRPr>
            </a:p>
          </p:txBody>
        </p:sp>
        <p:pic>
          <p:nvPicPr>
            <p:cNvPr id="7" name="图片 24">
              <a:extLst>
                <a:ext uri="{FF2B5EF4-FFF2-40B4-BE49-F238E27FC236}">
                  <a16:creationId xmlns:a16="http://schemas.microsoft.com/office/drawing/2014/main" id="{41CBCE14-8CDA-8BB9-C3DC-F0F632836D2A}"/>
                </a:ext>
              </a:extLst>
            </p:cNvPr>
            <p:cNvPicPr>
              <a:picLocks noChangeAspect="1"/>
            </p:cNvPicPr>
            <p:nvPr/>
          </p:nvPicPr>
          <p:blipFill>
            <a:blip r:embed="rId5" cstate="print">
              <a:extLst>
                <a:ext uri="{28A0092B-C50C-407E-A947-70E740481C1C}">
                  <a14:useLocalDpi xmlns:a14="http://schemas.microsoft.com/office/drawing/2010/main" val="0"/>
                </a:ext>
              </a:extLst>
            </a:blip>
            <a:stretch>
              <a:fillRect/>
            </a:stretch>
          </p:blipFill>
          <p:spPr>
            <a:xfrm>
              <a:off x="4115793" y="1311628"/>
              <a:ext cx="1313308" cy="1313308"/>
            </a:xfrm>
            <a:prstGeom prst="rect">
              <a:avLst/>
            </a:prstGeom>
          </p:spPr>
        </p:pic>
      </p:grpSp>
      <p:sp>
        <p:nvSpPr>
          <p:cNvPr id="8" name="圆角矩形 9"/>
          <p:cNvSpPr/>
          <p:nvPr/>
        </p:nvSpPr>
        <p:spPr>
          <a:xfrm>
            <a:off x="1332853" y="2220263"/>
            <a:ext cx="8617057" cy="2305242"/>
          </a:xfrm>
          <a:prstGeom prst="roundRect">
            <a:avLst>
              <a:gd name="adj" fmla="val 50000"/>
            </a:avLst>
          </a:prstGeom>
          <a:solidFill>
            <a:schemeClr val="bg1"/>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solidFill>
                <a:schemeClr val="bg1"/>
              </a:solidFill>
            </a:endParaRPr>
          </a:p>
        </p:txBody>
      </p:sp>
      <p:sp>
        <p:nvSpPr>
          <p:cNvPr id="9" name="文本框 38"/>
          <p:cNvSpPr txBox="1"/>
          <p:nvPr/>
        </p:nvSpPr>
        <p:spPr>
          <a:xfrm>
            <a:off x="3645080" y="869320"/>
            <a:ext cx="4343400" cy="1107996"/>
          </a:xfrm>
          <a:prstGeom prst="rect">
            <a:avLst/>
          </a:prstGeom>
          <a:noFill/>
        </p:spPr>
        <p:txBody>
          <a:bodyPr wrap="square">
            <a:spAutoFit/>
            <a:scene3d>
              <a:camera prst="orthographicFront"/>
              <a:lightRig rig="threePt" dir="t"/>
            </a:scene3d>
            <a:sp3d extrusionH="57150">
              <a:bevelT h="25400" prst="softRound"/>
            </a:sp3d>
          </a:bodyPr>
          <a:lstStyle/>
          <a:p>
            <a:pPr algn="ctr"/>
            <a:r>
              <a:rPr lang="en-US" altLang="zh-CN" sz="6600">
                <a:solidFill>
                  <a:srgbClr val="0070C0"/>
                </a:solidFill>
                <a:effectLst>
                  <a:outerShdw blurRad="38100" dist="38100" dir="2700000" algn="tl">
                    <a:srgbClr val="000000">
                      <a:alpha val="43137"/>
                    </a:srgbClr>
                  </a:outerShdw>
                  <a:reflection blurRad="6350" stA="55000" endA="300" endPos="45500" dir="5400000" sy="-100000" algn="bl" rotWithShape="0"/>
                </a:effectLst>
                <a:latin typeface="UTM Aurora" panose="02040603050506020204" pitchFamily="18" charset="0"/>
                <a:ea typeface="思源黑体 CN Medium" panose="020B0600000000000000" pitchFamily="34" charset="-122"/>
              </a:rPr>
              <a:t>Hoạt động 1 </a:t>
            </a:r>
            <a:endParaRPr lang="zh-CN" altLang="en-US" sz="6600" dirty="0">
              <a:solidFill>
                <a:srgbClr val="0070C0"/>
              </a:solidFill>
              <a:effectLst>
                <a:outerShdw blurRad="38100" dist="38100" dir="2700000" algn="tl">
                  <a:srgbClr val="000000">
                    <a:alpha val="43137"/>
                  </a:srgbClr>
                </a:outerShdw>
                <a:reflection blurRad="6350" stA="55000" endA="300" endPos="45500" dir="5400000" sy="-100000" algn="bl" rotWithShape="0"/>
              </a:effectLst>
              <a:latin typeface="UTM Aurora" panose="02040603050506020204" pitchFamily="18" charset="0"/>
              <a:ea typeface="思源黑体 CN Medium" panose="020B0600000000000000" pitchFamily="34" charset="-122"/>
            </a:endParaRPr>
          </a:p>
        </p:txBody>
      </p:sp>
      <p:sp>
        <p:nvSpPr>
          <p:cNvPr id="10" name="文本框 38"/>
          <p:cNvSpPr txBox="1"/>
          <p:nvPr/>
        </p:nvSpPr>
        <p:spPr>
          <a:xfrm>
            <a:off x="2075621" y="2358391"/>
            <a:ext cx="7131520" cy="2215991"/>
          </a:xfrm>
          <a:prstGeom prst="rect">
            <a:avLst/>
          </a:prstGeom>
          <a:noFill/>
        </p:spPr>
        <p:txBody>
          <a:bodyPr wrap="square">
            <a:spAutoFit/>
            <a:scene3d>
              <a:camera prst="orthographicFront"/>
              <a:lightRig rig="threePt" dir="t"/>
            </a:scene3d>
            <a:sp3d extrusionH="57150">
              <a:bevelT h="25400" prst="softRound"/>
            </a:sp3d>
          </a:bodyPr>
          <a:lstStyle/>
          <a:p>
            <a:pPr algn="ctr"/>
            <a:r>
              <a:rPr lang="en-US" altLang="zh-CN" sz="13800">
                <a:solidFill>
                  <a:srgbClr val="00B0F0"/>
                </a:solidFill>
                <a:effectLst>
                  <a:outerShdw blurRad="38100" dist="38100" dir="2700000" algn="tl">
                    <a:srgbClr val="000000">
                      <a:alpha val="43137"/>
                    </a:srgbClr>
                  </a:outerShdw>
                  <a:reflection blurRad="6350" stA="55000" endA="300" endPos="45500" dir="5400000" sy="-100000" algn="bl" rotWithShape="0"/>
                </a:effectLst>
                <a:latin typeface="UTM Aurora" panose="02040603050506020204" pitchFamily="18" charset="0"/>
                <a:ea typeface="思源黑体 CN Medium" panose="020B0600000000000000" pitchFamily="34" charset="-122"/>
              </a:rPr>
              <a:t>LUYỆN ĐỌC</a:t>
            </a:r>
            <a:endParaRPr lang="zh-CN" altLang="en-US" sz="13800" dirty="0">
              <a:solidFill>
                <a:srgbClr val="00B0F0"/>
              </a:solidFill>
              <a:effectLst>
                <a:outerShdw blurRad="38100" dist="38100" dir="2700000" algn="tl">
                  <a:srgbClr val="000000">
                    <a:alpha val="43137"/>
                  </a:srgbClr>
                </a:outerShdw>
                <a:reflection blurRad="6350" stA="55000" endA="300" endPos="45500" dir="5400000" sy="-100000" algn="bl" rotWithShape="0"/>
              </a:effectLst>
              <a:latin typeface="UTM Aurora" panose="02040603050506020204" pitchFamily="18" charset="0"/>
              <a:ea typeface="思源黑体 CN Medium" panose="020B0600000000000000" pitchFamily="34" charset="-122"/>
            </a:endParaRPr>
          </a:p>
        </p:txBody>
      </p:sp>
    </p:spTree>
    <p:extLst>
      <p:ext uri="{BB962C8B-B14F-4D97-AF65-F5344CB8AC3E}">
        <p14:creationId xmlns:p14="http://schemas.microsoft.com/office/powerpoint/2010/main" val="2321299535"/>
      </p:ext>
    </p:extLst>
  </p:cSld>
  <p:clrMapOvr>
    <a:masterClrMapping/>
  </p:clrMapOvr>
  <p:timing>
    <p:tnLst>
      <p:par>
        <p:cTn id="1" dur="indefinite" restart="never" nodeType="tmRoot">
          <p:childTnLst>
            <p:seq concurrent="1" nextAc="seek">
              <p:cTn id="2" dur="indefinite" nodeType="mainSeq">
                <p:childTnLst>
                  <p:par>
                    <p:cTn id="3" fill="hold">
                      <p:stCondLst>
                        <p:cond delay="indefinite"/>
                        <p:cond evt="onBegin" delay="0">
                          <p:tn val="2"/>
                        </p:cond>
                      </p:stCondLst>
                      <p:childTnLst>
                        <p:par>
                          <p:cTn id="4" fill="hold">
                            <p:stCondLst>
                              <p:cond delay="0"/>
                            </p:stCondLst>
                            <p:childTnLst>
                              <p:par>
                                <p:cTn id="5" presetID="22" presetClass="entr" presetSubtype="4" fill="hold" nodeType="afterEffect">
                                  <p:stCondLst>
                                    <p:cond delay="0"/>
                                  </p:stCondLst>
                                  <p:childTnLst>
                                    <p:set>
                                      <p:cBhvr>
                                        <p:cTn id="6" dur="1" fill="hold">
                                          <p:stCondLst>
                                            <p:cond delay="0"/>
                                          </p:stCondLst>
                                        </p:cTn>
                                        <p:tgtEl>
                                          <p:spTgt spid="5"/>
                                        </p:tgtEl>
                                        <p:attrNameLst>
                                          <p:attrName>style.visibility</p:attrName>
                                        </p:attrNameLst>
                                      </p:cBhvr>
                                      <p:to>
                                        <p:strVal val="visible"/>
                                      </p:to>
                                    </p:set>
                                    <p:animEffect transition="in" filter="wipe(down)">
                                      <p:cBhvr>
                                        <p:cTn id="7" dur="500"/>
                                        <p:tgtEl>
                                          <p:spTgt spid="5"/>
                                        </p:tgtEl>
                                      </p:cBhvr>
                                    </p:animEffect>
                                  </p:childTnLst>
                                </p:cTn>
                              </p:par>
                              <p:par>
                                <p:cTn id="8" presetID="16" presetClass="entr" presetSubtype="21" fill="hold" nodeType="withEffect">
                                  <p:stCondLst>
                                    <p:cond delay="0"/>
                                  </p:stCondLst>
                                  <p:childTnLst>
                                    <p:set>
                                      <p:cBhvr>
                                        <p:cTn id="9" dur="1" fill="hold">
                                          <p:stCondLst>
                                            <p:cond delay="0"/>
                                          </p:stCondLst>
                                        </p:cTn>
                                        <p:tgtEl>
                                          <p:spTgt spid="9">
                                            <p:txEl>
                                              <p:pRg st="0" end="0"/>
                                            </p:txEl>
                                          </p:spTgt>
                                        </p:tgtEl>
                                        <p:attrNameLst>
                                          <p:attrName>style.visibility</p:attrName>
                                        </p:attrNameLst>
                                      </p:cBhvr>
                                      <p:to>
                                        <p:strVal val="visible"/>
                                      </p:to>
                                    </p:set>
                                    <p:animEffect transition="in" filter="barn(inVertical)">
                                      <p:cBhvr>
                                        <p:cTn id="10" dur="500"/>
                                        <p:tgtEl>
                                          <p:spTgt spid="9">
                                            <p:txEl>
                                              <p:pRg st="0" end="0"/>
                                            </p:txEl>
                                          </p:spTgt>
                                        </p:tgtEl>
                                      </p:cBhvr>
                                    </p:animEffect>
                                  </p:childTnLst>
                                </p:cTn>
                              </p:par>
                            </p:childTnLst>
                          </p:cTn>
                        </p:par>
                        <p:par>
                          <p:cTn id="11" fill="hold">
                            <p:stCondLst>
                              <p:cond delay="500"/>
                            </p:stCondLst>
                            <p:childTnLst>
                              <p:par>
                                <p:cTn id="12" presetID="16" presetClass="entr" presetSubtype="37" fill="hold" grpId="0" nodeType="afterEffect">
                                  <p:stCondLst>
                                    <p:cond delay="0"/>
                                  </p:stCondLst>
                                  <p:childTnLst>
                                    <p:set>
                                      <p:cBhvr>
                                        <p:cTn id="13" dur="1" fill="hold">
                                          <p:stCondLst>
                                            <p:cond delay="0"/>
                                          </p:stCondLst>
                                        </p:cTn>
                                        <p:tgtEl>
                                          <p:spTgt spid="8"/>
                                        </p:tgtEl>
                                        <p:attrNameLst>
                                          <p:attrName>style.visibility</p:attrName>
                                        </p:attrNameLst>
                                      </p:cBhvr>
                                      <p:to>
                                        <p:strVal val="visible"/>
                                      </p:to>
                                    </p:set>
                                    <p:animEffect transition="in" filter="barn(outVertical)">
                                      <p:cBhvr>
                                        <p:cTn id="14" dur="500"/>
                                        <p:tgtEl>
                                          <p:spTgt spid="8"/>
                                        </p:tgtEl>
                                      </p:cBhvr>
                                    </p:animEffect>
                                  </p:childTnLst>
                                </p:cTn>
                              </p:par>
                            </p:childTnLst>
                          </p:cTn>
                        </p:par>
                        <p:par>
                          <p:cTn id="15" fill="hold">
                            <p:stCondLst>
                              <p:cond delay="1000"/>
                            </p:stCondLst>
                            <p:childTnLst>
                              <p:par>
                                <p:cTn id="16" presetID="16" presetClass="entr" presetSubtype="37" fill="hold" grpId="0" nodeType="afterEffect">
                                  <p:stCondLst>
                                    <p:cond delay="0"/>
                                  </p:stCondLst>
                                  <p:childTnLst>
                                    <p:set>
                                      <p:cBhvr>
                                        <p:cTn id="17" dur="1" fill="hold">
                                          <p:stCondLst>
                                            <p:cond delay="0"/>
                                          </p:stCondLst>
                                        </p:cTn>
                                        <p:tgtEl>
                                          <p:spTgt spid="10"/>
                                        </p:tgtEl>
                                        <p:attrNameLst>
                                          <p:attrName>style.visibility</p:attrName>
                                        </p:attrNameLst>
                                      </p:cBhvr>
                                      <p:to>
                                        <p:strVal val="visible"/>
                                      </p:to>
                                    </p:set>
                                    <p:animEffect transition="in" filter="barn(outVertical)">
                                      <p:cBhvr>
                                        <p:cTn id="18" dur="500"/>
                                        <p:tgtEl>
                                          <p:spTgt spid="10"/>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6" grpId="0" animBg="1"/>
      <p:bldP spid="8" grpId="0" animBg="1"/>
      <p:bldP spid="10" grpId="0"/>
    </p:bldLst>
  </p:timing>
</p:sld>
</file>

<file path=ppt/slides/slide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extBox 1"/>
          <p:cNvSpPr txBox="1"/>
          <p:nvPr/>
        </p:nvSpPr>
        <p:spPr>
          <a:xfrm>
            <a:off x="3812290" y="200030"/>
            <a:ext cx="4822258" cy="553998"/>
          </a:xfrm>
          <a:prstGeom prst="rect">
            <a:avLst/>
          </a:prstGeom>
          <a:noFill/>
        </p:spPr>
        <p:txBody>
          <a:bodyPr wrap="square" rtlCol="0">
            <a:spAutoFit/>
          </a:bodyPr>
          <a:lstStyle/>
          <a:p>
            <a:r>
              <a:rPr lang="en-US" sz="3000" b="1" dirty="0">
                <a:solidFill>
                  <a:srgbClr val="00CC00"/>
                </a:solidFill>
                <a:effectLst>
                  <a:reflection blurRad="6350" stA="50000" endA="300" endPos="50000" dist="29997" dir="5400000" sy="-100000" algn="bl" rotWithShape="0"/>
                </a:effectLst>
                <a:latin typeface="UTM Avo" panose="02040603050506020204" pitchFamily="18" charset="0"/>
              </a:rPr>
              <a:t>Anh </a:t>
            </a:r>
            <a:r>
              <a:rPr lang="en-US" sz="3000" b="1" dirty="0" err="1">
                <a:solidFill>
                  <a:srgbClr val="00CC00"/>
                </a:solidFill>
                <a:effectLst>
                  <a:reflection blurRad="6350" stA="50000" endA="300" endPos="50000" dist="29997" dir="5400000" sy="-100000" algn="bl" rotWithShape="0"/>
                </a:effectLst>
                <a:latin typeface="UTM Avo" panose="02040603050506020204" pitchFamily="18" charset="0"/>
              </a:rPr>
              <a:t>em</a:t>
            </a:r>
            <a:r>
              <a:rPr lang="en-US" sz="3000" b="1" dirty="0">
                <a:solidFill>
                  <a:srgbClr val="00CC00"/>
                </a:solidFill>
                <a:effectLst>
                  <a:reflection blurRad="6350" stA="50000" endA="300" endPos="50000" dist="29997" dir="5400000" sy="-100000" algn="bl" rotWithShape="0"/>
                </a:effectLst>
                <a:latin typeface="UTM Avo" panose="02040603050506020204" pitchFamily="18" charset="0"/>
              </a:rPr>
              <a:t> </a:t>
            </a:r>
            <a:r>
              <a:rPr lang="en-US" sz="3000" b="1" dirty="0" err="1">
                <a:solidFill>
                  <a:srgbClr val="00CC00"/>
                </a:solidFill>
                <a:effectLst>
                  <a:reflection blurRad="6350" stA="50000" endA="300" endPos="50000" dist="29997" dir="5400000" sy="-100000" algn="bl" rotWithShape="0"/>
                </a:effectLst>
                <a:latin typeface="UTM Avo" panose="02040603050506020204" pitchFamily="18" charset="0"/>
              </a:rPr>
              <a:t>sinh</a:t>
            </a:r>
            <a:r>
              <a:rPr lang="en-US" sz="3000" b="1" dirty="0">
                <a:solidFill>
                  <a:srgbClr val="00CC00"/>
                </a:solidFill>
                <a:effectLst>
                  <a:reflection blurRad="6350" stA="50000" endA="300" endPos="50000" dist="29997" dir="5400000" sy="-100000" algn="bl" rotWithShape="0"/>
                </a:effectLst>
                <a:latin typeface="UTM Avo" panose="02040603050506020204" pitchFamily="18" charset="0"/>
              </a:rPr>
              <a:t> </a:t>
            </a:r>
            <a:r>
              <a:rPr lang="en-US" sz="3000" b="1" dirty="0" err="1">
                <a:solidFill>
                  <a:srgbClr val="00CC00"/>
                </a:solidFill>
                <a:effectLst>
                  <a:reflection blurRad="6350" stA="50000" endA="300" endPos="50000" dist="29997" dir="5400000" sy="-100000" algn="bl" rotWithShape="0"/>
                </a:effectLst>
                <a:latin typeface="UTM Avo" panose="02040603050506020204" pitchFamily="18" charset="0"/>
              </a:rPr>
              <a:t>đôi</a:t>
            </a:r>
            <a:endParaRPr lang="en-US" sz="3000" b="1" dirty="0">
              <a:solidFill>
                <a:srgbClr val="00CC00"/>
              </a:solidFill>
              <a:effectLst>
                <a:reflection blurRad="6350" stA="50000" endA="300" endPos="50000" dist="29997" dir="5400000" sy="-100000" algn="bl" rotWithShape="0"/>
              </a:effectLst>
              <a:latin typeface="UTM Avo" panose="02040603050506020204" pitchFamily="18" charset="0"/>
            </a:endParaRPr>
          </a:p>
        </p:txBody>
      </p:sp>
      <p:sp>
        <p:nvSpPr>
          <p:cNvPr id="3" name="TextBox 259"/>
          <p:cNvSpPr txBox="1"/>
          <p:nvPr/>
        </p:nvSpPr>
        <p:spPr>
          <a:xfrm>
            <a:off x="405516" y="638383"/>
            <a:ext cx="11338559" cy="6340197"/>
          </a:xfrm>
          <a:prstGeom prst="rect">
            <a:avLst/>
          </a:prstGeom>
          <a:noFill/>
        </p:spPr>
        <p:txBody>
          <a:bodyPr wrap="square" rtlCol="0">
            <a:spAutoFit/>
          </a:bodyPr>
          <a:lstStyle/>
          <a:p>
            <a:pPr algn="just"/>
            <a:r>
              <a:rPr lang="en-US" sz="2800" b="1" dirty="0">
                <a:solidFill>
                  <a:srgbClr val="002060"/>
                </a:solidFill>
                <a:latin typeface="UTM Aptima" panose="02040603050506020204" pitchFamily="18" charset="0"/>
              </a:rPr>
              <a:t>      Khánh </a:t>
            </a:r>
            <a:r>
              <a:rPr lang="en-US" sz="2800" b="1" dirty="0" err="1">
                <a:solidFill>
                  <a:srgbClr val="002060"/>
                </a:solidFill>
                <a:latin typeface="UTM Aptima" panose="02040603050506020204" pitchFamily="18" charset="0"/>
              </a:rPr>
              <a:t>và</a:t>
            </a:r>
            <a:r>
              <a:rPr lang="en-US" sz="2800" b="1" dirty="0">
                <a:solidFill>
                  <a:srgbClr val="002060"/>
                </a:solidFill>
                <a:latin typeface="UTM Aptima" panose="02040603050506020204" pitchFamily="18" charset="0"/>
              </a:rPr>
              <a:t> Long </a:t>
            </a:r>
            <a:r>
              <a:rPr lang="en-US" sz="2800" b="1" dirty="0" err="1">
                <a:solidFill>
                  <a:srgbClr val="002060"/>
                </a:solidFill>
                <a:latin typeface="UTM Aptima" panose="02040603050506020204" pitchFamily="18" charset="0"/>
              </a:rPr>
              <a:t>là</a:t>
            </a:r>
            <a:r>
              <a:rPr lang="en-US" sz="2800" b="1" dirty="0">
                <a:solidFill>
                  <a:srgbClr val="002060"/>
                </a:solidFill>
                <a:latin typeface="UTM Aptima" panose="02040603050506020204" pitchFamily="18" charset="0"/>
              </a:rPr>
              <a:t> </a:t>
            </a:r>
            <a:r>
              <a:rPr lang="en-US" sz="2800" b="1" dirty="0" err="1">
                <a:solidFill>
                  <a:srgbClr val="002060"/>
                </a:solidFill>
                <a:latin typeface="UTM Aptima" panose="02040603050506020204" pitchFamily="18" charset="0"/>
              </a:rPr>
              <a:t>anh</a:t>
            </a:r>
            <a:r>
              <a:rPr lang="en-US" sz="2800" b="1" dirty="0">
                <a:solidFill>
                  <a:srgbClr val="002060"/>
                </a:solidFill>
                <a:latin typeface="UTM Aptima" panose="02040603050506020204" pitchFamily="18" charset="0"/>
              </a:rPr>
              <a:t> </a:t>
            </a:r>
            <a:r>
              <a:rPr lang="en-US" sz="2800" b="1" dirty="0" err="1">
                <a:solidFill>
                  <a:srgbClr val="002060"/>
                </a:solidFill>
                <a:latin typeface="UTM Aptima" panose="02040603050506020204" pitchFamily="18" charset="0"/>
              </a:rPr>
              <a:t>em</a:t>
            </a:r>
            <a:r>
              <a:rPr lang="en-US" sz="2800" b="1" dirty="0">
                <a:solidFill>
                  <a:srgbClr val="002060"/>
                </a:solidFill>
                <a:latin typeface="UTM Aptima" panose="02040603050506020204" pitchFamily="18" charset="0"/>
              </a:rPr>
              <a:t> </a:t>
            </a:r>
            <a:r>
              <a:rPr lang="en-US" sz="2800" b="1" dirty="0" err="1">
                <a:solidFill>
                  <a:srgbClr val="002060"/>
                </a:solidFill>
                <a:latin typeface="UTM Aptima" panose="02040603050506020204" pitchFamily="18" charset="0"/>
              </a:rPr>
              <a:t>sinh</a:t>
            </a:r>
            <a:r>
              <a:rPr lang="en-US" sz="2800" b="1" dirty="0">
                <a:solidFill>
                  <a:srgbClr val="002060"/>
                </a:solidFill>
                <a:latin typeface="UTM Aptima" panose="02040603050506020204" pitchFamily="18" charset="0"/>
              </a:rPr>
              <a:t> </a:t>
            </a:r>
            <a:r>
              <a:rPr lang="en-US" sz="2800" b="1" dirty="0" err="1">
                <a:solidFill>
                  <a:srgbClr val="002060"/>
                </a:solidFill>
                <a:latin typeface="UTM Aptima" panose="02040603050506020204" pitchFamily="18" charset="0"/>
              </a:rPr>
              <a:t>đôi</a:t>
            </a:r>
            <a:r>
              <a:rPr lang="en-US" sz="2800" b="1" dirty="0">
                <a:solidFill>
                  <a:srgbClr val="002060"/>
                </a:solidFill>
                <a:latin typeface="UTM Aptima" panose="02040603050506020204" pitchFamily="18" charset="0"/>
              </a:rPr>
              <a:t>. Hai </a:t>
            </a:r>
            <a:r>
              <a:rPr lang="en-US" sz="2800" b="1" dirty="0" err="1">
                <a:solidFill>
                  <a:srgbClr val="002060"/>
                </a:solidFill>
                <a:latin typeface="UTM Aptima" panose="02040603050506020204" pitchFamily="18" charset="0"/>
              </a:rPr>
              <a:t>anh</a:t>
            </a:r>
            <a:r>
              <a:rPr lang="en-US" sz="2800" b="1" dirty="0">
                <a:solidFill>
                  <a:srgbClr val="002060"/>
                </a:solidFill>
                <a:latin typeface="UTM Aptima" panose="02040603050506020204" pitchFamily="18" charset="0"/>
              </a:rPr>
              <a:t> </a:t>
            </a:r>
            <a:r>
              <a:rPr lang="en-US" sz="2800" b="1" dirty="0" err="1">
                <a:solidFill>
                  <a:srgbClr val="002060"/>
                </a:solidFill>
                <a:latin typeface="UTM Aptima" panose="02040603050506020204" pitchFamily="18" charset="0"/>
              </a:rPr>
              <a:t>em</a:t>
            </a:r>
            <a:r>
              <a:rPr lang="en-US" sz="2800" b="1" dirty="0">
                <a:solidFill>
                  <a:srgbClr val="002060"/>
                </a:solidFill>
                <a:latin typeface="UTM Aptima" panose="02040603050506020204" pitchFamily="18" charset="0"/>
              </a:rPr>
              <a:t> </a:t>
            </a:r>
            <a:r>
              <a:rPr lang="en-US" sz="2800" b="1" dirty="0" err="1">
                <a:solidFill>
                  <a:srgbClr val="002060"/>
                </a:solidFill>
                <a:latin typeface="UTM Aptima" panose="02040603050506020204" pitchFamily="18" charset="0"/>
              </a:rPr>
              <a:t>giống</a:t>
            </a:r>
            <a:r>
              <a:rPr lang="en-US" sz="2800" b="1" dirty="0">
                <a:solidFill>
                  <a:srgbClr val="002060"/>
                </a:solidFill>
                <a:latin typeface="UTM Aptima" panose="02040603050506020204" pitchFamily="18" charset="0"/>
              </a:rPr>
              <a:t> </a:t>
            </a:r>
            <a:r>
              <a:rPr lang="en-US" sz="2800" b="1" dirty="0" err="1">
                <a:solidFill>
                  <a:srgbClr val="002060"/>
                </a:solidFill>
                <a:latin typeface="UTM Aptima" panose="02040603050506020204" pitchFamily="18" charset="0"/>
              </a:rPr>
              <a:t>nhau</a:t>
            </a:r>
            <a:r>
              <a:rPr lang="en-US" sz="2800" b="1" dirty="0">
                <a:solidFill>
                  <a:srgbClr val="002060"/>
                </a:solidFill>
                <a:latin typeface="UTM Aptima" panose="02040603050506020204" pitchFamily="18" charset="0"/>
              </a:rPr>
              <a:t> </a:t>
            </a:r>
            <a:r>
              <a:rPr lang="en-US" sz="2800" b="1" dirty="0" err="1">
                <a:solidFill>
                  <a:srgbClr val="002060"/>
                </a:solidFill>
                <a:latin typeface="UTM Aptima" panose="02040603050506020204" pitchFamily="18" charset="0"/>
              </a:rPr>
              <a:t>như</a:t>
            </a:r>
            <a:r>
              <a:rPr lang="en-US" sz="2800" b="1" dirty="0">
                <a:solidFill>
                  <a:srgbClr val="002060"/>
                </a:solidFill>
                <a:latin typeface="UTM Aptima" panose="02040603050506020204" pitchFamily="18" charset="0"/>
              </a:rPr>
              <a:t> </a:t>
            </a:r>
            <a:r>
              <a:rPr lang="en-US" sz="2800" b="1" dirty="0" err="1">
                <a:solidFill>
                  <a:srgbClr val="002060"/>
                </a:solidFill>
                <a:latin typeface="UTM Aptima" panose="02040603050506020204" pitchFamily="18" charset="0"/>
              </a:rPr>
              <a:t>đúc</a:t>
            </a:r>
            <a:r>
              <a:rPr lang="en-US" sz="2800" b="1" dirty="0">
                <a:solidFill>
                  <a:srgbClr val="002060"/>
                </a:solidFill>
                <a:latin typeface="UTM Aptima" panose="02040603050506020204" pitchFamily="18" charset="0"/>
              </a:rPr>
              <a:t>. </a:t>
            </a:r>
            <a:r>
              <a:rPr lang="en-US" sz="2800" b="1" dirty="0" err="1">
                <a:solidFill>
                  <a:srgbClr val="002060"/>
                </a:solidFill>
                <a:latin typeface="UTM Aptima" panose="02040603050506020204" pitchFamily="18" charset="0"/>
              </a:rPr>
              <a:t>Hồi</a:t>
            </a:r>
            <a:r>
              <a:rPr lang="en-US" sz="2800" b="1" dirty="0">
                <a:solidFill>
                  <a:srgbClr val="002060"/>
                </a:solidFill>
                <a:latin typeface="UTM Aptima" panose="02040603050506020204" pitchFamily="18" charset="0"/>
              </a:rPr>
              <a:t> </a:t>
            </a:r>
            <a:r>
              <a:rPr lang="en-US" sz="2800" b="1" dirty="0" err="1">
                <a:solidFill>
                  <a:srgbClr val="002060"/>
                </a:solidFill>
                <a:latin typeface="UTM Aptima" panose="02040603050506020204" pitchFamily="18" charset="0"/>
              </a:rPr>
              <a:t>nhỏ</a:t>
            </a:r>
            <a:r>
              <a:rPr lang="en-US" sz="2800" b="1" dirty="0">
                <a:solidFill>
                  <a:srgbClr val="002060"/>
                </a:solidFill>
                <a:latin typeface="UTM Aptima" panose="02040603050506020204" pitchFamily="18" charset="0"/>
              </a:rPr>
              <a:t>, </a:t>
            </a:r>
            <a:r>
              <a:rPr lang="en-US" sz="2800" b="1" dirty="0" err="1">
                <a:solidFill>
                  <a:srgbClr val="002060"/>
                </a:solidFill>
                <a:latin typeface="UTM Aptima" panose="02040603050506020204" pitchFamily="18" charset="0"/>
              </a:rPr>
              <a:t>thấy</a:t>
            </a:r>
            <a:r>
              <a:rPr lang="en-US" sz="2800" b="1" dirty="0">
                <a:solidFill>
                  <a:srgbClr val="002060"/>
                </a:solidFill>
                <a:latin typeface="UTM Aptima" panose="02040603050506020204" pitchFamily="18" charset="0"/>
              </a:rPr>
              <a:t> </a:t>
            </a:r>
            <a:r>
              <a:rPr lang="en-US" sz="2800" b="1" dirty="0" err="1">
                <a:solidFill>
                  <a:srgbClr val="002060"/>
                </a:solidFill>
                <a:latin typeface="UTM Aptima" panose="02040603050506020204" pitchFamily="18" charset="0"/>
              </a:rPr>
              <a:t>mọi</a:t>
            </a:r>
            <a:r>
              <a:rPr lang="en-US" sz="2800" b="1" dirty="0">
                <a:solidFill>
                  <a:srgbClr val="002060"/>
                </a:solidFill>
                <a:latin typeface="UTM Aptima" panose="02040603050506020204" pitchFamily="18" charset="0"/>
              </a:rPr>
              <a:t> </a:t>
            </a:r>
            <a:r>
              <a:rPr lang="en-US" sz="2800" b="1" dirty="0" err="1">
                <a:solidFill>
                  <a:srgbClr val="002060"/>
                </a:solidFill>
                <a:latin typeface="UTM Aptima" panose="02040603050506020204" pitchFamily="18" charset="0"/>
              </a:rPr>
              <a:t>người</a:t>
            </a:r>
            <a:r>
              <a:rPr lang="en-US" sz="2800" b="1" dirty="0">
                <a:solidFill>
                  <a:srgbClr val="002060"/>
                </a:solidFill>
                <a:latin typeface="UTM Aptima" panose="02040603050506020204" pitchFamily="18" charset="0"/>
              </a:rPr>
              <a:t> </a:t>
            </a:r>
            <a:r>
              <a:rPr lang="en-US" sz="2800" b="1" dirty="0" err="1">
                <a:solidFill>
                  <a:srgbClr val="002060"/>
                </a:solidFill>
                <a:latin typeface="UTM Aptima" panose="02040603050506020204" pitchFamily="18" charset="0"/>
              </a:rPr>
              <a:t>không</a:t>
            </a:r>
            <a:r>
              <a:rPr lang="en-US" sz="2800" b="1" dirty="0">
                <a:solidFill>
                  <a:srgbClr val="002060"/>
                </a:solidFill>
                <a:latin typeface="UTM Aptima" panose="02040603050506020204" pitchFamily="18" charset="0"/>
              </a:rPr>
              <a:t> </a:t>
            </a:r>
            <a:r>
              <a:rPr lang="en-US" sz="2800" b="1" dirty="0" err="1">
                <a:solidFill>
                  <a:srgbClr val="002060"/>
                </a:solidFill>
                <a:latin typeface="UTM Aptima" panose="02040603050506020204" pitchFamily="18" charset="0"/>
              </a:rPr>
              <a:t>nhận</a:t>
            </a:r>
            <a:r>
              <a:rPr lang="en-US" sz="2800" b="1" dirty="0">
                <a:solidFill>
                  <a:srgbClr val="002060"/>
                </a:solidFill>
                <a:latin typeface="UTM Aptima" panose="02040603050506020204" pitchFamily="18" charset="0"/>
              </a:rPr>
              <a:t> </a:t>
            </a:r>
            <a:r>
              <a:rPr lang="en-US" sz="2800" b="1" dirty="0" err="1">
                <a:solidFill>
                  <a:srgbClr val="002060"/>
                </a:solidFill>
                <a:latin typeface="UTM Aptima" panose="02040603050506020204" pitchFamily="18" charset="0"/>
              </a:rPr>
              <a:t>ra</a:t>
            </a:r>
            <a:r>
              <a:rPr lang="en-US" sz="2800" b="1" dirty="0">
                <a:solidFill>
                  <a:srgbClr val="002060"/>
                </a:solidFill>
                <a:latin typeface="UTM Aptima" panose="02040603050506020204" pitchFamily="18" charset="0"/>
              </a:rPr>
              <a:t> ai </a:t>
            </a:r>
            <a:r>
              <a:rPr lang="en-US" sz="2800" b="1" dirty="0" err="1">
                <a:solidFill>
                  <a:srgbClr val="002060"/>
                </a:solidFill>
                <a:latin typeface="UTM Aptima" panose="02040603050506020204" pitchFamily="18" charset="0"/>
              </a:rPr>
              <a:t>là</a:t>
            </a:r>
            <a:r>
              <a:rPr lang="en-US" sz="2800" b="1" dirty="0">
                <a:solidFill>
                  <a:srgbClr val="002060"/>
                </a:solidFill>
                <a:latin typeface="UTM Aptima" panose="02040603050506020204" pitchFamily="18" charset="0"/>
              </a:rPr>
              <a:t> </a:t>
            </a:r>
            <a:r>
              <a:rPr lang="en-US" sz="2800" b="1" dirty="0" err="1">
                <a:solidFill>
                  <a:srgbClr val="002060"/>
                </a:solidFill>
                <a:latin typeface="UTM Aptima" panose="02040603050506020204" pitchFamily="18" charset="0"/>
              </a:rPr>
              <a:t>anh</a:t>
            </a:r>
            <a:r>
              <a:rPr lang="en-US" sz="2800" b="1" dirty="0">
                <a:solidFill>
                  <a:srgbClr val="002060"/>
                </a:solidFill>
                <a:latin typeface="UTM Aptima" panose="02040603050506020204" pitchFamily="18" charset="0"/>
              </a:rPr>
              <a:t>, ai </a:t>
            </a:r>
            <a:r>
              <a:rPr lang="en-US" sz="2800" b="1" dirty="0" err="1">
                <a:solidFill>
                  <a:srgbClr val="002060"/>
                </a:solidFill>
                <a:latin typeface="UTM Aptima" panose="02040603050506020204" pitchFamily="18" charset="0"/>
              </a:rPr>
              <a:t>là</a:t>
            </a:r>
            <a:r>
              <a:rPr lang="en-US" sz="2800" b="1" dirty="0">
                <a:solidFill>
                  <a:srgbClr val="002060"/>
                </a:solidFill>
                <a:latin typeface="UTM Aptima" panose="02040603050506020204" pitchFamily="18" charset="0"/>
              </a:rPr>
              <a:t> </a:t>
            </a:r>
            <a:r>
              <a:rPr lang="en-US" sz="2800" b="1" dirty="0" err="1">
                <a:solidFill>
                  <a:srgbClr val="002060"/>
                </a:solidFill>
                <a:latin typeface="UTM Aptima" panose="02040603050506020204" pitchFamily="18" charset="0"/>
              </a:rPr>
              <a:t>em</a:t>
            </a:r>
            <a:r>
              <a:rPr lang="en-US" sz="2800" b="1" dirty="0">
                <a:solidFill>
                  <a:srgbClr val="002060"/>
                </a:solidFill>
                <a:latin typeface="UTM Aptima" panose="02040603050506020204" pitchFamily="18" charset="0"/>
              </a:rPr>
              <a:t>, Long </a:t>
            </a:r>
            <a:r>
              <a:rPr lang="en-US" sz="2800" b="1" dirty="0" err="1">
                <a:solidFill>
                  <a:srgbClr val="002060"/>
                </a:solidFill>
                <a:latin typeface="UTM Aptima" panose="02040603050506020204" pitchFamily="18" charset="0"/>
              </a:rPr>
              <a:t>khoái</a:t>
            </a:r>
            <a:r>
              <a:rPr lang="en-US" sz="2800" b="1" dirty="0">
                <a:solidFill>
                  <a:srgbClr val="002060"/>
                </a:solidFill>
                <a:latin typeface="UTM Aptima" panose="02040603050506020204" pitchFamily="18" charset="0"/>
              </a:rPr>
              <a:t> </a:t>
            </a:r>
            <a:r>
              <a:rPr lang="en-US" sz="2800" b="1" dirty="0" err="1">
                <a:solidFill>
                  <a:srgbClr val="002060"/>
                </a:solidFill>
                <a:latin typeface="UTM Aptima" panose="02040603050506020204" pitchFamily="18" charset="0"/>
              </a:rPr>
              <a:t>chí</a:t>
            </a:r>
            <a:r>
              <a:rPr lang="en-US" sz="2800" b="1" dirty="0">
                <a:solidFill>
                  <a:srgbClr val="002060"/>
                </a:solidFill>
                <a:latin typeface="UTM Aptima" panose="02040603050506020204" pitchFamily="18" charset="0"/>
              </a:rPr>
              <a:t> </a:t>
            </a:r>
            <a:r>
              <a:rPr lang="en-US" sz="2800" b="1" dirty="0" err="1">
                <a:solidFill>
                  <a:srgbClr val="002060"/>
                </a:solidFill>
                <a:latin typeface="UTM Aptima" panose="02040603050506020204" pitchFamily="18" charset="0"/>
              </a:rPr>
              <a:t>lắm</a:t>
            </a:r>
            <a:r>
              <a:rPr lang="en-US" sz="2800" b="1" dirty="0">
                <a:solidFill>
                  <a:srgbClr val="002060"/>
                </a:solidFill>
                <a:latin typeface="UTM Aptima" panose="02040603050506020204" pitchFamily="18" charset="0"/>
              </a:rPr>
              <a:t>. </a:t>
            </a:r>
            <a:r>
              <a:rPr lang="en-US" sz="2800" b="1" dirty="0" err="1">
                <a:solidFill>
                  <a:srgbClr val="002060"/>
                </a:solidFill>
                <a:latin typeface="UTM Aptima" panose="02040603050506020204" pitchFamily="18" charset="0"/>
              </a:rPr>
              <a:t>Nhưng</a:t>
            </a:r>
            <a:r>
              <a:rPr lang="en-US" sz="2800" b="1" dirty="0">
                <a:solidFill>
                  <a:srgbClr val="002060"/>
                </a:solidFill>
                <a:latin typeface="UTM Aptima" panose="02040603050506020204" pitchFamily="18" charset="0"/>
              </a:rPr>
              <a:t> </a:t>
            </a:r>
            <a:r>
              <a:rPr lang="en-US" sz="2800" b="1" dirty="0" err="1">
                <a:solidFill>
                  <a:srgbClr val="002060"/>
                </a:solidFill>
                <a:latin typeface="UTM Aptima" panose="02040603050506020204" pitchFamily="18" charset="0"/>
              </a:rPr>
              <a:t>dần</a:t>
            </a:r>
            <a:r>
              <a:rPr lang="en-US" sz="2800" b="1" dirty="0">
                <a:solidFill>
                  <a:srgbClr val="002060"/>
                </a:solidFill>
                <a:latin typeface="UTM Aptima" panose="02040603050506020204" pitchFamily="18" charset="0"/>
              </a:rPr>
              <a:t> </a:t>
            </a:r>
            <a:r>
              <a:rPr lang="en-US" sz="2800" b="1" dirty="0" err="1">
                <a:solidFill>
                  <a:srgbClr val="002060"/>
                </a:solidFill>
                <a:latin typeface="UTM Aptima" panose="02040603050506020204" pitchFamily="18" charset="0"/>
              </a:rPr>
              <a:t>dần</a:t>
            </a:r>
            <a:r>
              <a:rPr lang="en-US" sz="2800" b="1" dirty="0">
                <a:solidFill>
                  <a:srgbClr val="002060"/>
                </a:solidFill>
                <a:latin typeface="UTM Aptima" panose="02040603050506020204" pitchFamily="18" charset="0"/>
              </a:rPr>
              <a:t>, Long </a:t>
            </a:r>
            <a:r>
              <a:rPr lang="en-US" sz="2800" b="1" dirty="0" err="1">
                <a:solidFill>
                  <a:srgbClr val="002060"/>
                </a:solidFill>
                <a:latin typeface="UTM Aptima" panose="02040603050506020204" pitchFamily="18" charset="0"/>
              </a:rPr>
              <a:t>không</a:t>
            </a:r>
            <a:r>
              <a:rPr lang="en-US" sz="2800" b="1" dirty="0">
                <a:solidFill>
                  <a:srgbClr val="002060"/>
                </a:solidFill>
                <a:latin typeface="UTM Aptima" panose="02040603050506020204" pitchFamily="18" charset="0"/>
              </a:rPr>
              <a:t> </a:t>
            </a:r>
            <a:r>
              <a:rPr lang="en-US" sz="2800" b="1" dirty="0" err="1">
                <a:solidFill>
                  <a:srgbClr val="002060"/>
                </a:solidFill>
                <a:latin typeface="UTM Aptima" panose="02040603050506020204" pitchFamily="18" charset="0"/>
              </a:rPr>
              <a:t>còn</a:t>
            </a:r>
            <a:r>
              <a:rPr lang="en-US" sz="2800" b="1" dirty="0">
                <a:solidFill>
                  <a:srgbClr val="002060"/>
                </a:solidFill>
                <a:latin typeface="UTM Aptima" panose="02040603050506020204" pitchFamily="18" charset="0"/>
              </a:rPr>
              <a:t> </a:t>
            </a:r>
            <a:r>
              <a:rPr lang="en-US" sz="2800" b="1" dirty="0" err="1">
                <a:solidFill>
                  <a:srgbClr val="002060"/>
                </a:solidFill>
                <a:latin typeface="UTM Aptima" panose="02040603050506020204" pitchFamily="18" charset="0"/>
              </a:rPr>
              <a:t>thấy</a:t>
            </a:r>
            <a:r>
              <a:rPr lang="en-US" sz="2800" b="1" dirty="0">
                <a:solidFill>
                  <a:srgbClr val="002060"/>
                </a:solidFill>
                <a:latin typeface="UTM Aptima" panose="02040603050506020204" pitchFamily="18" charset="0"/>
              </a:rPr>
              <a:t> </a:t>
            </a:r>
            <a:r>
              <a:rPr lang="en-US" sz="2800" b="1" dirty="0" err="1">
                <a:solidFill>
                  <a:srgbClr val="002060"/>
                </a:solidFill>
                <a:latin typeface="UTM Aptima" panose="02040603050506020204" pitchFamily="18" charset="0"/>
              </a:rPr>
              <a:t>thú</a:t>
            </a:r>
            <a:r>
              <a:rPr lang="en-US" sz="2800" b="1" dirty="0">
                <a:solidFill>
                  <a:srgbClr val="002060"/>
                </a:solidFill>
                <a:latin typeface="UTM Aptima" panose="02040603050506020204" pitchFamily="18" charset="0"/>
              </a:rPr>
              <a:t> </a:t>
            </a:r>
            <a:r>
              <a:rPr lang="en-US" sz="2800" b="1" dirty="0" err="1">
                <a:solidFill>
                  <a:srgbClr val="002060"/>
                </a:solidFill>
                <a:latin typeface="UTM Aptima" panose="02040603050506020204" pitchFamily="18" charset="0"/>
              </a:rPr>
              <a:t>vị</a:t>
            </a:r>
            <a:r>
              <a:rPr lang="en-US" sz="2800" b="1" dirty="0">
                <a:solidFill>
                  <a:srgbClr val="002060"/>
                </a:solidFill>
                <a:latin typeface="UTM Aptima" panose="02040603050506020204" pitchFamily="18" charset="0"/>
              </a:rPr>
              <a:t> </a:t>
            </a:r>
            <a:r>
              <a:rPr lang="en-US" sz="2800" b="1" dirty="0" err="1">
                <a:solidFill>
                  <a:srgbClr val="002060"/>
                </a:solidFill>
                <a:latin typeface="UTM Aptima" panose="02040603050506020204" pitchFamily="18" charset="0"/>
              </a:rPr>
              <a:t>nữa</a:t>
            </a:r>
            <a:r>
              <a:rPr lang="en-US" sz="2800" b="1" dirty="0">
                <a:solidFill>
                  <a:srgbClr val="002060"/>
                </a:solidFill>
                <a:latin typeface="UTM Aptima" panose="02040603050506020204" pitchFamily="18" charset="0"/>
              </a:rPr>
              <a:t>. </a:t>
            </a:r>
            <a:r>
              <a:rPr lang="en-US" sz="2800" b="1" dirty="0" err="1">
                <a:solidFill>
                  <a:srgbClr val="002060"/>
                </a:solidFill>
                <a:latin typeface="UTM Aptima" panose="02040603050506020204" pitchFamily="18" charset="0"/>
              </a:rPr>
              <a:t>Mỗi</a:t>
            </a:r>
            <a:r>
              <a:rPr lang="en-US" sz="2800" b="1" dirty="0">
                <a:solidFill>
                  <a:srgbClr val="002060"/>
                </a:solidFill>
                <a:latin typeface="UTM Aptima" panose="02040603050506020204" pitchFamily="18" charset="0"/>
              </a:rPr>
              <a:t> </a:t>
            </a:r>
            <a:r>
              <a:rPr lang="en-US" sz="2800" b="1" dirty="0" err="1">
                <a:solidFill>
                  <a:srgbClr val="002060"/>
                </a:solidFill>
                <a:latin typeface="UTM Aptima" panose="02040603050506020204" pitchFamily="18" charset="0"/>
              </a:rPr>
              <a:t>khi</a:t>
            </a:r>
            <a:r>
              <a:rPr lang="en-US" sz="2800" b="1" dirty="0">
                <a:solidFill>
                  <a:srgbClr val="002060"/>
                </a:solidFill>
                <a:latin typeface="UTM Aptima" panose="02040603050506020204" pitchFamily="18" charset="0"/>
              </a:rPr>
              <a:t> </a:t>
            </a:r>
            <a:r>
              <a:rPr lang="en-US" sz="2800" b="1" dirty="0" err="1">
                <a:solidFill>
                  <a:srgbClr val="002060"/>
                </a:solidFill>
                <a:latin typeface="UTM Aptima" panose="02040603050506020204" pitchFamily="18" charset="0"/>
              </a:rPr>
              <a:t>bị</a:t>
            </a:r>
            <a:r>
              <a:rPr lang="en-US" sz="2800" b="1" dirty="0">
                <a:solidFill>
                  <a:srgbClr val="002060"/>
                </a:solidFill>
                <a:latin typeface="UTM Aptima" panose="02040603050506020204" pitchFamily="18" charset="0"/>
              </a:rPr>
              <a:t> </a:t>
            </a:r>
            <a:r>
              <a:rPr lang="en-US" sz="2800" b="1" dirty="0" err="1">
                <a:solidFill>
                  <a:srgbClr val="002060"/>
                </a:solidFill>
                <a:latin typeface="UTM Aptima" panose="02040603050506020204" pitchFamily="18" charset="0"/>
              </a:rPr>
              <a:t>gọi</a:t>
            </a:r>
            <a:r>
              <a:rPr lang="en-US" sz="2800" b="1" dirty="0">
                <a:solidFill>
                  <a:srgbClr val="002060"/>
                </a:solidFill>
                <a:latin typeface="UTM Aptima" panose="02040603050506020204" pitchFamily="18" charset="0"/>
              </a:rPr>
              <a:t> </a:t>
            </a:r>
            <a:r>
              <a:rPr lang="en-US" sz="2800" b="1" dirty="0" err="1">
                <a:solidFill>
                  <a:srgbClr val="002060"/>
                </a:solidFill>
                <a:latin typeface="UTM Aptima" panose="02040603050506020204" pitchFamily="18" charset="0"/>
              </a:rPr>
              <a:t>nhầm</a:t>
            </a:r>
            <a:r>
              <a:rPr lang="en-US" sz="2800" b="1" dirty="0">
                <a:solidFill>
                  <a:srgbClr val="002060"/>
                </a:solidFill>
                <a:latin typeface="UTM Aptima" panose="02040603050506020204" pitchFamily="18" charset="0"/>
              </a:rPr>
              <a:t> </a:t>
            </a:r>
            <a:r>
              <a:rPr lang="en-US" sz="2800" b="1" dirty="0" err="1">
                <a:solidFill>
                  <a:srgbClr val="002060"/>
                </a:solidFill>
                <a:latin typeface="UTM Aptima" panose="02040603050506020204" pitchFamily="18" charset="0"/>
              </a:rPr>
              <a:t>tên</a:t>
            </a:r>
            <a:r>
              <a:rPr lang="en-US" sz="2800" b="1" dirty="0">
                <a:solidFill>
                  <a:srgbClr val="002060"/>
                </a:solidFill>
                <a:latin typeface="UTM Aptima" panose="02040603050506020204" pitchFamily="18" charset="0"/>
              </a:rPr>
              <a:t>, Long </a:t>
            </a:r>
            <a:r>
              <a:rPr lang="en-US" sz="2800" b="1" dirty="0" err="1">
                <a:solidFill>
                  <a:srgbClr val="002060"/>
                </a:solidFill>
                <a:latin typeface="UTM Aptima" panose="02040603050506020204" pitchFamily="18" charset="0"/>
              </a:rPr>
              <a:t>lại</a:t>
            </a:r>
            <a:r>
              <a:rPr lang="en-US" sz="2800" b="1" dirty="0">
                <a:solidFill>
                  <a:srgbClr val="002060"/>
                </a:solidFill>
                <a:latin typeface="UTM Aptima" panose="02040603050506020204" pitchFamily="18" charset="0"/>
              </a:rPr>
              <a:t> </a:t>
            </a:r>
            <a:r>
              <a:rPr lang="en-US" sz="2800" b="1" dirty="0" err="1">
                <a:solidFill>
                  <a:srgbClr val="002060"/>
                </a:solidFill>
                <a:latin typeface="UTM Aptima" panose="02040603050506020204" pitchFamily="18" charset="0"/>
              </a:rPr>
              <a:t>muốn</a:t>
            </a:r>
            <a:r>
              <a:rPr lang="en-US" sz="2800" b="1" dirty="0">
                <a:solidFill>
                  <a:srgbClr val="002060"/>
                </a:solidFill>
                <a:latin typeface="UTM Aptima" panose="02040603050506020204" pitchFamily="18" charset="0"/>
              </a:rPr>
              <a:t> </a:t>
            </a:r>
            <a:r>
              <a:rPr lang="en-US" sz="2800" b="1" dirty="0" err="1">
                <a:solidFill>
                  <a:srgbClr val="002060"/>
                </a:solidFill>
                <a:latin typeface="UTM Aptima" panose="02040603050506020204" pitchFamily="18" charset="0"/>
              </a:rPr>
              <a:t>kêu</a:t>
            </a:r>
            <a:r>
              <a:rPr lang="en-US" sz="2800" b="1" dirty="0">
                <a:solidFill>
                  <a:srgbClr val="002060"/>
                </a:solidFill>
                <a:latin typeface="UTM Aptima" panose="02040603050506020204" pitchFamily="18" charset="0"/>
              </a:rPr>
              <a:t> </a:t>
            </a:r>
            <a:r>
              <a:rPr lang="en-US" sz="2800" b="1" dirty="0" err="1">
                <a:solidFill>
                  <a:srgbClr val="002060"/>
                </a:solidFill>
                <a:latin typeface="UTM Aptima" panose="02040603050506020204" pitchFamily="18" charset="0"/>
              </a:rPr>
              <a:t>lên</a:t>
            </a:r>
            <a:r>
              <a:rPr lang="en-US" sz="2800" b="1" dirty="0">
                <a:solidFill>
                  <a:srgbClr val="002060"/>
                </a:solidFill>
                <a:latin typeface="UTM Aptima" panose="02040603050506020204" pitchFamily="18" charset="0"/>
              </a:rPr>
              <a:t>: “</a:t>
            </a:r>
            <a:r>
              <a:rPr lang="en-US" sz="2800" b="1" dirty="0" err="1">
                <a:solidFill>
                  <a:srgbClr val="002060"/>
                </a:solidFill>
                <a:latin typeface="UTM Aptima" panose="02040603050506020204" pitchFamily="18" charset="0"/>
              </a:rPr>
              <a:t>Tôi</a:t>
            </a:r>
            <a:r>
              <a:rPr lang="en-US" sz="2800" b="1" dirty="0">
                <a:solidFill>
                  <a:srgbClr val="002060"/>
                </a:solidFill>
                <a:latin typeface="UTM Aptima" panose="02040603050506020204" pitchFamily="18" charset="0"/>
              </a:rPr>
              <a:t> </a:t>
            </a:r>
            <a:r>
              <a:rPr lang="en-US" sz="2800" b="1" dirty="0" err="1">
                <a:solidFill>
                  <a:srgbClr val="002060"/>
                </a:solidFill>
                <a:latin typeface="UTM Aptima" panose="02040603050506020204" pitchFamily="18" charset="0"/>
              </a:rPr>
              <a:t>là</a:t>
            </a:r>
            <a:r>
              <a:rPr lang="en-US" sz="2800" b="1" dirty="0">
                <a:solidFill>
                  <a:srgbClr val="002060"/>
                </a:solidFill>
                <a:latin typeface="UTM Aptima" panose="02040603050506020204" pitchFamily="18" charset="0"/>
              </a:rPr>
              <a:t> Long, </a:t>
            </a:r>
            <a:r>
              <a:rPr lang="en-US" sz="2800" b="1" dirty="0" err="1">
                <a:solidFill>
                  <a:srgbClr val="002060"/>
                </a:solidFill>
                <a:latin typeface="UTM Aptima" panose="02040603050506020204" pitchFamily="18" charset="0"/>
              </a:rPr>
              <a:t>tôi</a:t>
            </a:r>
            <a:r>
              <a:rPr lang="en-US" sz="2800" b="1" dirty="0">
                <a:solidFill>
                  <a:srgbClr val="002060"/>
                </a:solidFill>
                <a:latin typeface="UTM Aptima" panose="02040603050506020204" pitchFamily="18" charset="0"/>
              </a:rPr>
              <a:t> </a:t>
            </a:r>
            <a:r>
              <a:rPr lang="en-US" sz="2800" b="1" dirty="0" err="1">
                <a:solidFill>
                  <a:srgbClr val="002060"/>
                </a:solidFill>
                <a:latin typeface="UTM Aptima" panose="02040603050506020204" pitchFamily="18" charset="0"/>
              </a:rPr>
              <a:t>chẳng</a:t>
            </a:r>
            <a:r>
              <a:rPr lang="en-US" sz="2800" b="1" dirty="0">
                <a:solidFill>
                  <a:srgbClr val="002060"/>
                </a:solidFill>
                <a:latin typeface="UTM Aptima" panose="02040603050506020204" pitchFamily="18" charset="0"/>
              </a:rPr>
              <a:t> </a:t>
            </a:r>
            <a:r>
              <a:rPr lang="en-US" sz="2800" b="1" dirty="0" err="1">
                <a:solidFill>
                  <a:srgbClr val="002060"/>
                </a:solidFill>
                <a:latin typeface="UTM Aptima" panose="02040603050506020204" pitchFamily="18" charset="0"/>
              </a:rPr>
              <a:t>giống</a:t>
            </a:r>
            <a:r>
              <a:rPr lang="en-US" sz="2800" b="1" dirty="0">
                <a:solidFill>
                  <a:srgbClr val="002060"/>
                </a:solidFill>
                <a:latin typeface="UTM Aptima" panose="02040603050506020204" pitchFamily="18" charset="0"/>
              </a:rPr>
              <a:t> ai </a:t>
            </a:r>
            <a:r>
              <a:rPr lang="en-US" sz="2800" b="1" dirty="0" err="1">
                <a:solidFill>
                  <a:srgbClr val="002060"/>
                </a:solidFill>
                <a:latin typeface="UTM Aptima" panose="02040603050506020204" pitchFamily="18" charset="0"/>
              </a:rPr>
              <a:t>hết</a:t>
            </a:r>
            <a:r>
              <a:rPr lang="en-US" sz="2800" b="1" dirty="0">
                <a:solidFill>
                  <a:srgbClr val="002060"/>
                </a:solidFill>
                <a:latin typeface="UTM Aptima" panose="02040603050506020204" pitchFamily="18" charset="0"/>
              </a:rPr>
              <a:t>.”</a:t>
            </a:r>
          </a:p>
          <a:p>
            <a:pPr algn="just"/>
            <a:r>
              <a:rPr lang="en-US" sz="2800" b="1" dirty="0">
                <a:solidFill>
                  <a:srgbClr val="002060"/>
                </a:solidFill>
                <a:latin typeface="UTM Aptima" panose="02040603050506020204" pitchFamily="18" charset="0"/>
              </a:rPr>
              <a:t>      Long </a:t>
            </a:r>
            <a:r>
              <a:rPr lang="en-US" sz="2800" b="1" dirty="0" err="1">
                <a:solidFill>
                  <a:srgbClr val="002060"/>
                </a:solidFill>
                <a:latin typeface="UTM Aptima" panose="02040603050506020204" pitchFamily="18" charset="0"/>
              </a:rPr>
              <a:t>cố</a:t>
            </a:r>
            <a:r>
              <a:rPr lang="en-US" sz="2800" b="1" dirty="0">
                <a:solidFill>
                  <a:srgbClr val="002060"/>
                </a:solidFill>
                <a:latin typeface="UTM Aptima" panose="02040603050506020204" pitchFamily="18" charset="0"/>
              </a:rPr>
              <a:t> </a:t>
            </a:r>
            <a:r>
              <a:rPr lang="en-US" sz="2800" b="1" dirty="0" err="1">
                <a:solidFill>
                  <a:srgbClr val="002060"/>
                </a:solidFill>
                <a:latin typeface="UTM Aptima" panose="02040603050506020204" pitchFamily="18" charset="0"/>
              </a:rPr>
              <a:t>gắng</a:t>
            </a:r>
            <a:r>
              <a:rPr lang="en-US" sz="2800" b="1" dirty="0">
                <a:solidFill>
                  <a:srgbClr val="002060"/>
                </a:solidFill>
                <a:latin typeface="UTM Aptima" panose="02040603050506020204" pitchFamily="18" charset="0"/>
              </a:rPr>
              <a:t> </a:t>
            </a:r>
            <a:r>
              <a:rPr lang="en-US" sz="2800" b="1" dirty="0" err="1">
                <a:solidFill>
                  <a:srgbClr val="002060"/>
                </a:solidFill>
                <a:latin typeface="UTM Aptima" panose="02040603050506020204" pitchFamily="18" charset="0"/>
              </a:rPr>
              <a:t>làm</a:t>
            </a:r>
            <a:r>
              <a:rPr lang="en-US" sz="2800" b="1" dirty="0">
                <a:solidFill>
                  <a:srgbClr val="002060"/>
                </a:solidFill>
                <a:latin typeface="UTM Aptima" panose="02040603050506020204" pitchFamily="18" charset="0"/>
              </a:rPr>
              <a:t> </a:t>
            </a:r>
            <a:r>
              <a:rPr lang="en-US" sz="2800" b="1" dirty="0" err="1">
                <a:solidFill>
                  <a:srgbClr val="002060"/>
                </a:solidFill>
                <a:latin typeface="UTM Aptima" panose="02040603050506020204" pitchFamily="18" charset="0"/>
              </a:rPr>
              <a:t>mọi</a:t>
            </a:r>
            <a:r>
              <a:rPr lang="en-US" sz="2800" b="1" dirty="0">
                <a:solidFill>
                  <a:srgbClr val="002060"/>
                </a:solidFill>
                <a:latin typeface="UTM Aptima" panose="02040603050506020204" pitchFamily="18" charset="0"/>
              </a:rPr>
              <a:t> </a:t>
            </a:r>
            <a:r>
              <a:rPr lang="en-US" sz="2800" b="1" dirty="0" err="1">
                <a:solidFill>
                  <a:srgbClr val="002060"/>
                </a:solidFill>
                <a:latin typeface="UTM Aptima" panose="02040603050506020204" pitchFamily="18" charset="0"/>
              </a:rPr>
              <a:t>thứ</a:t>
            </a:r>
            <a:r>
              <a:rPr lang="en-US" sz="2800" b="1" dirty="0">
                <a:solidFill>
                  <a:srgbClr val="002060"/>
                </a:solidFill>
                <a:latin typeface="UTM Aptima" panose="02040603050506020204" pitchFamily="18" charset="0"/>
              </a:rPr>
              <a:t> </a:t>
            </a:r>
            <a:r>
              <a:rPr lang="en-US" sz="2800" b="1" dirty="0" err="1">
                <a:solidFill>
                  <a:srgbClr val="002060"/>
                </a:solidFill>
                <a:latin typeface="UTM Aptima" panose="02040603050506020204" pitchFamily="18" charset="0"/>
              </a:rPr>
              <a:t>khác</a:t>
            </a:r>
            <a:r>
              <a:rPr lang="en-US" sz="2800" b="1" dirty="0">
                <a:solidFill>
                  <a:srgbClr val="002060"/>
                </a:solidFill>
                <a:latin typeface="UTM Aptima" panose="02040603050506020204" pitchFamily="18" charset="0"/>
              </a:rPr>
              <a:t> </a:t>
            </a:r>
            <a:r>
              <a:rPr lang="en-US" sz="2800" b="1" dirty="0" err="1">
                <a:solidFill>
                  <a:srgbClr val="002060"/>
                </a:solidFill>
                <a:latin typeface="UTM Aptima" panose="02040603050506020204" pitchFamily="18" charset="0"/>
              </a:rPr>
              <a:t>anh</a:t>
            </a:r>
            <a:r>
              <a:rPr lang="en-US" sz="2800" b="1" dirty="0">
                <a:solidFill>
                  <a:srgbClr val="002060"/>
                </a:solidFill>
                <a:latin typeface="UTM Aptima" panose="02040603050506020204" pitchFamily="18" charset="0"/>
              </a:rPr>
              <a:t>, </a:t>
            </a:r>
            <a:r>
              <a:rPr lang="en-US" sz="2800" b="1" dirty="0" err="1">
                <a:solidFill>
                  <a:srgbClr val="002060"/>
                </a:solidFill>
                <a:latin typeface="UTM Aptima" panose="02040603050506020204" pitchFamily="18" charset="0"/>
              </a:rPr>
              <a:t>từ</a:t>
            </a:r>
            <a:r>
              <a:rPr lang="en-US" sz="2800" b="1" dirty="0">
                <a:solidFill>
                  <a:srgbClr val="002060"/>
                </a:solidFill>
                <a:latin typeface="UTM Aptima" panose="02040603050506020204" pitchFamily="18" charset="0"/>
              </a:rPr>
              <a:t> </a:t>
            </a:r>
            <a:r>
              <a:rPr lang="en-US" sz="2800" b="1" dirty="0" err="1">
                <a:solidFill>
                  <a:srgbClr val="002060"/>
                </a:solidFill>
                <a:latin typeface="UTM Aptima" panose="02040603050506020204" pitchFamily="18" charset="0"/>
              </a:rPr>
              <a:t>cách</a:t>
            </a:r>
            <a:r>
              <a:rPr lang="en-US" sz="2800" b="1" dirty="0">
                <a:solidFill>
                  <a:srgbClr val="002060"/>
                </a:solidFill>
                <a:latin typeface="UTM Aptima" panose="02040603050506020204" pitchFamily="18" charset="0"/>
              </a:rPr>
              <a:t> </a:t>
            </a:r>
            <a:r>
              <a:rPr lang="en-US" sz="2800" b="1" dirty="0" err="1">
                <a:solidFill>
                  <a:srgbClr val="002060"/>
                </a:solidFill>
                <a:latin typeface="UTM Aptima" panose="02040603050506020204" pitchFamily="18" charset="0"/>
              </a:rPr>
              <a:t>nói</a:t>
            </a:r>
            <a:r>
              <a:rPr lang="en-US" sz="2800" b="1" dirty="0">
                <a:solidFill>
                  <a:srgbClr val="002060"/>
                </a:solidFill>
                <a:latin typeface="UTM Aptima" panose="02040603050506020204" pitchFamily="18" charset="0"/>
              </a:rPr>
              <a:t>, </a:t>
            </a:r>
            <a:r>
              <a:rPr lang="en-US" sz="2800" b="1" dirty="0" err="1">
                <a:solidFill>
                  <a:srgbClr val="002060"/>
                </a:solidFill>
                <a:latin typeface="UTM Aptima" panose="02040603050506020204" pitchFamily="18" charset="0"/>
              </a:rPr>
              <a:t>dáng</a:t>
            </a:r>
            <a:r>
              <a:rPr lang="en-US" sz="2800" b="1" dirty="0">
                <a:solidFill>
                  <a:srgbClr val="002060"/>
                </a:solidFill>
                <a:latin typeface="UTM Aptima" panose="02040603050506020204" pitchFamily="18" charset="0"/>
              </a:rPr>
              <a:t> </a:t>
            </a:r>
            <a:r>
              <a:rPr lang="en-US" sz="2800" b="1" dirty="0" err="1">
                <a:solidFill>
                  <a:srgbClr val="002060"/>
                </a:solidFill>
                <a:latin typeface="UTM Aptima" panose="02040603050506020204" pitchFamily="18" charset="0"/>
              </a:rPr>
              <a:t>đi</a:t>
            </a:r>
            <a:r>
              <a:rPr lang="en-US" sz="2800" b="1" dirty="0">
                <a:solidFill>
                  <a:srgbClr val="002060"/>
                </a:solidFill>
                <a:latin typeface="UTM Aptima" panose="02040603050506020204" pitchFamily="18" charset="0"/>
              </a:rPr>
              <a:t> </a:t>
            </a:r>
            <a:r>
              <a:rPr lang="en-US" sz="2800" b="1" dirty="0" err="1">
                <a:solidFill>
                  <a:srgbClr val="002060"/>
                </a:solidFill>
                <a:latin typeface="UTM Aptima" panose="02040603050506020204" pitchFamily="18" charset="0"/>
              </a:rPr>
              <a:t>đến</a:t>
            </a:r>
            <a:r>
              <a:rPr lang="en-US" sz="2800" b="1" dirty="0">
                <a:solidFill>
                  <a:srgbClr val="002060"/>
                </a:solidFill>
                <a:latin typeface="UTM Aptima" panose="02040603050506020204" pitchFamily="18" charset="0"/>
              </a:rPr>
              <a:t> </a:t>
            </a:r>
            <a:r>
              <a:rPr lang="en-US" sz="2800" b="1" dirty="0" err="1">
                <a:solidFill>
                  <a:srgbClr val="002060"/>
                </a:solidFill>
                <a:latin typeface="UTM Aptima" panose="02040603050506020204" pitchFamily="18" charset="0"/>
              </a:rPr>
              <a:t>trang</a:t>
            </a:r>
            <a:r>
              <a:rPr lang="en-US" sz="2800" b="1" dirty="0">
                <a:solidFill>
                  <a:srgbClr val="002060"/>
                </a:solidFill>
                <a:latin typeface="UTM Aptima" panose="02040603050506020204" pitchFamily="18" charset="0"/>
              </a:rPr>
              <a:t> </a:t>
            </a:r>
            <a:r>
              <a:rPr lang="en-US" sz="2800" b="1" dirty="0" err="1">
                <a:solidFill>
                  <a:srgbClr val="002060"/>
                </a:solidFill>
                <a:latin typeface="UTM Aptima" panose="02040603050506020204" pitchFamily="18" charset="0"/>
              </a:rPr>
              <a:t>phục</a:t>
            </a:r>
            <a:r>
              <a:rPr lang="en-US" sz="2800" b="1" dirty="0">
                <a:solidFill>
                  <a:srgbClr val="002060"/>
                </a:solidFill>
                <a:latin typeface="UTM Aptima" panose="02040603050506020204" pitchFamily="18" charset="0"/>
              </a:rPr>
              <a:t>, </a:t>
            </a:r>
            <a:r>
              <a:rPr lang="en-US" sz="2800" b="1" dirty="0" err="1">
                <a:solidFill>
                  <a:srgbClr val="002060"/>
                </a:solidFill>
                <a:latin typeface="UTM Aptima" panose="02040603050506020204" pitchFamily="18" charset="0"/>
              </a:rPr>
              <a:t>kiểu</a:t>
            </a:r>
            <a:r>
              <a:rPr lang="en-US" sz="2800" b="1" dirty="0">
                <a:solidFill>
                  <a:srgbClr val="002060"/>
                </a:solidFill>
                <a:latin typeface="UTM Aptima" panose="02040603050506020204" pitchFamily="18" charset="0"/>
              </a:rPr>
              <a:t> </a:t>
            </a:r>
            <a:r>
              <a:rPr lang="en-US" sz="2800" b="1" dirty="0" err="1">
                <a:solidFill>
                  <a:srgbClr val="002060"/>
                </a:solidFill>
                <a:latin typeface="UTM Aptima" panose="02040603050506020204" pitchFamily="18" charset="0"/>
              </a:rPr>
              <a:t>tóc</a:t>
            </a:r>
            <a:r>
              <a:rPr lang="en-US" sz="2800" b="1" dirty="0">
                <a:solidFill>
                  <a:srgbClr val="002060"/>
                </a:solidFill>
                <a:latin typeface="UTM Aptima" panose="02040603050506020204" pitchFamily="18" charset="0"/>
              </a:rPr>
              <a:t>. </a:t>
            </a:r>
            <a:r>
              <a:rPr lang="en-US" sz="2800" b="1" dirty="0" err="1">
                <a:solidFill>
                  <a:srgbClr val="002060"/>
                </a:solidFill>
                <a:latin typeface="UTM Aptima" panose="02040603050506020204" pitchFamily="18" charset="0"/>
              </a:rPr>
              <a:t>Còn</a:t>
            </a:r>
            <a:r>
              <a:rPr lang="en-US" sz="2800" b="1" dirty="0">
                <a:solidFill>
                  <a:srgbClr val="002060"/>
                </a:solidFill>
                <a:latin typeface="UTM Aptima" panose="02040603050506020204" pitchFamily="18" charset="0"/>
              </a:rPr>
              <a:t> </a:t>
            </a:r>
            <a:r>
              <a:rPr lang="en-US" sz="2800" b="1" dirty="0" err="1">
                <a:solidFill>
                  <a:srgbClr val="002060"/>
                </a:solidFill>
                <a:latin typeface="UTM Aptima" panose="02040603050506020204" pitchFamily="18" charset="0"/>
              </a:rPr>
              <a:t>anh</a:t>
            </a:r>
            <a:r>
              <a:rPr lang="en-US" sz="2800" b="1" dirty="0">
                <a:solidFill>
                  <a:srgbClr val="002060"/>
                </a:solidFill>
                <a:latin typeface="UTM Aptima" panose="02040603050506020204" pitchFamily="18" charset="0"/>
              </a:rPr>
              <a:t> </a:t>
            </a:r>
            <a:r>
              <a:rPr lang="en-US" sz="2800" b="1" dirty="0" err="1">
                <a:solidFill>
                  <a:srgbClr val="002060"/>
                </a:solidFill>
                <a:latin typeface="UTM Aptima" panose="02040603050506020204" pitchFamily="18" charset="0"/>
              </a:rPr>
              <a:t>cậu</a:t>
            </a:r>
            <a:r>
              <a:rPr lang="en-US" sz="2800" b="1" dirty="0">
                <a:solidFill>
                  <a:srgbClr val="002060"/>
                </a:solidFill>
                <a:latin typeface="UTM Aptima" panose="02040603050506020204" pitchFamily="18" charset="0"/>
              </a:rPr>
              <a:t> </a:t>
            </a:r>
            <a:r>
              <a:rPr lang="en-US" sz="2800" b="1" dirty="0" err="1">
                <a:solidFill>
                  <a:srgbClr val="002060"/>
                </a:solidFill>
                <a:latin typeface="UTM Aptima" panose="02040603050506020204" pitchFamily="18" charset="0"/>
              </a:rPr>
              <a:t>chẳng</a:t>
            </a:r>
            <a:r>
              <a:rPr lang="en-US" sz="2800" b="1" dirty="0">
                <a:solidFill>
                  <a:srgbClr val="002060"/>
                </a:solidFill>
                <a:latin typeface="UTM Aptima" panose="02040603050506020204" pitchFamily="18" charset="0"/>
              </a:rPr>
              <a:t> </a:t>
            </a:r>
            <a:r>
              <a:rPr lang="en-US" sz="2800" b="1" dirty="0" err="1">
                <a:solidFill>
                  <a:srgbClr val="002060"/>
                </a:solidFill>
                <a:latin typeface="UTM Aptima" panose="02040603050506020204" pitchFamily="18" charset="0"/>
              </a:rPr>
              <a:t>bận</a:t>
            </a:r>
            <a:r>
              <a:rPr lang="en-US" sz="2800" b="1" dirty="0">
                <a:solidFill>
                  <a:srgbClr val="002060"/>
                </a:solidFill>
                <a:latin typeface="UTM Aptima" panose="02040603050506020204" pitchFamily="18" charset="0"/>
              </a:rPr>
              <a:t> </a:t>
            </a:r>
            <a:r>
              <a:rPr lang="en-US" sz="2800" b="1" dirty="0" err="1">
                <a:solidFill>
                  <a:srgbClr val="002060"/>
                </a:solidFill>
                <a:latin typeface="UTM Aptima" panose="02040603050506020204" pitchFamily="18" charset="0"/>
              </a:rPr>
              <a:t>tâm</a:t>
            </a:r>
            <a:r>
              <a:rPr lang="en-US" sz="2800" b="1" dirty="0">
                <a:solidFill>
                  <a:srgbClr val="002060"/>
                </a:solidFill>
                <a:latin typeface="UTM Aptima" panose="02040603050506020204" pitchFamily="18" charset="0"/>
              </a:rPr>
              <a:t> </a:t>
            </a:r>
            <a:r>
              <a:rPr lang="en-US" sz="2800" b="1" dirty="0" err="1">
                <a:solidFill>
                  <a:srgbClr val="002060"/>
                </a:solidFill>
                <a:latin typeface="UTM Aptima" panose="02040603050506020204" pitchFamily="18" charset="0"/>
              </a:rPr>
              <a:t>đến</a:t>
            </a:r>
            <a:r>
              <a:rPr lang="en-US" sz="2800" b="1" dirty="0">
                <a:solidFill>
                  <a:srgbClr val="002060"/>
                </a:solidFill>
                <a:latin typeface="UTM Aptima" panose="02040603050506020204" pitchFamily="18" charset="0"/>
              </a:rPr>
              <a:t> </a:t>
            </a:r>
            <a:r>
              <a:rPr lang="en-US" sz="2800" b="1" dirty="0" err="1">
                <a:solidFill>
                  <a:srgbClr val="002060"/>
                </a:solidFill>
                <a:latin typeface="UTM Aptima" panose="02040603050506020204" pitchFamily="18" charset="0"/>
              </a:rPr>
              <a:t>chuyện</a:t>
            </a:r>
            <a:r>
              <a:rPr lang="en-US" sz="2800" b="1" dirty="0">
                <a:solidFill>
                  <a:srgbClr val="002060"/>
                </a:solidFill>
                <a:latin typeface="UTM Aptima" panose="02040603050506020204" pitchFamily="18" charset="0"/>
              </a:rPr>
              <a:t> </a:t>
            </a:r>
            <a:r>
              <a:rPr lang="en-US" sz="2800" b="1" dirty="0" err="1">
                <a:solidFill>
                  <a:srgbClr val="002060"/>
                </a:solidFill>
                <a:latin typeface="UTM Aptima" panose="02040603050506020204" pitchFamily="18" charset="0"/>
              </a:rPr>
              <a:t>đó</a:t>
            </a:r>
            <a:r>
              <a:rPr lang="en-US" sz="2800" b="1" dirty="0">
                <a:solidFill>
                  <a:srgbClr val="002060"/>
                </a:solidFill>
                <a:latin typeface="UTM Aptima" panose="02040603050506020204" pitchFamily="18" charset="0"/>
              </a:rPr>
              <a:t>.</a:t>
            </a:r>
          </a:p>
          <a:p>
            <a:pPr algn="just"/>
            <a:r>
              <a:rPr lang="en-US" sz="2800" b="1" dirty="0">
                <a:solidFill>
                  <a:srgbClr val="002060"/>
                </a:solidFill>
                <a:latin typeface="UTM Aptima" panose="02040603050506020204" pitchFamily="18" charset="0"/>
              </a:rPr>
              <a:t>      </a:t>
            </a:r>
            <a:r>
              <a:rPr lang="en-US" sz="2800" b="1" dirty="0" err="1">
                <a:solidFill>
                  <a:srgbClr val="002060"/>
                </a:solidFill>
                <a:latin typeface="UTM Aptima" panose="02040603050506020204" pitchFamily="18" charset="0"/>
              </a:rPr>
              <a:t>Một</a:t>
            </a:r>
            <a:r>
              <a:rPr lang="en-US" sz="2800" b="1" dirty="0">
                <a:solidFill>
                  <a:srgbClr val="002060"/>
                </a:solidFill>
                <a:latin typeface="UTM Aptima" panose="02040603050506020204" pitchFamily="18" charset="0"/>
              </a:rPr>
              <a:t> </a:t>
            </a:r>
            <a:r>
              <a:rPr lang="en-US" sz="2800" b="1" dirty="0" err="1">
                <a:solidFill>
                  <a:srgbClr val="002060"/>
                </a:solidFill>
                <a:latin typeface="UTM Aptima" panose="02040603050506020204" pitchFamily="18" charset="0"/>
              </a:rPr>
              <a:t>lần</a:t>
            </a:r>
            <a:r>
              <a:rPr lang="en-US" sz="2800" b="1" dirty="0">
                <a:solidFill>
                  <a:srgbClr val="002060"/>
                </a:solidFill>
                <a:latin typeface="UTM Aptima" panose="02040603050506020204" pitchFamily="18" charset="0"/>
              </a:rPr>
              <a:t>, </a:t>
            </a:r>
            <a:r>
              <a:rPr lang="en-US" sz="2800" b="1" dirty="0" err="1">
                <a:solidFill>
                  <a:srgbClr val="002060"/>
                </a:solidFill>
                <a:latin typeface="UTM Aptima" panose="02040603050506020204" pitchFamily="18" charset="0"/>
              </a:rPr>
              <a:t>hai</a:t>
            </a:r>
            <a:r>
              <a:rPr lang="en-US" sz="2800" b="1" dirty="0">
                <a:solidFill>
                  <a:srgbClr val="002060"/>
                </a:solidFill>
                <a:latin typeface="UTM Aptima" panose="02040603050506020204" pitchFamily="18" charset="0"/>
              </a:rPr>
              <a:t> </a:t>
            </a:r>
            <a:r>
              <a:rPr lang="en-US" sz="2800" b="1" dirty="0" err="1">
                <a:solidFill>
                  <a:srgbClr val="002060"/>
                </a:solidFill>
                <a:latin typeface="UTM Aptima" panose="02040603050506020204" pitchFamily="18" charset="0"/>
              </a:rPr>
              <a:t>anh</a:t>
            </a:r>
            <a:r>
              <a:rPr lang="en-US" sz="2800" b="1" dirty="0">
                <a:solidFill>
                  <a:srgbClr val="002060"/>
                </a:solidFill>
                <a:latin typeface="UTM Aptima" panose="02040603050506020204" pitchFamily="18" charset="0"/>
              </a:rPr>
              <a:t> </a:t>
            </a:r>
            <a:r>
              <a:rPr lang="en-US" sz="2800" b="1" dirty="0" err="1">
                <a:solidFill>
                  <a:srgbClr val="002060"/>
                </a:solidFill>
                <a:latin typeface="UTM Aptima" panose="02040603050506020204" pitchFamily="18" charset="0"/>
              </a:rPr>
              <a:t>em</a:t>
            </a:r>
            <a:r>
              <a:rPr lang="en-US" sz="2800" b="1" dirty="0">
                <a:solidFill>
                  <a:srgbClr val="002060"/>
                </a:solidFill>
                <a:latin typeface="UTM Aptima" panose="02040603050506020204" pitchFamily="18" charset="0"/>
              </a:rPr>
              <a:t> </a:t>
            </a:r>
            <a:r>
              <a:rPr lang="en-US" sz="2800" b="1" dirty="0" err="1">
                <a:solidFill>
                  <a:srgbClr val="002060"/>
                </a:solidFill>
                <a:latin typeface="UTM Aptima" panose="02040603050506020204" pitchFamily="18" charset="0"/>
              </a:rPr>
              <a:t>tham</a:t>
            </a:r>
            <a:r>
              <a:rPr lang="en-US" sz="2800" b="1" dirty="0">
                <a:solidFill>
                  <a:srgbClr val="002060"/>
                </a:solidFill>
                <a:latin typeface="UTM Aptima" panose="02040603050506020204" pitchFamily="18" charset="0"/>
              </a:rPr>
              <a:t> </a:t>
            </a:r>
            <a:r>
              <a:rPr lang="en-US" sz="2800" b="1" dirty="0" err="1">
                <a:solidFill>
                  <a:srgbClr val="002060"/>
                </a:solidFill>
                <a:latin typeface="UTM Aptima" panose="02040603050506020204" pitchFamily="18" charset="0"/>
              </a:rPr>
              <a:t>gia</a:t>
            </a:r>
            <a:r>
              <a:rPr lang="en-US" sz="2800" b="1" dirty="0">
                <a:solidFill>
                  <a:srgbClr val="002060"/>
                </a:solidFill>
                <a:latin typeface="UTM Aptima" panose="02040603050506020204" pitchFamily="18" charset="0"/>
              </a:rPr>
              <a:t> </a:t>
            </a:r>
            <a:r>
              <a:rPr lang="en-US" sz="2800" b="1" dirty="0" err="1">
                <a:solidFill>
                  <a:srgbClr val="002060"/>
                </a:solidFill>
                <a:latin typeface="UTM Aptima" panose="02040603050506020204" pitchFamily="18" charset="0"/>
              </a:rPr>
              <a:t>hội</a:t>
            </a:r>
            <a:r>
              <a:rPr lang="en-US" sz="2800" b="1" dirty="0">
                <a:solidFill>
                  <a:srgbClr val="002060"/>
                </a:solidFill>
                <a:latin typeface="UTM Aptima" panose="02040603050506020204" pitchFamily="18" charset="0"/>
              </a:rPr>
              <a:t> </a:t>
            </a:r>
            <a:r>
              <a:rPr lang="en-US" sz="2800" b="1" dirty="0" err="1">
                <a:solidFill>
                  <a:srgbClr val="002060"/>
                </a:solidFill>
                <a:latin typeface="UTM Aptima" panose="02040603050506020204" pitchFamily="18" charset="0"/>
              </a:rPr>
              <a:t>thao</a:t>
            </a:r>
            <a:r>
              <a:rPr lang="en-US" sz="2800" b="1" dirty="0">
                <a:solidFill>
                  <a:srgbClr val="002060"/>
                </a:solidFill>
                <a:latin typeface="UTM Aptima" panose="02040603050506020204" pitchFamily="18" charset="0"/>
              </a:rPr>
              <a:t> </a:t>
            </a:r>
            <a:r>
              <a:rPr lang="en-US" sz="2800" b="1" dirty="0" err="1">
                <a:solidFill>
                  <a:srgbClr val="002060"/>
                </a:solidFill>
                <a:latin typeface="UTM Aptima" panose="02040603050506020204" pitchFamily="18" charset="0"/>
              </a:rPr>
              <a:t>của</a:t>
            </a:r>
            <a:r>
              <a:rPr lang="en-US" sz="2800" b="1" dirty="0">
                <a:solidFill>
                  <a:srgbClr val="002060"/>
                </a:solidFill>
                <a:latin typeface="UTM Aptima" panose="02040603050506020204" pitchFamily="18" charset="0"/>
              </a:rPr>
              <a:t> </a:t>
            </a:r>
            <a:r>
              <a:rPr lang="en-US" sz="2800" b="1" dirty="0" err="1">
                <a:solidFill>
                  <a:srgbClr val="002060"/>
                </a:solidFill>
                <a:latin typeface="UTM Aptima" panose="02040603050506020204" pitchFamily="18" charset="0"/>
              </a:rPr>
              <a:t>trường</a:t>
            </a:r>
            <a:r>
              <a:rPr lang="en-US" sz="2800" b="1" dirty="0">
                <a:solidFill>
                  <a:srgbClr val="002060"/>
                </a:solidFill>
                <a:latin typeface="UTM Aptima" panose="02040603050506020204" pitchFamily="18" charset="0"/>
              </a:rPr>
              <a:t>. Long </a:t>
            </a:r>
            <a:r>
              <a:rPr lang="en-US" sz="2800" b="1" dirty="0" err="1">
                <a:solidFill>
                  <a:srgbClr val="002060"/>
                </a:solidFill>
                <a:latin typeface="UTM Aptima" panose="02040603050506020204" pitchFamily="18" charset="0"/>
              </a:rPr>
              <a:t>vô</a:t>
            </a:r>
            <a:r>
              <a:rPr lang="en-US" sz="2800" b="1" dirty="0">
                <a:solidFill>
                  <a:srgbClr val="002060"/>
                </a:solidFill>
                <a:latin typeface="UTM Aptima" panose="02040603050506020204" pitchFamily="18" charset="0"/>
              </a:rPr>
              <a:t> </a:t>
            </a:r>
            <a:r>
              <a:rPr lang="en-US" sz="2800" b="1" dirty="0" err="1">
                <a:solidFill>
                  <a:srgbClr val="002060"/>
                </a:solidFill>
                <a:latin typeface="UTM Aptima" panose="02040603050506020204" pitchFamily="18" charset="0"/>
              </a:rPr>
              <a:t>cùng</a:t>
            </a:r>
            <a:r>
              <a:rPr lang="en-US" sz="2800" b="1" dirty="0">
                <a:solidFill>
                  <a:srgbClr val="002060"/>
                </a:solidFill>
                <a:latin typeface="UTM Aptima" panose="02040603050506020204" pitchFamily="18" charset="0"/>
              </a:rPr>
              <a:t> lo </a:t>
            </a:r>
            <a:r>
              <a:rPr lang="en-US" sz="2800" b="1" dirty="0" err="1">
                <a:solidFill>
                  <a:srgbClr val="002060"/>
                </a:solidFill>
                <a:latin typeface="UTM Aptima" panose="02040603050506020204" pitchFamily="18" charset="0"/>
              </a:rPr>
              <a:t>lắng</a:t>
            </a:r>
            <a:r>
              <a:rPr lang="en-US" sz="2800" b="1" dirty="0">
                <a:solidFill>
                  <a:srgbClr val="002060"/>
                </a:solidFill>
                <a:latin typeface="UTM Aptima" panose="02040603050506020204" pitchFamily="18" charset="0"/>
              </a:rPr>
              <a:t>. Hai </a:t>
            </a:r>
            <a:r>
              <a:rPr lang="en-US" sz="2800" b="1" dirty="0" err="1">
                <a:solidFill>
                  <a:srgbClr val="002060"/>
                </a:solidFill>
                <a:latin typeface="UTM Aptima" panose="02040603050506020204" pitchFamily="18" charset="0"/>
              </a:rPr>
              <a:t>anh</a:t>
            </a:r>
            <a:r>
              <a:rPr lang="en-US" sz="2800" b="1" dirty="0">
                <a:solidFill>
                  <a:srgbClr val="002060"/>
                </a:solidFill>
                <a:latin typeface="UTM Aptima" panose="02040603050506020204" pitchFamily="18" charset="0"/>
              </a:rPr>
              <a:t> </a:t>
            </a:r>
            <a:r>
              <a:rPr lang="en-US" sz="2800" b="1" dirty="0" err="1">
                <a:solidFill>
                  <a:srgbClr val="002060"/>
                </a:solidFill>
                <a:latin typeface="UTM Aptima" panose="02040603050506020204" pitchFamily="18" charset="0"/>
              </a:rPr>
              <a:t>em</a:t>
            </a:r>
            <a:r>
              <a:rPr lang="en-US" sz="2800" b="1" dirty="0">
                <a:solidFill>
                  <a:srgbClr val="002060"/>
                </a:solidFill>
                <a:latin typeface="UTM Aptima" panose="02040603050506020204" pitchFamily="18" charset="0"/>
              </a:rPr>
              <a:t> </a:t>
            </a:r>
            <a:r>
              <a:rPr lang="en-US" sz="2800" b="1" dirty="0" err="1">
                <a:solidFill>
                  <a:srgbClr val="002060"/>
                </a:solidFill>
                <a:latin typeface="UTM Aptima" panose="02040603050506020204" pitchFamily="18" charset="0"/>
              </a:rPr>
              <a:t>mặc</a:t>
            </a:r>
            <a:r>
              <a:rPr lang="en-US" sz="2800" b="1" dirty="0">
                <a:solidFill>
                  <a:srgbClr val="002060"/>
                </a:solidFill>
                <a:latin typeface="UTM Aptima" panose="02040603050506020204" pitchFamily="18" charset="0"/>
              </a:rPr>
              <a:t> </a:t>
            </a:r>
            <a:r>
              <a:rPr lang="en-US" sz="2800" b="1" dirty="0" err="1">
                <a:solidFill>
                  <a:srgbClr val="002060"/>
                </a:solidFill>
                <a:latin typeface="UTM Aptima" panose="02040603050506020204" pitchFamily="18" charset="0"/>
              </a:rPr>
              <a:t>đồng</a:t>
            </a:r>
            <a:r>
              <a:rPr lang="en-US" sz="2800" b="1" dirty="0">
                <a:solidFill>
                  <a:srgbClr val="002060"/>
                </a:solidFill>
                <a:latin typeface="UTM Aptima" panose="02040603050506020204" pitchFamily="18" charset="0"/>
              </a:rPr>
              <a:t> </a:t>
            </a:r>
            <a:r>
              <a:rPr lang="en-US" sz="2800" b="1" dirty="0" err="1">
                <a:solidFill>
                  <a:srgbClr val="002060"/>
                </a:solidFill>
                <a:latin typeface="UTM Aptima" panose="02040603050506020204" pitchFamily="18" charset="0"/>
              </a:rPr>
              <a:t>phục</a:t>
            </a:r>
            <a:r>
              <a:rPr lang="en-US" sz="2800" b="1" dirty="0">
                <a:solidFill>
                  <a:srgbClr val="002060"/>
                </a:solidFill>
                <a:latin typeface="UTM Aptima" panose="02040603050506020204" pitchFamily="18" charset="0"/>
              </a:rPr>
              <a:t> </a:t>
            </a:r>
            <a:r>
              <a:rPr lang="en-US" sz="2800" b="1" dirty="0" err="1">
                <a:solidFill>
                  <a:srgbClr val="002060"/>
                </a:solidFill>
                <a:latin typeface="UTM Aptima" panose="02040603050506020204" pitchFamily="18" charset="0"/>
              </a:rPr>
              <a:t>và</a:t>
            </a:r>
            <a:r>
              <a:rPr lang="en-US" sz="2800" b="1" dirty="0">
                <a:solidFill>
                  <a:srgbClr val="002060"/>
                </a:solidFill>
                <a:latin typeface="UTM Aptima" panose="02040603050506020204" pitchFamily="18" charset="0"/>
              </a:rPr>
              <a:t> </a:t>
            </a:r>
            <a:r>
              <a:rPr lang="en-US" sz="2800" b="1" dirty="0" err="1">
                <a:solidFill>
                  <a:srgbClr val="002060"/>
                </a:solidFill>
                <a:latin typeface="UTM Aptima" panose="02040603050506020204" pitchFamily="18" charset="0"/>
              </a:rPr>
              <a:t>đội</a:t>
            </a:r>
            <a:r>
              <a:rPr lang="en-US" sz="2800" b="1" dirty="0">
                <a:solidFill>
                  <a:srgbClr val="002060"/>
                </a:solidFill>
                <a:latin typeface="UTM Aptima" panose="02040603050506020204" pitchFamily="18" charset="0"/>
              </a:rPr>
              <a:t> </a:t>
            </a:r>
            <a:r>
              <a:rPr lang="en-US" sz="2800" b="1" dirty="0" err="1">
                <a:solidFill>
                  <a:srgbClr val="002060"/>
                </a:solidFill>
                <a:latin typeface="UTM Aptima" panose="02040603050506020204" pitchFamily="18" charset="0"/>
              </a:rPr>
              <a:t>mũ</a:t>
            </a:r>
            <a:r>
              <a:rPr lang="en-US" sz="2800" b="1" dirty="0">
                <a:solidFill>
                  <a:srgbClr val="002060"/>
                </a:solidFill>
                <a:latin typeface="UTM Aptima" panose="02040603050506020204" pitchFamily="18" charset="0"/>
              </a:rPr>
              <a:t> </a:t>
            </a:r>
            <a:r>
              <a:rPr lang="en-US" sz="2800" b="1" dirty="0" err="1">
                <a:solidFill>
                  <a:srgbClr val="002060"/>
                </a:solidFill>
                <a:latin typeface="UTM Aptima" panose="02040603050506020204" pitchFamily="18" charset="0"/>
              </a:rPr>
              <a:t>giống</a:t>
            </a:r>
            <a:r>
              <a:rPr lang="en-US" sz="2800" b="1" dirty="0">
                <a:solidFill>
                  <a:srgbClr val="002060"/>
                </a:solidFill>
                <a:latin typeface="UTM Aptima" panose="02040603050506020204" pitchFamily="18" charset="0"/>
              </a:rPr>
              <a:t> </a:t>
            </a:r>
            <a:r>
              <a:rPr lang="en-US" sz="2800" b="1" dirty="0" err="1">
                <a:solidFill>
                  <a:srgbClr val="002060"/>
                </a:solidFill>
                <a:latin typeface="UTM Aptima" panose="02040603050506020204" pitchFamily="18" charset="0"/>
              </a:rPr>
              <a:t>hệt</a:t>
            </a:r>
            <a:r>
              <a:rPr lang="en-US" sz="2800" b="1" dirty="0">
                <a:solidFill>
                  <a:srgbClr val="002060"/>
                </a:solidFill>
                <a:latin typeface="UTM Aptima" panose="02040603050506020204" pitchFamily="18" charset="0"/>
              </a:rPr>
              <a:t> </a:t>
            </a:r>
            <a:r>
              <a:rPr lang="en-US" sz="2800" b="1" dirty="0" err="1">
                <a:solidFill>
                  <a:srgbClr val="002060"/>
                </a:solidFill>
                <a:latin typeface="UTM Aptima" panose="02040603050506020204" pitchFamily="18" charset="0"/>
              </a:rPr>
              <a:t>nhau</a:t>
            </a:r>
            <a:r>
              <a:rPr lang="en-US" sz="2800" b="1" dirty="0">
                <a:solidFill>
                  <a:srgbClr val="002060"/>
                </a:solidFill>
                <a:latin typeface="UTM Aptima" panose="02040603050506020204" pitchFamily="18" charset="0"/>
              </a:rPr>
              <a:t>, </a:t>
            </a:r>
            <a:r>
              <a:rPr lang="en-US" sz="2800" b="1" dirty="0" err="1">
                <a:solidFill>
                  <a:srgbClr val="002060"/>
                </a:solidFill>
                <a:latin typeface="UTM Aptima" panose="02040603050506020204" pitchFamily="18" charset="0"/>
              </a:rPr>
              <a:t>bạn</a:t>
            </a:r>
            <a:r>
              <a:rPr lang="en-US" sz="2800" b="1" dirty="0">
                <a:solidFill>
                  <a:srgbClr val="002060"/>
                </a:solidFill>
                <a:latin typeface="UTM Aptima" panose="02040603050506020204" pitchFamily="18" charset="0"/>
              </a:rPr>
              <a:t> </a:t>
            </a:r>
            <a:r>
              <a:rPr lang="en-US" sz="2800" b="1" dirty="0" err="1">
                <a:solidFill>
                  <a:srgbClr val="002060"/>
                </a:solidFill>
                <a:latin typeface="UTM Aptima" panose="02040603050506020204" pitchFamily="18" charset="0"/>
              </a:rPr>
              <a:t>bè</a:t>
            </a:r>
            <a:r>
              <a:rPr lang="en-US" sz="2800" b="1" dirty="0">
                <a:solidFill>
                  <a:srgbClr val="002060"/>
                </a:solidFill>
                <a:latin typeface="UTM Aptima" panose="02040603050506020204" pitchFamily="18" charset="0"/>
              </a:rPr>
              <a:t> </a:t>
            </a:r>
            <a:r>
              <a:rPr lang="en-US" sz="2800" b="1" dirty="0" err="1">
                <a:solidFill>
                  <a:srgbClr val="002060"/>
                </a:solidFill>
                <a:latin typeface="UTM Aptima" panose="02040603050506020204" pitchFamily="18" charset="0"/>
              </a:rPr>
              <a:t>lại</a:t>
            </a:r>
            <a:r>
              <a:rPr lang="en-US" sz="2800" b="1" dirty="0">
                <a:solidFill>
                  <a:srgbClr val="002060"/>
                </a:solidFill>
                <a:latin typeface="UTM Aptima" panose="02040603050506020204" pitchFamily="18" charset="0"/>
              </a:rPr>
              <a:t> </a:t>
            </a:r>
            <a:r>
              <a:rPr lang="en-US" sz="2800" b="1" dirty="0" err="1">
                <a:solidFill>
                  <a:srgbClr val="002060"/>
                </a:solidFill>
                <a:latin typeface="UTM Aptima" panose="02040603050506020204" pitchFamily="18" charset="0"/>
              </a:rPr>
              <a:t>cổ</a:t>
            </a:r>
            <a:r>
              <a:rPr lang="en-US" sz="2800" b="1" dirty="0">
                <a:solidFill>
                  <a:srgbClr val="002060"/>
                </a:solidFill>
                <a:latin typeface="UTM Aptima" panose="02040603050506020204" pitchFamily="18" charset="0"/>
              </a:rPr>
              <a:t> </a:t>
            </a:r>
            <a:r>
              <a:rPr lang="en-US" sz="2800" b="1" dirty="0" err="1">
                <a:solidFill>
                  <a:srgbClr val="002060"/>
                </a:solidFill>
                <a:latin typeface="UTM Aptima" panose="02040603050506020204" pitchFamily="18" charset="0"/>
              </a:rPr>
              <a:t>vũ</a:t>
            </a:r>
            <a:r>
              <a:rPr lang="en-US" sz="2800" b="1" dirty="0">
                <a:solidFill>
                  <a:srgbClr val="002060"/>
                </a:solidFill>
                <a:latin typeface="UTM Aptima" panose="02040603050506020204" pitchFamily="18" charset="0"/>
              </a:rPr>
              <a:t> </a:t>
            </a:r>
            <a:r>
              <a:rPr lang="en-US" sz="2800" b="1" dirty="0" err="1">
                <a:solidFill>
                  <a:srgbClr val="002060"/>
                </a:solidFill>
                <a:latin typeface="UTM Aptima" panose="02040603050506020204" pitchFamily="18" charset="0"/>
              </a:rPr>
              <a:t>nhầm</a:t>
            </a:r>
            <a:r>
              <a:rPr lang="en-US" sz="2800" b="1" dirty="0">
                <a:solidFill>
                  <a:srgbClr val="002060"/>
                </a:solidFill>
                <a:latin typeface="UTM Aptima" panose="02040603050506020204" pitchFamily="18" charset="0"/>
              </a:rPr>
              <a:t> </a:t>
            </a:r>
            <a:r>
              <a:rPr lang="en-US" sz="2800" b="1" dirty="0" err="1">
                <a:solidFill>
                  <a:srgbClr val="002060"/>
                </a:solidFill>
                <a:latin typeface="UTM Aptima" panose="02040603050506020204" pitchFamily="18" charset="0"/>
              </a:rPr>
              <a:t>mất</a:t>
            </a:r>
            <a:r>
              <a:rPr lang="en-US" sz="2800" b="1" dirty="0">
                <a:solidFill>
                  <a:srgbClr val="002060"/>
                </a:solidFill>
                <a:latin typeface="UTM Aptima" panose="02040603050506020204" pitchFamily="18" charset="0"/>
              </a:rPr>
              <a:t> </a:t>
            </a:r>
            <a:r>
              <a:rPr lang="en-US" sz="2800" b="1" dirty="0" err="1">
                <a:solidFill>
                  <a:srgbClr val="002060"/>
                </a:solidFill>
                <a:latin typeface="UTM Aptima" panose="02040603050506020204" pitchFamily="18" charset="0"/>
              </a:rPr>
              <a:t>thôi</a:t>
            </a:r>
            <a:r>
              <a:rPr lang="en-US" sz="2800" b="1" dirty="0">
                <a:solidFill>
                  <a:srgbClr val="002060"/>
                </a:solidFill>
                <a:latin typeface="UTM Aptima" panose="02040603050506020204" pitchFamily="18" charset="0"/>
              </a:rPr>
              <a:t>. </a:t>
            </a:r>
            <a:r>
              <a:rPr lang="en-US" sz="2800" b="1" dirty="0" err="1">
                <a:solidFill>
                  <a:srgbClr val="002060"/>
                </a:solidFill>
                <a:latin typeface="UTM Aptima" panose="02040603050506020204" pitchFamily="18" charset="0"/>
              </a:rPr>
              <a:t>Nhưng</a:t>
            </a:r>
            <a:r>
              <a:rPr lang="en-US" sz="2800" b="1" dirty="0">
                <a:solidFill>
                  <a:srgbClr val="002060"/>
                </a:solidFill>
                <a:latin typeface="UTM Aptima" panose="02040603050506020204" pitchFamily="18" charset="0"/>
              </a:rPr>
              <a:t> </a:t>
            </a:r>
            <a:r>
              <a:rPr lang="en-US" sz="2800" b="1" dirty="0" err="1">
                <a:solidFill>
                  <a:srgbClr val="002060"/>
                </a:solidFill>
                <a:latin typeface="UTM Aptima" panose="02040603050506020204" pitchFamily="18" charset="0"/>
              </a:rPr>
              <a:t>khi</a:t>
            </a:r>
            <a:r>
              <a:rPr lang="en-US" sz="2800" b="1" dirty="0">
                <a:solidFill>
                  <a:srgbClr val="002060"/>
                </a:solidFill>
                <a:latin typeface="UTM Aptima" panose="02040603050506020204" pitchFamily="18" charset="0"/>
              </a:rPr>
              <a:t> </a:t>
            </a:r>
            <a:r>
              <a:rPr lang="en-US" sz="2800" b="1" dirty="0" err="1">
                <a:solidFill>
                  <a:srgbClr val="002060"/>
                </a:solidFill>
                <a:latin typeface="UTM Aptima" panose="02040603050506020204" pitchFamily="18" charset="0"/>
              </a:rPr>
              <a:t>thi</a:t>
            </a:r>
            <a:r>
              <a:rPr lang="en-US" sz="2800" b="1" dirty="0">
                <a:solidFill>
                  <a:srgbClr val="002060"/>
                </a:solidFill>
                <a:latin typeface="UTM Aptima" panose="02040603050506020204" pitchFamily="18" charset="0"/>
              </a:rPr>
              <a:t> </a:t>
            </a:r>
            <a:r>
              <a:rPr lang="en-US" sz="2800" b="1" dirty="0" err="1">
                <a:solidFill>
                  <a:srgbClr val="002060"/>
                </a:solidFill>
                <a:latin typeface="UTM Aptima" panose="02040603050506020204" pitchFamily="18" charset="0"/>
              </a:rPr>
              <a:t>đấu</a:t>
            </a:r>
            <a:r>
              <a:rPr lang="en-US" sz="2800" b="1" dirty="0">
                <a:solidFill>
                  <a:srgbClr val="002060"/>
                </a:solidFill>
                <a:latin typeface="UTM Aptima" panose="02040603050506020204" pitchFamily="18" charset="0"/>
              </a:rPr>
              <a:t>, Long </a:t>
            </a:r>
            <a:r>
              <a:rPr lang="en-US" sz="2800" b="1" dirty="0" err="1">
                <a:solidFill>
                  <a:srgbClr val="002060"/>
                </a:solidFill>
                <a:latin typeface="UTM Aptima" panose="02040603050506020204" pitchFamily="18" charset="0"/>
              </a:rPr>
              <a:t>nhận</a:t>
            </a:r>
            <a:r>
              <a:rPr lang="en-US" sz="2800" b="1" dirty="0">
                <a:solidFill>
                  <a:srgbClr val="002060"/>
                </a:solidFill>
                <a:latin typeface="UTM Aptima" panose="02040603050506020204" pitchFamily="18" charset="0"/>
              </a:rPr>
              <a:t> </a:t>
            </a:r>
            <a:r>
              <a:rPr lang="en-US" sz="2800" b="1" dirty="0" err="1">
                <a:solidFill>
                  <a:srgbClr val="002060"/>
                </a:solidFill>
                <a:latin typeface="UTM Aptima" panose="02040603050506020204" pitchFamily="18" charset="0"/>
              </a:rPr>
              <a:t>ra</a:t>
            </a:r>
            <a:r>
              <a:rPr lang="en-US" sz="2800" b="1" dirty="0">
                <a:solidFill>
                  <a:srgbClr val="002060"/>
                </a:solidFill>
                <a:latin typeface="UTM Aptima" panose="02040603050506020204" pitchFamily="18" charset="0"/>
              </a:rPr>
              <a:t> </a:t>
            </a:r>
            <a:r>
              <a:rPr lang="en-US" sz="2800" b="1" dirty="0" err="1">
                <a:solidFill>
                  <a:srgbClr val="002060"/>
                </a:solidFill>
                <a:latin typeface="UTM Aptima" panose="02040603050506020204" pitchFamily="18" charset="0"/>
              </a:rPr>
              <a:t>các</a:t>
            </a:r>
            <a:r>
              <a:rPr lang="en-US" sz="2800" b="1" dirty="0">
                <a:solidFill>
                  <a:srgbClr val="002060"/>
                </a:solidFill>
                <a:latin typeface="UTM Aptima" panose="02040603050506020204" pitchFamily="18" charset="0"/>
              </a:rPr>
              <a:t> </a:t>
            </a:r>
            <a:r>
              <a:rPr lang="en-US" sz="2800" b="1" dirty="0" err="1">
                <a:solidFill>
                  <a:srgbClr val="002060"/>
                </a:solidFill>
                <a:latin typeface="UTM Aptima" panose="02040603050506020204" pitchFamily="18" charset="0"/>
              </a:rPr>
              <a:t>bạn</a:t>
            </a:r>
            <a:r>
              <a:rPr lang="en-US" sz="2800" b="1" dirty="0">
                <a:solidFill>
                  <a:srgbClr val="002060"/>
                </a:solidFill>
                <a:latin typeface="UTM Aptima" panose="02040603050506020204" pitchFamily="18" charset="0"/>
              </a:rPr>
              <a:t> </a:t>
            </a:r>
            <a:r>
              <a:rPr lang="en-US" sz="2800" b="1" dirty="0" err="1">
                <a:solidFill>
                  <a:srgbClr val="002060"/>
                </a:solidFill>
                <a:latin typeface="UTM Aptima" panose="02040603050506020204" pitchFamily="18" charset="0"/>
              </a:rPr>
              <a:t>không</a:t>
            </a:r>
            <a:r>
              <a:rPr lang="en-US" sz="2800" b="1" dirty="0">
                <a:solidFill>
                  <a:srgbClr val="002060"/>
                </a:solidFill>
                <a:latin typeface="UTM Aptima" panose="02040603050506020204" pitchFamily="18" charset="0"/>
              </a:rPr>
              <a:t> </a:t>
            </a:r>
            <a:r>
              <a:rPr lang="en-US" sz="2800" b="1" dirty="0" err="1">
                <a:solidFill>
                  <a:srgbClr val="002060"/>
                </a:solidFill>
                <a:latin typeface="UTM Aptima" panose="02040603050506020204" pitchFamily="18" charset="0"/>
              </a:rPr>
              <a:t>nhầm</a:t>
            </a:r>
            <a:r>
              <a:rPr lang="en-US" sz="2800" b="1" dirty="0">
                <a:solidFill>
                  <a:srgbClr val="002060"/>
                </a:solidFill>
                <a:latin typeface="UTM Aptima" panose="02040603050506020204" pitchFamily="18" charset="0"/>
              </a:rPr>
              <a:t> </a:t>
            </a:r>
            <a:r>
              <a:rPr lang="en-US" sz="2800" b="1" dirty="0" err="1">
                <a:solidFill>
                  <a:srgbClr val="002060"/>
                </a:solidFill>
                <a:latin typeface="UTM Aptima" panose="02040603050506020204" pitchFamily="18" charset="0"/>
              </a:rPr>
              <a:t>lẫn</a:t>
            </a:r>
            <a:r>
              <a:rPr lang="en-US" sz="2800" b="1" dirty="0">
                <a:solidFill>
                  <a:srgbClr val="002060"/>
                </a:solidFill>
                <a:latin typeface="UTM Aptima" panose="02040603050506020204" pitchFamily="18" charset="0"/>
              </a:rPr>
              <a:t> </a:t>
            </a:r>
            <a:r>
              <a:rPr lang="en-US" sz="2800" b="1" dirty="0" err="1">
                <a:solidFill>
                  <a:srgbClr val="002060"/>
                </a:solidFill>
                <a:latin typeface="UTM Aptima" panose="02040603050506020204" pitchFamily="18" charset="0"/>
              </a:rPr>
              <a:t>chút</a:t>
            </a:r>
            <a:r>
              <a:rPr lang="en-US" sz="2800" b="1" dirty="0">
                <a:solidFill>
                  <a:srgbClr val="002060"/>
                </a:solidFill>
                <a:latin typeface="UTM Aptima" panose="02040603050506020204" pitchFamily="18" charset="0"/>
              </a:rPr>
              <a:t> </a:t>
            </a:r>
            <a:r>
              <a:rPr lang="en-US" sz="2800" b="1" dirty="0" err="1">
                <a:solidFill>
                  <a:srgbClr val="002060"/>
                </a:solidFill>
                <a:latin typeface="UTM Aptima" panose="02040603050506020204" pitchFamily="18" charset="0"/>
              </a:rPr>
              <a:t>nào</a:t>
            </a:r>
            <a:r>
              <a:rPr lang="en-US" sz="2800" b="1" dirty="0">
                <a:solidFill>
                  <a:srgbClr val="002060"/>
                </a:solidFill>
                <a:latin typeface="UTM Aptima" panose="02040603050506020204" pitchFamily="18" charset="0"/>
              </a:rPr>
              <a:t>. </a:t>
            </a:r>
            <a:r>
              <a:rPr lang="en-US" sz="2800" b="1" dirty="0" err="1">
                <a:solidFill>
                  <a:srgbClr val="002060"/>
                </a:solidFill>
                <a:latin typeface="UTM Aptima" panose="02040603050506020204" pitchFamily="18" charset="0"/>
              </a:rPr>
              <a:t>Các</a:t>
            </a:r>
            <a:r>
              <a:rPr lang="en-US" sz="2800" b="1" dirty="0">
                <a:solidFill>
                  <a:srgbClr val="002060"/>
                </a:solidFill>
                <a:latin typeface="UTM Aptima" panose="02040603050506020204" pitchFamily="18" charset="0"/>
              </a:rPr>
              <a:t> </a:t>
            </a:r>
            <a:r>
              <a:rPr lang="en-US" sz="2800" b="1" dirty="0" err="1">
                <a:solidFill>
                  <a:srgbClr val="002060"/>
                </a:solidFill>
                <a:latin typeface="UTM Aptima" panose="02040603050506020204" pitchFamily="18" charset="0"/>
              </a:rPr>
              <a:t>bạn</a:t>
            </a:r>
            <a:r>
              <a:rPr lang="en-US" sz="2800" b="1" dirty="0">
                <a:solidFill>
                  <a:srgbClr val="002060"/>
                </a:solidFill>
                <a:latin typeface="UTM Aptima" panose="02040603050506020204" pitchFamily="18" charset="0"/>
              </a:rPr>
              <a:t> </a:t>
            </a:r>
            <a:r>
              <a:rPr lang="en-US" sz="2800" b="1" dirty="0" err="1">
                <a:solidFill>
                  <a:srgbClr val="002060"/>
                </a:solidFill>
                <a:latin typeface="UTM Aptima" panose="02040603050506020204" pitchFamily="18" charset="0"/>
              </a:rPr>
              <a:t>cổ</a:t>
            </a:r>
            <a:r>
              <a:rPr lang="en-US" sz="2800" b="1" dirty="0">
                <a:solidFill>
                  <a:srgbClr val="002060"/>
                </a:solidFill>
                <a:latin typeface="UTM Aptima" panose="02040603050506020204" pitchFamily="18" charset="0"/>
              </a:rPr>
              <a:t> </a:t>
            </a:r>
            <a:r>
              <a:rPr lang="en-US" sz="2800" b="1" dirty="0" err="1">
                <a:solidFill>
                  <a:srgbClr val="002060"/>
                </a:solidFill>
                <a:latin typeface="UTM Aptima" panose="02040603050506020204" pitchFamily="18" charset="0"/>
              </a:rPr>
              <a:t>vũ</a:t>
            </a:r>
            <a:r>
              <a:rPr lang="en-US" sz="2800" b="1" dirty="0">
                <a:solidFill>
                  <a:srgbClr val="002060"/>
                </a:solidFill>
                <a:latin typeface="UTM Aptima" panose="02040603050506020204" pitchFamily="18" charset="0"/>
              </a:rPr>
              <a:t> Long </a:t>
            </a:r>
            <a:r>
              <a:rPr lang="en-US" sz="2800" b="1" dirty="0" err="1">
                <a:solidFill>
                  <a:srgbClr val="002060"/>
                </a:solidFill>
                <a:latin typeface="UTM Aptima" panose="02040603050506020204" pitchFamily="18" charset="0"/>
              </a:rPr>
              <a:t>đuổi</a:t>
            </a:r>
            <a:r>
              <a:rPr lang="en-US" sz="2800" b="1" dirty="0">
                <a:solidFill>
                  <a:srgbClr val="002060"/>
                </a:solidFill>
                <a:latin typeface="UTM Aptima" panose="02040603050506020204" pitchFamily="18" charset="0"/>
              </a:rPr>
              <a:t> </a:t>
            </a:r>
            <a:r>
              <a:rPr lang="en-US" sz="2800" b="1" dirty="0" err="1">
                <a:solidFill>
                  <a:srgbClr val="002060"/>
                </a:solidFill>
                <a:latin typeface="UTM Aptima" panose="02040603050506020204" pitchFamily="18" charset="0"/>
              </a:rPr>
              <a:t>theo</a:t>
            </a:r>
            <a:r>
              <a:rPr lang="en-US" sz="2800" b="1" dirty="0">
                <a:solidFill>
                  <a:srgbClr val="002060"/>
                </a:solidFill>
                <a:latin typeface="UTM Aptima" panose="02040603050506020204" pitchFamily="18" charset="0"/>
              </a:rPr>
              <a:t> Khánh </a:t>
            </a:r>
            <a:r>
              <a:rPr lang="en-US" sz="2800" b="1" dirty="0" err="1">
                <a:solidFill>
                  <a:srgbClr val="002060"/>
                </a:solidFill>
                <a:latin typeface="UTM Aptima" panose="02040603050506020204" pitchFamily="18" charset="0"/>
              </a:rPr>
              <a:t>khi</a:t>
            </a:r>
            <a:r>
              <a:rPr lang="en-US" sz="2800" b="1" dirty="0">
                <a:solidFill>
                  <a:srgbClr val="002060"/>
                </a:solidFill>
                <a:latin typeface="UTM Aptima" panose="02040603050506020204" pitchFamily="18" charset="0"/>
              </a:rPr>
              <a:t> Khánh </a:t>
            </a:r>
            <a:r>
              <a:rPr lang="en-US" sz="2800" b="1" dirty="0" err="1">
                <a:solidFill>
                  <a:srgbClr val="002060"/>
                </a:solidFill>
                <a:latin typeface="UTM Aptima" panose="02040603050506020204" pitchFamily="18" charset="0"/>
              </a:rPr>
              <a:t>dẫn</a:t>
            </a:r>
            <a:r>
              <a:rPr lang="en-US" sz="2800" b="1" dirty="0">
                <a:solidFill>
                  <a:srgbClr val="002060"/>
                </a:solidFill>
                <a:latin typeface="UTM Aptima" panose="02040603050506020204" pitchFamily="18" charset="0"/>
              </a:rPr>
              <a:t> </a:t>
            </a:r>
            <a:r>
              <a:rPr lang="en-US" sz="2800" b="1" dirty="0" err="1">
                <a:solidFill>
                  <a:srgbClr val="002060"/>
                </a:solidFill>
                <a:latin typeface="UTM Aptima" panose="02040603050506020204" pitchFamily="18" charset="0"/>
              </a:rPr>
              <a:t>đầu</a:t>
            </a:r>
            <a:r>
              <a:rPr lang="en-US" sz="2800" b="1" dirty="0">
                <a:solidFill>
                  <a:srgbClr val="002060"/>
                </a:solidFill>
                <a:latin typeface="UTM Aptima" panose="02040603050506020204" pitchFamily="18" charset="0"/>
              </a:rPr>
              <a:t> </a:t>
            </a:r>
            <a:r>
              <a:rPr lang="en-US" sz="2800" b="1" dirty="0" err="1">
                <a:solidFill>
                  <a:srgbClr val="002060"/>
                </a:solidFill>
                <a:latin typeface="UTM Aptima" panose="02040603050506020204" pitchFamily="18" charset="0"/>
              </a:rPr>
              <a:t>đường</a:t>
            </a:r>
            <a:r>
              <a:rPr lang="en-US" sz="2800" b="1" dirty="0">
                <a:solidFill>
                  <a:srgbClr val="002060"/>
                </a:solidFill>
                <a:latin typeface="UTM Aptima" panose="02040603050506020204" pitchFamily="18" charset="0"/>
              </a:rPr>
              <a:t> </a:t>
            </a:r>
            <a:r>
              <a:rPr lang="en-US" sz="2800" b="1" dirty="0" err="1">
                <a:solidFill>
                  <a:srgbClr val="002060"/>
                </a:solidFill>
                <a:latin typeface="UTM Aptima" panose="02040603050506020204" pitchFamily="18" charset="0"/>
              </a:rPr>
              <a:t>chạy</a:t>
            </a:r>
            <a:r>
              <a:rPr lang="en-US" sz="2800" b="1" dirty="0">
                <a:solidFill>
                  <a:srgbClr val="002060"/>
                </a:solidFill>
                <a:latin typeface="UTM Aptima" panose="02040603050506020204" pitchFamily="18" charset="0"/>
              </a:rPr>
              <a:t>. </a:t>
            </a:r>
            <a:r>
              <a:rPr lang="en-US" sz="2800" b="1" dirty="0" err="1">
                <a:solidFill>
                  <a:srgbClr val="002060"/>
                </a:solidFill>
                <a:latin typeface="UTM Aptima" panose="02040603050506020204" pitchFamily="18" charset="0"/>
              </a:rPr>
              <a:t>Các</a:t>
            </a:r>
            <a:r>
              <a:rPr lang="en-US" sz="2800" b="1" dirty="0">
                <a:solidFill>
                  <a:srgbClr val="002060"/>
                </a:solidFill>
                <a:latin typeface="UTM Aptima" panose="02040603050506020204" pitchFamily="18" charset="0"/>
              </a:rPr>
              <a:t> </a:t>
            </a:r>
            <a:r>
              <a:rPr lang="en-US" sz="2800" b="1" dirty="0" err="1">
                <a:solidFill>
                  <a:srgbClr val="002060"/>
                </a:solidFill>
                <a:latin typeface="UTM Aptima" panose="02040603050506020204" pitchFamily="18" charset="0"/>
              </a:rPr>
              <a:t>bạn</a:t>
            </a:r>
            <a:r>
              <a:rPr lang="en-US" sz="2800" b="1" dirty="0">
                <a:solidFill>
                  <a:srgbClr val="002060"/>
                </a:solidFill>
                <a:latin typeface="UTM Aptima" panose="02040603050506020204" pitchFamily="18" charset="0"/>
              </a:rPr>
              <a:t> </a:t>
            </a:r>
            <a:r>
              <a:rPr lang="en-US" sz="2800" b="1" dirty="0" err="1">
                <a:solidFill>
                  <a:srgbClr val="002060"/>
                </a:solidFill>
                <a:latin typeface="UTM Aptima" panose="02040603050506020204" pitchFamily="18" charset="0"/>
              </a:rPr>
              <a:t>cuống</a:t>
            </a:r>
            <a:r>
              <a:rPr lang="en-US" sz="2800" b="1" dirty="0">
                <a:solidFill>
                  <a:srgbClr val="002060"/>
                </a:solidFill>
                <a:latin typeface="UTM Aptima" panose="02040603050506020204" pitchFamily="18" charset="0"/>
              </a:rPr>
              <a:t> </a:t>
            </a:r>
            <a:r>
              <a:rPr lang="en-US" sz="2800" b="1" dirty="0" err="1">
                <a:solidFill>
                  <a:srgbClr val="002060"/>
                </a:solidFill>
                <a:latin typeface="UTM Aptima" panose="02040603050506020204" pitchFamily="18" charset="0"/>
              </a:rPr>
              <a:t>quýt</a:t>
            </a:r>
            <a:r>
              <a:rPr lang="en-US" sz="2800" b="1" dirty="0">
                <a:solidFill>
                  <a:srgbClr val="002060"/>
                </a:solidFill>
                <a:latin typeface="UTM Aptima" panose="02040603050506020204" pitchFamily="18" charset="0"/>
              </a:rPr>
              <a:t> </a:t>
            </a:r>
            <a:r>
              <a:rPr lang="en-US" sz="2800" b="1" dirty="0" err="1">
                <a:solidFill>
                  <a:srgbClr val="002060"/>
                </a:solidFill>
                <a:latin typeface="UTM Aptima" panose="02040603050506020204" pitchFamily="18" charset="0"/>
              </a:rPr>
              <a:t>gọi</a:t>
            </a:r>
            <a:r>
              <a:rPr lang="en-US" sz="2800" b="1" dirty="0">
                <a:solidFill>
                  <a:srgbClr val="002060"/>
                </a:solidFill>
                <a:latin typeface="UTM Aptima" panose="02040603050506020204" pitchFamily="18" charset="0"/>
              </a:rPr>
              <a:t> Khánh </a:t>
            </a:r>
            <a:r>
              <a:rPr lang="en-US" sz="2800" b="1" dirty="0" err="1">
                <a:solidFill>
                  <a:srgbClr val="002060"/>
                </a:solidFill>
                <a:latin typeface="UTM Aptima" panose="02040603050506020204" pitchFamily="18" charset="0"/>
              </a:rPr>
              <a:t>thay</a:t>
            </a:r>
            <a:r>
              <a:rPr lang="en-US" sz="2800" b="1" dirty="0">
                <a:solidFill>
                  <a:srgbClr val="002060"/>
                </a:solidFill>
                <a:latin typeface="UTM Aptima" panose="02040603050506020204" pitchFamily="18" charset="0"/>
              </a:rPr>
              <a:t> </a:t>
            </a:r>
            <a:r>
              <a:rPr lang="en-US" sz="2800" b="1" dirty="0" err="1">
                <a:solidFill>
                  <a:srgbClr val="002060"/>
                </a:solidFill>
                <a:latin typeface="UTM Aptima" panose="02040603050506020204" pitchFamily="18" charset="0"/>
              </a:rPr>
              <a:t>thế</a:t>
            </a:r>
            <a:r>
              <a:rPr lang="en-US" sz="2800" b="1" dirty="0">
                <a:solidFill>
                  <a:srgbClr val="002060"/>
                </a:solidFill>
                <a:latin typeface="UTM Aptima" panose="02040603050506020204" pitchFamily="18" charset="0"/>
              </a:rPr>
              <a:t> </a:t>
            </a:r>
            <a:r>
              <a:rPr lang="en-US" sz="2800" b="1" dirty="0" err="1">
                <a:solidFill>
                  <a:srgbClr val="002060"/>
                </a:solidFill>
                <a:latin typeface="UTM Aptima" panose="02040603050506020204" pitchFamily="18" charset="0"/>
              </a:rPr>
              <a:t>khi</a:t>
            </a:r>
            <a:r>
              <a:rPr lang="en-US" sz="2800" b="1" dirty="0">
                <a:solidFill>
                  <a:srgbClr val="002060"/>
                </a:solidFill>
                <a:latin typeface="UTM Aptima" panose="02040603050506020204" pitchFamily="18" charset="0"/>
              </a:rPr>
              <a:t> </a:t>
            </a:r>
            <a:r>
              <a:rPr lang="en-US" sz="2800" b="1" dirty="0" err="1">
                <a:solidFill>
                  <a:srgbClr val="002060"/>
                </a:solidFill>
                <a:latin typeface="UTM Aptima" panose="02040603050506020204" pitchFamily="18" charset="0"/>
              </a:rPr>
              <a:t>thấy</a:t>
            </a:r>
            <a:r>
              <a:rPr lang="en-US" sz="2800" b="1" dirty="0">
                <a:solidFill>
                  <a:srgbClr val="002060"/>
                </a:solidFill>
                <a:latin typeface="UTM Aptima" panose="02040603050506020204" pitchFamily="18" charset="0"/>
              </a:rPr>
              <a:t> Long </a:t>
            </a:r>
            <a:r>
              <a:rPr lang="en-US" sz="2800" b="1" dirty="0" err="1">
                <a:solidFill>
                  <a:srgbClr val="002060"/>
                </a:solidFill>
                <a:latin typeface="UTM Aptima" panose="02040603050506020204" pitchFamily="18" charset="0"/>
              </a:rPr>
              <a:t>nhăn</a:t>
            </a:r>
            <a:r>
              <a:rPr lang="en-US" sz="2800" b="1" dirty="0">
                <a:solidFill>
                  <a:srgbClr val="002060"/>
                </a:solidFill>
                <a:latin typeface="UTM Aptima" panose="02040603050506020204" pitchFamily="18" charset="0"/>
              </a:rPr>
              <a:t> </a:t>
            </a:r>
            <a:r>
              <a:rPr lang="en-US" sz="2800" b="1" dirty="0" err="1">
                <a:solidFill>
                  <a:srgbClr val="002060"/>
                </a:solidFill>
                <a:latin typeface="UTM Aptima" panose="02040603050506020204" pitchFamily="18" charset="0"/>
              </a:rPr>
              <a:t>nhó</a:t>
            </a:r>
            <a:r>
              <a:rPr lang="en-US" sz="2800" b="1" dirty="0">
                <a:solidFill>
                  <a:srgbClr val="002060"/>
                </a:solidFill>
                <a:latin typeface="UTM Aptima" panose="02040603050506020204" pitchFamily="18" charset="0"/>
              </a:rPr>
              <a:t> </a:t>
            </a:r>
            <a:r>
              <a:rPr lang="en-US" sz="2800" b="1" dirty="0" err="1">
                <a:solidFill>
                  <a:srgbClr val="002060"/>
                </a:solidFill>
                <a:latin typeface="UTM Aptima" panose="02040603050506020204" pitchFamily="18" charset="0"/>
              </a:rPr>
              <a:t>vì</a:t>
            </a:r>
            <a:r>
              <a:rPr lang="en-US" sz="2800" b="1" dirty="0">
                <a:solidFill>
                  <a:srgbClr val="002060"/>
                </a:solidFill>
                <a:latin typeface="UTM Aptima" panose="02040603050506020204" pitchFamily="18" charset="0"/>
              </a:rPr>
              <a:t> </a:t>
            </a:r>
            <a:r>
              <a:rPr lang="en-US" sz="2800" b="1" dirty="0" err="1">
                <a:solidFill>
                  <a:srgbClr val="002060"/>
                </a:solidFill>
                <a:latin typeface="UTM Aptima" panose="02040603050506020204" pitchFamily="18" charset="0"/>
              </a:rPr>
              <a:t>đau</a:t>
            </a:r>
            <a:r>
              <a:rPr lang="en-US" sz="2800" b="1" dirty="0">
                <a:solidFill>
                  <a:srgbClr val="002060"/>
                </a:solidFill>
                <a:latin typeface="UTM Aptima" panose="02040603050506020204" pitchFamily="18" charset="0"/>
              </a:rPr>
              <a:t> </a:t>
            </a:r>
            <a:r>
              <a:rPr lang="en-US" sz="2800" b="1" dirty="0" err="1">
                <a:solidFill>
                  <a:srgbClr val="002060"/>
                </a:solidFill>
                <a:latin typeface="UTM Aptima" panose="02040603050506020204" pitchFamily="18" charset="0"/>
              </a:rPr>
              <a:t>trong</a:t>
            </a:r>
            <a:r>
              <a:rPr lang="en-US" sz="2800" b="1" dirty="0">
                <a:solidFill>
                  <a:srgbClr val="002060"/>
                </a:solidFill>
                <a:latin typeface="UTM Aptima" panose="02040603050506020204" pitchFamily="18" charset="0"/>
              </a:rPr>
              <a:t> </a:t>
            </a:r>
            <a:r>
              <a:rPr lang="en-US" sz="2800" b="1" dirty="0" err="1">
                <a:solidFill>
                  <a:srgbClr val="002060"/>
                </a:solidFill>
                <a:latin typeface="UTM Aptima" panose="02040603050506020204" pitchFamily="18" charset="0"/>
              </a:rPr>
              <a:t>trận</a:t>
            </a:r>
            <a:r>
              <a:rPr lang="en-US" sz="2800" b="1" dirty="0">
                <a:solidFill>
                  <a:srgbClr val="002060"/>
                </a:solidFill>
                <a:latin typeface="UTM Aptima" panose="02040603050506020204" pitchFamily="18" charset="0"/>
              </a:rPr>
              <a:t> </a:t>
            </a:r>
            <a:r>
              <a:rPr lang="en-US" sz="2800" b="1" dirty="0" err="1">
                <a:solidFill>
                  <a:srgbClr val="002060"/>
                </a:solidFill>
                <a:latin typeface="UTM Aptima" panose="02040603050506020204" pitchFamily="18" charset="0"/>
              </a:rPr>
              <a:t>kéo</a:t>
            </a:r>
            <a:r>
              <a:rPr lang="en-US" sz="2800" b="1" dirty="0">
                <a:solidFill>
                  <a:srgbClr val="002060"/>
                </a:solidFill>
                <a:latin typeface="UTM Aptima" panose="02040603050506020204" pitchFamily="18" charset="0"/>
              </a:rPr>
              <a:t> co,… </a:t>
            </a:r>
            <a:r>
              <a:rPr lang="en-US" sz="2800" b="1" dirty="0" err="1">
                <a:solidFill>
                  <a:srgbClr val="002060"/>
                </a:solidFill>
                <a:latin typeface="UTM Aptima" panose="02040603050506020204" pitchFamily="18" charset="0"/>
              </a:rPr>
              <a:t>Hội</a:t>
            </a:r>
            <a:r>
              <a:rPr lang="en-US" sz="2800" b="1" dirty="0">
                <a:solidFill>
                  <a:srgbClr val="002060"/>
                </a:solidFill>
                <a:latin typeface="UTM Aptima" panose="02040603050506020204" pitchFamily="18" charset="0"/>
              </a:rPr>
              <a:t> </a:t>
            </a:r>
            <a:r>
              <a:rPr lang="en-US" sz="2800" b="1" dirty="0" err="1">
                <a:solidFill>
                  <a:srgbClr val="002060"/>
                </a:solidFill>
                <a:latin typeface="UTM Aptima" panose="02040603050506020204" pitchFamily="18" charset="0"/>
              </a:rPr>
              <a:t>thao</a:t>
            </a:r>
            <a:r>
              <a:rPr lang="en-US" sz="2800" b="1" dirty="0">
                <a:solidFill>
                  <a:srgbClr val="002060"/>
                </a:solidFill>
                <a:latin typeface="UTM Aptima" panose="02040603050506020204" pitchFamily="18" charset="0"/>
              </a:rPr>
              <a:t> </a:t>
            </a:r>
            <a:r>
              <a:rPr lang="en-US" sz="2800" b="1" dirty="0" err="1">
                <a:solidFill>
                  <a:srgbClr val="002060"/>
                </a:solidFill>
                <a:latin typeface="UTM Aptima" panose="02040603050506020204" pitchFamily="18" charset="0"/>
              </a:rPr>
              <a:t>kết</a:t>
            </a:r>
            <a:r>
              <a:rPr lang="en-US" sz="2800" b="1" dirty="0">
                <a:solidFill>
                  <a:srgbClr val="002060"/>
                </a:solidFill>
                <a:latin typeface="UTM Aptima" panose="02040603050506020204" pitchFamily="18" charset="0"/>
              </a:rPr>
              <a:t> </a:t>
            </a:r>
            <a:r>
              <a:rPr lang="en-US" sz="2800" b="1" dirty="0" err="1">
                <a:solidFill>
                  <a:srgbClr val="002060"/>
                </a:solidFill>
                <a:latin typeface="UTM Aptima" panose="02040603050506020204" pitchFamily="18" charset="0"/>
              </a:rPr>
              <a:t>thúc</a:t>
            </a:r>
            <a:r>
              <a:rPr lang="en-US" sz="2800" b="1" dirty="0">
                <a:solidFill>
                  <a:srgbClr val="002060"/>
                </a:solidFill>
                <a:latin typeface="UTM Aptima" panose="02040603050506020204" pitchFamily="18" charset="0"/>
              </a:rPr>
              <a:t> </a:t>
            </a:r>
            <a:r>
              <a:rPr lang="en-US" sz="2800" b="1" dirty="0" err="1">
                <a:solidFill>
                  <a:srgbClr val="002060"/>
                </a:solidFill>
                <a:latin typeface="UTM Aptima" panose="02040603050506020204" pitchFamily="18" charset="0"/>
              </a:rPr>
              <a:t>trong</a:t>
            </a:r>
            <a:r>
              <a:rPr lang="en-US" sz="2800" b="1" dirty="0">
                <a:solidFill>
                  <a:srgbClr val="002060"/>
                </a:solidFill>
                <a:latin typeface="UTM Aptima" panose="02040603050506020204" pitchFamily="18" charset="0"/>
              </a:rPr>
              <a:t> </a:t>
            </a:r>
            <a:r>
              <a:rPr lang="en-US" sz="2800" b="1" dirty="0" err="1">
                <a:solidFill>
                  <a:srgbClr val="002060"/>
                </a:solidFill>
                <a:latin typeface="UTM Aptima" panose="02040603050506020204" pitchFamily="18" charset="0"/>
              </a:rPr>
              <a:t>nỗi</a:t>
            </a:r>
            <a:r>
              <a:rPr lang="en-US" sz="2800" b="1" dirty="0">
                <a:solidFill>
                  <a:srgbClr val="002060"/>
                </a:solidFill>
                <a:latin typeface="UTM Aptima" panose="02040603050506020204" pitchFamily="18" charset="0"/>
              </a:rPr>
              <a:t> </a:t>
            </a:r>
            <a:r>
              <a:rPr lang="en-US" sz="2800" b="1" dirty="0" err="1">
                <a:solidFill>
                  <a:srgbClr val="002060"/>
                </a:solidFill>
                <a:latin typeface="UTM Aptima" panose="02040603050506020204" pitchFamily="18" charset="0"/>
              </a:rPr>
              <a:t>ngạc</a:t>
            </a:r>
            <a:r>
              <a:rPr lang="en-US" sz="2800" b="1" dirty="0">
                <a:solidFill>
                  <a:srgbClr val="002060"/>
                </a:solidFill>
                <a:latin typeface="UTM Aptima" panose="02040603050506020204" pitchFamily="18" charset="0"/>
              </a:rPr>
              <a:t> </a:t>
            </a:r>
            <a:r>
              <a:rPr lang="en-US" sz="2800" b="1" dirty="0" err="1">
                <a:solidFill>
                  <a:srgbClr val="002060"/>
                </a:solidFill>
                <a:latin typeface="UTM Aptima" panose="02040603050506020204" pitchFamily="18" charset="0"/>
              </a:rPr>
              <a:t>nhiên</a:t>
            </a:r>
            <a:r>
              <a:rPr lang="en-US" sz="2800" b="1" dirty="0">
                <a:solidFill>
                  <a:srgbClr val="002060"/>
                </a:solidFill>
                <a:latin typeface="UTM Aptima" panose="02040603050506020204" pitchFamily="18" charset="0"/>
              </a:rPr>
              <a:t> </a:t>
            </a:r>
            <a:r>
              <a:rPr lang="en-US" sz="2800" b="1" dirty="0" err="1">
                <a:solidFill>
                  <a:srgbClr val="002060"/>
                </a:solidFill>
                <a:latin typeface="UTM Aptima" panose="02040603050506020204" pitchFamily="18" charset="0"/>
              </a:rPr>
              <a:t>ngập</a:t>
            </a:r>
            <a:r>
              <a:rPr lang="en-US" sz="2800" b="1" dirty="0">
                <a:solidFill>
                  <a:srgbClr val="002060"/>
                </a:solidFill>
                <a:latin typeface="UTM Aptima" panose="02040603050506020204" pitchFamily="18" charset="0"/>
              </a:rPr>
              <a:t> </a:t>
            </a:r>
            <a:r>
              <a:rPr lang="en-US" sz="2800" b="1" dirty="0" err="1">
                <a:solidFill>
                  <a:srgbClr val="002060"/>
                </a:solidFill>
                <a:latin typeface="UTM Aptima" panose="02040603050506020204" pitchFamily="18" charset="0"/>
              </a:rPr>
              <a:t>tràn</a:t>
            </a:r>
            <a:r>
              <a:rPr lang="en-US" sz="2800" b="1" dirty="0">
                <a:solidFill>
                  <a:srgbClr val="002060"/>
                </a:solidFill>
                <a:latin typeface="UTM Aptima" panose="02040603050506020204" pitchFamily="18" charset="0"/>
              </a:rPr>
              <a:t> </a:t>
            </a:r>
            <a:r>
              <a:rPr lang="en-US" sz="2800" b="1" dirty="0" err="1">
                <a:solidFill>
                  <a:srgbClr val="002060"/>
                </a:solidFill>
                <a:latin typeface="UTM Aptima" panose="02040603050506020204" pitchFamily="18" charset="0"/>
              </a:rPr>
              <a:t>của</a:t>
            </a:r>
            <a:r>
              <a:rPr lang="en-US" sz="2800" b="1" dirty="0">
                <a:solidFill>
                  <a:srgbClr val="002060"/>
                </a:solidFill>
                <a:latin typeface="UTM Aptima" panose="02040603050506020204" pitchFamily="18" charset="0"/>
              </a:rPr>
              <a:t> Long.</a:t>
            </a:r>
          </a:p>
        </p:txBody>
      </p:sp>
    </p:spTree>
    <p:extLst>
      <p:ext uri="{BB962C8B-B14F-4D97-AF65-F5344CB8AC3E}">
        <p14:creationId xmlns:p14="http://schemas.microsoft.com/office/powerpoint/2010/main" val="1896069466"/>
      </p:ext>
    </p:extLst>
  </p:cSld>
  <p:clrMapOvr>
    <a:masterClrMapping/>
  </p:clrMapOvr>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16" presetClass="entr" presetSubtype="21" fill="hold" grpId="0" nodeType="clickEffect">
                                  <p:stCondLst>
                                    <p:cond delay="0"/>
                                  </p:stCondLst>
                                  <p:childTnLst>
                                    <p:set>
                                      <p:cBhvr>
                                        <p:cTn id="6" dur="1" fill="hold">
                                          <p:stCondLst>
                                            <p:cond delay="0"/>
                                          </p:stCondLst>
                                        </p:cTn>
                                        <p:tgtEl>
                                          <p:spTgt spid="2"/>
                                        </p:tgtEl>
                                        <p:attrNameLst>
                                          <p:attrName>style.visibility</p:attrName>
                                        </p:attrNameLst>
                                      </p:cBhvr>
                                      <p:to>
                                        <p:strVal val="visible"/>
                                      </p:to>
                                    </p:set>
                                    <p:animEffect transition="in" filter="barn(inVertical)">
                                      <p:cBhvr>
                                        <p:cTn id="7" dur="500"/>
                                        <p:tgtEl>
                                          <p:spTgt spid="2"/>
                                        </p:tgtEl>
                                      </p:cBhvr>
                                    </p:animEffect>
                                  </p:childTnLst>
                                </p:cTn>
                              </p:par>
                            </p:childTnLst>
                          </p:cTn>
                        </p:par>
                      </p:childTnLst>
                    </p:cTn>
                  </p:par>
                  <p:par>
                    <p:cTn id="8" fill="hold">
                      <p:stCondLst>
                        <p:cond delay="indefinite"/>
                      </p:stCondLst>
                      <p:childTnLst>
                        <p:par>
                          <p:cTn id="9" fill="hold">
                            <p:stCondLst>
                              <p:cond delay="0"/>
                            </p:stCondLst>
                            <p:childTnLst>
                              <p:par>
                                <p:cTn id="10" presetID="16" presetClass="entr" presetSubtype="21" fill="hold" grpId="0" nodeType="clickEffect">
                                  <p:stCondLst>
                                    <p:cond delay="0"/>
                                  </p:stCondLst>
                                  <p:childTnLst>
                                    <p:set>
                                      <p:cBhvr>
                                        <p:cTn id="11" dur="1" fill="hold">
                                          <p:stCondLst>
                                            <p:cond delay="0"/>
                                          </p:stCondLst>
                                        </p:cTn>
                                        <p:tgtEl>
                                          <p:spTgt spid="3"/>
                                        </p:tgtEl>
                                        <p:attrNameLst>
                                          <p:attrName>style.visibility</p:attrName>
                                        </p:attrNameLst>
                                      </p:cBhvr>
                                      <p:to>
                                        <p:strVal val="visible"/>
                                      </p:to>
                                    </p:set>
                                    <p:animEffect transition="in" filter="barn(inVertical)">
                                      <p:cBhvr>
                                        <p:cTn id="12" dur="500"/>
                                        <p:tgtEl>
                                          <p:spTgt spid="3"/>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2" grpId="0"/>
      <p:bldP spid="3" grpId="0"/>
    </p:bldLst>
  </p:timing>
</p:sld>
</file>

<file path=ppt/slides/slide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TextBox 2"/>
          <p:cNvSpPr txBox="1"/>
          <p:nvPr/>
        </p:nvSpPr>
        <p:spPr>
          <a:xfrm>
            <a:off x="285750" y="294017"/>
            <a:ext cx="11544300" cy="6740307"/>
          </a:xfrm>
          <a:prstGeom prst="rect">
            <a:avLst/>
          </a:prstGeom>
          <a:noFill/>
        </p:spPr>
        <p:txBody>
          <a:bodyPr wrap="square" rtlCol="0">
            <a:spAutoFit/>
          </a:bodyPr>
          <a:lstStyle/>
          <a:p>
            <a:pPr algn="just"/>
            <a:r>
              <a:rPr lang="en-US" sz="2700" b="1">
                <a:solidFill>
                  <a:srgbClr val="002060"/>
                </a:solidFill>
                <a:latin typeface="UTM Aptima" panose="02040603050506020204" pitchFamily="18" charset="0"/>
              </a:rPr>
              <a:t>    Trên đường về, Long hỏi Vân:</a:t>
            </a:r>
          </a:p>
          <a:p>
            <a:pPr algn="just"/>
            <a:r>
              <a:rPr lang="en-US" sz="2700" b="1">
                <a:solidFill>
                  <a:srgbClr val="002060"/>
                </a:solidFill>
                <a:latin typeface="UTM Aptima" panose="02040603050506020204" pitchFamily="18" charset="0"/>
              </a:rPr>
              <a:t>   - Sao hôm nay không ai nhầm chúng tớ nhỉ?</a:t>
            </a:r>
          </a:p>
          <a:p>
            <a:pPr algn="just"/>
            <a:r>
              <a:rPr lang="en-US" sz="2700" b="1">
                <a:solidFill>
                  <a:srgbClr val="002060"/>
                </a:solidFill>
                <a:latin typeface="UTM Aptima" panose="02040603050506020204" pitchFamily="18" charset="0"/>
              </a:rPr>
              <a:t>    Vân khúc khích:</a:t>
            </a:r>
          </a:p>
          <a:p>
            <a:pPr algn="just"/>
            <a:r>
              <a:rPr lang="en-US" sz="2700" b="1">
                <a:solidFill>
                  <a:srgbClr val="002060"/>
                </a:solidFill>
                <a:latin typeface="UTM Aptima" panose="02040603050506020204" pitchFamily="18" charset="0"/>
              </a:rPr>
              <a:t>   - Vì Khánh hay cười, còn cậu lúc nào cũng nghiêm túc.</a:t>
            </a:r>
          </a:p>
          <a:p>
            <a:pPr algn="just"/>
            <a:r>
              <a:rPr lang="en-US" sz="2700" b="1">
                <a:solidFill>
                  <a:srgbClr val="002060"/>
                </a:solidFill>
                <a:latin typeface="UTM Aptima" panose="02040603050506020204" pitchFamily="18" charset="0"/>
              </a:rPr>
              <a:t>    Vinh chen vào:</a:t>
            </a:r>
          </a:p>
          <a:p>
            <a:pPr algn="just"/>
            <a:r>
              <a:rPr lang="en-US" sz="2700" b="1">
                <a:solidFill>
                  <a:srgbClr val="002060"/>
                </a:solidFill>
                <a:latin typeface="UTM Aptima" panose="02040603050506020204" pitchFamily="18" charset="0"/>
              </a:rPr>
              <a:t>   - Cậu thì chậm rãi, Khánh thì nhanh nhảu, sao nhầm được.</a:t>
            </a:r>
          </a:p>
          <a:p>
            <a:pPr algn="just"/>
            <a:r>
              <a:rPr lang="en-US" sz="2700" b="1">
                <a:solidFill>
                  <a:srgbClr val="002060"/>
                </a:solidFill>
                <a:latin typeface="UTM Aptima" panose="02040603050506020204" pitchFamily="18" charset="0"/>
              </a:rPr>
              <a:t>    Nghe Long thắc mắc về những lần bạn bè nhầm lẫn các bạn cùng cười:</a:t>
            </a:r>
          </a:p>
          <a:p>
            <a:pPr algn="just"/>
            <a:r>
              <a:rPr lang="en-US" sz="2700" b="1">
                <a:solidFill>
                  <a:srgbClr val="002060"/>
                </a:solidFill>
                <a:latin typeface="UTM Aptima" panose="02040603050506020204" pitchFamily="18" charset="0"/>
              </a:rPr>
              <a:t>   - Nhìn xa thì tưởng giống nhau, chứ nhìn gần thì mỗi cậu một vẻ mà. Có lúc bọn tớ còn giả vờ nhầm để trêu các cậu đấy.</a:t>
            </a:r>
          </a:p>
          <a:p>
            <a:pPr algn="just"/>
            <a:r>
              <a:rPr lang="en-US" sz="2700" b="1">
                <a:solidFill>
                  <a:srgbClr val="002060"/>
                </a:solidFill>
                <a:latin typeface="UTM Aptima" panose="02040603050506020204" pitchFamily="18" charset="0"/>
              </a:rPr>
              <a:t>    Anh Khánh lúc đó mới lên tiếng: </a:t>
            </a:r>
          </a:p>
          <a:p>
            <a:pPr algn="just"/>
            <a:r>
              <a:rPr lang="en-US" sz="2700" b="1">
                <a:solidFill>
                  <a:srgbClr val="002060"/>
                </a:solidFill>
                <a:latin typeface="UTM Aptima" panose="02040603050506020204" pitchFamily="18" charset="0"/>
              </a:rPr>
              <a:t>    - Đôi khi giống nhau cũng hay mà, chỉ cần không phạt nhầm là được.</a:t>
            </a:r>
          </a:p>
          <a:p>
            <a:pPr algn="just"/>
            <a:r>
              <a:rPr lang="en-US" sz="2700" b="1">
                <a:solidFill>
                  <a:srgbClr val="002060"/>
                </a:solidFill>
                <a:latin typeface="UTM Aptima" panose="02040603050506020204" pitchFamily="18" charset="0"/>
              </a:rPr>
              <a:t>Tiếng cười rộn rã làm tan biến mọi thắc mắc của Long. Cậu cũng phá lên cười. Cậu hiểu ra: Cậu vẫn là cậu, anh Khánh vẫn là anh Khánh. Hai anh em chỉ giống nhau bề ngoài thôi.                                                 </a:t>
            </a:r>
          </a:p>
          <a:p>
            <a:pPr algn="r"/>
            <a:r>
              <a:rPr lang="en-US" sz="2700" b="1">
                <a:solidFill>
                  <a:srgbClr val="002060"/>
                </a:solidFill>
                <a:latin typeface="UTM Aptima" panose="02040603050506020204" pitchFamily="18" charset="0"/>
              </a:rPr>
              <a:t>(Châu Khuê)</a:t>
            </a:r>
          </a:p>
          <a:p>
            <a:pPr algn="just"/>
            <a:endParaRPr lang="en-US" sz="2700" b="1">
              <a:solidFill>
                <a:srgbClr val="002060"/>
              </a:solidFill>
              <a:latin typeface="UTM Aptima" panose="02040603050506020204" pitchFamily="18" charset="0"/>
            </a:endParaRPr>
          </a:p>
        </p:txBody>
      </p:sp>
    </p:spTree>
    <p:extLst>
      <p:ext uri="{BB962C8B-B14F-4D97-AF65-F5344CB8AC3E}">
        <p14:creationId xmlns:p14="http://schemas.microsoft.com/office/powerpoint/2010/main" val="2023165971"/>
      </p:ext>
    </p:extLst>
  </p:cSld>
  <p:clrMapOvr>
    <a:masterClrMapping/>
  </p:clrMapOvr>
</p:sld>
</file>

<file path=ppt/slides/slide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4" name="图片 20"/>
          <p:cNvPicPr>
            <a:picLocks noChangeAspect="1"/>
          </p:cNvPicPr>
          <p:nvPr/>
        </p:nvPicPr>
        <p:blipFill>
          <a:blip r:embed="rId2"/>
          <a:stretch>
            <a:fillRect/>
          </a:stretch>
        </p:blipFill>
        <p:spPr>
          <a:xfrm>
            <a:off x="-23885" y="0"/>
            <a:ext cx="12215886" cy="6858000"/>
          </a:xfrm>
          <a:prstGeom prst="rect">
            <a:avLst/>
          </a:prstGeom>
        </p:spPr>
      </p:pic>
      <p:pic>
        <p:nvPicPr>
          <p:cNvPr id="5" name="图片 26"/>
          <p:cNvPicPr>
            <a:picLocks noChangeAspect="1"/>
          </p:cNvPicPr>
          <p:nvPr/>
        </p:nvPicPr>
        <p:blipFill rotWithShape="1">
          <a:blip r:embed="rId3">
            <a:extLst>
              <a:ext uri="{28A0092B-C50C-407E-A947-70E740481C1C}">
                <a14:useLocalDpi xmlns:a14="http://schemas.microsoft.com/office/drawing/2010/main" val="0"/>
              </a:ext>
            </a:extLst>
          </a:blip>
          <a:srcRect l="69643" r="16131" b="44869"/>
          <a:stretch/>
        </p:blipFill>
        <p:spPr>
          <a:xfrm rot="5400000">
            <a:off x="4660962" y="2237183"/>
            <a:ext cx="3311327" cy="7218961"/>
          </a:xfrm>
          <a:prstGeom prst="rect">
            <a:avLst/>
          </a:prstGeom>
        </p:spPr>
      </p:pic>
      <p:pic>
        <p:nvPicPr>
          <p:cNvPr id="6" name="图片 21"/>
          <p:cNvPicPr>
            <a:picLocks noChangeAspect="1"/>
          </p:cNvPicPr>
          <p:nvPr/>
        </p:nvPicPr>
        <p:blipFill rotWithShape="1">
          <a:blip r:embed="rId4">
            <a:extLst>
              <a:ext uri="{28A0092B-C50C-407E-A947-70E740481C1C}">
                <a14:useLocalDpi xmlns:a14="http://schemas.microsoft.com/office/drawing/2010/main" val="0"/>
              </a:ext>
            </a:extLst>
          </a:blip>
          <a:srcRect b="73704"/>
          <a:stretch/>
        </p:blipFill>
        <p:spPr>
          <a:xfrm>
            <a:off x="-23885" y="0"/>
            <a:ext cx="12215885" cy="1803400"/>
          </a:xfrm>
          <a:prstGeom prst="rect">
            <a:avLst/>
          </a:prstGeom>
        </p:spPr>
      </p:pic>
      <p:pic>
        <p:nvPicPr>
          <p:cNvPr id="7" name="图片 3"/>
          <p:cNvPicPr>
            <a:picLocks noChangeAspect="1"/>
          </p:cNvPicPr>
          <p:nvPr/>
        </p:nvPicPr>
        <p:blipFill>
          <a:blip r:embed="rId5" cstate="print">
            <a:extLst>
              <a:ext uri="{28A0092B-C50C-407E-A947-70E740481C1C}">
                <a14:useLocalDpi xmlns:a14="http://schemas.microsoft.com/office/drawing/2010/main" val="0"/>
              </a:ext>
            </a:extLst>
          </a:blip>
          <a:stretch>
            <a:fillRect/>
          </a:stretch>
        </p:blipFill>
        <p:spPr>
          <a:xfrm>
            <a:off x="1110472" y="4356189"/>
            <a:ext cx="2692400" cy="2692400"/>
          </a:xfrm>
          <a:prstGeom prst="rect">
            <a:avLst/>
          </a:prstGeom>
        </p:spPr>
      </p:pic>
      <p:pic>
        <p:nvPicPr>
          <p:cNvPr id="8" name="图片 24"/>
          <p:cNvPicPr>
            <a:picLocks noChangeAspect="1"/>
          </p:cNvPicPr>
          <p:nvPr/>
        </p:nvPicPr>
        <p:blipFill rotWithShape="1">
          <a:blip r:embed="rId6">
            <a:extLst>
              <a:ext uri="{28A0092B-C50C-407E-A947-70E740481C1C}">
                <a14:useLocalDpi xmlns:a14="http://schemas.microsoft.com/office/drawing/2010/main" val="0"/>
              </a:ext>
            </a:extLst>
          </a:blip>
          <a:srcRect t="78333"/>
          <a:stretch/>
        </p:blipFill>
        <p:spPr>
          <a:xfrm>
            <a:off x="-60733" y="5372100"/>
            <a:ext cx="12258405" cy="1485900"/>
          </a:xfrm>
          <a:prstGeom prst="rect">
            <a:avLst/>
          </a:prstGeom>
        </p:spPr>
      </p:pic>
      <p:pic>
        <p:nvPicPr>
          <p:cNvPr id="10" name="图片 1"/>
          <p:cNvPicPr>
            <a:picLocks noChangeAspect="1"/>
          </p:cNvPicPr>
          <p:nvPr/>
        </p:nvPicPr>
        <p:blipFill rotWithShape="1">
          <a:blip r:embed="rId7" cstate="print">
            <a:extLst>
              <a:ext uri="{28A0092B-C50C-407E-A947-70E740481C1C}">
                <a14:useLocalDpi xmlns:a14="http://schemas.microsoft.com/office/drawing/2010/main" val="0"/>
              </a:ext>
            </a:extLst>
          </a:blip>
          <a:srcRect l="19586" b="8272"/>
          <a:stretch/>
        </p:blipFill>
        <p:spPr>
          <a:xfrm flipH="1">
            <a:off x="8782326" y="2653290"/>
            <a:ext cx="3823010" cy="4360891"/>
          </a:xfrm>
          <a:prstGeom prst="rect">
            <a:avLst/>
          </a:prstGeom>
        </p:spPr>
      </p:pic>
      <p:grpSp>
        <p:nvGrpSpPr>
          <p:cNvPr id="11" name="Group 10"/>
          <p:cNvGrpSpPr/>
          <p:nvPr/>
        </p:nvGrpSpPr>
        <p:grpSpPr>
          <a:xfrm>
            <a:off x="-437220" y="-940226"/>
            <a:ext cx="4975045" cy="4975045"/>
            <a:chOff x="6544408" y="-943044"/>
            <a:chExt cx="4975045" cy="4975045"/>
          </a:xfrm>
        </p:grpSpPr>
        <p:pic>
          <p:nvPicPr>
            <p:cNvPr id="12" name="图片 8">
              <a:extLst>
                <a:ext uri="{FF2B5EF4-FFF2-40B4-BE49-F238E27FC236}">
                  <a16:creationId xmlns:a16="http://schemas.microsoft.com/office/drawing/2014/main" id="{EDBA7EFC-BD3E-9FB1-B44D-0CBFCB551E60}"/>
                </a:ext>
              </a:extLst>
            </p:cNvPr>
            <p:cNvPicPr>
              <a:picLocks noChangeAspect="1"/>
            </p:cNvPicPr>
            <p:nvPr/>
          </p:nvPicPr>
          <p:blipFill>
            <a:blip r:embed="rId8" cstate="print">
              <a:extLst>
                <a:ext uri="{28A0092B-C50C-407E-A947-70E740481C1C}">
                  <a14:useLocalDpi xmlns:a14="http://schemas.microsoft.com/office/drawing/2010/main" val="0"/>
                </a:ext>
              </a:extLst>
            </a:blip>
            <a:srcRect/>
            <a:stretch/>
          </p:blipFill>
          <p:spPr>
            <a:xfrm flipH="1">
              <a:off x="6544408" y="-943044"/>
              <a:ext cx="4975045" cy="4975045"/>
            </a:xfrm>
            <a:prstGeom prst="rect">
              <a:avLst/>
            </a:prstGeom>
          </p:spPr>
        </p:pic>
        <p:sp>
          <p:nvSpPr>
            <p:cNvPr id="13" name="TextBox 12"/>
            <p:cNvSpPr txBox="1"/>
            <p:nvPr/>
          </p:nvSpPr>
          <p:spPr>
            <a:xfrm>
              <a:off x="8137696" y="667315"/>
              <a:ext cx="2142773" cy="1754326"/>
            </a:xfrm>
            <a:prstGeom prst="rect">
              <a:avLst/>
            </a:prstGeom>
            <a:noFill/>
          </p:spPr>
          <p:txBody>
            <a:bodyPr wrap="square" rtlCol="0">
              <a:spAutoFit/>
            </a:bodyPr>
            <a:lstStyle/>
            <a:p>
              <a:pPr algn="ctr"/>
              <a:r>
                <a:rPr lang="en-US" sz="5400" b="1">
                  <a:solidFill>
                    <a:srgbClr val="FF6600"/>
                  </a:solidFill>
                  <a:latin typeface="UTM Avo" panose="02040603050506020204" pitchFamily="18" charset="0"/>
                </a:rPr>
                <a:t>Chia </a:t>
              </a:r>
            </a:p>
            <a:p>
              <a:pPr algn="ctr"/>
              <a:r>
                <a:rPr lang="en-US" sz="5400" b="1">
                  <a:solidFill>
                    <a:srgbClr val="FF6600"/>
                  </a:solidFill>
                  <a:latin typeface="UTM Avo" panose="02040603050506020204" pitchFamily="18" charset="0"/>
                </a:rPr>
                <a:t>đoạn</a:t>
              </a:r>
            </a:p>
          </p:txBody>
        </p:sp>
      </p:grpSp>
      <p:sp>
        <p:nvSpPr>
          <p:cNvPr id="14" name="Speech Bubble: Oval 9">
            <a:extLst>
              <a:ext uri="{FF2B5EF4-FFF2-40B4-BE49-F238E27FC236}">
                <a16:creationId xmlns:a16="http://schemas.microsoft.com/office/drawing/2014/main" id="{7242D3E7-C1CC-5917-A9C9-1DFAF6DBB850}"/>
              </a:ext>
            </a:extLst>
          </p:cNvPr>
          <p:cNvSpPr/>
          <p:nvPr/>
        </p:nvSpPr>
        <p:spPr>
          <a:xfrm flipH="1">
            <a:off x="5083028" y="2236533"/>
            <a:ext cx="4168523" cy="3131861"/>
          </a:xfrm>
          <a:custGeom>
            <a:avLst/>
            <a:gdLst>
              <a:gd name="connsiteX0" fmla="*/ -269120 w 4168523"/>
              <a:gd name="connsiteY0" fmla="*/ 1855189 h 3131861"/>
              <a:gd name="connsiteX1" fmla="*/ 927 w 4168523"/>
              <a:gd name="connsiteY1" fmla="*/ 1519232 h 3131861"/>
              <a:gd name="connsiteX2" fmla="*/ 2004499 w 4168523"/>
              <a:gd name="connsiteY2" fmla="*/ 1147 h 3131861"/>
              <a:gd name="connsiteX3" fmla="*/ 4140300 w 4168523"/>
              <a:gd name="connsiteY3" fmla="*/ 1309101 h 3131861"/>
              <a:gd name="connsiteX4" fmla="*/ 2394313 w 4168523"/>
              <a:gd name="connsiteY4" fmla="*/ 3114439 h 3131861"/>
              <a:gd name="connsiteX5" fmla="*/ 129343 w 4168523"/>
              <a:gd name="connsiteY5" fmla="*/ 2108979 h 3131861"/>
              <a:gd name="connsiteX6" fmla="*/ -269120 w 4168523"/>
              <a:gd name="connsiteY6" fmla="*/ 1855189 h 3131861"/>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Lst>
            <a:rect l="l" t="t" r="r" b="b"/>
            <a:pathLst>
              <a:path w="4168523" h="3131861" fill="none" extrusionOk="0">
                <a:moveTo>
                  <a:pt x="-269120" y="1855189"/>
                </a:moveTo>
                <a:cubicBezTo>
                  <a:pt x="-196918" y="1774234"/>
                  <a:pt x="-87822" y="1645254"/>
                  <a:pt x="927" y="1519232"/>
                </a:cubicBezTo>
                <a:cubicBezTo>
                  <a:pt x="-115227" y="549861"/>
                  <a:pt x="925284" y="51187"/>
                  <a:pt x="2004499" y="1147"/>
                </a:cubicBezTo>
                <a:cubicBezTo>
                  <a:pt x="3084767" y="-68315"/>
                  <a:pt x="3919817" y="527682"/>
                  <a:pt x="4140300" y="1309101"/>
                </a:cubicBezTo>
                <a:cubicBezTo>
                  <a:pt x="4329621" y="2083065"/>
                  <a:pt x="3403130" y="2939861"/>
                  <a:pt x="2394313" y="3114439"/>
                </a:cubicBezTo>
                <a:cubicBezTo>
                  <a:pt x="1400846" y="3215871"/>
                  <a:pt x="541357" y="2765890"/>
                  <a:pt x="129343" y="2108979"/>
                </a:cubicBezTo>
                <a:cubicBezTo>
                  <a:pt x="57568" y="2078893"/>
                  <a:pt x="-158411" y="1889923"/>
                  <a:pt x="-269120" y="1855189"/>
                </a:cubicBezTo>
                <a:close/>
              </a:path>
              <a:path w="4168523" h="3131861" stroke="0" extrusionOk="0">
                <a:moveTo>
                  <a:pt x="-269120" y="1855189"/>
                </a:moveTo>
                <a:cubicBezTo>
                  <a:pt x="-210017" y="1719772"/>
                  <a:pt x="-46573" y="1554189"/>
                  <a:pt x="927" y="1519232"/>
                </a:cubicBezTo>
                <a:cubicBezTo>
                  <a:pt x="-40582" y="703923"/>
                  <a:pt x="898813" y="71720"/>
                  <a:pt x="2004499" y="1147"/>
                </a:cubicBezTo>
                <a:cubicBezTo>
                  <a:pt x="3011399" y="92095"/>
                  <a:pt x="4001598" y="554009"/>
                  <a:pt x="4140300" y="1309101"/>
                </a:cubicBezTo>
                <a:cubicBezTo>
                  <a:pt x="4322026" y="2212421"/>
                  <a:pt x="3433741" y="3002938"/>
                  <a:pt x="2394313" y="3114439"/>
                </a:cubicBezTo>
                <a:cubicBezTo>
                  <a:pt x="1389190" y="3213395"/>
                  <a:pt x="586583" y="2831212"/>
                  <a:pt x="129343" y="2108979"/>
                </a:cubicBezTo>
                <a:cubicBezTo>
                  <a:pt x="-44064" y="1988251"/>
                  <a:pt x="-170694" y="1942385"/>
                  <a:pt x="-269120" y="1855189"/>
                </a:cubicBezTo>
                <a:close/>
              </a:path>
            </a:pathLst>
          </a:custGeom>
          <a:ln>
            <a:solidFill>
              <a:srgbClr val="002060"/>
            </a:solidFill>
            <a:extLst>
              <a:ext uri="{C807C97D-BFC1-408E-A445-0C87EB9F89A2}">
                <ask:lineSketchStyleProps xmlns:ask="http://schemas.microsoft.com/office/drawing/2018/sketchyshapes" sd="2214188587">
                  <a:prstGeom prst="wedgeEllipseCallout">
                    <a:avLst>
                      <a:gd name="adj1" fmla="val -56456"/>
                      <a:gd name="adj2" fmla="val 9236"/>
                    </a:avLst>
                  </a:prstGeom>
                  <ask:type>
                    <ask:lineSketchCurved/>
                  </ask:type>
                </ask:lineSketchStyleProps>
              </a:ext>
            </a:extLst>
          </a:ln>
          <a:effectLst>
            <a:glow rad="63500">
              <a:schemeClr val="accent5">
                <a:satMod val="175000"/>
                <a:alpha val="40000"/>
              </a:schemeClr>
            </a:glow>
          </a:effectLst>
        </p:spPr>
        <p:style>
          <a:lnRef idx="2">
            <a:schemeClr val="dk1"/>
          </a:lnRef>
          <a:fillRef idx="1">
            <a:schemeClr val="lt1"/>
          </a:fillRef>
          <a:effectRef idx="0">
            <a:schemeClr val="dk1"/>
          </a:effectRef>
          <a:fontRef idx="minor">
            <a:schemeClr val="dk1"/>
          </a:fontRef>
        </p:style>
        <p:txBody>
          <a:bodyPr rtlCol="0" anchor="ctr"/>
          <a:lstStyle/>
          <a:p>
            <a:pPr algn="ctr"/>
            <a:r>
              <a:rPr lang="en-US" sz="4400" b="1">
                <a:solidFill>
                  <a:schemeClr val="accent2">
                    <a:lumMod val="75000"/>
                  </a:schemeClr>
                </a:solidFill>
                <a:latin typeface="UTM Avo" panose="02040603050506020204" pitchFamily="18" charset="0"/>
                <a:ea typeface="Cambria" panose="02040503050406030204" pitchFamily="18" charset="0"/>
              </a:rPr>
              <a:t>Bài được chia làm mấy đoạn?</a:t>
            </a:r>
          </a:p>
        </p:txBody>
      </p:sp>
      <p:sp>
        <p:nvSpPr>
          <p:cNvPr id="15" name="Speech Bubble: Oval 9">
            <a:extLst>
              <a:ext uri="{FF2B5EF4-FFF2-40B4-BE49-F238E27FC236}">
                <a16:creationId xmlns:a16="http://schemas.microsoft.com/office/drawing/2014/main" id="{7242D3E7-C1CC-5917-A9C9-1DFAF6DBB850}"/>
              </a:ext>
            </a:extLst>
          </p:cNvPr>
          <p:cNvSpPr/>
          <p:nvPr/>
        </p:nvSpPr>
        <p:spPr>
          <a:xfrm flipH="1">
            <a:off x="5083028" y="2250323"/>
            <a:ext cx="4168523" cy="3131861"/>
          </a:xfrm>
          <a:custGeom>
            <a:avLst/>
            <a:gdLst>
              <a:gd name="connsiteX0" fmla="*/ -269120 w 4168523"/>
              <a:gd name="connsiteY0" fmla="*/ 1855189 h 3131861"/>
              <a:gd name="connsiteX1" fmla="*/ 927 w 4168523"/>
              <a:gd name="connsiteY1" fmla="*/ 1519232 h 3131861"/>
              <a:gd name="connsiteX2" fmla="*/ 2004499 w 4168523"/>
              <a:gd name="connsiteY2" fmla="*/ 1147 h 3131861"/>
              <a:gd name="connsiteX3" fmla="*/ 4140300 w 4168523"/>
              <a:gd name="connsiteY3" fmla="*/ 1309101 h 3131861"/>
              <a:gd name="connsiteX4" fmla="*/ 2394313 w 4168523"/>
              <a:gd name="connsiteY4" fmla="*/ 3114439 h 3131861"/>
              <a:gd name="connsiteX5" fmla="*/ 129343 w 4168523"/>
              <a:gd name="connsiteY5" fmla="*/ 2108979 h 3131861"/>
              <a:gd name="connsiteX6" fmla="*/ -269120 w 4168523"/>
              <a:gd name="connsiteY6" fmla="*/ 1855189 h 3131861"/>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Lst>
            <a:rect l="l" t="t" r="r" b="b"/>
            <a:pathLst>
              <a:path w="4168523" h="3131861" fill="none" extrusionOk="0">
                <a:moveTo>
                  <a:pt x="-269120" y="1855189"/>
                </a:moveTo>
                <a:cubicBezTo>
                  <a:pt x="-196918" y="1774234"/>
                  <a:pt x="-87822" y="1645254"/>
                  <a:pt x="927" y="1519232"/>
                </a:cubicBezTo>
                <a:cubicBezTo>
                  <a:pt x="-115227" y="549861"/>
                  <a:pt x="925284" y="51187"/>
                  <a:pt x="2004499" y="1147"/>
                </a:cubicBezTo>
                <a:cubicBezTo>
                  <a:pt x="3084767" y="-68315"/>
                  <a:pt x="3919817" y="527682"/>
                  <a:pt x="4140300" y="1309101"/>
                </a:cubicBezTo>
                <a:cubicBezTo>
                  <a:pt x="4329621" y="2083065"/>
                  <a:pt x="3403130" y="2939861"/>
                  <a:pt x="2394313" y="3114439"/>
                </a:cubicBezTo>
                <a:cubicBezTo>
                  <a:pt x="1400846" y="3215871"/>
                  <a:pt x="541357" y="2765890"/>
                  <a:pt x="129343" y="2108979"/>
                </a:cubicBezTo>
                <a:cubicBezTo>
                  <a:pt x="57568" y="2078893"/>
                  <a:pt x="-158411" y="1889923"/>
                  <a:pt x="-269120" y="1855189"/>
                </a:cubicBezTo>
                <a:close/>
              </a:path>
              <a:path w="4168523" h="3131861" stroke="0" extrusionOk="0">
                <a:moveTo>
                  <a:pt x="-269120" y="1855189"/>
                </a:moveTo>
                <a:cubicBezTo>
                  <a:pt x="-210017" y="1719772"/>
                  <a:pt x="-46573" y="1554189"/>
                  <a:pt x="927" y="1519232"/>
                </a:cubicBezTo>
                <a:cubicBezTo>
                  <a:pt x="-40582" y="703923"/>
                  <a:pt x="898813" y="71720"/>
                  <a:pt x="2004499" y="1147"/>
                </a:cubicBezTo>
                <a:cubicBezTo>
                  <a:pt x="3011399" y="92095"/>
                  <a:pt x="4001598" y="554009"/>
                  <a:pt x="4140300" y="1309101"/>
                </a:cubicBezTo>
                <a:cubicBezTo>
                  <a:pt x="4322026" y="2212421"/>
                  <a:pt x="3433741" y="3002938"/>
                  <a:pt x="2394313" y="3114439"/>
                </a:cubicBezTo>
                <a:cubicBezTo>
                  <a:pt x="1389190" y="3213395"/>
                  <a:pt x="586583" y="2831212"/>
                  <a:pt x="129343" y="2108979"/>
                </a:cubicBezTo>
                <a:cubicBezTo>
                  <a:pt x="-44064" y="1988251"/>
                  <a:pt x="-170694" y="1942385"/>
                  <a:pt x="-269120" y="1855189"/>
                </a:cubicBezTo>
                <a:close/>
              </a:path>
            </a:pathLst>
          </a:custGeom>
          <a:ln>
            <a:solidFill>
              <a:srgbClr val="002060"/>
            </a:solidFill>
            <a:extLst>
              <a:ext uri="{C807C97D-BFC1-408E-A445-0C87EB9F89A2}">
                <ask:lineSketchStyleProps xmlns:ask="http://schemas.microsoft.com/office/drawing/2018/sketchyshapes" sd="2214188587">
                  <a:prstGeom prst="wedgeEllipseCallout">
                    <a:avLst>
                      <a:gd name="adj1" fmla="val -56456"/>
                      <a:gd name="adj2" fmla="val 9236"/>
                    </a:avLst>
                  </a:prstGeom>
                  <ask:type>
                    <ask:lineSketchCurved/>
                  </ask:type>
                </ask:lineSketchStyleProps>
              </a:ext>
            </a:extLst>
          </a:ln>
          <a:effectLst>
            <a:glow rad="63500">
              <a:schemeClr val="accent5">
                <a:satMod val="175000"/>
                <a:alpha val="40000"/>
              </a:schemeClr>
            </a:glow>
          </a:effectLst>
        </p:spPr>
        <p:style>
          <a:lnRef idx="2">
            <a:schemeClr val="dk1"/>
          </a:lnRef>
          <a:fillRef idx="1">
            <a:schemeClr val="lt1"/>
          </a:fillRef>
          <a:effectRef idx="0">
            <a:schemeClr val="dk1"/>
          </a:effectRef>
          <a:fontRef idx="minor">
            <a:schemeClr val="dk1"/>
          </a:fontRef>
        </p:style>
        <p:txBody>
          <a:bodyPr rtlCol="0" anchor="ctr"/>
          <a:lstStyle/>
          <a:p>
            <a:pPr algn="ctr"/>
            <a:r>
              <a:rPr lang="en-US" sz="4400" b="1">
                <a:solidFill>
                  <a:schemeClr val="accent1">
                    <a:lumMod val="50000"/>
                  </a:schemeClr>
                </a:solidFill>
                <a:latin typeface="UTM Avo" panose="02040603050506020204" pitchFamily="18" charset="0"/>
                <a:ea typeface="Cambria" panose="02040503050406030204" pitchFamily="18" charset="0"/>
              </a:rPr>
              <a:t>Bài được chia làm </a:t>
            </a:r>
            <a:r>
              <a:rPr lang="en-US" sz="4400" b="1">
                <a:solidFill>
                  <a:srgbClr val="FF0000"/>
                </a:solidFill>
                <a:latin typeface="UTM Avo" panose="02040603050506020204" pitchFamily="18" charset="0"/>
                <a:ea typeface="Cambria" panose="02040503050406030204" pitchFamily="18" charset="0"/>
              </a:rPr>
              <a:t>4</a:t>
            </a:r>
            <a:r>
              <a:rPr lang="en-US" sz="4400" b="1">
                <a:solidFill>
                  <a:schemeClr val="accent1">
                    <a:lumMod val="50000"/>
                  </a:schemeClr>
                </a:solidFill>
                <a:latin typeface="UTM Avo" panose="02040603050506020204" pitchFamily="18" charset="0"/>
                <a:ea typeface="Cambria" panose="02040503050406030204" pitchFamily="18" charset="0"/>
              </a:rPr>
              <a:t> đoạn.</a:t>
            </a:r>
          </a:p>
        </p:txBody>
      </p:sp>
    </p:spTree>
    <p:extLst>
      <p:ext uri="{BB962C8B-B14F-4D97-AF65-F5344CB8AC3E}">
        <p14:creationId xmlns:p14="http://schemas.microsoft.com/office/powerpoint/2010/main" val="4013264798"/>
      </p:ext>
    </p:extLst>
  </p:cSld>
  <p:clrMapOvr>
    <a:masterClrMapping/>
  </p:clrMapOvr>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16" presetClass="entr" presetSubtype="21" fill="hold" nodeType="clickEffect">
                                  <p:stCondLst>
                                    <p:cond delay="0"/>
                                  </p:stCondLst>
                                  <p:childTnLst>
                                    <p:set>
                                      <p:cBhvr>
                                        <p:cTn id="6" dur="1" fill="hold">
                                          <p:stCondLst>
                                            <p:cond delay="0"/>
                                          </p:stCondLst>
                                        </p:cTn>
                                        <p:tgtEl>
                                          <p:spTgt spid="11"/>
                                        </p:tgtEl>
                                        <p:attrNameLst>
                                          <p:attrName>style.visibility</p:attrName>
                                        </p:attrNameLst>
                                      </p:cBhvr>
                                      <p:to>
                                        <p:strVal val="visible"/>
                                      </p:to>
                                    </p:set>
                                    <p:animEffect transition="in" filter="barn(inVertical)">
                                      <p:cBhvr>
                                        <p:cTn id="7" dur="500"/>
                                        <p:tgtEl>
                                          <p:spTgt spid="11"/>
                                        </p:tgtEl>
                                      </p:cBhvr>
                                    </p:animEffect>
                                  </p:childTnLst>
                                </p:cTn>
                              </p:par>
                            </p:childTnLst>
                          </p:cTn>
                        </p:par>
                      </p:childTnLst>
                    </p:cTn>
                  </p:par>
                  <p:par>
                    <p:cTn id="8" fill="hold">
                      <p:stCondLst>
                        <p:cond delay="indefinite"/>
                      </p:stCondLst>
                      <p:childTnLst>
                        <p:par>
                          <p:cTn id="9" fill="hold">
                            <p:stCondLst>
                              <p:cond delay="0"/>
                            </p:stCondLst>
                            <p:childTnLst>
                              <p:par>
                                <p:cTn id="10" presetID="22" presetClass="entr" presetSubtype="8" fill="hold" grpId="0" nodeType="clickEffect">
                                  <p:stCondLst>
                                    <p:cond delay="0"/>
                                  </p:stCondLst>
                                  <p:childTnLst>
                                    <p:set>
                                      <p:cBhvr>
                                        <p:cTn id="11" dur="1" fill="hold">
                                          <p:stCondLst>
                                            <p:cond delay="0"/>
                                          </p:stCondLst>
                                        </p:cTn>
                                        <p:tgtEl>
                                          <p:spTgt spid="14"/>
                                        </p:tgtEl>
                                        <p:attrNameLst>
                                          <p:attrName>style.visibility</p:attrName>
                                        </p:attrNameLst>
                                      </p:cBhvr>
                                      <p:to>
                                        <p:strVal val="visible"/>
                                      </p:to>
                                    </p:set>
                                    <p:animEffect transition="in" filter="wipe(left)">
                                      <p:cBhvr>
                                        <p:cTn id="12" dur="500"/>
                                        <p:tgtEl>
                                          <p:spTgt spid="14"/>
                                        </p:tgtEl>
                                      </p:cBhvr>
                                    </p:animEffect>
                                  </p:childTnLst>
                                </p:cTn>
                              </p:par>
                            </p:childTnLst>
                          </p:cTn>
                        </p:par>
                      </p:childTnLst>
                    </p:cTn>
                  </p:par>
                  <p:par>
                    <p:cTn id="13" fill="hold">
                      <p:stCondLst>
                        <p:cond delay="indefinite"/>
                      </p:stCondLst>
                      <p:childTnLst>
                        <p:par>
                          <p:cTn id="14" fill="hold">
                            <p:stCondLst>
                              <p:cond delay="0"/>
                            </p:stCondLst>
                            <p:childTnLst>
                              <p:par>
                                <p:cTn id="15" presetID="22" presetClass="entr" presetSubtype="8" fill="hold" grpId="0" nodeType="clickEffect">
                                  <p:stCondLst>
                                    <p:cond delay="0"/>
                                  </p:stCondLst>
                                  <p:childTnLst>
                                    <p:set>
                                      <p:cBhvr>
                                        <p:cTn id="16" dur="1" fill="hold">
                                          <p:stCondLst>
                                            <p:cond delay="0"/>
                                          </p:stCondLst>
                                        </p:cTn>
                                        <p:tgtEl>
                                          <p:spTgt spid="15"/>
                                        </p:tgtEl>
                                        <p:attrNameLst>
                                          <p:attrName>style.visibility</p:attrName>
                                        </p:attrNameLst>
                                      </p:cBhvr>
                                      <p:to>
                                        <p:strVal val="visible"/>
                                      </p:to>
                                    </p:set>
                                    <p:animEffect transition="in" filter="wipe(left)">
                                      <p:cBhvr>
                                        <p:cTn id="17" dur="500"/>
                                        <p:tgtEl>
                                          <p:spTgt spid="15"/>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14" grpId="0" animBg="1"/>
      <p:bldP spid="15" grpId="0" animBg="1"/>
    </p:bldLst>
  </p:timing>
</p:sld>
</file>

<file path=ppt/slides/slide1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6" name="Rectangle 25"/>
          <p:cNvSpPr/>
          <p:nvPr/>
        </p:nvSpPr>
        <p:spPr>
          <a:xfrm>
            <a:off x="-234462" y="2331287"/>
            <a:ext cx="12876646" cy="4041270"/>
          </a:xfrm>
          <a:prstGeom prst="rect">
            <a:avLst/>
          </a:prstGeom>
          <a:solidFill>
            <a:schemeClr val="bg1">
              <a:alpha val="72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pic>
        <p:nvPicPr>
          <p:cNvPr id="2" name="图片 21"/>
          <p:cNvPicPr>
            <a:picLocks noChangeAspect="1"/>
          </p:cNvPicPr>
          <p:nvPr/>
        </p:nvPicPr>
        <p:blipFill rotWithShape="1">
          <a:blip r:embed="rId2">
            <a:extLst>
              <a:ext uri="{28A0092B-C50C-407E-A947-70E740481C1C}">
                <a14:useLocalDpi xmlns:a14="http://schemas.microsoft.com/office/drawing/2010/main" val="0"/>
              </a:ext>
            </a:extLst>
          </a:blip>
          <a:srcRect b="73704"/>
          <a:stretch/>
        </p:blipFill>
        <p:spPr>
          <a:xfrm>
            <a:off x="12963" y="0"/>
            <a:ext cx="12215885" cy="1803400"/>
          </a:xfrm>
          <a:prstGeom prst="rect">
            <a:avLst/>
          </a:prstGeom>
        </p:spPr>
      </p:pic>
      <p:pic>
        <p:nvPicPr>
          <p:cNvPr id="3" name="图片 24"/>
          <p:cNvPicPr>
            <a:picLocks noChangeAspect="1"/>
          </p:cNvPicPr>
          <p:nvPr/>
        </p:nvPicPr>
        <p:blipFill rotWithShape="1">
          <a:blip r:embed="rId3">
            <a:extLst>
              <a:ext uri="{28A0092B-C50C-407E-A947-70E740481C1C}">
                <a14:useLocalDpi xmlns:a14="http://schemas.microsoft.com/office/drawing/2010/main" val="0"/>
              </a:ext>
            </a:extLst>
          </a:blip>
          <a:srcRect t="78333"/>
          <a:stretch/>
        </p:blipFill>
        <p:spPr>
          <a:xfrm>
            <a:off x="-23885" y="5372100"/>
            <a:ext cx="12258405" cy="1485900"/>
          </a:xfrm>
          <a:prstGeom prst="rect">
            <a:avLst/>
          </a:prstGeom>
        </p:spPr>
      </p:pic>
      <p:pic>
        <p:nvPicPr>
          <p:cNvPr id="4" name="图片 1"/>
          <p:cNvPicPr>
            <a:picLocks noChangeAspect="1"/>
          </p:cNvPicPr>
          <p:nvPr/>
        </p:nvPicPr>
        <p:blipFill rotWithShape="1">
          <a:blip r:embed="rId4" cstate="print">
            <a:extLst>
              <a:ext uri="{28A0092B-C50C-407E-A947-70E740481C1C}">
                <a14:useLocalDpi xmlns:a14="http://schemas.microsoft.com/office/drawing/2010/main" val="0"/>
              </a:ext>
            </a:extLst>
          </a:blip>
          <a:srcRect l="19586" b="8272"/>
          <a:stretch/>
        </p:blipFill>
        <p:spPr>
          <a:xfrm flipH="1">
            <a:off x="8819174" y="2653290"/>
            <a:ext cx="3823010" cy="4360891"/>
          </a:xfrm>
          <a:prstGeom prst="rect">
            <a:avLst/>
          </a:prstGeom>
        </p:spPr>
      </p:pic>
      <p:grpSp>
        <p:nvGrpSpPr>
          <p:cNvPr id="5" name="Group 4"/>
          <p:cNvGrpSpPr/>
          <p:nvPr/>
        </p:nvGrpSpPr>
        <p:grpSpPr>
          <a:xfrm>
            <a:off x="-635628" y="-143975"/>
            <a:ext cx="5239045" cy="2853499"/>
            <a:chOff x="2724911" y="-939904"/>
            <a:chExt cx="5239045" cy="2853499"/>
          </a:xfrm>
        </p:grpSpPr>
        <p:pic>
          <p:nvPicPr>
            <p:cNvPr id="6" name="Picture 5"/>
            <p:cNvPicPr>
              <a:picLocks noChangeAspect="1"/>
            </p:cNvPicPr>
            <p:nvPr/>
          </p:nvPicPr>
          <p:blipFill>
            <a:blip r:embed="rId5">
              <a:extLst>
                <a:ext uri="{28A0092B-C50C-407E-A947-70E740481C1C}">
                  <a14:useLocalDpi xmlns:a14="http://schemas.microsoft.com/office/drawing/2010/main" val="0"/>
                </a:ext>
              </a:extLst>
            </a:blip>
            <a:stretch>
              <a:fillRect/>
            </a:stretch>
          </p:blipFill>
          <p:spPr>
            <a:xfrm>
              <a:off x="2724911" y="-939904"/>
              <a:ext cx="5239045" cy="2853499"/>
            </a:xfrm>
            <a:prstGeom prst="rect">
              <a:avLst/>
            </a:prstGeom>
          </p:spPr>
        </p:pic>
        <p:sp>
          <p:nvSpPr>
            <p:cNvPr id="7" name="TextBox 6"/>
            <p:cNvSpPr txBox="1"/>
            <p:nvPr/>
          </p:nvSpPr>
          <p:spPr>
            <a:xfrm>
              <a:off x="3841803" y="367300"/>
              <a:ext cx="3988990" cy="769441"/>
            </a:xfrm>
            <a:prstGeom prst="rect">
              <a:avLst/>
            </a:prstGeom>
            <a:noFill/>
          </p:spPr>
          <p:txBody>
            <a:bodyPr wrap="square" rtlCol="0">
              <a:spAutoFit/>
            </a:bodyPr>
            <a:lstStyle/>
            <a:p>
              <a:r>
                <a:rPr lang="en-US" sz="4400" b="1">
                  <a:solidFill>
                    <a:srgbClr val="E53B8C"/>
                  </a:solidFill>
                  <a:latin typeface="UTM Avo" panose="02040603050506020204" pitchFamily="18" charset="0"/>
                </a:rPr>
                <a:t>Chia đoạn</a:t>
              </a:r>
            </a:p>
          </p:txBody>
        </p:sp>
      </p:grpSp>
      <p:grpSp>
        <p:nvGrpSpPr>
          <p:cNvPr id="11" name="Group 10"/>
          <p:cNvGrpSpPr/>
          <p:nvPr/>
        </p:nvGrpSpPr>
        <p:grpSpPr>
          <a:xfrm>
            <a:off x="672799" y="2428172"/>
            <a:ext cx="11296015" cy="765447"/>
            <a:chOff x="2182284" y="2809646"/>
            <a:chExt cx="11296015" cy="765447"/>
          </a:xfrm>
        </p:grpSpPr>
        <p:sp>
          <p:nvSpPr>
            <p:cNvPr id="12" name="Oval 11"/>
            <p:cNvSpPr/>
            <p:nvPr/>
          </p:nvSpPr>
          <p:spPr>
            <a:xfrm>
              <a:off x="2182284" y="2809646"/>
              <a:ext cx="765447" cy="765447"/>
            </a:xfrm>
            <a:prstGeom prst="ellipse">
              <a:avLst/>
            </a:prstGeom>
            <a:solidFill>
              <a:srgbClr val="00CC00"/>
            </a:solidFill>
            <a:ln>
              <a:noFill/>
            </a:ln>
            <a:effectLst>
              <a:glow rad="228600">
                <a:srgbClr val="F5A7A7">
                  <a:alpha val="40000"/>
                </a:srgbClr>
              </a:glow>
              <a:outerShdw blurRad="190500" dist="228600" dir="2700000" algn="ctr">
                <a:srgbClr val="000000">
                  <a:alpha val="30000"/>
                </a:srgbClr>
              </a:outerShdw>
            </a:effectLst>
            <a:scene3d>
              <a:camera prst="orthographicFront">
                <a:rot lat="0" lon="0" rev="0"/>
              </a:camera>
              <a:lightRig rig="glow" dir="t">
                <a:rot lat="0" lon="0" rev="4800000"/>
              </a:lightRig>
            </a:scene3d>
            <a:sp3d prstMaterial="matte">
              <a:bevelT w="127000" h="63500"/>
            </a:sp3d>
          </p:spPr>
          <p:style>
            <a:lnRef idx="2">
              <a:schemeClr val="accent6">
                <a:shade val="50000"/>
              </a:schemeClr>
            </a:lnRef>
            <a:fillRef idx="1">
              <a:schemeClr val="accent6"/>
            </a:fillRef>
            <a:effectRef idx="0">
              <a:schemeClr val="accent6"/>
            </a:effectRef>
            <a:fontRef idx="minor">
              <a:schemeClr val="lt1"/>
            </a:fontRef>
          </p:style>
          <p:txBody>
            <a:bodyPr rtlCol="0" anchor="ctr"/>
            <a:lstStyle/>
            <a:p>
              <a:pPr algn="ctr"/>
              <a:r>
                <a:rPr lang="en-US" sz="4800" b="1" dirty="0">
                  <a:effectLst>
                    <a:outerShdw blurRad="38100" dist="38100" dir="2700000" algn="tl">
                      <a:srgbClr val="000000">
                        <a:alpha val="43137"/>
                      </a:srgbClr>
                    </a:outerShdw>
                  </a:effectLst>
                  <a:latin typeface="UTM Futura Extra" panose="02040603050506020204" pitchFamily="18" charset="0"/>
                </a:rPr>
                <a:t>1</a:t>
              </a:r>
            </a:p>
          </p:txBody>
        </p:sp>
        <p:sp>
          <p:nvSpPr>
            <p:cNvPr id="13" name="TextBox 12"/>
            <p:cNvSpPr txBox="1"/>
            <p:nvPr/>
          </p:nvSpPr>
          <p:spPr>
            <a:xfrm>
              <a:off x="3036915" y="2906580"/>
              <a:ext cx="10441384" cy="584775"/>
            </a:xfrm>
            <a:prstGeom prst="rect">
              <a:avLst/>
            </a:prstGeom>
            <a:noFill/>
          </p:spPr>
          <p:txBody>
            <a:bodyPr wrap="square" rtlCol="0">
              <a:spAutoFit/>
            </a:bodyPr>
            <a:lstStyle/>
            <a:p>
              <a:r>
                <a:rPr lang="en-US" sz="3200" b="1">
                  <a:solidFill>
                    <a:srgbClr val="002060"/>
                  </a:solidFill>
                  <a:latin typeface="Arial" panose="020B0604020202020204" pitchFamily="34" charset="0"/>
                  <a:cs typeface="Arial" panose="020B0604020202020204" pitchFamily="34" charset="0"/>
                </a:rPr>
                <a:t>Từ đầu đến … </a:t>
              </a:r>
              <a:r>
                <a:rPr lang="en-US" sz="3200" b="1" i="1">
                  <a:solidFill>
                    <a:srgbClr val="0070C0"/>
                  </a:solidFill>
                  <a:latin typeface="Arial" panose="020B0604020202020204" pitchFamily="34" charset="0"/>
                  <a:cs typeface="Arial" panose="020B0604020202020204" pitchFamily="34" charset="0"/>
                </a:rPr>
                <a:t>chẳng bận tâm đến chuyện đó</a:t>
              </a:r>
              <a:r>
                <a:rPr lang="en-US" sz="3200" b="1">
                  <a:solidFill>
                    <a:srgbClr val="002060"/>
                  </a:solidFill>
                  <a:latin typeface="Arial" panose="020B0604020202020204" pitchFamily="34" charset="0"/>
                  <a:cs typeface="Arial" panose="020B0604020202020204" pitchFamily="34" charset="0"/>
                </a:rPr>
                <a:t>.</a:t>
              </a:r>
              <a:endParaRPr lang="en-US" sz="3200" b="1" dirty="0">
                <a:solidFill>
                  <a:srgbClr val="002060"/>
                </a:solidFill>
                <a:latin typeface="Arial" panose="020B0604020202020204" pitchFamily="34" charset="0"/>
                <a:cs typeface="Arial" panose="020B0604020202020204" pitchFamily="34" charset="0"/>
              </a:endParaRPr>
            </a:p>
          </p:txBody>
        </p:sp>
      </p:grpSp>
      <p:grpSp>
        <p:nvGrpSpPr>
          <p:cNvPr id="14" name="Group 13"/>
          <p:cNvGrpSpPr/>
          <p:nvPr/>
        </p:nvGrpSpPr>
        <p:grpSpPr>
          <a:xfrm>
            <a:off x="672799" y="3344891"/>
            <a:ext cx="11187147" cy="765447"/>
            <a:chOff x="2271468" y="4200677"/>
            <a:chExt cx="11187147" cy="765447"/>
          </a:xfrm>
        </p:grpSpPr>
        <p:sp>
          <p:nvSpPr>
            <p:cNvPr id="15" name="Oval 14"/>
            <p:cNvSpPr/>
            <p:nvPr/>
          </p:nvSpPr>
          <p:spPr>
            <a:xfrm>
              <a:off x="2271468" y="4200677"/>
              <a:ext cx="765447" cy="765447"/>
            </a:xfrm>
            <a:prstGeom prst="ellipse">
              <a:avLst/>
            </a:prstGeom>
            <a:solidFill>
              <a:srgbClr val="FFC000"/>
            </a:solidFill>
            <a:ln>
              <a:noFill/>
            </a:ln>
            <a:effectLst>
              <a:glow rad="228600">
                <a:srgbClr val="F5A7A7">
                  <a:alpha val="40000"/>
                </a:srgbClr>
              </a:glow>
              <a:outerShdw blurRad="190500" dist="228600" dir="2700000" algn="ctr">
                <a:srgbClr val="000000">
                  <a:alpha val="30000"/>
                </a:srgbClr>
              </a:outerShdw>
            </a:effectLst>
            <a:scene3d>
              <a:camera prst="orthographicFront">
                <a:rot lat="0" lon="0" rev="0"/>
              </a:camera>
              <a:lightRig rig="glow" dir="t">
                <a:rot lat="0" lon="0" rev="4800000"/>
              </a:lightRig>
            </a:scene3d>
            <a:sp3d prstMaterial="matte">
              <a:bevelT w="127000" h="63500"/>
            </a:sp3d>
          </p:spPr>
          <p:style>
            <a:lnRef idx="2">
              <a:schemeClr val="accent6">
                <a:shade val="50000"/>
              </a:schemeClr>
            </a:lnRef>
            <a:fillRef idx="1">
              <a:schemeClr val="accent6"/>
            </a:fillRef>
            <a:effectRef idx="0">
              <a:schemeClr val="accent6"/>
            </a:effectRef>
            <a:fontRef idx="minor">
              <a:schemeClr val="lt1"/>
            </a:fontRef>
          </p:style>
          <p:txBody>
            <a:bodyPr rtlCol="0" anchor="ctr"/>
            <a:lstStyle/>
            <a:p>
              <a:pPr algn="ctr"/>
              <a:r>
                <a:rPr lang="en-US" sz="4800" b="1" dirty="0">
                  <a:effectLst>
                    <a:outerShdw blurRad="38100" dist="38100" dir="2700000" algn="tl">
                      <a:srgbClr val="000000">
                        <a:alpha val="43137"/>
                      </a:srgbClr>
                    </a:outerShdw>
                  </a:effectLst>
                  <a:latin typeface="UTM Futura Extra" panose="02040603050506020204" pitchFamily="18" charset="0"/>
                </a:rPr>
                <a:t>2</a:t>
              </a:r>
            </a:p>
          </p:txBody>
        </p:sp>
        <p:sp>
          <p:nvSpPr>
            <p:cNvPr id="16" name="TextBox 15"/>
            <p:cNvSpPr txBox="1"/>
            <p:nvPr/>
          </p:nvSpPr>
          <p:spPr>
            <a:xfrm>
              <a:off x="3217334" y="4229457"/>
              <a:ext cx="10241281" cy="584775"/>
            </a:xfrm>
            <a:prstGeom prst="rect">
              <a:avLst/>
            </a:prstGeom>
            <a:noFill/>
          </p:spPr>
          <p:txBody>
            <a:bodyPr wrap="square" rtlCol="0">
              <a:spAutoFit/>
            </a:bodyPr>
            <a:lstStyle/>
            <a:p>
              <a:r>
                <a:rPr lang="en-US" sz="3200" b="1">
                  <a:solidFill>
                    <a:srgbClr val="002060"/>
                  </a:solidFill>
                  <a:latin typeface="Arial" panose="020B0604020202020204" pitchFamily="34" charset="0"/>
                  <a:cs typeface="Arial" panose="020B0604020202020204" pitchFamily="34" charset="0"/>
                </a:rPr>
                <a:t>Tiếp theo đến… </a:t>
              </a:r>
              <a:r>
                <a:rPr lang="en-US" sz="3200" b="1" i="1">
                  <a:solidFill>
                    <a:srgbClr val="0070C0"/>
                  </a:solidFill>
                  <a:latin typeface="Arial" panose="020B0604020202020204" pitchFamily="34" charset="0"/>
                  <a:cs typeface="Arial" panose="020B0604020202020204" pitchFamily="34" charset="0"/>
                </a:rPr>
                <a:t>nỗi ngạc nhiên ngập tràn của Long</a:t>
              </a:r>
              <a:r>
                <a:rPr lang="en-US" sz="3200" b="1">
                  <a:solidFill>
                    <a:srgbClr val="002060"/>
                  </a:solidFill>
                  <a:latin typeface="Arial" panose="020B0604020202020204" pitchFamily="34" charset="0"/>
                  <a:cs typeface="Arial" panose="020B0604020202020204" pitchFamily="34" charset="0"/>
                </a:rPr>
                <a:t>.</a:t>
              </a:r>
              <a:endParaRPr lang="en-US" sz="3200" b="1" i="1" dirty="0">
                <a:solidFill>
                  <a:srgbClr val="002060"/>
                </a:solidFill>
                <a:latin typeface="Arial" panose="020B0604020202020204" pitchFamily="34" charset="0"/>
                <a:cs typeface="Arial" panose="020B0604020202020204" pitchFamily="34" charset="0"/>
              </a:endParaRPr>
            </a:p>
          </p:txBody>
        </p:sp>
      </p:grpSp>
      <p:grpSp>
        <p:nvGrpSpPr>
          <p:cNvPr id="17" name="Group 16"/>
          <p:cNvGrpSpPr/>
          <p:nvPr/>
        </p:nvGrpSpPr>
        <p:grpSpPr>
          <a:xfrm>
            <a:off x="672799" y="5326462"/>
            <a:ext cx="5537217" cy="765447"/>
            <a:chOff x="2271468" y="4200677"/>
            <a:chExt cx="5537217" cy="765447"/>
          </a:xfrm>
        </p:grpSpPr>
        <p:sp>
          <p:nvSpPr>
            <p:cNvPr id="18" name="Oval 17"/>
            <p:cNvSpPr/>
            <p:nvPr/>
          </p:nvSpPr>
          <p:spPr>
            <a:xfrm>
              <a:off x="2271468" y="4200677"/>
              <a:ext cx="765447" cy="765447"/>
            </a:xfrm>
            <a:prstGeom prst="ellipse">
              <a:avLst/>
            </a:prstGeom>
            <a:solidFill>
              <a:schemeClr val="accent2">
                <a:lumMod val="75000"/>
              </a:schemeClr>
            </a:solidFill>
            <a:ln>
              <a:noFill/>
            </a:ln>
            <a:effectLst>
              <a:glow rad="228600">
                <a:srgbClr val="F5A7A7">
                  <a:alpha val="40000"/>
                </a:srgbClr>
              </a:glow>
              <a:outerShdw blurRad="190500" dist="228600" dir="2700000" algn="ctr">
                <a:srgbClr val="000000">
                  <a:alpha val="30000"/>
                </a:srgbClr>
              </a:outerShdw>
            </a:effectLst>
            <a:scene3d>
              <a:camera prst="orthographicFront">
                <a:rot lat="0" lon="0" rev="0"/>
              </a:camera>
              <a:lightRig rig="glow" dir="t">
                <a:rot lat="0" lon="0" rev="4800000"/>
              </a:lightRig>
            </a:scene3d>
            <a:sp3d prstMaterial="matte">
              <a:bevelT w="127000" h="63500"/>
            </a:sp3d>
          </p:spPr>
          <p:style>
            <a:lnRef idx="2">
              <a:schemeClr val="accent6">
                <a:shade val="50000"/>
              </a:schemeClr>
            </a:lnRef>
            <a:fillRef idx="1">
              <a:schemeClr val="accent6"/>
            </a:fillRef>
            <a:effectRef idx="0">
              <a:schemeClr val="accent6"/>
            </a:effectRef>
            <a:fontRef idx="minor">
              <a:schemeClr val="lt1"/>
            </a:fontRef>
          </p:style>
          <p:txBody>
            <a:bodyPr rtlCol="0" anchor="ctr"/>
            <a:lstStyle/>
            <a:p>
              <a:pPr algn="ctr"/>
              <a:r>
                <a:rPr lang="en-US" sz="4800" b="1" dirty="0">
                  <a:effectLst>
                    <a:outerShdw blurRad="38100" dist="38100" dir="2700000" algn="tl">
                      <a:srgbClr val="000000">
                        <a:alpha val="43137"/>
                      </a:srgbClr>
                    </a:outerShdw>
                  </a:effectLst>
                  <a:latin typeface="UTM Futura Extra" panose="02040603050506020204" pitchFamily="18" charset="0"/>
                </a:rPr>
                <a:t>4</a:t>
              </a:r>
            </a:p>
          </p:txBody>
        </p:sp>
        <p:sp>
          <p:nvSpPr>
            <p:cNvPr id="19" name="TextBox 18"/>
            <p:cNvSpPr txBox="1"/>
            <p:nvPr/>
          </p:nvSpPr>
          <p:spPr>
            <a:xfrm>
              <a:off x="3217334" y="4288072"/>
              <a:ext cx="4591351" cy="584775"/>
            </a:xfrm>
            <a:prstGeom prst="rect">
              <a:avLst/>
            </a:prstGeom>
            <a:noFill/>
          </p:spPr>
          <p:txBody>
            <a:bodyPr wrap="square" rtlCol="0">
              <a:spAutoFit/>
            </a:bodyPr>
            <a:lstStyle/>
            <a:p>
              <a:r>
                <a:rPr lang="en-US" sz="3200" b="1">
                  <a:solidFill>
                    <a:srgbClr val="002060"/>
                  </a:solidFill>
                  <a:latin typeface="Arial" panose="020B0604020202020204" pitchFamily="34" charset="0"/>
                  <a:cs typeface="Arial" panose="020B0604020202020204" pitchFamily="34" charset="0"/>
                </a:rPr>
                <a:t>Đoạn còn lại.</a:t>
              </a:r>
              <a:endParaRPr lang="en-US" sz="3200" b="1" i="1" dirty="0">
                <a:solidFill>
                  <a:srgbClr val="002060"/>
                </a:solidFill>
                <a:latin typeface="Arial" panose="020B0604020202020204" pitchFamily="34" charset="0"/>
                <a:cs typeface="Arial" panose="020B0604020202020204" pitchFamily="34" charset="0"/>
              </a:endParaRPr>
            </a:p>
          </p:txBody>
        </p:sp>
      </p:grpSp>
      <p:grpSp>
        <p:nvGrpSpPr>
          <p:cNvPr id="23" name="Group 22"/>
          <p:cNvGrpSpPr/>
          <p:nvPr/>
        </p:nvGrpSpPr>
        <p:grpSpPr>
          <a:xfrm>
            <a:off x="653936" y="4358496"/>
            <a:ext cx="11187147" cy="765447"/>
            <a:chOff x="2271468" y="4200677"/>
            <a:chExt cx="11187147" cy="765447"/>
          </a:xfrm>
        </p:grpSpPr>
        <p:sp>
          <p:nvSpPr>
            <p:cNvPr id="24" name="Oval 23"/>
            <p:cNvSpPr/>
            <p:nvPr/>
          </p:nvSpPr>
          <p:spPr>
            <a:xfrm>
              <a:off x="2271468" y="4200677"/>
              <a:ext cx="765447" cy="765447"/>
            </a:xfrm>
            <a:prstGeom prst="ellipse">
              <a:avLst/>
            </a:prstGeom>
            <a:solidFill>
              <a:srgbClr val="FFC000"/>
            </a:solidFill>
            <a:ln>
              <a:noFill/>
            </a:ln>
            <a:effectLst>
              <a:glow rad="228600">
                <a:srgbClr val="F5A7A7">
                  <a:alpha val="40000"/>
                </a:srgbClr>
              </a:glow>
              <a:outerShdw blurRad="190500" dist="228600" dir="2700000" algn="ctr">
                <a:srgbClr val="000000">
                  <a:alpha val="30000"/>
                </a:srgbClr>
              </a:outerShdw>
            </a:effectLst>
            <a:scene3d>
              <a:camera prst="orthographicFront">
                <a:rot lat="0" lon="0" rev="0"/>
              </a:camera>
              <a:lightRig rig="glow" dir="t">
                <a:rot lat="0" lon="0" rev="4800000"/>
              </a:lightRig>
            </a:scene3d>
            <a:sp3d prstMaterial="matte">
              <a:bevelT w="127000" h="63500"/>
            </a:sp3d>
          </p:spPr>
          <p:style>
            <a:lnRef idx="2">
              <a:schemeClr val="accent6">
                <a:shade val="50000"/>
              </a:schemeClr>
            </a:lnRef>
            <a:fillRef idx="1">
              <a:schemeClr val="accent6"/>
            </a:fillRef>
            <a:effectRef idx="0">
              <a:schemeClr val="accent6"/>
            </a:effectRef>
            <a:fontRef idx="minor">
              <a:schemeClr val="lt1"/>
            </a:fontRef>
          </p:style>
          <p:txBody>
            <a:bodyPr rtlCol="0" anchor="ctr"/>
            <a:lstStyle/>
            <a:p>
              <a:pPr algn="ctr"/>
              <a:r>
                <a:rPr lang="en-US" sz="4800" b="1" dirty="0">
                  <a:effectLst>
                    <a:outerShdw blurRad="38100" dist="38100" dir="2700000" algn="tl">
                      <a:srgbClr val="000000">
                        <a:alpha val="43137"/>
                      </a:srgbClr>
                    </a:outerShdw>
                  </a:effectLst>
                  <a:latin typeface="UTM Futura Extra" panose="02040603050506020204" pitchFamily="18" charset="0"/>
                </a:rPr>
                <a:t>3</a:t>
              </a:r>
            </a:p>
          </p:txBody>
        </p:sp>
        <p:sp>
          <p:nvSpPr>
            <p:cNvPr id="25" name="TextBox 24"/>
            <p:cNvSpPr txBox="1"/>
            <p:nvPr/>
          </p:nvSpPr>
          <p:spPr>
            <a:xfrm>
              <a:off x="3217334" y="4229457"/>
              <a:ext cx="10241281" cy="584775"/>
            </a:xfrm>
            <a:prstGeom prst="rect">
              <a:avLst/>
            </a:prstGeom>
            <a:noFill/>
          </p:spPr>
          <p:txBody>
            <a:bodyPr wrap="square" rtlCol="0">
              <a:spAutoFit/>
            </a:bodyPr>
            <a:lstStyle/>
            <a:p>
              <a:r>
                <a:rPr lang="en-US" sz="3200" b="1">
                  <a:solidFill>
                    <a:srgbClr val="002060"/>
                  </a:solidFill>
                  <a:latin typeface="Arial" panose="020B0604020202020204" pitchFamily="34" charset="0"/>
                  <a:cs typeface="Arial" panose="020B0604020202020204" pitchFamily="34" charset="0"/>
                </a:rPr>
                <a:t>Tiếp theo đến… </a:t>
              </a:r>
              <a:r>
                <a:rPr lang="en-US" sz="3200" b="1" i="1">
                  <a:solidFill>
                    <a:srgbClr val="0070C0"/>
                  </a:solidFill>
                  <a:latin typeface="Arial" panose="020B0604020202020204" pitchFamily="34" charset="0"/>
                  <a:cs typeface="Arial" panose="020B0604020202020204" pitchFamily="34" charset="0"/>
                </a:rPr>
                <a:t>để trêu các cậu đấy</a:t>
              </a:r>
              <a:r>
                <a:rPr lang="en-US" sz="3200" b="1">
                  <a:solidFill>
                    <a:srgbClr val="0070C0"/>
                  </a:solidFill>
                  <a:latin typeface="Arial" panose="020B0604020202020204" pitchFamily="34" charset="0"/>
                  <a:cs typeface="Arial" panose="020B0604020202020204" pitchFamily="34" charset="0"/>
                </a:rPr>
                <a:t>.</a:t>
              </a:r>
              <a:endParaRPr lang="en-US" sz="3200" b="1" i="1" dirty="0">
                <a:solidFill>
                  <a:srgbClr val="0070C0"/>
                </a:solidFill>
                <a:latin typeface="Arial" panose="020B0604020202020204" pitchFamily="34" charset="0"/>
                <a:cs typeface="Arial" panose="020B0604020202020204" pitchFamily="34" charset="0"/>
              </a:endParaRPr>
            </a:p>
          </p:txBody>
        </p:sp>
      </p:grpSp>
    </p:spTree>
    <p:extLst>
      <p:ext uri="{BB962C8B-B14F-4D97-AF65-F5344CB8AC3E}">
        <p14:creationId xmlns:p14="http://schemas.microsoft.com/office/powerpoint/2010/main" val="3334175511"/>
      </p:ext>
    </p:extLst>
  </p:cSld>
  <p:clrMapOvr>
    <a:masterClrMapping/>
  </p:clrMapOvr>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47" presetClass="entr" presetSubtype="0" fill="hold" nodeType="clickEffect">
                                  <p:stCondLst>
                                    <p:cond delay="0"/>
                                  </p:stCondLst>
                                  <p:childTnLst>
                                    <p:set>
                                      <p:cBhvr>
                                        <p:cTn id="6" dur="1" fill="hold">
                                          <p:stCondLst>
                                            <p:cond delay="0"/>
                                          </p:stCondLst>
                                        </p:cTn>
                                        <p:tgtEl>
                                          <p:spTgt spid="5"/>
                                        </p:tgtEl>
                                        <p:attrNameLst>
                                          <p:attrName>style.visibility</p:attrName>
                                        </p:attrNameLst>
                                      </p:cBhvr>
                                      <p:to>
                                        <p:strVal val="visible"/>
                                      </p:to>
                                    </p:set>
                                    <p:animEffect transition="in" filter="fade">
                                      <p:cBhvr>
                                        <p:cTn id="7" dur="1000"/>
                                        <p:tgtEl>
                                          <p:spTgt spid="5"/>
                                        </p:tgtEl>
                                      </p:cBhvr>
                                    </p:animEffect>
                                    <p:anim calcmode="lin" valueType="num">
                                      <p:cBhvr>
                                        <p:cTn id="8" dur="1000" fill="hold"/>
                                        <p:tgtEl>
                                          <p:spTgt spid="5"/>
                                        </p:tgtEl>
                                        <p:attrNameLst>
                                          <p:attrName>ppt_x</p:attrName>
                                        </p:attrNameLst>
                                      </p:cBhvr>
                                      <p:tavLst>
                                        <p:tav tm="0">
                                          <p:val>
                                            <p:strVal val="#ppt_x"/>
                                          </p:val>
                                        </p:tav>
                                        <p:tav tm="100000">
                                          <p:val>
                                            <p:strVal val="#ppt_x"/>
                                          </p:val>
                                        </p:tav>
                                      </p:tavLst>
                                    </p:anim>
                                    <p:anim calcmode="lin" valueType="num">
                                      <p:cBhvr>
                                        <p:cTn id="9" dur="1000" fill="hold"/>
                                        <p:tgtEl>
                                          <p:spTgt spid="5"/>
                                        </p:tgtEl>
                                        <p:attrNameLst>
                                          <p:attrName>ppt_y</p:attrName>
                                        </p:attrNameLst>
                                      </p:cBhvr>
                                      <p:tavLst>
                                        <p:tav tm="0">
                                          <p:val>
                                            <p:strVal val="#ppt_y-.1"/>
                                          </p:val>
                                        </p:tav>
                                        <p:tav tm="100000">
                                          <p:val>
                                            <p:strVal val="#ppt_y"/>
                                          </p:val>
                                        </p:tav>
                                      </p:tavLst>
                                    </p:anim>
                                  </p:childTnLst>
                                </p:cTn>
                              </p:par>
                            </p:childTnLst>
                          </p:cTn>
                        </p:par>
                      </p:childTnLst>
                    </p:cTn>
                  </p:par>
                  <p:par>
                    <p:cTn id="10" fill="hold">
                      <p:stCondLst>
                        <p:cond delay="indefinite"/>
                      </p:stCondLst>
                      <p:childTnLst>
                        <p:par>
                          <p:cTn id="11" fill="hold">
                            <p:stCondLst>
                              <p:cond delay="0"/>
                            </p:stCondLst>
                            <p:childTnLst>
                              <p:par>
                                <p:cTn id="12" presetID="22" presetClass="entr" presetSubtype="8" fill="hold" nodeType="clickEffect">
                                  <p:stCondLst>
                                    <p:cond delay="0"/>
                                  </p:stCondLst>
                                  <p:childTnLst>
                                    <p:set>
                                      <p:cBhvr>
                                        <p:cTn id="13" dur="1" fill="hold">
                                          <p:stCondLst>
                                            <p:cond delay="0"/>
                                          </p:stCondLst>
                                        </p:cTn>
                                        <p:tgtEl>
                                          <p:spTgt spid="11"/>
                                        </p:tgtEl>
                                        <p:attrNameLst>
                                          <p:attrName>style.visibility</p:attrName>
                                        </p:attrNameLst>
                                      </p:cBhvr>
                                      <p:to>
                                        <p:strVal val="visible"/>
                                      </p:to>
                                    </p:set>
                                    <p:animEffect transition="in" filter="wipe(left)">
                                      <p:cBhvr>
                                        <p:cTn id="14" dur="500"/>
                                        <p:tgtEl>
                                          <p:spTgt spid="11"/>
                                        </p:tgtEl>
                                      </p:cBhvr>
                                    </p:animEffect>
                                  </p:childTnLst>
                                </p:cTn>
                              </p:par>
                            </p:childTnLst>
                          </p:cTn>
                        </p:par>
                      </p:childTnLst>
                    </p:cTn>
                  </p:par>
                  <p:par>
                    <p:cTn id="15" fill="hold">
                      <p:stCondLst>
                        <p:cond delay="indefinite"/>
                      </p:stCondLst>
                      <p:childTnLst>
                        <p:par>
                          <p:cTn id="16" fill="hold">
                            <p:stCondLst>
                              <p:cond delay="0"/>
                            </p:stCondLst>
                            <p:childTnLst>
                              <p:par>
                                <p:cTn id="17" presetID="22" presetClass="entr" presetSubtype="8" fill="hold" nodeType="clickEffect">
                                  <p:stCondLst>
                                    <p:cond delay="0"/>
                                  </p:stCondLst>
                                  <p:childTnLst>
                                    <p:set>
                                      <p:cBhvr>
                                        <p:cTn id="18" dur="1" fill="hold">
                                          <p:stCondLst>
                                            <p:cond delay="0"/>
                                          </p:stCondLst>
                                        </p:cTn>
                                        <p:tgtEl>
                                          <p:spTgt spid="14"/>
                                        </p:tgtEl>
                                        <p:attrNameLst>
                                          <p:attrName>style.visibility</p:attrName>
                                        </p:attrNameLst>
                                      </p:cBhvr>
                                      <p:to>
                                        <p:strVal val="visible"/>
                                      </p:to>
                                    </p:set>
                                    <p:animEffect transition="in" filter="wipe(left)">
                                      <p:cBhvr>
                                        <p:cTn id="19" dur="500"/>
                                        <p:tgtEl>
                                          <p:spTgt spid="14"/>
                                        </p:tgtEl>
                                      </p:cBhvr>
                                    </p:animEffect>
                                  </p:childTnLst>
                                </p:cTn>
                              </p:par>
                            </p:childTnLst>
                          </p:cTn>
                        </p:par>
                      </p:childTnLst>
                    </p:cTn>
                  </p:par>
                  <p:par>
                    <p:cTn id="20" fill="hold">
                      <p:stCondLst>
                        <p:cond delay="indefinite"/>
                      </p:stCondLst>
                      <p:childTnLst>
                        <p:par>
                          <p:cTn id="21" fill="hold">
                            <p:stCondLst>
                              <p:cond delay="0"/>
                            </p:stCondLst>
                            <p:childTnLst>
                              <p:par>
                                <p:cTn id="22" presetID="22" presetClass="entr" presetSubtype="8" fill="hold" nodeType="clickEffect">
                                  <p:stCondLst>
                                    <p:cond delay="0"/>
                                  </p:stCondLst>
                                  <p:childTnLst>
                                    <p:set>
                                      <p:cBhvr>
                                        <p:cTn id="23" dur="1" fill="hold">
                                          <p:stCondLst>
                                            <p:cond delay="0"/>
                                          </p:stCondLst>
                                        </p:cTn>
                                        <p:tgtEl>
                                          <p:spTgt spid="23"/>
                                        </p:tgtEl>
                                        <p:attrNameLst>
                                          <p:attrName>style.visibility</p:attrName>
                                        </p:attrNameLst>
                                      </p:cBhvr>
                                      <p:to>
                                        <p:strVal val="visible"/>
                                      </p:to>
                                    </p:set>
                                    <p:animEffect transition="in" filter="wipe(left)">
                                      <p:cBhvr>
                                        <p:cTn id="24" dur="500"/>
                                        <p:tgtEl>
                                          <p:spTgt spid="23"/>
                                        </p:tgtEl>
                                      </p:cBhvr>
                                    </p:animEffect>
                                  </p:childTnLst>
                                </p:cTn>
                              </p:par>
                            </p:childTnLst>
                          </p:cTn>
                        </p:par>
                      </p:childTnLst>
                    </p:cTn>
                  </p:par>
                  <p:par>
                    <p:cTn id="25" fill="hold">
                      <p:stCondLst>
                        <p:cond delay="indefinite"/>
                      </p:stCondLst>
                      <p:childTnLst>
                        <p:par>
                          <p:cTn id="26" fill="hold">
                            <p:stCondLst>
                              <p:cond delay="0"/>
                            </p:stCondLst>
                            <p:childTnLst>
                              <p:par>
                                <p:cTn id="27" presetID="22" presetClass="entr" presetSubtype="8" fill="hold" nodeType="clickEffect">
                                  <p:stCondLst>
                                    <p:cond delay="0"/>
                                  </p:stCondLst>
                                  <p:childTnLst>
                                    <p:set>
                                      <p:cBhvr>
                                        <p:cTn id="28" dur="1" fill="hold">
                                          <p:stCondLst>
                                            <p:cond delay="0"/>
                                          </p:stCondLst>
                                        </p:cTn>
                                        <p:tgtEl>
                                          <p:spTgt spid="17"/>
                                        </p:tgtEl>
                                        <p:attrNameLst>
                                          <p:attrName>style.visibility</p:attrName>
                                        </p:attrNameLst>
                                      </p:cBhvr>
                                      <p:to>
                                        <p:strVal val="visible"/>
                                      </p:to>
                                    </p:set>
                                    <p:animEffect transition="in" filter="wipe(left)">
                                      <p:cBhvr>
                                        <p:cTn id="29" dur="500"/>
                                        <p:tgtEl>
                                          <p:spTgt spid="17"/>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timing>
</p:sld>
</file>

<file path=ppt/slides/slide1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extBox 1"/>
          <p:cNvSpPr txBox="1"/>
          <p:nvPr/>
        </p:nvSpPr>
        <p:spPr>
          <a:xfrm>
            <a:off x="3812290" y="200030"/>
            <a:ext cx="4822258" cy="553998"/>
          </a:xfrm>
          <a:prstGeom prst="rect">
            <a:avLst/>
          </a:prstGeom>
          <a:noFill/>
        </p:spPr>
        <p:txBody>
          <a:bodyPr wrap="square" rtlCol="0">
            <a:spAutoFit/>
          </a:bodyPr>
          <a:lstStyle/>
          <a:p>
            <a:r>
              <a:rPr lang="en-US" sz="3000" b="1">
                <a:solidFill>
                  <a:srgbClr val="00CC00"/>
                </a:solidFill>
                <a:effectLst>
                  <a:reflection blurRad="6350" stA="50000" endA="300" endPos="50000" dist="29997" dir="5400000" sy="-100000" algn="bl" rotWithShape="0"/>
                </a:effectLst>
                <a:latin typeface="UTM Avo" panose="02040603050506020204" pitchFamily="18" charset="0"/>
              </a:rPr>
              <a:t>Anh em sinh đôi</a:t>
            </a:r>
          </a:p>
        </p:txBody>
      </p:sp>
      <p:sp>
        <p:nvSpPr>
          <p:cNvPr id="3" name="TextBox 2"/>
          <p:cNvSpPr txBox="1"/>
          <p:nvPr/>
        </p:nvSpPr>
        <p:spPr>
          <a:xfrm>
            <a:off x="405516" y="638383"/>
            <a:ext cx="11338559" cy="6340197"/>
          </a:xfrm>
          <a:prstGeom prst="rect">
            <a:avLst/>
          </a:prstGeom>
          <a:noFill/>
        </p:spPr>
        <p:txBody>
          <a:bodyPr wrap="square" rtlCol="0">
            <a:spAutoFit/>
          </a:bodyPr>
          <a:lstStyle/>
          <a:p>
            <a:pPr algn="just"/>
            <a:r>
              <a:rPr lang="en-US" sz="2800" b="1">
                <a:solidFill>
                  <a:srgbClr val="002060"/>
                </a:solidFill>
                <a:latin typeface="UTM Aptima" panose="02040603050506020204" pitchFamily="18" charset="0"/>
              </a:rPr>
              <a:t>      Khánh và Long là anh em sinh đôi. Hai anh em giống nhau như đúc. Hồi nhỏ, thấy mọi người không nhận ra ai là anh, ai là em, Long khoái chí lắm. Nhưng dần dần, Long không còn thấy thú vị nữa. Mỗi khi bị gọi nhầm tên, Long lại muốn kêu lên: “Tôi là Long, tôi chẳng giống ai hết.”</a:t>
            </a:r>
          </a:p>
          <a:p>
            <a:pPr algn="just"/>
            <a:r>
              <a:rPr lang="en-US" sz="2800" b="1">
                <a:solidFill>
                  <a:srgbClr val="002060"/>
                </a:solidFill>
                <a:latin typeface="UTM Aptima" panose="02040603050506020204" pitchFamily="18" charset="0"/>
              </a:rPr>
              <a:t>      Long cố gắng làm mọi thứ khác anh, từ cách nói, dáng đi đến trang phục, kiểu tóc. Còn anh cậu chẳng bận tâm đến chuyện đó.</a:t>
            </a:r>
          </a:p>
          <a:p>
            <a:pPr algn="just"/>
            <a:r>
              <a:rPr lang="en-US" sz="2800" b="1">
                <a:solidFill>
                  <a:srgbClr val="C00000"/>
                </a:solidFill>
                <a:latin typeface="UTM Aptima" panose="02040603050506020204" pitchFamily="18" charset="0"/>
              </a:rPr>
              <a:t>      Một lần, hai anh em tham gia hội thao của trường. Long vô cùng lo lắng. Hai anh em mặc đồng phục và đội mũ giống hệt nhau, bạn bè lại cổ vũ nhầm mất thôi. Nhưng khi thi đấu, Long nhận ra các bạn không nhầm lẫn chút nào. Các bạn cổ vũ Long đuổi theo Khánh khi Khánh dẫn đầu đường chạy. Các bạn cuống quýt gọi Khánh thay thế khi thấy Long nhăn nhó vì đau trong trận kéo co,… Hội thao kết thúc trong nỗi ngạc nhiên ngập tràn của Long.</a:t>
            </a:r>
          </a:p>
        </p:txBody>
      </p:sp>
    </p:spTree>
    <p:extLst>
      <p:ext uri="{BB962C8B-B14F-4D97-AF65-F5344CB8AC3E}">
        <p14:creationId xmlns:p14="http://schemas.microsoft.com/office/powerpoint/2010/main" val="56388518"/>
      </p:ext>
    </p:extLst>
  </p:cSld>
  <p:clrMapOvr>
    <a:masterClrMapping/>
  </p:clrMapOvr>
</p:sld>
</file>

<file path=ppt/slides/slide1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TextBox 2"/>
          <p:cNvSpPr txBox="1"/>
          <p:nvPr/>
        </p:nvSpPr>
        <p:spPr>
          <a:xfrm>
            <a:off x="285750" y="294017"/>
            <a:ext cx="11544300" cy="6740307"/>
          </a:xfrm>
          <a:prstGeom prst="rect">
            <a:avLst/>
          </a:prstGeom>
          <a:noFill/>
        </p:spPr>
        <p:txBody>
          <a:bodyPr wrap="square" rtlCol="0">
            <a:spAutoFit/>
          </a:bodyPr>
          <a:lstStyle/>
          <a:p>
            <a:pPr algn="just"/>
            <a:r>
              <a:rPr lang="en-US" sz="2700" b="1">
                <a:solidFill>
                  <a:srgbClr val="002060"/>
                </a:solidFill>
                <a:latin typeface="UTM Aptima" panose="02040603050506020204" pitchFamily="18" charset="0"/>
              </a:rPr>
              <a:t>    </a:t>
            </a:r>
            <a:r>
              <a:rPr lang="en-US" sz="2700" b="1">
                <a:solidFill>
                  <a:schemeClr val="accent6">
                    <a:lumMod val="75000"/>
                  </a:schemeClr>
                </a:solidFill>
                <a:latin typeface="UTM Aptima" panose="02040603050506020204" pitchFamily="18" charset="0"/>
              </a:rPr>
              <a:t>Trên đường về, Long hỏi Vân:</a:t>
            </a:r>
          </a:p>
          <a:p>
            <a:pPr algn="just"/>
            <a:r>
              <a:rPr lang="en-US" sz="2700" b="1">
                <a:solidFill>
                  <a:schemeClr val="accent6">
                    <a:lumMod val="75000"/>
                  </a:schemeClr>
                </a:solidFill>
                <a:latin typeface="UTM Aptima" panose="02040603050506020204" pitchFamily="18" charset="0"/>
              </a:rPr>
              <a:t>   - Sao hôm nay không ai nhầm chúng tớ nhỉ?</a:t>
            </a:r>
          </a:p>
          <a:p>
            <a:pPr algn="just"/>
            <a:r>
              <a:rPr lang="en-US" sz="2700" b="1">
                <a:solidFill>
                  <a:schemeClr val="accent6">
                    <a:lumMod val="75000"/>
                  </a:schemeClr>
                </a:solidFill>
                <a:latin typeface="UTM Aptima" panose="02040603050506020204" pitchFamily="18" charset="0"/>
              </a:rPr>
              <a:t>    Vân khúc khích:</a:t>
            </a:r>
          </a:p>
          <a:p>
            <a:pPr algn="just"/>
            <a:r>
              <a:rPr lang="en-US" sz="2700" b="1">
                <a:solidFill>
                  <a:schemeClr val="accent6">
                    <a:lumMod val="75000"/>
                  </a:schemeClr>
                </a:solidFill>
                <a:latin typeface="UTM Aptima" panose="02040603050506020204" pitchFamily="18" charset="0"/>
              </a:rPr>
              <a:t>   - Vì Khánh hay cười, còn cậu lúc nào cũng nghiêm túc.</a:t>
            </a:r>
          </a:p>
          <a:p>
            <a:pPr algn="just"/>
            <a:r>
              <a:rPr lang="en-US" sz="2700" b="1">
                <a:solidFill>
                  <a:schemeClr val="accent6">
                    <a:lumMod val="75000"/>
                  </a:schemeClr>
                </a:solidFill>
                <a:latin typeface="UTM Aptima" panose="02040603050506020204" pitchFamily="18" charset="0"/>
              </a:rPr>
              <a:t>    Vinh chen vào:</a:t>
            </a:r>
          </a:p>
          <a:p>
            <a:pPr algn="just"/>
            <a:r>
              <a:rPr lang="en-US" sz="2700" b="1">
                <a:solidFill>
                  <a:schemeClr val="accent6">
                    <a:lumMod val="75000"/>
                  </a:schemeClr>
                </a:solidFill>
                <a:latin typeface="UTM Aptima" panose="02040603050506020204" pitchFamily="18" charset="0"/>
              </a:rPr>
              <a:t>   - Cậu thì chậm rãi, Khánh thì nhanh nhảu, sao nhầm được.</a:t>
            </a:r>
          </a:p>
          <a:p>
            <a:pPr algn="just"/>
            <a:r>
              <a:rPr lang="en-US" sz="2700" b="1">
                <a:solidFill>
                  <a:schemeClr val="accent6">
                    <a:lumMod val="75000"/>
                  </a:schemeClr>
                </a:solidFill>
                <a:latin typeface="UTM Aptima" panose="02040603050506020204" pitchFamily="18" charset="0"/>
              </a:rPr>
              <a:t>    Nghe Long thắc mắc về những lần bạn bè nhầm lẫn các bạn cùng cười:</a:t>
            </a:r>
          </a:p>
          <a:p>
            <a:pPr algn="just"/>
            <a:r>
              <a:rPr lang="en-US" sz="2700" b="1">
                <a:solidFill>
                  <a:schemeClr val="accent6">
                    <a:lumMod val="75000"/>
                  </a:schemeClr>
                </a:solidFill>
                <a:latin typeface="UTM Aptima" panose="02040603050506020204" pitchFamily="18" charset="0"/>
              </a:rPr>
              <a:t>   - Nhìn xa thì tưởng giống nhau, chứ nhìn gần thì mỗi cậu một vẻ mà. Có lúc bọn tớ còn giả vờ nhầm để trêu các cậu đấy.</a:t>
            </a:r>
          </a:p>
          <a:p>
            <a:pPr algn="just"/>
            <a:r>
              <a:rPr lang="en-US" sz="2700" b="1">
                <a:solidFill>
                  <a:srgbClr val="FF9900"/>
                </a:solidFill>
                <a:latin typeface="UTM Aptima" panose="02040603050506020204" pitchFamily="18" charset="0"/>
              </a:rPr>
              <a:t>    </a:t>
            </a:r>
            <a:r>
              <a:rPr lang="en-US" sz="2700" b="1">
                <a:solidFill>
                  <a:srgbClr val="CC3300"/>
                </a:solidFill>
                <a:latin typeface="UTM Aptima" panose="02040603050506020204" pitchFamily="18" charset="0"/>
              </a:rPr>
              <a:t>Anh Khánh lúc đó mới lên tiếng: </a:t>
            </a:r>
          </a:p>
          <a:p>
            <a:pPr algn="just"/>
            <a:r>
              <a:rPr lang="en-US" sz="2700" b="1">
                <a:solidFill>
                  <a:srgbClr val="CC3300"/>
                </a:solidFill>
                <a:latin typeface="UTM Aptima" panose="02040603050506020204" pitchFamily="18" charset="0"/>
              </a:rPr>
              <a:t>    - Đôi khi giống nhau cũng hay mà, chỉ cần không phạt nhầm là được.</a:t>
            </a:r>
          </a:p>
          <a:p>
            <a:pPr algn="just"/>
            <a:r>
              <a:rPr lang="en-US" sz="2700" b="1">
                <a:solidFill>
                  <a:srgbClr val="CC3300"/>
                </a:solidFill>
                <a:latin typeface="UTM Aptima" panose="02040603050506020204" pitchFamily="18" charset="0"/>
              </a:rPr>
              <a:t>Tiếng cười rộn rã làm tan biến mọi thắc mắc của Long. Cậu cũng phá lên cười. Cậu hiểu ra: Cậu vẫn là cậu, anh Khánh vẫn là anh Khánh. Hai anh em chỉ giống nhau bề ngoài thôi.                                                 </a:t>
            </a:r>
          </a:p>
          <a:p>
            <a:pPr algn="r"/>
            <a:r>
              <a:rPr lang="en-US" sz="2700" b="1">
                <a:solidFill>
                  <a:srgbClr val="002060"/>
                </a:solidFill>
                <a:latin typeface="UTM Aptima" panose="02040603050506020204" pitchFamily="18" charset="0"/>
              </a:rPr>
              <a:t>(Châu Khuê)</a:t>
            </a:r>
          </a:p>
          <a:p>
            <a:pPr algn="just"/>
            <a:endParaRPr lang="en-US" sz="2700" b="1">
              <a:solidFill>
                <a:srgbClr val="002060"/>
              </a:solidFill>
              <a:latin typeface="UTM Aptima" panose="02040603050506020204" pitchFamily="18" charset="0"/>
            </a:endParaRPr>
          </a:p>
        </p:txBody>
      </p:sp>
    </p:spTree>
    <p:extLst>
      <p:ext uri="{BB962C8B-B14F-4D97-AF65-F5344CB8AC3E}">
        <p14:creationId xmlns:p14="http://schemas.microsoft.com/office/powerpoint/2010/main" val="3810621748"/>
      </p:ext>
    </p:extLst>
  </p:cSld>
  <p:clrMapOvr>
    <a:masterClrMapping/>
  </p:clrMapOvr>
</p:sld>
</file>

<file path=ppt/slides/slide1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4" name="图片 20"/>
          <p:cNvPicPr>
            <a:picLocks noChangeAspect="1"/>
          </p:cNvPicPr>
          <p:nvPr/>
        </p:nvPicPr>
        <p:blipFill>
          <a:blip r:embed="rId2"/>
          <a:stretch>
            <a:fillRect/>
          </a:stretch>
        </p:blipFill>
        <p:spPr>
          <a:xfrm>
            <a:off x="-23885" y="0"/>
            <a:ext cx="12215886" cy="6858000"/>
          </a:xfrm>
          <a:prstGeom prst="rect">
            <a:avLst/>
          </a:prstGeom>
        </p:spPr>
      </p:pic>
      <p:pic>
        <p:nvPicPr>
          <p:cNvPr id="5" name="图片 26"/>
          <p:cNvPicPr>
            <a:picLocks noChangeAspect="1"/>
          </p:cNvPicPr>
          <p:nvPr/>
        </p:nvPicPr>
        <p:blipFill rotWithShape="1">
          <a:blip r:embed="rId3">
            <a:extLst>
              <a:ext uri="{28A0092B-C50C-407E-A947-70E740481C1C}">
                <a14:useLocalDpi xmlns:a14="http://schemas.microsoft.com/office/drawing/2010/main" val="0"/>
              </a:ext>
            </a:extLst>
          </a:blip>
          <a:srcRect l="69643" r="16131" b="44869"/>
          <a:stretch/>
        </p:blipFill>
        <p:spPr>
          <a:xfrm rot="5400000">
            <a:off x="4660962" y="2237183"/>
            <a:ext cx="3311327" cy="7218961"/>
          </a:xfrm>
          <a:prstGeom prst="rect">
            <a:avLst/>
          </a:prstGeom>
        </p:spPr>
      </p:pic>
      <p:pic>
        <p:nvPicPr>
          <p:cNvPr id="6" name="图片 21"/>
          <p:cNvPicPr>
            <a:picLocks noChangeAspect="1"/>
          </p:cNvPicPr>
          <p:nvPr/>
        </p:nvPicPr>
        <p:blipFill rotWithShape="1">
          <a:blip r:embed="rId4">
            <a:extLst>
              <a:ext uri="{28A0092B-C50C-407E-A947-70E740481C1C}">
                <a14:useLocalDpi xmlns:a14="http://schemas.microsoft.com/office/drawing/2010/main" val="0"/>
              </a:ext>
            </a:extLst>
          </a:blip>
          <a:srcRect b="73704"/>
          <a:stretch/>
        </p:blipFill>
        <p:spPr>
          <a:xfrm>
            <a:off x="-23885" y="0"/>
            <a:ext cx="12215885" cy="1803400"/>
          </a:xfrm>
          <a:prstGeom prst="rect">
            <a:avLst/>
          </a:prstGeom>
        </p:spPr>
      </p:pic>
      <p:pic>
        <p:nvPicPr>
          <p:cNvPr id="7" name="图片 3"/>
          <p:cNvPicPr>
            <a:picLocks noChangeAspect="1"/>
          </p:cNvPicPr>
          <p:nvPr/>
        </p:nvPicPr>
        <p:blipFill>
          <a:blip r:embed="rId5" cstate="print">
            <a:extLst>
              <a:ext uri="{28A0092B-C50C-407E-A947-70E740481C1C}">
                <a14:useLocalDpi xmlns:a14="http://schemas.microsoft.com/office/drawing/2010/main" val="0"/>
              </a:ext>
            </a:extLst>
          </a:blip>
          <a:stretch>
            <a:fillRect/>
          </a:stretch>
        </p:blipFill>
        <p:spPr>
          <a:xfrm>
            <a:off x="1110472" y="4356189"/>
            <a:ext cx="2692400" cy="2692400"/>
          </a:xfrm>
          <a:prstGeom prst="rect">
            <a:avLst/>
          </a:prstGeom>
        </p:spPr>
      </p:pic>
      <p:pic>
        <p:nvPicPr>
          <p:cNvPr id="8" name="图片 24"/>
          <p:cNvPicPr>
            <a:picLocks noChangeAspect="1"/>
          </p:cNvPicPr>
          <p:nvPr/>
        </p:nvPicPr>
        <p:blipFill rotWithShape="1">
          <a:blip r:embed="rId6">
            <a:extLst>
              <a:ext uri="{28A0092B-C50C-407E-A947-70E740481C1C}">
                <a14:useLocalDpi xmlns:a14="http://schemas.microsoft.com/office/drawing/2010/main" val="0"/>
              </a:ext>
            </a:extLst>
          </a:blip>
          <a:srcRect t="78333"/>
          <a:stretch/>
        </p:blipFill>
        <p:spPr>
          <a:xfrm>
            <a:off x="-45146" y="5372100"/>
            <a:ext cx="12258405" cy="1485900"/>
          </a:xfrm>
          <a:prstGeom prst="rect">
            <a:avLst/>
          </a:prstGeom>
        </p:spPr>
      </p:pic>
      <p:grpSp>
        <p:nvGrpSpPr>
          <p:cNvPr id="10" name="Group 9"/>
          <p:cNvGrpSpPr/>
          <p:nvPr/>
        </p:nvGrpSpPr>
        <p:grpSpPr>
          <a:xfrm flipH="1">
            <a:off x="1110472" y="-1301932"/>
            <a:ext cx="8374744" cy="7678057"/>
            <a:chOff x="6544408" y="-943044"/>
            <a:chExt cx="5628630" cy="4975045"/>
          </a:xfrm>
        </p:grpSpPr>
        <p:pic>
          <p:nvPicPr>
            <p:cNvPr id="11" name="图片 8">
              <a:extLst>
                <a:ext uri="{FF2B5EF4-FFF2-40B4-BE49-F238E27FC236}">
                  <a16:creationId xmlns:a16="http://schemas.microsoft.com/office/drawing/2014/main" id="{EDBA7EFC-BD3E-9FB1-B44D-0CBFCB551E60}"/>
                </a:ext>
              </a:extLst>
            </p:cNvPr>
            <p:cNvPicPr>
              <a:picLocks noChangeAspect="1"/>
            </p:cNvPicPr>
            <p:nvPr/>
          </p:nvPicPr>
          <p:blipFill>
            <a:blip r:embed="rId7" cstate="print">
              <a:extLst>
                <a:ext uri="{28A0092B-C50C-407E-A947-70E740481C1C}">
                  <a14:useLocalDpi xmlns:a14="http://schemas.microsoft.com/office/drawing/2010/main" val="0"/>
                </a:ext>
              </a:extLst>
            </a:blip>
            <a:srcRect/>
            <a:stretch/>
          </p:blipFill>
          <p:spPr>
            <a:xfrm flipH="1">
              <a:off x="6544408" y="-943044"/>
              <a:ext cx="5628630" cy="4975045"/>
            </a:xfrm>
            <a:prstGeom prst="rect">
              <a:avLst/>
            </a:prstGeom>
          </p:spPr>
        </p:pic>
        <p:sp>
          <p:nvSpPr>
            <p:cNvPr id="12" name="TextBox 11"/>
            <p:cNvSpPr txBox="1"/>
            <p:nvPr/>
          </p:nvSpPr>
          <p:spPr>
            <a:xfrm>
              <a:off x="7981616" y="976114"/>
              <a:ext cx="3381757" cy="1136726"/>
            </a:xfrm>
            <a:prstGeom prst="rect">
              <a:avLst/>
            </a:prstGeom>
            <a:noFill/>
          </p:spPr>
          <p:txBody>
            <a:bodyPr wrap="square" rtlCol="0">
              <a:spAutoFit/>
            </a:bodyPr>
            <a:lstStyle/>
            <a:p>
              <a:pPr algn="ctr"/>
              <a:r>
                <a:rPr lang="en-US" sz="5400" b="1">
                  <a:solidFill>
                    <a:srgbClr val="FF6600"/>
                  </a:solidFill>
                  <a:effectLst>
                    <a:reflection blurRad="6350" stA="55000" endA="300" endPos="45500" dir="5400000" sy="-100000" algn="bl" rotWithShape="0"/>
                  </a:effectLst>
                  <a:latin typeface="UTM Avo" panose="02040603050506020204" pitchFamily="18" charset="0"/>
                </a:rPr>
                <a:t>Luyện đọc nối tiếp đoạn</a:t>
              </a:r>
            </a:p>
          </p:txBody>
        </p:sp>
      </p:grpSp>
      <p:pic>
        <p:nvPicPr>
          <p:cNvPr id="13" name="图片 1"/>
          <p:cNvPicPr>
            <a:picLocks noChangeAspect="1"/>
          </p:cNvPicPr>
          <p:nvPr/>
        </p:nvPicPr>
        <p:blipFill rotWithShape="1">
          <a:blip r:embed="rId8" cstate="print">
            <a:extLst>
              <a:ext uri="{28A0092B-C50C-407E-A947-70E740481C1C}">
                <a14:useLocalDpi xmlns:a14="http://schemas.microsoft.com/office/drawing/2010/main" val="0"/>
              </a:ext>
            </a:extLst>
          </a:blip>
          <a:srcRect l="19586" b="8272"/>
          <a:stretch/>
        </p:blipFill>
        <p:spPr>
          <a:xfrm flipH="1">
            <a:off x="7412837" y="1314839"/>
            <a:ext cx="5026538" cy="5733750"/>
          </a:xfrm>
          <a:prstGeom prst="rect">
            <a:avLst/>
          </a:prstGeom>
        </p:spPr>
      </p:pic>
    </p:spTree>
    <p:extLst>
      <p:ext uri="{BB962C8B-B14F-4D97-AF65-F5344CB8AC3E}">
        <p14:creationId xmlns:p14="http://schemas.microsoft.com/office/powerpoint/2010/main" val="372983096"/>
      </p:ext>
    </p:extLst>
  </p:cSld>
  <p:clrMapOvr>
    <a:masterClrMapping/>
  </p:clrMapOvr>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16" presetClass="entr" presetSubtype="21" fill="hold" nodeType="clickEffect">
                                  <p:stCondLst>
                                    <p:cond delay="0"/>
                                  </p:stCondLst>
                                  <p:childTnLst>
                                    <p:set>
                                      <p:cBhvr>
                                        <p:cTn id="6" dur="1" fill="hold">
                                          <p:stCondLst>
                                            <p:cond delay="0"/>
                                          </p:stCondLst>
                                        </p:cTn>
                                        <p:tgtEl>
                                          <p:spTgt spid="10"/>
                                        </p:tgtEl>
                                        <p:attrNameLst>
                                          <p:attrName>style.visibility</p:attrName>
                                        </p:attrNameLst>
                                      </p:cBhvr>
                                      <p:to>
                                        <p:strVal val="visible"/>
                                      </p:to>
                                    </p:set>
                                    <p:animEffect transition="in" filter="barn(inVertical)">
                                      <p:cBhvr>
                                        <p:cTn id="7" dur="500"/>
                                        <p:tgtEl>
                                          <p:spTgt spid="10"/>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timing>
</p:sld>
</file>

<file path=ppt/slides/slide1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4" name="图片 20"/>
          <p:cNvPicPr>
            <a:picLocks noChangeAspect="1"/>
          </p:cNvPicPr>
          <p:nvPr/>
        </p:nvPicPr>
        <p:blipFill>
          <a:blip r:embed="rId2"/>
          <a:stretch>
            <a:fillRect/>
          </a:stretch>
        </p:blipFill>
        <p:spPr>
          <a:xfrm>
            <a:off x="-23885" y="0"/>
            <a:ext cx="12215886" cy="6858000"/>
          </a:xfrm>
          <a:prstGeom prst="rect">
            <a:avLst/>
          </a:prstGeom>
        </p:spPr>
      </p:pic>
      <p:pic>
        <p:nvPicPr>
          <p:cNvPr id="5" name="图片 26"/>
          <p:cNvPicPr>
            <a:picLocks noChangeAspect="1"/>
          </p:cNvPicPr>
          <p:nvPr/>
        </p:nvPicPr>
        <p:blipFill rotWithShape="1">
          <a:blip r:embed="rId3">
            <a:extLst>
              <a:ext uri="{28A0092B-C50C-407E-A947-70E740481C1C}">
                <a14:useLocalDpi xmlns:a14="http://schemas.microsoft.com/office/drawing/2010/main" val="0"/>
              </a:ext>
            </a:extLst>
          </a:blip>
          <a:srcRect l="69643" r="16131" b="44869"/>
          <a:stretch/>
        </p:blipFill>
        <p:spPr>
          <a:xfrm rot="5400000">
            <a:off x="4660962" y="2237183"/>
            <a:ext cx="3311327" cy="7218961"/>
          </a:xfrm>
          <a:prstGeom prst="rect">
            <a:avLst/>
          </a:prstGeom>
        </p:spPr>
      </p:pic>
      <p:pic>
        <p:nvPicPr>
          <p:cNvPr id="6" name="图片 21"/>
          <p:cNvPicPr>
            <a:picLocks noChangeAspect="1"/>
          </p:cNvPicPr>
          <p:nvPr/>
        </p:nvPicPr>
        <p:blipFill rotWithShape="1">
          <a:blip r:embed="rId4">
            <a:extLst>
              <a:ext uri="{28A0092B-C50C-407E-A947-70E740481C1C}">
                <a14:useLocalDpi xmlns:a14="http://schemas.microsoft.com/office/drawing/2010/main" val="0"/>
              </a:ext>
            </a:extLst>
          </a:blip>
          <a:srcRect b="73704"/>
          <a:stretch/>
        </p:blipFill>
        <p:spPr>
          <a:xfrm>
            <a:off x="-23885" y="0"/>
            <a:ext cx="12215885" cy="1803400"/>
          </a:xfrm>
          <a:prstGeom prst="rect">
            <a:avLst/>
          </a:prstGeom>
        </p:spPr>
      </p:pic>
      <p:pic>
        <p:nvPicPr>
          <p:cNvPr id="7" name="图片 3"/>
          <p:cNvPicPr>
            <a:picLocks noChangeAspect="1"/>
          </p:cNvPicPr>
          <p:nvPr/>
        </p:nvPicPr>
        <p:blipFill>
          <a:blip r:embed="rId5" cstate="print">
            <a:extLst>
              <a:ext uri="{28A0092B-C50C-407E-A947-70E740481C1C}">
                <a14:useLocalDpi xmlns:a14="http://schemas.microsoft.com/office/drawing/2010/main" val="0"/>
              </a:ext>
            </a:extLst>
          </a:blip>
          <a:stretch>
            <a:fillRect/>
          </a:stretch>
        </p:blipFill>
        <p:spPr>
          <a:xfrm>
            <a:off x="1110472" y="4356189"/>
            <a:ext cx="2692400" cy="2692400"/>
          </a:xfrm>
          <a:prstGeom prst="rect">
            <a:avLst/>
          </a:prstGeom>
        </p:spPr>
      </p:pic>
      <p:pic>
        <p:nvPicPr>
          <p:cNvPr id="8" name="图片 24"/>
          <p:cNvPicPr>
            <a:picLocks noChangeAspect="1"/>
          </p:cNvPicPr>
          <p:nvPr/>
        </p:nvPicPr>
        <p:blipFill rotWithShape="1">
          <a:blip r:embed="rId6">
            <a:extLst>
              <a:ext uri="{28A0092B-C50C-407E-A947-70E740481C1C}">
                <a14:useLocalDpi xmlns:a14="http://schemas.microsoft.com/office/drawing/2010/main" val="0"/>
              </a:ext>
            </a:extLst>
          </a:blip>
          <a:srcRect t="78333"/>
          <a:stretch/>
        </p:blipFill>
        <p:spPr>
          <a:xfrm>
            <a:off x="-45146" y="5372100"/>
            <a:ext cx="12258405" cy="1485900"/>
          </a:xfrm>
          <a:prstGeom prst="rect">
            <a:avLst/>
          </a:prstGeom>
        </p:spPr>
      </p:pic>
      <p:grpSp>
        <p:nvGrpSpPr>
          <p:cNvPr id="10" name="Group 9"/>
          <p:cNvGrpSpPr/>
          <p:nvPr/>
        </p:nvGrpSpPr>
        <p:grpSpPr>
          <a:xfrm>
            <a:off x="2501079" y="-529936"/>
            <a:ext cx="6740713" cy="4708243"/>
            <a:chOff x="2663918" y="-504883"/>
            <a:chExt cx="6740713" cy="4708243"/>
          </a:xfrm>
        </p:grpSpPr>
        <p:pic>
          <p:nvPicPr>
            <p:cNvPr id="11" name="Picture 10">
              <a:extLst>
                <a:ext uri="{FF2B5EF4-FFF2-40B4-BE49-F238E27FC236}">
                  <a16:creationId xmlns:a16="http://schemas.microsoft.com/office/drawing/2014/main" id="{7C64295E-FA19-48CC-A97D-0B2DA475D0A9}"/>
                </a:ext>
              </a:extLst>
            </p:cNvPr>
            <p:cNvPicPr>
              <a:picLocks noChangeAspect="1"/>
            </p:cNvPicPr>
            <p:nvPr/>
          </p:nvPicPr>
          <p:blipFill>
            <a:blip r:embed="rId7" cstate="print">
              <a:duotone>
                <a:schemeClr val="accent2">
                  <a:shade val="45000"/>
                  <a:satMod val="135000"/>
                </a:schemeClr>
                <a:prstClr val="white"/>
              </a:duotone>
              <a:extLst>
                <a:ext uri="{28A0092B-C50C-407E-A947-70E740481C1C}">
                  <a14:useLocalDpi xmlns:a14="http://schemas.microsoft.com/office/drawing/2010/main" val="0"/>
                </a:ext>
              </a:extLst>
            </a:blip>
            <a:stretch>
              <a:fillRect/>
            </a:stretch>
          </p:blipFill>
          <p:spPr>
            <a:xfrm flipH="1">
              <a:off x="2663918" y="-504883"/>
              <a:ext cx="6409743" cy="4708243"/>
            </a:xfrm>
            <a:prstGeom prst="rect">
              <a:avLst/>
            </a:prstGeom>
          </p:spPr>
        </p:pic>
        <p:sp>
          <p:nvSpPr>
            <p:cNvPr id="12" name="TextBox 11"/>
            <p:cNvSpPr txBox="1"/>
            <p:nvPr/>
          </p:nvSpPr>
          <p:spPr>
            <a:xfrm>
              <a:off x="3504213" y="726255"/>
              <a:ext cx="5900418" cy="830997"/>
            </a:xfrm>
            <a:prstGeom prst="rect">
              <a:avLst/>
            </a:prstGeom>
            <a:noFill/>
          </p:spPr>
          <p:txBody>
            <a:bodyPr wrap="square" rtlCol="0">
              <a:spAutoFit/>
            </a:bodyPr>
            <a:lstStyle/>
            <a:p>
              <a:r>
                <a:rPr lang="en-US" sz="4800" b="1">
                  <a:solidFill>
                    <a:srgbClr val="CC3300"/>
                  </a:solidFill>
                  <a:effectLst>
                    <a:reflection blurRad="6350" stA="55000" endA="300" endPos="45500" dir="5400000" sy="-100000" algn="bl" rotWithShape="0"/>
                  </a:effectLst>
                  <a:latin typeface="UTM American Sans" panose="02040603050506020204" pitchFamily="18" charset="0"/>
                </a:rPr>
                <a:t>Luyện đọc từ khó</a:t>
              </a:r>
            </a:p>
          </p:txBody>
        </p:sp>
      </p:grpSp>
      <p:sp>
        <p:nvSpPr>
          <p:cNvPr id="13" name="Google Shape;276;p7">
            <a:extLst>
              <a:ext uri="{FF2B5EF4-FFF2-40B4-BE49-F238E27FC236}">
                <a16:creationId xmlns:a16="http://schemas.microsoft.com/office/drawing/2014/main" id="{D33CB0D1-8FD9-7C5D-268F-E2711EEE24E1}"/>
              </a:ext>
            </a:extLst>
          </p:cNvPr>
          <p:cNvSpPr/>
          <p:nvPr/>
        </p:nvSpPr>
        <p:spPr>
          <a:xfrm>
            <a:off x="4248809" y="2509173"/>
            <a:ext cx="3533218" cy="969892"/>
          </a:xfrm>
          <a:prstGeom prst="roundRect">
            <a:avLst>
              <a:gd name="adj" fmla="val 50000"/>
            </a:avLst>
          </a:prstGeom>
          <a:solidFill>
            <a:schemeClr val="accent4"/>
          </a:solidFill>
          <a:ln w="28575" cap="flat" cmpd="sng">
            <a:solidFill>
              <a:schemeClr val="accent4">
                <a:lumMod val="40000"/>
                <a:lumOff val="60000"/>
              </a:schemeClr>
            </a:solidFill>
            <a:prstDash val="solid"/>
            <a:round/>
            <a:headEnd type="none" w="sm" len="sm"/>
            <a:tailEnd type="none" w="sm" len="sm"/>
          </a:ln>
        </p:spPr>
        <p:txBody>
          <a:bodyPr spcFirstLastPara="1" wrap="square" lIns="91425" tIns="91425" rIns="91425" bIns="91425" anchor="ctr" anchorCtr="0">
            <a:noAutofit/>
          </a:bodyPr>
          <a:lstStyle/>
          <a:p>
            <a:pPr marL="0" lvl="0" indent="0" algn="ctr" rtl="0">
              <a:spcBef>
                <a:spcPts val="0"/>
              </a:spcBef>
              <a:spcAft>
                <a:spcPts val="0"/>
              </a:spcAft>
              <a:buNone/>
            </a:pPr>
            <a:r>
              <a:rPr lang="en-US" sz="3600" b="1">
                <a:ln w="3175">
                  <a:solidFill>
                    <a:schemeClr val="bg1"/>
                  </a:solidFill>
                </a:ln>
                <a:solidFill>
                  <a:srgbClr val="009999"/>
                </a:solidFill>
                <a:latin typeface="UTM Avo" panose="02040603050506020204" pitchFamily="18" charset="0"/>
              </a:rPr>
              <a:t> </a:t>
            </a:r>
            <a:r>
              <a:rPr lang="en-US" sz="4000" b="1">
                <a:ln w="3175">
                  <a:solidFill>
                    <a:schemeClr val="bg1"/>
                  </a:solidFill>
                </a:ln>
                <a:solidFill>
                  <a:srgbClr val="009999"/>
                </a:solidFill>
                <a:latin typeface="UTM Avo" panose="02040603050506020204" pitchFamily="18" charset="0"/>
              </a:rPr>
              <a:t>khúc khích</a:t>
            </a:r>
            <a:endParaRPr sz="4000" b="1" dirty="0">
              <a:ln w="3175">
                <a:solidFill>
                  <a:schemeClr val="bg1"/>
                </a:solidFill>
              </a:ln>
              <a:solidFill>
                <a:schemeClr val="accent5">
                  <a:lumMod val="75000"/>
                </a:schemeClr>
              </a:solidFill>
              <a:latin typeface="UTM Avo" panose="02040603050506020204" pitchFamily="18" charset="0"/>
            </a:endParaRPr>
          </a:p>
        </p:txBody>
      </p:sp>
      <p:sp>
        <p:nvSpPr>
          <p:cNvPr id="14" name="Google Shape;276;p7">
            <a:extLst>
              <a:ext uri="{FF2B5EF4-FFF2-40B4-BE49-F238E27FC236}">
                <a16:creationId xmlns:a16="http://schemas.microsoft.com/office/drawing/2014/main" id="{D33CB0D1-8FD9-7C5D-268F-E2711EEE24E1}"/>
              </a:ext>
            </a:extLst>
          </p:cNvPr>
          <p:cNvSpPr/>
          <p:nvPr/>
        </p:nvSpPr>
        <p:spPr>
          <a:xfrm>
            <a:off x="444137" y="2287888"/>
            <a:ext cx="3358735" cy="969892"/>
          </a:xfrm>
          <a:prstGeom prst="roundRect">
            <a:avLst>
              <a:gd name="adj" fmla="val 50000"/>
            </a:avLst>
          </a:prstGeom>
          <a:solidFill>
            <a:schemeClr val="accent4"/>
          </a:solidFill>
          <a:ln w="28575" cap="flat" cmpd="sng">
            <a:solidFill>
              <a:schemeClr val="accent4">
                <a:lumMod val="40000"/>
                <a:lumOff val="60000"/>
              </a:schemeClr>
            </a:solidFill>
            <a:prstDash val="solid"/>
            <a:round/>
            <a:headEnd type="none" w="sm" len="sm"/>
            <a:tailEnd type="none" w="sm" len="sm"/>
          </a:ln>
        </p:spPr>
        <p:txBody>
          <a:bodyPr spcFirstLastPara="1" wrap="square" lIns="91425" tIns="91425" rIns="91425" bIns="91425" anchor="ctr" anchorCtr="0">
            <a:noAutofit/>
          </a:bodyPr>
          <a:lstStyle/>
          <a:p>
            <a:pPr marL="0" lvl="0" indent="0" algn="ctr" rtl="0">
              <a:spcBef>
                <a:spcPts val="0"/>
              </a:spcBef>
              <a:spcAft>
                <a:spcPts val="0"/>
              </a:spcAft>
              <a:buNone/>
            </a:pPr>
            <a:r>
              <a:rPr lang="en-US" sz="3600" b="1">
                <a:solidFill>
                  <a:schemeClr val="bg1"/>
                </a:solidFill>
                <a:latin typeface="UTM Avo" panose="02040603050506020204" pitchFamily="18" charset="0"/>
              </a:rPr>
              <a:t> </a:t>
            </a:r>
            <a:r>
              <a:rPr lang="en-US" sz="3600" b="1">
                <a:ln>
                  <a:solidFill>
                    <a:schemeClr val="bg1"/>
                  </a:solidFill>
                </a:ln>
                <a:solidFill>
                  <a:srgbClr val="FF0066"/>
                </a:solidFill>
                <a:latin typeface="UTM Avo" panose="02040603050506020204" pitchFamily="18" charset="0"/>
              </a:rPr>
              <a:t>cuống quýt</a:t>
            </a:r>
            <a:endParaRPr sz="3600" b="1" dirty="0">
              <a:ln>
                <a:solidFill>
                  <a:schemeClr val="bg1"/>
                </a:solidFill>
              </a:ln>
              <a:solidFill>
                <a:srgbClr val="FF0066"/>
              </a:solidFill>
              <a:latin typeface="UTM Avo" panose="02040603050506020204" pitchFamily="18" charset="0"/>
            </a:endParaRPr>
          </a:p>
        </p:txBody>
      </p:sp>
      <p:sp>
        <p:nvSpPr>
          <p:cNvPr id="15" name="Google Shape;276;p7">
            <a:extLst>
              <a:ext uri="{FF2B5EF4-FFF2-40B4-BE49-F238E27FC236}">
                <a16:creationId xmlns:a16="http://schemas.microsoft.com/office/drawing/2014/main" id="{D33CB0D1-8FD9-7C5D-268F-E2711EEE24E1}"/>
              </a:ext>
            </a:extLst>
          </p:cNvPr>
          <p:cNvSpPr/>
          <p:nvPr/>
        </p:nvSpPr>
        <p:spPr>
          <a:xfrm>
            <a:off x="1526833" y="3902450"/>
            <a:ext cx="2992119" cy="969892"/>
          </a:xfrm>
          <a:prstGeom prst="roundRect">
            <a:avLst>
              <a:gd name="adj" fmla="val 50000"/>
            </a:avLst>
          </a:prstGeom>
          <a:solidFill>
            <a:schemeClr val="accent4"/>
          </a:solidFill>
          <a:ln w="28575" cap="flat" cmpd="sng">
            <a:solidFill>
              <a:schemeClr val="accent4">
                <a:lumMod val="40000"/>
                <a:lumOff val="60000"/>
              </a:schemeClr>
            </a:solidFill>
            <a:prstDash val="solid"/>
            <a:round/>
            <a:headEnd type="none" w="sm" len="sm"/>
            <a:tailEnd type="none" w="sm" len="sm"/>
          </a:ln>
        </p:spPr>
        <p:txBody>
          <a:bodyPr spcFirstLastPara="1" wrap="square" lIns="91425" tIns="91425" rIns="91425" bIns="91425" anchor="ctr" anchorCtr="0">
            <a:noAutofit/>
          </a:bodyPr>
          <a:lstStyle/>
          <a:p>
            <a:pPr marL="0" lvl="0" indent="0" algn="ctr" rtl="0">
              <a:spcBef>
                <a:spcPts val="0"/>
              </a:spcBef>
              <a:spcAft>
                <a:spcPts val="0"/>
              </a:spcAft>
              <a:buNone/>
            </a:pPr>
            <a:r>
              <a:rPr lang="en-US" sz="3600" b="1">
                <a:solidFill>
                  <a:schemeClr val="accent2">
                    <a:lumMod val="75000"/>
                  </a:schemeClr>
                </a:solidFill>
                <a:latin typeface="UTM Avo" panose="02040603050506020204" pitchFamily="18" charset="0"/>
              </a:rPr>
              <a:t> </a:t>
            </a:r>
            <a:r>
              <a:rPr lang="en-US" sz="3600" b="1">
                <a:ln w="3175">
                  <a:noFill/>
                </a:ln>
                <a:solidFill>
                  <a:srgbClr val="7030A0"/>
                </a:solidFill>
                <a:latin typeface="UTM Avo" panose="02040603050506020204" pitchFamily="18" charset="0"/>
              </a:rPr>
              <a:t>cổ vũ</a:t>
            </a:r>
            <a:endParaRPr sz="3600" b="1" dirty="0">
              <a:ln w="3175">
                <a:noFill/>
              </a:ln>
              <a:solidFill>
                <a:srgbClr val="7030A0"/>
              </a:solidFill>
              <a:latin typeface="UTM Avo" panose="02040603050506020204" pitchFamily="18" charset="0"/>
            </a:endParaRPr>
          </a:p>
        </p:txBody>
      </p:sp>
      <p:sp>
        <p:nvSpPr>
          <p:cNvPr id="16" name="Google Shape;276;p7">
            <a:extLst>
              <a:ext uri="{FF2B5EF4-FFF2-40B4-BE49-F238E27FC236}">
                <a16:creationId xmlns:a16="http://schemas.microsoft.com/office/drawing/2014/main" id="{D33CB0D1-8FD9-7C5D-268F-E2711EEE24E1}"/>
              </a:ext>
            </a:extLst>
          </p:cNvPr>
          <p:cNvSpPr/>
          <p:nvPr/>
        </p:nvSpPr>
        <p:spPr>
          <a:xfrm>
            <a:off x="8343984" y="2146995"/>
            <a:ext cx="2751767" cy="969892"/>
          </a:xfrm>
          <a:prstGeom prst="roundRect">
            <a:avLst>
              <a:gd name="adj" fmla="val 50000"/>
            </a:avLst>
          </a:prstGeom>
          <a:solidFill>
            <a:schemeClr val="accent4"/>
          </a:solidFill>
          <a:ln w="28575" cap="flat" cmpd="sng">
            <a:solidFill>
              <a:schemeClr val="accent4">
                <a:lumMod val="40000"/>
                <a:lumOff val="60000"/>
              </a:schemeClr>
            </a:solidFill>
            <a:prstDash val="solid"/>
            <a:round/>
            <a:headEnd type="none" w="sm" len="sm"/>
            <a:tailEnd type="none" w="sm" len="sm"/>
          </a:ln>
        </p:spPr>
        <p:txBody>
          <a:bodyPr spcFirstLastPara="1" wrap="square" lIns="91425" tIns="91425" rIns="91425" bIns="91425" anchor="ctr" anchorCtr="0">
            <a:noAutofit/>
          </a:bodyPr>
          <a:lstStyle/>
          <a:p>
            <a:pPr marL="0" lvl="0" indent="0" algn="ctr" rtl="0">
              <a:spcBef>
                <a:spcPts val="0"/>
              </a:spcBef>
              <a:spcAft>
                <a:spcPts val="0"/>
              </a:spcAft>
              <a:buNone/>
            </a:pPr>
            <a:r>
              <a:rPr lang="en-US" sz="3600" b="1">
                <a:solidFill>
                  <a:srgbClr val="009999"/>
                </a:solidFill>
                <a:latin typeface="UTM Avo" panose="02040603050506020204" pitchFamily="18" charset="0"/>
              </a:rPr>
              <a:t> </a:t>
            </a:r>
            <a:r>
              <a:rPr lang="en-US" sz="3600" b="1">
                <a:solidFill>
                  <a:srgbClr val="002060"/>
                </a:solidFill>
                <a:latin typeface="UTM Avo" panose="02040603050506020204" pitchFamily="18" charset="0"/>
              </a:rPr>
              <a:t>lo lắng</a:t>
            </a:r>
            <a:endParaRPr sz="3600" b="1" dirty="0">
              <a:solidFill>
                <a:srgbClr val="002060"/>
              </a:solidFill>
              <a:latin typeface="UTM Avo" panose="02040603050506020204" pitchFamily="18" charset="0"/>
            </a:endParaRPr>
          </a:p>
        </p:txBody>
      </p:sp>
      <p:sp>
        <p:nvSpPr>
          <p:cNvPr id="17" name="Google Shape;276;p7">
            <a:extLst>
              <a:ext uri="{FF2B5EF4-FFF2-40B4-BE49-F238E27FC236}">
                <a16:creationId xmlns:a16="http://schemas.microsoft.com/office/drawing/2014/main" id="{D33CB0D1-8FD9-7C5D-268F-E2711EEE24E1}"/>
              </a:ext>
            </a:extLst>
          </p:cNvPr>
          <p:cNvSpPr/>
          <p:nvPr/>
        </p:nvSpPr>
        <p:spPr>
          <a:xfrm>
            <a:off x="6399897" y="3706512"/>
            <a:ext cx="2751767" cy="969892"/>
          </a:xfrm>
          <a:prstGeom prst="roundRect">
            <a:avLst>
              <a:gd name="adj" fmla="val 50000"/>
            </a:avLst>
          </a:prstGeom>
          <a:solidFill>
            <a:schemeClr val="accent4"/>
          </a:solidFill>
          <a:ln w="28575" cap="flat" cmpd="sng">
            <a:solidFill>
              <a:schemeClr val="accent4">
                <a:lumMod val="40000"/>
                <a:lumOff val="60000"/>
              </a:schemeClr>
            </a:solidFill>
            <a:prstDash val="solid"/>
            <a:round/>
            <a:headEnd type="none" w="sm" len="sm"/>
            <a:tailEnd type="none" w="sm" len="sm"/>
          </a:ln>
        </p:spPr>
        <p:txBody>
          <a:bodyPr spcFirstLastPara="1" wrap="square" lIns="91425" tIns="91425" rIns="91425" bIns="91425" anchor="ctr" anchorCtr="0">
            <a:noAutofit/>
          </a:bodyPr>
          <a:lstStyle/>
          <a:p>
            <a:pPr marL="0" lvl="0" indent="0" algn="ctr" rtl="0">
              <a:spcBef>
                <a:spcPts val="0"/>
              </a:spcBef>
              <a:spcAft>
                <a:spcPts val="0"/>
              </a:spcAft>
              <a:buNone/>
            </a:pPr>
            <a:r>
              <a:rPr lang="en-US" sz="3600" b="1">
                <a:solidFill>
                  <a:srgbClr val="009999"/>
                </a:solidFill>
                <a:latin typeface="UTM Avo" panose="02040603050506020204" pitchFamily="18" charset="0"/>
              </a:rPr>
              <a:t> </a:t>
            </a:r>
            <a:r>
              <a:rPr lang="en-US" sz="3600" b="1">
                <a:solidFill>
                  <a:srgbClr val="00CC00"/>
                </a:solidFill>
                <a:latin typeface="UTM Avo" panose="02040603050506020204" pitchFamily="18" charset="0"/>
              </a:rPr>
              <a:t>chậm rãi</a:t>
            </a:r>
            <a:endParaRPr sz="3600" b="1" dirty="0">
              <a:solidFill>
                <a:srgbClr val="00CC00"/>
              </a:solidFill>
              <a:latin typeface="UTM Avo" panose="02040603050506020204" pitchFamily="18" charset="0"/>
            </a:endParaRPr>
          </a:p>
        </p:txBody>
      </p:sp>
      <p:sp>
        <p:nvSpPr>
          <p:cNvPr id="18" name="Google Shape;276;p7">
            <a:extLst>
              <a:ext uri="{FF2B5EF4-FFF2-40B4-BE49-F238E27FC236}">
                <a16:creationId xmlns:a16="http://schemas.microsoft.com/office/drawing/2014/main" id="{D33CB0D1-8FD9-7C5D-268F-E2711EEE24E1}"/>
              </a:ext>
            </a:extLst>
          </p:cNvPr>
          <p:cNvSpPr/>
          <p:nvPr/>
        </p:nvSpPr>
        <p:spPr>
          <a:xfrm>
            <a:off x="3953422" y="5083550"/>
            <a:ext cx="3670279" cy="969892"/>
          </a:xfrm>
          <a:prstGeom prst="roundRect">
            <a:avLst>
              <a:gd name="adj" fmla="val 50000"/>
            </a:avLst>
          </a:prstGeom>
          <a:solidFill>
            <a:schemeClr val="accent4"/>
          </a:solidFill>
          <a:ln w="28575" cap="flat" cmpd="sng">
            <a:solidFill>
              <a:schemeClr val="accent4">
                <a:lumMod val="40000"/>
                <a:lumOff val="60000"/>
              </a:schemeClr>
            </a:solidFill>
            <a:prstDash val="solid"/>
            <a:round/>
            <a:headEnd type="none" w="sm" len="sm"/>
            <a:tailEnd type="none" w="sm" len="sm"/>
          </a:ln>
        </p:spPr>
        <p:txBody>
          <a:bodyPr spcFirstLastPara="1" wrap="square" lIns="91425" tIns="91425" rIns="91425" bIns="91425" anchor="ctr" anchorCtr="0">
            <a:noAutofit/>
          </a:bodyPr>
          <a:lstStyle/>
          <a:p>
            <a:pPr marL="0" lvl="0" indent="0" algn="ctr" rtl="0">
              <a:spcBef>
                <a:spcPts val="0"/>
              </a:spcBef>
              <a:spcAft>
                <a:spcPts val="0"/>
              </a:spcAft>
              <a:buNone/>
            </a:pPr>
            <a:r>
              <a:rPr lang="en-US" sz="3600" b="1">
                <a:solidFill>
                  <a:srgbClr val="009999"/>
                </a:solidFill>
                <a:latin typeface="UTM Avo" panose="02040603050506020204" pitchFamily="18" charset="0"/>
              </a:rPr>
              <a:t> </a:t>
            </a:r>
            <a:r>
              <a:rPr lang="en-US" sz="3600" b="1">
                <a:solidFill>
                  <a:srgbClr val="663300"/>
                </a:solidFill>
                <a:latin typeface="UTM Avo" panose="02040603050506020204" pitchFamily="18" charset="0"/>
              </a:rPr>
              <a:t>nhanh nhảu</a:t>
            </a:r>
            <a:endParaRPr sz="3600" b="1" dirty="0">
              <a:solidFill>
                <a:srgbClr val="663300"/>
              </a:solidFill>
              <a:latin typeface="UTM Avo" panose="02040603050506020204" pitchFamily="18" charset="0"/>
            </a:endParaRPr>
          </a:p>
        </p:txBody>
      </p:sp>
      <p:pic>
        <p:nvPicPr>
          <p:cNvPr id="19" name="图片 1"/>
          <p:cNvPicPr>
            <a:picLocks noChangeAspect="1"/>
          </p:cNvPicPr>
          <p:nvPr/>
        </p:nvPicPr>
        <p:blipFill>
          <a:blip r:embed="rId8" cstate="print">
            <a:extLst>
              <a:ext uri="{28A0092B-C50C-407E-A947-70E740481C1C}">
                <a14:useLocalDpi xmlns:a14="http://schemas.microsoft.com/office/drawing/2010/main" val="0"/>
              </a:ext>
            </a:extLst>
          </a:blip>
          <a:stretch>
            <a:fillRect/>
          </a:stretch>
        </p:blipFill>
        <p:spPr>
          <a:xfrm>
            <a:off x="9045109" y="3809099"/>
            <a:ext cx="3222167" cy="3222167"/>
          </a:xfrm>
          <a:prstGeom prst="rect">
            <a:avLst/>
          </a:prstGeom>
        </p:spPr>
      </p:pic>
      <p:pic>
        <p:nvPicPr>
          <p:cNvPr id="20" name="图片 1"/>
          <p:cNvPicPr>
            <a:picLocks noChangeAspect="1"/>
          </p:cNvPicPr>
          <p:nvPr/>
        </p:nvPicPr>
        <p:blipFill>
          <a:blip r:embed="rId9" cstate="print">
            <a:extLst>
              <a:ext uri="{28A0092B-C50C-407E-A947-70E740481C1C}">
                <a14:useLocalDpi xmlns:a14="http://schemas.microsoft.com/office/drawing/2010/main" val="0"/>
              </a:ext>
            </a:extLst>
          </a:blip>
          <a:stretch>
            <a:fillRect/>
          </a:stretch>
        </p:blipFill>
        <p:spPr>
          <a:xfrm>
            <a:off x="-23886" y="-377910"/>
            <a:ext cx="2829558" cy="2829558"/>
          </a:xfrm>
          <a:prstGeom prst="rect">
            <a:avLst/>
          </a:prstGeom>
        </p:spPr>
      </p:pic>
    </p:spTree>
    <p:extLst>
      <p:ext uri="{BB962C8B-B14F-4D97-AF65-F5344CB8AC3E}">
        <p14:creationId xmlns:p14="http://schemas.microsoft.com/office/powerpoint/2010/main" val="2807855850"/>
      </p:ext>
    </p:extLst>
  </p:cSld>
  <p:clrMapOvr>
    <a:masterClrMapping/>
  </p:clrMapOvr>
  <p:timing>
    <p:tnLst>
      <p:par>
        <p:cTn id="1" dur="indefinite" restart="never" nodeType="tmRoot">
          <p:childTnLst>
            <p:seq concurrent="1" nextAc="seek">
              <p:cTn id="2" dur="indefinite" nodeType="mainSeq">
                <p:childTnLst>
                  <p:par>
                    <p:cTn id="3" fill="hold">
                      <p:stCondLst>
                        <p:cond delay="indefinite"/>
                        <p:cond evt="onBegin" delay="0">
                          <p:tn val="2"/>
                        </p:cond>
                      </p:stCondLst>
                      <p:childTnLst>
                        <p:par>
                          <p:cTn id="4" fill="hold">
                            <p:stCondLst>
                              <p:cond delay="0"/>
                            </p:stCondLst>
                            <p:childTnLst>
                              <p:par>
                                <p:cTn id="5" presetID="22" presetClass="entr" presetSubtype="2" fill="hold" grpId="0" nodeType="withEffect">
                                  <p:stCondLst>
                                    <p:cond delay="0"/>
                                  </p:stCondLst>
                                  <p:childTnLst>
                                    <p:set>
                                      <p:cBhvr>
                                        <p:cTn id="6" dur="1" fill="hold">
                                          <p:stCondLst>
                                            <p:cond delay="0"/>
                                          </p:stCondLst>
                                        </p:cTn>
                                        <p:tgtEl>
                                          <p:spTgt spid="13"/>
                                        </p:tgtEl>
                                        <p:attrNameLst>
                                          <p:attrName>style.visibility</p:attrName>
                                        </p:attrNameLst>
                                      </p:cBhvr>
                                      <p:to>
                                        <p:strVal val="visible"/>
                                      </p:to>
                                    </p:set>
                                    <p:animEffect transition="in" filter="wipe(right)">
                                      <p:cBhvr>
                                        <p:cTn id="7" dur="500"/>
                                        <p:tgtEl>
                                          <p:spTgt spid="13"/>
                                        </p:tgtEl>
                                      </p:cBhvr>
                                    </p:animEffect>
                                  </p:childTnLst>
                                </p:cTn>
                              </p:par>
                              <p:par>
                                <p:cTn id="8" presetID="22" presetClass="entr" presetSubtype="2" fill="hold" grpId="0" nodeType="withEffect">
                                  <p:stCondLst>
                                    <p:cond delay="0"/>
                                  </p:stCondLst>
                                  <p:childTnLst>
                                    <p:set>
                                      <p:cBhvr>
                                        <p:cTn id="9" dur="1" fill="hold">
                                          <p:stCondLst>
                                            <p:cond delay="0"/>
                                          </p:stCondLst>
                                        </p:cTn>
                                        <p:tgtEl>
                                          <p:spTgt spid="14"/>
                                        </p:tgtEl>
                                        <p:attrNameLst>
                                          <p:attrName>style.visibility</p:attrName>
                                        </p:attrNameLst>
                                      </p:cBhvr>
                                      <p:to>
                                        <p:strVal val="visible"/>
                                      </p:to>
                                    </p:set>
                                    <p:animEffect transition="in" filter="wipe(right)">
                                      <p:cBhvr>
                                        <p:cTn id="10" dur="500"/>
                                        <p:tgtEl>
                                          <p:spTgt spid="14"/>
                                        </p:tgtEl>
                                      </p:cBhvr>
                                    </p:animEffect>
                                  </p:childTnLst>
                                </p:cTn>
                              </p:par>
                              <p:par>
                                <p:cTn id="11" presetID="22" presetClass="entr" presetSubtype="2" fill="hold" grpId="0" nodeType="withEffect">
                                  <p:stCondLst>
                                    <p:cond delay="0"/>
                                  </p:stCondLst>
                                  <p:childTnLst>
                                    <p:set>
                                      <p:cBhvr>
                                        <p:cTn id="12" dur="1" fill="hold">
                                          <p:stCondLst>
                                            <p:cond delay="0"/>
                                          </p:stCondLst>
                                        </p:cTn>
                                        <p:tgtEl>
                                          <p:spTgt spid="15"/>
                                        </p:tgtEl>
                                        <p:attrNameLst>
                                          <p:attrName>style.visibility</p:attrName>
                                        </p:attrNameLst>
                                      </p:cBhvr>
                                      <p:to>
                                        <p:strVal val="visible"/>
                                      </p:to>
                                    </p:set>
                                    <p:animEffect transition="in" filter="wipe(right)">
                                      <p:cBhvr>
                                        <p:cTn id="13" dur="500"/>
                                        <p:tgtEl>
                                          <p:spTgt spid="15"/>
                                        </p:tgtEl>
                                      </p:cBhvr>
                                    </p:animEffect>
                                  </p:childTnLst>
                                </p:cTn>
                              </p:par>
                              <p:par>
                                <p:cTn id="14" presetID="22" presetClass="entr" presetSubtype="2" fill="hold" grpId="0" nodeType="withEffect">
                                  <p:stCondLst>
                                    <p:cond delay="0"/>
                                  </p:stCondLst>
                                  <p:childTnLst>
                                    <p:set>
                                      <p:cBhvr>
                                        <p:cTn id="15" dur="1" fill="hold">
                                          <p:stCondLst>
                                            <p:cond delay="0"/>
                                          </p:stCondLst>
                                        </p:cTn>
                                        <p:tgtEl>
                                          <p:spTgt spid="16"/>
                                        </p:tgtEl>
                                        <p:attrNameLst>
                                          <p:attrName>style.visibility</p:attrName>
                                        </p:attrNameLst>
                                      </p:cBhvr>
                                      <p:to>
                                        <p:strVal val="visible"/>
                                      </p:to>
                                    </p:set>
                                    <p:animEffect transition="in" filter="wipe(right)">
                                      <p:cBhvr>
                                        <p:cTn id="16" dur="500"/>
                                        <p:tgtEl>
                                          <p:spTgt spid="16"/>
                                        </p:tgtEl>
                                      </p:cBhvr>
                                    </p:animEffect>
                                  </p:childTnLst>
                                </p:cTn>
                              </p:par>
                              <p:par>
                                <p:cTn id="17" presetID="22" presetClass="entr" presetSubtype="2" fill="hold" grpId="0" nodeType="withEffect">
                                  <p:stCondLst>
                                    <p:cond delay="0"/>
                                  </p:stCondLst>
                                  <p:childTnLst>
                                    <p:set>
                                      <p:cBhvr>
                                        <p:cTn id="18" dur="1" fill="hold">
                                          <p:stCondLst>
                                            <p:cond delay="0"/>
                                          </p:stCondLst>
                                        </p:cTn>
                                        <p:tgtEl>
                                          <p:spTgt spid="17"/>
                                        </p:tgtEl>
                                        <p:attrNameLst>
                                          <p:attrName>style.visibility</p:attrName>
                                        </p:attrNameLst>
                                      </p:cBhvr>
                                      <p:to>
                                        <p:strVal val="visible"/>
                                      </p:to>
                                    </p:set>
                                    <p:animEffect transition="in" filter="wipe(right)">
                                      <p:cBhvr>
                                        <p:cTn id="19" dur="500"/>
                                        <p:tgtEl>
                                          <p:spTgt spid="17"/>
                                        </p:tgtEl>
                                      </p:cBhvr>
                                    </p:animEffect>
                                  </p:childTnLst>
                                </p:cTn>
                              </p:par>
                              <p:par>
                                <p:cTn id="20" presetID="22" presetClass="entr" presetSubtype="2" fill="hold" grpId="0" nodeType="withEffect">
                                  <p:stCondLst>
                                    <p:cond delay="0"/>
                                  </p:stCondLst>
                                  <p:childTnLst>
                                    <p:set>
                                      <p:cBhvr>
                                        <p:cTn id="21" dur="1" fill="hold">
                                          <p:stCondLst>
                                            <p:cond delay="0"/>
                                          </p:stCondLst>
                                        </p:cTn>
                                        <p:tgtEl>
                                          <p:spTgt spid="18"/>
                                        </p:tgtEl>
                                        <p:attrNameLst>
                                          <p:attrName>style.visibility</p:attrName>
                                        </p:attrNameLst>
                                      </p:cBhvr>
                                      <p:to>
                                        <p:strVal val="visible"/>
                                      </p:to>
                                    </p:set>
                                    <p:animEffect transition="in" filter="wipe(right)">
                                      <p:cBhvr>
                                        <p:cTn id="22" dur="500"/>
                                        <p:tgtEl>
                                          <p:spTgt spid="18"/>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13" grpId="0" animBg="1"/>
      <p:bldP spid="14" grpId="0" animBg="1"/>
      <p:bldP spid="15" grpId="0" animBg="1"/>
      <p:bldP spid="16" grpId="0" animBg="1"/>
      <p:bldP spid="17" grpId="0" animBg="1"/>
      <p:bldP spid="18" grpId="0" animBg="1"/>
    </p:bldLst>
  </p:timing>
</p:sld>
</file>

<file path=ppt/slides/slide1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7" name="Flowchart: Alternate Process 16"/>
          <p:cNvSpPr/>
          <p:nvPr/>
        </p:nvSpPr>
        <p:spPr>
          <a:xfrm>
            <a:off x="893188" y="2052362"/>
            <a:ext cx="10889509" cy="1430988"/>
          </a:xfrm>
          <a:prstGeom prst="flowChartAlternateProcess">
            <a:avLst/>
          </a:prstGeom>
          <a:solidFill>
            <a:schemeClr val="bg1">
              <a:alpha val="90000"/>
            </a:schemeClr>
          </a:solidFill>
          <a:ln>
            <a:solidFill>
              <a:schemeClr val="bg1"/>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pic>
        <p:nvPicPr>
          <p:cNvPr id="2" name="图片 21"/>
          <p:cNvPicPr>
            <a:picLocks noChangeAspect="1"/>
          </p:cNvPicPr>
          <p:nvPr/>
        </p:nvPicPr>
        <p:blipFill rotWithShape="1">
          <a:blip r:embed="rId2">
            <a:extLst>
              <a:ext uri="{28A0092B-C50C-407E-A947-70E740481C1C}">
                <a14:useLocalDpi xmlns:a14="http://schemas.microsoft.com/office/drawing/2010/main" val="0"/>
              </a:ext>
            </a:extLst>
          </a:blip>
          <a:srcRect b="73704"/>
          <a:stretch/>
        </p:blipFill>
        <p:spPr>
          <a:xfrm>
            <a:off x="-23885" y="0"/>
            <a:ext cx="12215885" cy="1803400"/>
          </a:xfrm>
          <a:prstGeom prst="rect">
            <a:avLst/>
          </a:prstGeom>
        </p:spPr>
      </p:pic>
      <p:pic>
        <p:nvPicPr>
          <p:cNvPr id="3" name="图片 24"/>
          <p:cNvPicPr>
            <a:picLocks noChangeAspect="1"/>
          </p:cNvPicPr>
          <p:nvPr/>
        </p:nvPicPr>
        <p:blipFill rotWithShape="1">
          <a:blip r:embed="rId3">
            <a:extLst>
              <a:ext uri="{28A0092B-C50C-407E-A947-70E740481C1C}">
                <a14:useLocalDpi xmlns:a14="http://schemas.microsoft.com/office/drawing/2010/main" val="0"/>
              </a:ext>
            </a:extLst>
          </a:blip>
          <a:srcRect t="78333"/>
          <a:stretch/>
        </p:blipFill>
        <p:spPr>
          <a:xfrm>
            <a:off x="-45146" y="5372100"/>
            <a:ext cx="12258405" cy="1485900"/>
          </a:xfrm>
          <a:prstGeom prst="rect">
            <a:avLst/>
          </a:prstGeom>
        </p:spPr>
      </p:pic>
      <p:pic>
        <p:nvPicPr>
          <p:cNvPr id="4" name="图片 3"/>
          <p:cNvPicPr>
            <a:picLocks noChangeAspect="1"/>
          </p:cNvPicPr>
          <p:nvPr/>
        </p:nvPicPr>
        <p:blipFill>
          <a:blip r:embed="rId4" cstate="print">
            <a:extLst>
              <a:ext uri="{28A0092B-C50C-407E-A947-70E740481C1C}">
                <a14:useLocalDpi xmlns:a14="http://schemas.microsoft.com/office/drawing/2010/main" val="0"/>
              </a:ext>
            </a:extLst>
          </a:blip>
          <a:stretch>
            <a:fillRect/>
          </a:stretch>
        </p:blipFill>
        <p:spPr>
          <a:xfrm>
            <a:off x="1110472" y="4356189"/>
            <a:ext cx="2692400" cy="2692400"/>
          </a:xfrm>
          <a:prstGeom prst="rect">
            <a:avLst/>
          </a:prstGeom>
        </p:spPr>
      </p:pic>
      <p:pic>
        <p:nvPicPr>
          <p:cNvPr id="5" name="图片 26"/>
          <p:cNvPicPr>
            <a:picLocks noChangeAspect="1"/>
          </p:cNvPicPr>
          <p:nvPr/>
        </p:nvPicPr>
        <p:blipFill rotWithShape="1">
          <a:blip r:embed="rId5">
            <a:extLst>
              <a:ext uri="{28A0092B-C50C-407E-A947-70E740481C1C}">
                <a14:useLocalDpi xmlns:a14="http://schemas.microsoft.com/office/drawing/2010/main" val="0"/>
              </a:ext>
            </a:extLst>
          </a:blip>
          <a:srcRect l="69643" r="16131" b="44869"/>
          <a:stretch/>
        </p:blipFill>
        <p:spPr>
          <a:xfrm rot="5400000">
            <a:off x="1953817" y="-1953817"/>
            <a:ext cx="3311327" cy="7218961"/>
          </a:xfrm>
          <a:prstGeom prst="rect">
            <a:avLst/>
          </a:prstGeom>
        </p:spPr>
      </p:pic>
      <p:pic>
        <p:nvPicPr>
          <p:cNvPr id="6" name="图片 26"/>
          <p:cNvPicPr>
            <a:picLocks noChangeAspect="1"/>
          </p:cNvPicPr>
          <p:nvPr/>
        </p:nvPicPr>
        <p:blipFill rotWithShape="1">
          <a:blip r:embed="rId5">
            <a:extLst>
              <a:ext uri="{28A0092B-C50C-407E-A947-70E740481C1C}">
                <a14:useLocalDpi xmlns:a14="http://schemas.microsoft.com/office/drawing/2010/main" val="0"/>
              </a:ext>
            </a:extLst>
          </a:blip>
          <a:srcRect l="69643" r="16131" b="44869"/>
          <a:stretch/>
        </p:blipFill>
        <p:spPr>
          <a:xfrm rot="5400000">
            <a:off x="8037873" y="-2056663"/>
            <a:ext cx="3311327" cy="7218961"/>
          </a:xfrm>
          <a:prstGeom prst="rect">
            <a:avLst/>
          </a:prstGeom>
        </p:spPr>
      </p:pic>
      <p:grpSp>
        <p:nvGrpSpPr>
          <p:cNvPr id="7" name="Group 6"/>
          <p:cNvGrpSpPr/>
          <p:nvPr/>
        </p:nvGrpSpPr>
        <p:grpSpPr>
          <a:xfrm>
            <a:off x="1368494" y="122229"/>
            <a:ext cx="7239929" cy="1873585"/>
            <a:chOff x="1368494" y="122229"/>
            <a:chExt cx="7239929" cy="1873585"/>
          </a:xfrm>
        </p:grpSpPr>
        <p:sp>
          <p:nvSpPr>
            <p:cNvPr id="8" name="Google Shape;276;p7">
              <a:extLst>
                <a:ext uri="{FF2B5EF4-FFF2-40B4-BE49-F238E27FC236}">
                  <a16:creationId xmlns:a16="http://schemas.microsoft.com/office/drawing/2014/main" id="{D33CB0D1-8FD9-7C5D-268F-E2711EEE24E1}"/>
                </a:ext>
              </a:extLst>
            </p:cNvPr>
            <p:cNvSpPr/>
            <p:nvPr/>
          </p:nvSpPr>
          <p:spPr>
            <a:xfrm>
              <a:off x="3004456" y="623074"/>
              <a:ext cx="5603967" cy="1075097"/>
            </a:xfrm>
            <a:prstGeom prst="roundRect">
              <a:avLst>
                <a:gd name="adj" fmla="val 50000"/>
              </a:avLst>
            </a:prstGeom>
            <a:solidFill>
              <a:schemeClr val="accent4">
                <a:lumMod val="60000"/>
                <a:lumOff val="40000"/>
              </a:schemeClr>
            </a:solidFill>
            <a:ln w="28575" cap="flat" cmpd="sng">
              <a:solidFill>
                <a:schemeClr val="accent4">
                  <a:lumMod val="40000"/>
                  <a:lumOff val="60000"/>
                </a:schemeClr>
              </a:solidFill>
              <a:prstDash val="solid"/>
              <a:round/>
              <a:headEnd type="none" w="sm" len="sm"/>
              <a:tailEnd type="none" w="sm" len="sm"/>
            </a:ln>
          </p:spPr>
          <p:txBody>
            <a:bodyPr spcFirstLastPara="1" wrap="square" lIns="91425" tIns="91425" rIns="91425" bIns="91425" anchor="ctr" anchorCtr="0">
              <a:noAutofit/>
            </a:bodyPr>
            <a:lstStyle/>
            <a:p>
              <a:pPr marL="0" lvl="0" indent="0" algn="ctr" rtl="0">
                <a:spcBef>
                  <a:spcPts val="0"/>
                </a:spcBef>
                <a:spcAft>
                  <a:spcPts val="0"/>
                </a:spcAft>
                <a:buNone/>
              </a:pPr>
              <a:r>
                <a:rPr lang="en-US" sz="4000" b="1">
                  <a:solidFill>
                    <a:srgbClr val="C00000"/>
                  </a:solidFill>
                  <a:latin typeface="UTM Avo" panose="02040603050506020204" pitchFamily="18" charset="0"/>
                </a:rPr>
                <a:t>Luyện đọc câu dài</a:t>
              </a:r>
              <a:endParaRPr sz="4000" b="1" dirty="0">
                <a:solidFill>
                  <a:srgbClr val="C00000"/>
                </a:solidFill>
                <a:latin typeface="UTM Avo" panose="02040603050506020204" pitchFamily="18" charset="0"/>
              </a:endParaRPr>
            </a:p>
          </p:txBody>
        </p:sp>
        <p:pic>
          <p:nvPicPr>
            <p:cNvPr id="9" name="Picture 8"/>
            <p:cNvPicPr>
              <a:picLocks noChangeAspect="1"/>
            </p:cNvPicPr>
            <p:nvPr/>
          </p:nvPicPr>
          <p:blipFill>
            <a:blip r:embed="rId6" cstate="print">
              <a:extLst>
                <a:ext uri="{BEBA8EAE-BF5A-486C-A8C5-ECC9F3942E4B}">
                  <a14:imgProps xmlns:a14="http://schemas.microsoft.com/office/drawing/2010/main">
                    <a14:imgLayer r:embed="rId7">
                      <a14:imgEffect>
                        <a14:backgroundRemoval t="1394" b="100000" l="0" r="100000">
                          <a14:foregroundMark x1="23279" y1="35576" x2="43567" y2="36242"/>
                          <a14:foregroundMark x1="10293" y1="45939" x2="14123" y2="52667"/>
                          <a14:foregroundMark x1="15978" y1="52424" x2="2992" y2="57273"/>
                          <a14:foregroundMark x1="9575" y1="49212" x2="1616" y2="46424"/>
                          <a14:foregroundMark x1="7062" y1="51939" x2="1616" y2="52182"/>
                          <a14:foregroundMark x1="30341" y1="69030" x2="20287" y2="62606"/>
                          <a14:foregroundMark x1="29204" y1="71818" x2="18013" y2="75030"/>
                          <a14:foregroundMark x1="64572" y1="79455" x2="79114" y2="86848"/>
                          <a14:foregroundMark x1="60922" y1="84061" x2="57929" y2="88000"/>
                        </a14:backgroundRemoval>
                      </a14:imgEffect>
                    </a14:imgLayer>
                  </a14:imgProps>
                </a:ext>
                <a:ext uri="{28A0092B-C50C-407E-A947-70E740481C1C}">
                  <a14:useLocalDpi xmlns:a14="http://schemas.microsoft.com/office/drawing/2010/main" val="0"/>
                </a:ext>
              </a:extLst>
            </a:blip>
            <a:stretch>
              <a:fillRect/>
            </a:stretch>
          </p:blipFill>
          <p:spPr>
            <a:xfrm flipH="1">
              <a:off x="1368494" y="122229"/>
              <a:ext cx="1897219" cy="1873585"/>
            </a:xfrm>
            <a:prstGeom prst="rect">
              <a:avLst/>
            </a:prstGeom>
          </p:spPr>
        </p:pic>
      </p:grpSp>
      <p:sp>
        <p:nvSpPr>
          <p:cNvPr id="10" name="TextBox 9"/>
          <p:cNvSpPr txBox="1"/>
          <p:nvPr/>
        </p:nvSpPr>
        <p:spPr>
          <a:xfrm>
            <a:off x="1110472" y="2052362"/>
            <a:ext cx="10371779" cy="1323439"/>
          </a:xfrm>
          <a:prstGeom prst="rect">
            <a:avLst/>
          </a:prstGeom>
          <a:noFill/>
        </p:spPr>
        <p:txBody>
          <a:bodyPr wrap="square" rtlCol="0">
            <a:spAutoFit/>
          </a:bodyPr>
          <a:lstStyle/>
          <a:p>
            <a:r>
              <a:rPr lang="en-US" sz="4000" b="1" dirty="0">
                <a:solidFill>
                  <a:srgbClr val="00B0F0"/>
                </a:solidFill>
                <a:latin typeface="UTM Aptima" panose="02040603050506020204" pitchFamily="18" charset="0"/>
              </a:rPr>
              <a:t>  Hai </a:t>
            </a:r>
            <a:r>
              <a:rPr lang="en-US" sz="4000" b="1" dirty="0" err="1">
                <a:solidFill>
                  <a:srgbClr val="00B0F0"/>
                </a:solidFill>
                <a:latin typeface="UTM Aptima" panose="02040603050506020204" pitchFamily="18" charset="0"/>
              </a:rPr>
              <a:t>anh</a:t>
            </a:r>
            <a:r>
              <a:rPr lang="en-US" sz="4000" b="1" dirty="0">
                <a:solidFill>
                  <a:srgbClr val="00B0F0"/>
                </a:solidFill>
                <a:latin typeface="UTM Aptima" panose="02040603050506020204" pitchFamily="18" charset="0"/>
              </a:rPr>
              <a:t> </a:t>
            </a:r>
            <a:r>
              <a:rPr lang="en-US" sz="4000" b="1" dirty="0" err="1">
                <a:solidFill>
                  <a:srgbClr val="00B0F0"/>
                </a:solidFill>
                <a:latin typeface="UTM Aptima" panose="02040603050506020204" pitchFamily="18" charset="0"/>
              </a:rPr>
              <a:t>em</a:t>
            </a:r>
            <a:r>
              <a:rPr lang="en-US" sz="4000" b="1" dirty="0">
                <a:solidFill>
                  <a:srgbClr val="00B0F0"/>
                </a:solidFill>
                <a:latin typeface="UTM Aptima" panose="02040603050506020204" pitchFamily="18" charset="0"/>
              </a:rPr>
              <a:t> </a:t>
            </a:r>
            <a:r>
              <a:rPr lang="en-US" sz="4000" b="1" dirty="0" err="1">
                <a:solidFill>
                  <a:srgbClr val="00B0F0"/>
                </a:solidFill>
                <a:latin typeface="UTM Aptima" panose="02040603050506020204" pitchFamily="18" charset="0"/>
              </a:rPr>
              <a:t>mặc</a:t>
            </a:r>
            <a:r>
              <a:rPr lang="en-US" sz="4000" b="1" dirty="0">
                <a:solidFill>
                  <a:srgbClr val="00B0F0"/>
                </a:solidFill>
                <a:latin typeface="UTM Aptima" panose="02040603050506020204" pitchFamily="18" charset="0"/>
              </a:rPr>
              <a:t> </a:t>
            </a:r>
            <a:r>
              <a:rPr lang="en-US" sz="4000" b="1" dirty="0" err="1">
                <a:solidFill>
                  <a:srgbClr val="00B0F0"/>
                </a:solidFill>
                <a:latin typeface="UTM Aptima" panose="02040603050506020204" pitchFamily="18" charset="0"/>
              </a:rPr>
              <a:t>đồng</a:t>
            </a:r>
            <a:r>
              <a:rPr lang="en-US" sz="4000" b="1" dirty="0">
                <a:solidFill>
                  <a:srgbClr val="00B0F0"/>
                </a:solidFill>
                <a:latin typeface="UTM Aptima" panose="02040603050506020204" pitchFamily="18" charset="0"/>
              </a:rPr>
              <a:t> </a:t>
            </a:r>
            <a:r>
              <a:rPr lang="en-US" sz="4000" b="1" dirty="0" err="1">
                <a:solidFill>
                  <a:srgbClr val="00B0F0"/>
                </a:solidFill>
                <a:latin typeface="UTM Aptima" panose="02040603050506020204" pitchFamily="18" charset="0"/>
              </a:rPr>
              <a:t>phục</a:t>
            </a:r>
            <a:r>
              <a:rPr lang="en-US" sz="4000" b="1" dirty="0">
                <a:solidFill>
                  <a:srgbClr val="00B0F0"/>
                </a:solidFill>
                <a:latin typeface="UTM Aptima" panose="02040603050506020204" pitchFamily="18" charset="0"/>
              </a:rPr>
              <a:t> </a:t>
            </a:r>
            <a:r>
              <a:rPr lang="en-US" sz="4000" b="1" dirty="0" err="1">
                <a:solidFill>
                  <a:srgbClr val="00B0F0"/>
                </a:solidFill>
                <a:latin typeface="UTM Aptima" panose="02040603050506020204" pitchFamily="18" charset="0"/>
              </a:rPr>
              <a:t>và</a:t>
            </a:r>
            <a:r>
              <a:rPr lang="en-US" sz="4000" b="1" dirty="0">
                <a:solidFill>
                  <a:srgbClr val="00B0F0"/>
                </a:solidFill>
                <a:latin typeface="UTM Aptima" panose="02040603050506020204" pitchFamily="18" charset="0"/>
              </a:rPr>
              <a:t> </a:t>
            </a:r>
            <a:r>
              <a:rPr lang="en-US" sz="4000" b="1" dirty="0" err="1">
                <a:solidFill>
                  <a:srgbClr val="00B0F0"/>
                </a:solidFill>
                <a:latin typeface="UTM Aptima" panose="02040603050506020204" pitchFamily="18" charset="0"/>
              </a:rPr>
              <a:t>đội</a:t>
            </a:r>
            <a:r>
              <a:rPr lang="en-US" sz="4000" b="1" dirty="0">
                <a:solidFill>
                  <a:srgbClr val="00B0F0"/>
                </a:solidFill>
                <a:latin typeface="UTM Aptima" panose="02040603050506020204" pitchFamily="18" charset="0"/>
              </a:rPr>
              <a:t> </a:t>
            </a:r>
            <a:r>
              <a:rPr lang="en-US" sz="4000" b="1" dirty="0" err="1">
                <a:solidFill>
                  <a:srgbClr val="00B0F0"/>
                </a:solidFill>
                <a:latin typeface="UTM Aptima" panose="02040603050506020204" pitchFamily="18" charset="0"/>
              </a:rPr>
              <a:t>mũ</a:t>
            </a:r>
            <a:r>
              <a:rPr lang="en-US" sz="4000" b="1" dirty="0">
                <a:solidFill>
                  <a:srgbClr val="00B0F0"/>
                </a:solidFill>
                <a:latin typeface="UTM Aptima" panose="02040603050506020204" pitchFamily="18" charset="0"/>
              </a:rPr>
              <a:t> </a:t>
            </a:r>
            <a:r>
              <a:rPr lang="en-US" sz="4000" b="1" dirty="0" err="1">
                <a:solidFill>
                  <a:srgbClr val="00B0F0"/>
                </a:solidFill>
                <a:latin typeface="UTM Aptima" panose="02040603050506020204" pitchFamily="18" charset="0"/>
              </a:rPr>
              <a:t>giống</a:t>
            </a:r>
            <a:r>
              <a:rPr lang="en-US" sz="4000" b="1" dirty="0">
                <a:solidFill>
                  <a:srgbClr val="00B0F0"/>
                </a:solidFill>
                <a:latin typeface="UTM Aptima" panose="02040603050506020204" pitchFamily="18" charset="0"/>
              </a:rPr>
              <a:t> </a:t>
            </a:r>
            <a:r>
              <a:rPr lang="en-US" sz="4000" b="1" dirty="0" err="1">
                <a:solidFill>
                  <a:srgbClr val="00B0F0"/>
                </a:solidFill>
                <a:latin typeface="UTM Aptima" panose="02040603050506020204" pitchFamily="18" charset="0"/>
              </a:rPr>
              <a:t>hệt</a:t>
            </a:r>
            <a:r>
              <a:rPr lang="en-US" sz="4000" b="1" dirty="0">
                <a:solidFill>
                  <a:srgbClr val="00B0F0"/>
                </a:solidFill>
                <a:latin typeface="UTM Aptima" panose="02040603050506020204" pitchFamily="18" charset="0"/>
              </a:rPr>
              <a:t> </a:t>
            </a:r>
            <a:r>
              <a:rPr lang="en-US" sz="4000" b="1" dirty="0" err="1">
                <a:solidFill>
                  <a:srgbClr val="00B0F0"/>
                </a:solidFill>
                <a:latin typeface="UTM Aptima" panose="02040603050506020204" pitchFamily="18" charset="0"/>
              </a:rPr>
              <a:t>nhau</a:t>
            </a:r>
            <a:r>
              <a:rPr lang="en-US" sz="4000" b="1" dirty="0">
                <a:solidFill>
                  <a:srgbClr val="00B0F0"/>
                </a:solidFill>
                <a:latin typeface="UTM Aptima" panose="02040603050506020204" pitchFamily="18" charset="0"/>
              </a:rPr>
              <a:t>, </a:t>
            </a:r>
            <a:r>
              <a:rPr lang="en-US" sz="4000" b="1" dirty="0" err="1">
                <a:solidFill>
                  <a:srgbClr val="00B0F0"/>
                </a:solidFill>
                <a:latin typeface="UTM Aptima" panose="02040603050506020204" pitchFamily="18" charset="0"/>
              </a:rPr>
              <a:t>bạn</a:t>
            </a:r>
            <a:r>
              <a:rPr lang="en-US" sz="4000" b="1" dirty="0">
                <a:solidFill>
                  <a:srgbClr val="00B0F0"/>
                </a:solidFill>
                <a:latin typeface="UTM Aptima" panose="02040603050506020204" pitchFamily="18" charset="0"/>
              </a:rPr>
              <a:t> </a:t>
            </a:r>
            <a:r>
              <a:rPr lang="en-US" sz="4000" b="1" dirty="0" err="1">
                <a:solidFill>
                  <a:srgbClr val="00B0F0"/>
                </a:solidFill>
                <a:latin typeface="UTM Aptima" panose="02040603050506020204" pitchFamily="18" charset="0"/>
              </a:rPr>
              <a:t>bè</a:t>
            </a:r>
            <a:r>
              <a:rPr lang="en-US" sz="4000" b="1" dirty="0">
                <a:solidFill>
                  <a:srgbClr val="00B0F0"/>
                </a:solidFill>
                <a:latin typeface="UTM Aptima" panose="02040603050506020204" pitchFamily="18" charset="0"/>
              </a:rPr>
              <a:t> </a:t>
            </a:r>
            <a:r>
              <a:rPr lang="en-US" sz="4000" b="1" dirty="0" err="1">
                <a:solidFill>
                  <a:srgbClr val="00B0F0"/>
                </a:solidFill>
                <a:latin typeface="UTM Aptima" panose="02040603050506020204" pitchFamily="18" charset="0"/>
              </a:rPr>
              <a:t>lại</a:t>
            </a:r>
            <a:r>
              <a:rPr lang="en-US" sz="4000" b="1" dirty="0">
                <a:solidFill>
                  <a:srgbClr val="00B0F0"/>
                </a:solidFill>
                <a:latin typeface="UTM Aptima" panose="02040603050506020204" pitchFamily="18" charset="0"/>
              </a:rPr>
              <a:t> </a:t>
            </a:r>
            <a:r>
              <a:rPr lang="en-US" sz="4000" b="1" dirty="0" err="1">
                <a:solidFill>
                  <a:srgbClr val="00B0F0"/>
                </a:solidFill>
                <a:latin typeface="UTM Aptima" panose="02040603050506020204" pitchFamily="18" charset="0"/>
              </a:rPr>
              <a:t>cổ</a:t>
            </a:r>
            <a:r>
              <a:rPr lang="en-US" sz="4000" b="1" dirty="0">
                <a:solidFill>
                  <a:srgbClr val="00B0F0"/>
                </a:solidFill>
                <a:latin typeface="UTM Aptima" panose="02040603050506020204" pitchFamily="18" charset="0"/>
              </a:rPr>
              <a:t> </a:t>
            </a:r>
            <a:r>
              <a:rPr lang="en-US" sz="4000" b="1" dirty="0" err="1">
                <a:solidFill>
                  <a:srgbClr val="00B0F0"/>
                </a:solidFill>
                <a:latin typeface="UTM Aptima" panose="02040603050506020204" pitchFamily="18" charset="0"/>
              </a:rPr>
              <a:t>vũ</a:t>
            </a:r>
            <a:r>
              <a:rPr lang="en-US" sz="4000" b="1" dirty="0">
                <a:solidFill>
                  <a:srgbClr val="00B0F0"/>
                </a:solidFill>
                <a:latin typeface="UTM Aptima" panose="02040603050506020204" pitchFamily="18" charset="0"/>
              </a:rPr>
              <a:t> </a:t>
            </a:r>
            <a:r>
              <a:rPr lang="en-US" sz="4000" b="1" dirty="0" err="1">
                <a:solidFill>
                  <a:srgbClr val="00B0F0"/>
                </a:solidFill>
                <a:latin typeface="UTM Aptima" panose="02040603050506020204" pitchFamily="18" charset="0"/>
              </a:rPr>
              <a:t>nhầm</a:t>
            </a:r>
            <a:r>
              <a:rPr lang="en-US" sz="4000" b="1" dirty="0">
                <a:solidFill>
                  <a:srgbClr val="00B0F0"/>
                </a:solidFill>
                <a:latin typeface="UTM Aptima" panose="02040603050506020204" pitchFamily="18" charset="0"/>
              </a:rPr>
              <a:t> </a:t>
            </a:r>
            <a:r>
              <a:rPr lang="en-US" sz="4000" b="1" dirty="0" err="1">
                <a:solidFill>
                  <a:srgbClr val="00B0F0"/>
                </a:solidFill>
                <a:latin typeface="UTM Aptima" panose="02040603050506020204" pitchFamily="18" charset="0"/>
              </a:rPr>
              <a:t>mất</a:t>
            </a:r>
            <a:r>
              <a:rPr lang="en-US" sz="4000" b="1" dirty="0">
                <a:solidFill>
                  <a:srgbClr val="00B0F0"/>
                </a:solidFill>
                <a:latin typeface="UTM Aptima" panose="02040603050506020204" pitchFamily="18" charset="0"/>
              </a:rPr>
              <a:t> </a:t>
            </a:r>
            <a:r>
              <a:rPr lang="en-US" sz="4000" b="1" dirty="0" err="1">
                <a:solidFill>
                  <a:srgbClr val="00B0F0"/>
                </a:solidFill>
                <a:latin typeface="UTM Aptima" panose="02040603050506020204" pitchFamily="18" charset="0"/>
              </a:rPr>
              <a:t>thôi</a:t>
            </a:r>
            <a:r>
              <a:rPr lang="en-US" sz="4000" b="1" dirty="0">
                <a:solidFill>
                  <a:srgbClr val="00B0F0"/>
                </a:solidFill>
                <a:latin typeface="UTM Aptima" panose="02040603050506020204" pitchFamily="18" charset="0"/>
              </a:rPr>
              <a:t>.</a:t>
            </a:r>
            <a:endParaRPr lang="en-US" sz="4000" dirty="0">
              <a:solidFill>
                <a:srgbClr val="00B0F0"/>
              </a:solidFill>
            </a:endParaRPr>
          </a:p>
        </p:txBody>
      </p:sp>
      <p:cxnSp>
        <p:nvCxnSpPr>
          <p:cNvPr id="12" name="Straight Connector 11"/>
          <p:cNvCxnSpPr/>
          <p:nvPr/>
        </p:nvCxnSpPr>
        <p:spPr>
          <a:xfrm flipH="1">
            <a:off x="7667897" y="2299063"/>
            <a:ext cx="91441" cy="326572"/>
          </a:xfrm>
          <a:prstGeom prst="line">
            <a:avLst/>
          </a:prstGeom>
          <a:ln w="38100">
            <a:solidFill>
              <a:srgbClr val="FF0000"/>
            </a:solidFill>
          </a:ln>
        </p:spPr>
        <p:style>
          <a:lnRef idx="1">
            <a:schemeClr val="accent1"/>
          </a:lnRef>
          <a:fillRef idx="0">
            <a:schemeClr val="accent1"/>
          </a:fillRef>
          <a:effectRef idx="0">
            <a:schemeClr val="accent1"/>
          </a:effectRef>
          <a:fontRef idx="minor">
            <a:schemeClr val="tx1"/>
          </a:fontRef>
        </p:style>
      </p:cxnSp>
      <p:cxnSp>
        <p:nvCxnSpPr>
          <p:cNvPr id="14" name="Straight Connector 13"/>
          <p:cNvCxnSpPr/>
          <p:nvPr/>
        </p:nvCxnSpPr>
        <p:spPr>
          <a:xfrm flipH="1">
            <a:off x="10017709" y="2272503"/>
            <a:ext cx="91441" cy="326572"/>
          </a:xfrm>
          <a:prstGeom prst="line">
            <a:avLst/>
          </a:prstGeom>
          <a:ln w="38100">
            <a:solidFill>
              <a:srgbClr val="FF0000"/>
            </a:solidFill>
          </a:ln>
        </p:spPr>
        <p:style>
          <a:lnRef idx="1">
            <a:schemeClr val="accent1"/>
          </a:lnRef>
          <a:fillRef idx="0">
            <a:schemeClr val="accent1"/>
          </a:fillRef>
          <a:effectRef idx="0">
            <a:schemeClr val="accent1"/>
          </a:effectRef>
          <a:fontRef idx="minor">
            <a:schemeClr val="tx1"/>
          </a:fontRef>
        </p:style>
      </p:cxnSp>
      <p:cxnSp>
        <p:nvCxnSpPr>
          <p:cNvPr id="15" name="Straight Connector 14"/>
          <p:cNvCxnSpPr/>
          <p:nvPr/>
        </p:nvCxnSpPr>
        <p:spPr>
          <a:xfrm flipH="1">
            <a:off x="3281259" y="2881910"/>
            <a:ext cx="91441" cy="326572"/>
          </a:xfrm>
          <a:prstGeom prst="line">
            <a:avLst/>
          </a:prstGeom>
          <a:ln w="38100">
            <a:solidFill>
              <a:srgbClr val="FF0000"/>
            </a:solidFill>
          </a:ln>
        </p:spPr>
        <p:style>
          <a:lnRef idx="1">
            <a:schemeClr val="accent1"/>
          </a:lnRef>
          <a:fillRef idx="0">
            <a:schemeClr val="accent1"/>
          </a:fillRef>
          <a:effectRef idx="0">
            <a:schemeClr val="accent1"/>
          </a:effectRef>
          <a:fontRef idx="minor">
            <a:schemeClr val="tx1"/>
          </a:fontRef>
        </p:style>
      </p:cxnSp>
      <p:cxnSp>
        <p:nvCxnSpPr>
          <p:cNvPr id="16" name="Straight Connector 15"/>
          <p:cNvCxnSpPr/>
          <p:nvPr/>
        </p:nvCxnSpPr>
        <p:spPr>
          <a:xfrm flipH="1">
            <a:off x="4972594" y="2853706"/>
            <a:ext cx="91441" cy="326572"/>
          </a:xfrm>
          <a:prstGeom prst="line">
            <a:avLst/>
          </a:prstGeom>
          <a:ln w="38100">
            <a:solidFill>
              <a:srgbClr val="FF0000"/>
            </a:solidFill>
          </a:ln>
        </p:spPr>
        <p:style>
          <a:lnRef idx="1">
            <a:schemeClr val="accent1"/>
          </a:lnRef>
          <a:fillRef idx="0">
            <a:schemeClr val="accent1"/>
          </a:fillRef>
          <a:effectRef idx="0">
            <a:schemeClr val="accent1"/>
          </a:effectRef>
          <a:fontRef idx="minor">
            <a:schemeClr val="tx1"/>
          </a:fontRef>
        </p:style>
      </p:cxnSp>
      <p:sp>
        <p:nvSpPr>
          <p:cNvPr id="18" name="Flowchart: Alternate Process 17"/>
          <p:cNvSpPr/>
          <p:nvPr/>
        </p:nvSpPr>
        <p:spPr>
          <a:xfrm>
            <a:off x="942333" y="3683854"/>
            <a:ext cx="10889509" cy="1430988"/>
          </a:xfrm>
          <a:prstGeom prst="flowChartAlternateProcess">
            <a:avLst/>
          </a:prstGeom>
          <a:solidFill>
            <a:schemeClr val="bg1">
              <a:alpha val="90000"/>
            </a:schemeClr>
          </a:solidFill>
          <a:ln>
            <a:solidFill>
              <a:schemeClr val="bg1"/>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19" name="TextBox 18"/>
          <p:cNvSpPr txBox="1"/>
          <p:nvPr/>
        </p:nvSpPr>
        <p:spPr>
          <a:xfrm>
            <a:off x="1094302" y="3683854"/>
            <a:ext cx="10623080" cy="1323439"/>
          </a:xfrm>
          <a:prstGeom prst="rect">
            <a:avLst/>
          </a:prstGeom>
          <a:noFill/>
        </p:spPr>
        <p:txBody>
          <a:bodyPr wrap="square" rtlCol="0">
            <a:spAutoFit/>
          </a:bodyPr>
          <a:lstStyle/>
          <a:p>
            <a:pPr algn="just"/>
            <a:r>
              <a:rPr lang="en-US" sz="4000" b="1">
                <a:solidFill>
                  <a:srgbClr val="00B0F0"/>
                </a:solidFill>
                <a:latin typeface="UTM Aptima" panose="02040603050506020204" pitchFamily="18" charset="0"/>
              </a:rPr>
              <a:t>  </a:t>
            </a:r>
            <a:r>
              <a:rPr lang="en-US" sz="4000" b="1">
                <a:solidFill>
                  <a:srgbClr val="C00000"/>
                </a:solidFill>
                <a:latin typeface="UTM Aptima" panose="02040603050506020204" pitchFamily="18" charset="0"/>
              </a:rPr>
              <a:t>Các bạn cuống quýt gọi Khánh thay thế khi thấy Long nhăn nhó vì đau trong trận kéo co,…</a:t>
            </a:r>
            <a:endParaRPr lang="en-US" sz="4000">
              <a:solidFill>
                <a:srgbClr val="00B0F0"/>
              </a:solidFill>
            </a:endParaRPr>
          </a:p>
        </p:txBody>
      </p:sp>
      <p:cxnSp>
        <p:nvCxnSpPr>
          <p:cNvPr id="20" name="Straight Connector 19"/>
          <p:cNvCxnSpPr/>
          <p:nvPr/>
        </p:nvCxnSpPr>
        <p:spPr>
          <a:xfrm flipH="1">
            <a:off x="6149371" y="3820854"/>
            <a:ext cx="91441" cy="457200"/>
          </a:xfrm>
          <a:prstGeom prst="line">
            <a:avLst/>
          </a:prstGeom>
          <a:ln w="38100">
            <a:solidFill>
              <a:srgbClr val="002060"/>
            </a:solidFill>
          </a:ln>
        </p:spPr>
        <p:style>
          <a:lnRef idx="1">
            <a:schemeClr val="accent1"/>
          </a:lnRef>
          <a:fillRef idx="0">
            <a:schemeClr val="accent1"/>
          </a:fillRef>
          <a:effectRef idx="0">
            <a:schemeClr val="accent1"/>
          </a:effectRef>
          <a:fontRef idx="minor">
            <a:schemeClr val="tx1"/>
          </a:fontRef>
        </p:style>
      </p:cxnSp>
      <p:cxnSp>
        <p:nvCxnSpPr>
          <p:cNvPr id="21" name="Straight Connector 20"/>
          <p:cNvCxnSpPr/>
          <p:nvPr/>
        </p:nvCxnSpPr>
        <p:spPr>
          <a:xfrm flipH="1">
            <a:off x="10795394" y="3833090"/>
            <a:ext cx="91441" cy="457200"/>
          </a:xfrm>
          <a:prstGeom prst="line">
            <a:avLst/>
          </a:prstGeom>
          <a:ln w="38100">
            <a:solidFill>
              <a:srgbClr val="002060"/>
            </a:solidFill>
          </a:ln>
        </p:spPr>
        <p:style>
          <a:lnRef idx="1">
            <a:schemeClr val="accent1"/>
          </a:lnRef>
          <a:fillRef idx="0">
            <a:schemeClr val="accent1"/>
          </a:fillRef>
          <a:effectRef idx="0">
            <a:schemeClr val="accent1"/>
          </a:effectRef>
          <a:fontRef idx="minor">
            <a:schemeClr val="tx1"/>
          </a:fontRef>
        </p:style>
      </p:cxnSp>
      <p:cxnSp>
        <p:nvCxnSpPr>
          <p:cNvPr id="22" name="Straight Connector 21"/>
          <p:cNvCxnSpPr/>
          <p:nvPr/>
        </p:nvCxnSpPr>
        <p:spPr>
          <a:xfrm flipH="1">
            <a:off x="7127520" y="4399348"/>
            <a:ext cx="91441" cy="457200"/>
          </a:xfrm>
          <a:prstGeom prst="line">
            <a:avLst/>
          </a:prstGeom>
          <a:ln w="38100">
            <a:solidFill>
              <a:srgbClr val="002060"/>
            </a:solidFill>
          </a:ln>
        </p:spPr>
        <p:style>
          <a:lnRef idx="1">
            <a:schemeClr val="accent1"/>
          </a:lnRef>
          <a:fillRef idx="0">
            <a:schemeClr val="accent1"/>
          </a:fillRef>
          <a:effectRef idx="0">
            <a:schemeClr val="accent1"/>
          </a:effectRef>
          <a:fontRef idx="minor">
            <a:schemeClr val="tx1"/>
          </a:fontRef>
        </p:style>
      </p:cxnSp>
    </p:spTree>
    <p:extLst>
      <p:ext uri="{BB962C8B-B14F-4D97-AF65-F5344CB8AC3E}">
        <p14:creationId xmlns:p14="http://schemas.microsoft.com/office/powerpoint/2010/main" val="2738748345"/>
      </p:ext>
    </p:extLst>
  </p:cSld>
  <p:clrMapOvr>
    <a:masterClrMapping/>
  </p:clrMapOvr>
  <p:timing>
    <p:tnLst>
      <p:par>
        <p:cTn id="1" dur="indefinite" restart="never" nodeType="tmRoot">
          <p:childTnLst>
            <p:seq concurrent="1" nextAc="seek">
              <p:cTn id="2" dur="indefinite" nodeType="mainSeq">
                <p:childTnLst>
                  <p:par>
                    <p:cTn id="3" fill="hold">
                      <p:stCondLst>
                        <p:cond delay="indefinite"/>
                        <p:cond evt="onBegin" delay="0">
                          <p:tn val="2"/>
                        </p:cond>
                      </p:stCondLst>
                      <p:childTnLst>
                        <p:par>
                          <p:cTn id="4" fill="hold">
                            <p:stCondLst>
                              <p:cond delay="0"/>
                            </p:stCondLst>
                            <p:childTnLst>
                              <p:par>
                                <p:cTn id="5" presetID="2" presetClass="entr" presetSubtype="8" fill="hold" nodeType="withEffect">
                                  <p:stCondLst>
                                    <p:cond delay="0"/>
                                  </p:stCondLst>
                                  <p:childTnLst>
                                    <p:set>
                                      <p:cBhvr>
                                        <p:cTn id="6" dur="1" fill="hold">
                                          <p:stCondLst>
                                            <p:cond delay="0"/>
                                          </p:stCondLst>
                                        </p:cTn>
                                        <p:tgtEl>
                                          <p:spTgt spid="7"/>
                                        </p:tgtEl>
                                        <p:attrNameLst>
                                          <p:attrName>style.visibility</p:attrName>
                                        </p:attrNameLst>
                                      </p:cBhvr>
                                      <p:to>
                                        <p:strVal val="visible"/>
                                      </p:to>
                                    </p:set>
                                    <p:anim calcmode="lin" valueType="num">
                                      <p:cBhvr additive="base">
                                        <p:cTn id="7" dur="500" fill="hold"/>
                                        <p:tgtEl>
                                          <p:spTgt spid="7"/>
                                        </p:tgtEl>
                                        <p:attrNameLst>
                                          <p:attrName>ppt_x</p:attrName>
                                        </p:attrNameLst>
                                      </p:cBhvr>
                                      <p:tavLst>
                                        <p:tav tm="0">
                                          <p:val>
                                            <p:strVal val="0-#ppt_w/2"/>
                                          </p:val>
                                        </p:tav>
                                        <p:tav tm="100000">
                                          <p:val>
                                            <p:strVal val="#ppt_x"/>
                                          </p:val>
                                        </p:tav>
                                      </p:tavLst>
                                    </p:anim>
                                    <p:anim calcmode="lin" valueType="num">
                                      <p:cBhvr additive="base">
                                        <p:cTn id="8" dur="500" fill="hold"/>
                                        <p:tgtEl>
                                          <p:spTgt spid="7"/>
                                        </p:tgtEl>
                                        <p:attrNameLst>
                                          <p:attrName>ppt_y</p:attrName>
                                        </p:attrNameLst>
                                      </p:cBhvr>
                                      <p:tavLst>
                                        <p:tav tm="0">
                                          <p:val>
                                            <p:strVal val="#ppt_y"/>
                                          </p:val>
                                        </p:tav>
                                        <p:tav tm="100000">
                                          <p:val>
                                            <p:strVal val="#ppt_y"/>
                                          </p:val>
                                        </p:tav>
                                      </p:tavLst>
                                    </p:anim>
                                  </p:childTnLst>
                                </p:cTn>
                              </p:par>
                            </p:childTnLst>
                          </p:cTn>
                        </p:par>
                      </p:childTnLst>
                    </p:cTn>
                  </p:par>
                  <p:par>
                    <p:cTn id="9" fill="hold">
                      <p:stCondLst>
                        <p:cond delay="indefinite"/>
                      </p:stCondLst>
                      <p:childTnLst>
                        <p:par>
                          <p:cTn id="10" fill="hold">
                            <p:stCondLst>
                              <p:cond delay="0"/>
                            </p:stCondLst>
                            <p:childTnLst>
                              <p:par>
                                <p:cTn id="11" presetID="22" presetClass="entr" presetSubtype="4" fill="hold" nodeType="clickEffect">
                                  <p:stCondLst>
                                    <p:cond delay="0"/>
                                  </p:stCondLst>
                                  <p:childTnLst>
                                    <p:set>
                                      <p:cBhvr>
                                        <p:cTn id="12" dur="1" fill="hold">
                                          <p:stCondLst>
                                            <p:cond delay="0"/>
                                          </p:stCondLst>
                                        </p:cTn>
                                        <p:tgtEl>
                                          <p:spTgt spid="12"/>
                                        </p:tgtEl>
                                        <p:attrNameLst>
                                          <p:attrName>style.visibility</p:attrName>
                                        </p:attrNameLst>
                                      </p:cBhvr>
                                      <p:to>
                                        <p:strVal val="visible"/>
                                      </p:to>
                                    </p:set>
                                    <p:animEffect transition="in" filter="wipe(down)">
                                      <p:cBhvr>
                                        <p:cTn id="13" dur="500"/>
                                        <p:tgtEl>
                                          <p:spTgt spid="12"/>
                                        </p:tgtEl>
                                      </p:cBhvr>
                                    </p:animEffect>
                                  </p:childTnLst>
                                </p:cTn>
                              </p:par>
                            </p:childTnLst>
                          </p:cTn>
                        </p:par>
                      </p:childTnLst>
                    </p:cTn>
                  </p:par>
                  <p:par>
                    <p:cTn id="14" fill="hold">
                      <p:stCondLst>
                        <p:cond delay="indefinite"/>
                      </p:stCondLst>
                      <p:childTnLst>
                        <p:par>
                          <p:cTn id="15" fill="hold">
                            <p:stCondLst>
                              <p:cond delay="0"/>
                            </p:stCondLst>
                            <p:childTnLst>
                              <p:par>
                                <p:cTn id="16" presetID="22" presetClass="entr" presetSubtype="4" fill="hold" nodeType="clickEffect">
                                  <p:stCondLst>
                                    <p:cond delay="0"/>
                                  </p:stCondLst>
                                  <p:childTnLst>
                                    <p:set>
                                      <p:cBhvr>
                                        <p:cTn id="17" dur="1" fill="hold">
                                          <p:stCondLst>
                                            <p:cond delay="0"/>
                                          </p:stCondLst>
                                        </p:cTn>
                                        <p:tgtEl>
                                          <p:spTgt spid="14"/>
                                        </p:tgtEl>
                                        <p:attrNameLst>
                                          <p:attrName>style.visibility</p:attrName>
                                        </p:attrNameLst>
                                      </p:cBhvr>
                                      <p:to>
                                        <p:strVal val="visible"/>
                                      </p:to>
                                    </p:set>
                                    <p:animEffect transition="in" filter="wipe(down)">
                                      <p:cBhvr>
                                        <p:cTn id="18" dur="500"/>
                                        <p:tgtEl>
                                          <p:spTgt spid="14"/>
                                        </p:tgtEl>
                                      </p:cBhvr>
                                    </p:animEffect>
                                  </p:childTnLst>
                                </p:cTn>
                              </p:par>
                            </p:childTnLst>
                          </p:cTn>
                        </p:par>
                      </p:childTnLst>
                    </p:cTn>
                  </p:par>
                  <p:par>
                    <p:cTn id="19" fill="hold">
                      <p:stCondLst>
                        <p:cond delay="indefinite"/>
                      </p:stCondLst>
                      <p:childTnLst>
                        <p:par>
                          <p:cTn id="20" fill="hold">
                            <p:stCondLst>
                              <p:cond delay="0"/>
                            </p:stCondLst>
                            <p:childTnLst>
                              <p:par>
                                <p:cTn id="21" presetID="22" presetClass="entr" presetSubtype="4" fill="hold" nodeType="clickEffect">
                                  <p:stCondLst>
                                    <p:cond delay="0"/>
                                  </p:stCondLst>
                                  <p:childTnLst>
                                    <p:set>
                                      <p:cBhvr>
                                        <p:cTn id="22" dur="1" fill="hold">
                                          <p:stCondLst>
                                            <p:cond delay="0"/>
                                          </p:stCondLst>
                                        </p:cTn>
                                        <p:tgtEl>
                                          <p:spTgt spid="15"/>
                                        </p:tgtEl>
                                        <p:attrNameLst>
                                          <p:attrName>style.visibility</p:attrName>
                                        </p:attrNameLst>
                                      </p:cBhvr>
                                      <p:to>
                                        <p:strVal val="visible"/>
                                      </p:to>
                                    </p:set>
                                    <p:animEffect transition="in" filter="wipe(down)">
                                      <p:cBhvr>
                                        <p:cTn id="23" dur="500"/>
                                        <p:tgtEl>
                                          <p:spTgt spid="15"/>
                                        </p:tgtEl>
                                      </p:cBhvr>
                                    </p:animEffect>
                                  </p:childTnLst>
                                </p:cTn>
                              </p:par>
                            </p:childTnLst>
                          </p:cTn>
                        </p:par>
                      </p:childTnLst>
                    </p:cTn>
                  </p:par>
                  <p:par>
                    <p:cTn id="24" fill="hold">
                      <p:stCondLst>
                        <p:cond delay="indefinite"/>
                      </p:stCondLst>
                      <p:childTnLst>
                        <p:par>
                          <p:cTn id="25" fill="hold">
                            <p:stCondLst>
                              <p:cond delay="0"/>
                            </p:stCondLst>
                            <p:childTnLst>
                              <p:par>
                                <p:cTn id="26" presetID="22" presetClass="entr" presetSubtype="4" fill="hold" nodeType="clickEffect">
                                  <p:stCondLst>
                                    <p:cond delay="0"/>
                                  </p:stCondLst>
                                  <p:childTnLst>
                                    <p:set>
                                      <p:cBhvr>
                                        <p:cTn id="27" dur="1" fill="hold">
                                          <p:stCondLst>
                                            <p:cond delay="0"/>
                                          </p:stCondLst>
                                        </p:cTn>
                                        <p:tgtEl>
                                          <p:spTgt spid="16"/>
                                        </p:tgtEl>
                                        <p:attrNameLst>
                                          <p:attrName>style.visibility</p:attrName>
                                        </p:attrNameLst>
                                      </p:cBhvr>
                                      <p:to>
                                        <p:strVal val="visible"/>
                                      </p:to>
                                    </p:set>
                                    <p:animEffect transition="in" filter="wipe(down)">
                                      <p:cBhvr>
                                        <p:cTn id="28" dur="500"/>
                                        <p:tgtEl>
                                          <p:spTgt spid="16"/>
                                        </p:tgtEl>
                                      </p:cBhvr>
                                    </p:animEffect>
                                  </p:childTnLst>
                                </p:cTn>
                              </p:par>
                            </p:childTnLst>
                          </p:cTn>
                        </p:par>
                      </p:childTnLst>
                    </p:cTn>
                  </p:par>
                  <p:par>
                    <p:cTn id="29" fill="hold">
                      <p:stCondLst>
                        <p:cond delay="indefinite"/>
                      </p:stCondLst>
                      <p:childTnLst>
                        <p:par>
                          <p:cTn id="30" fill="hold">
                            <p:stCondLst>
                              <p:cond delay="0"/>
                            </p:stCondLst>
                            <p:childTnLst>
                              <p:par>
                                <p:cTn id="31" presetID="22" presetClass="entr" presetSubtype="4" fill="hold" nodeType="clickEffect">
                                  <p:stCondLst>
                                    <p:cond delay="0"/>
                                  </p:stCondLst>
                                  <p:childTnLst>
                                    <p:set>
                                      <p:cBhvr>
                                        <p:cTn id="32" dur="1" fill="hold">
                                          <p:stCondLst>
                                            <p:cond delay="0"/>
                                          </p:stCondLst>
                                        </p:cTn>
                                        <p:tgtEl>
                                          <p:spTgt spid="20"/>
                                        </p:tgtEl>
                                        <p:attrNameLst>
                                          <p:attrName>style.visibility</p:attrName>
                                        </p:attrNameLst>
                                      </p:cBhvr>
                                      <p:to>
                                        <p:strVal val="visible"/>
                                      </p:to>
                                    </p:set>
                                    <p:animEffect transition="in" filter="wipe(down)">
                                      <p:cBhvr>
                                        <p:cTn id="33" dur="500"/>
                                        <p:tgtEl>
                                          <p:spTgt spid="20"/>
                                        </p:tgtEl>
                                      </p:cBhvr>
                                    </p:animEffect>
                                  </p:childTnLst>
                                </p:cTn>
                              </p:par>
                            </p:childTnLst>
                          </p:cTn>
                        </p:par>
                      </p:childTnLst>
                    </p:cTn>
                  </p:par>
                  <p:par>
                    <p:cTn id="34" fill="hold">
                      <p:stCondLst>
                        <p:cond delay="indefinite"/>
                      </p:stCondLst>
                      <p:childTnLst>
                        <p:par>
                          <p:cTn id="35" fill="hold">
                            <p:stCondLst>
                              <p:cond delay="0"/>
                            </p:stCondLst>
                            <p:childTnLst>
                              <p:par>
                                <p:cTn id="36" presetID="22" presetClass="entr" presetSubtype="4" fill="hold" nodeType="clickEffect">
                                  <p:stCondLst>
                                    <p:cond delay="0"/>
                                  </p:stCondLst>
                                  <p:childTnLst>
                                    <p:set>
                                      <p:cBhvr>
                                        <p:cTn id="37" dur="1" fill="hold">
                                          <p:stCondLst>
                                            <p:cond delay="0"/>
                                          </p:stCondLst>
                                        </p:cTn>
                                        <p:tgtEl>
                                          <p:spTgt spid="21"/>
                                        </p:tgtEl>
                                        <p:attrNameLst>
                                          <p:attrName>style.visibility</p:attrName>
                                        </p:attrNameLst>
                                      </p:cBhvr>
                                      <p:to>
                                        <p:strVal val="visible"/>
                                      </p:to>
                                    </p:set>
                                    <p:animEffect transition="in" filter="wipe(down)">
                                      <p:cBhvr>
                                        <p:cTn id="38" dur="500"/>
                                        <p:tgtEl>
                                          <p:spTgt spid="21"/>
                                        </p:tgtEl>
                                      </p:cBhvr>
                                    </p:animEffect>
                                  </p:childTnLst>
                                </p:cTn>
                              </p:par>
                            </p:childTnLst>
                          </p:cTn>
                        </p:par>
                      </p:childTnLst>
                    </p:cTn>
                  </p:par>
                  <p:par>
                    <p:cTn id="39" fill="hold">
                      <p:stCondLst>
                        <p:cond delay="indefinite"/>
                      </p:stCondLst>
                      <p:childTnLst>
                        <p:par>
                          <p:cTn id="40" fill="hold">
                            <p:stCondLst>
                              <p:cond delay="0"/>
                            </p:stCondLst>
                            <p:childTnLst>
                              <p:par>
                                <p:cTn id="41" presetID="22" presetClass="entr" presetSubtype="4" fill="hold" nodeType="clickEffect">
                                  <p:stCondLst>
                                    <p:cond delay="0"/>
                                  </p:stCondLst>
                                  <p:childTnLst>
                                    <p:set>
                                      <p:cBhvr>
                                        <p:cTn id="42" dur="1" fill="hold">
                                          <p:stCondLst>
                                            <p:cond delay="0"/>
                                          </p:stCondLst>
                                        </p:cTn>
                                        <p:tgtEl>
                                          <p:spTgt spid="22"/>
                                        </p:tgtEl>
                                        <p:attrNameLst>
                                          <p:attrName>style.visibility</p:attrName>
                                        </p:attrNameLst>
                                      </p:cBhvr>
                                      <p:to>
                                        <p:strVal val="visible"/>
                                      </p:to>
                                    </p:set>
                                    <p:animEffect transition="in" filter="wipe(down)">
                                      <p:cBhvr>
                                        <p:cTn id="43" dur="500"/>
                                        <p:tgtEl>
                                          <p:spTgt spid="22"/>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timing>
</p:sld>
</file>

<file path=ppt/slides/slide1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2" name="图片 10"/>
          <p:cNvPicPr>
            <a:picLocks noChangeAspect="1"/>
          </p:cNvPicPr>
          <p:nvPr/>
        </p:nvPicPr>
        <p:blipFill>
          <a:blip r:embed="rId2">
            <a:extLst>
              <a:ext uri="{28A0092B-C50C-407E-A947-70E740481C1C}">
                <a14:useLocalDpi xmlns:a14="http://schemas.microsoft.com/office/drawing/2010/main" val="0"/>
              </a:ext>
            </a:extLst>
          </a:blip>
          <a:stretch>
            <a:fillRect/>
          </a:stretch>
        </p:blipFill>
        <p:spPr>
          <a:xfrm>
            <a:off x="0" y="0"/>
            <a:ext cx="12258406" cy="6858000"/>
          </a:xfrm>
          <a:prstGeom prst="rect">
            <a:avLst/>
          </a:prstGeom>
        </p:spPr>
      </p:pic>
      <p:pic>
        <p:nvPicPr>
          <p:cNvPr id="3" name="图片 2"/>
          <p:cNvPicPr>
            <a:picLocks noChangeAspect="1"/>
          </p:cNvPicPr>
          <p:nvPr/>
        </p:nvPicPr>
        <p:blipFill>
          <a:blip r:embed="rId3">
            <a:extLst>
              <a:ext uri="{28A0092B-C50C-407E-A947-70E740481C1C}">
                <a14:useLocalDpi xmlns:a14="http://schemas.microsoft.com/office/drawing/2010/main" val="0"/>
              </a:ext>
            </a:extLst>
          </a:blip>
          <a:stretch>
            <a:fillRect/>
          </a:stretch>
        </p:blipFill>
        <p:spPr>
          <a:xfrm>
            <a:off x="46494" y="0"/>
            <a:ext cx="12192000" cy="6858000"/>
          </a:xfrm>
          <a:prstGeom prst="rect">
            <a:avLst/>
          </a:prstGeom>
        </p:spPr>
      </p:pic>
      <p:pic>
        <p:nvPicPr>
          <p:cNvPr id="4" name="图片 1"/>
          <p:cNvPicPr>
            <a:picLocks noChangeAspect="1"/>
          </p:cNvPicPr>
          <p:nvPr/>
        </p:nvPicPr>
        <p:blipFill rotWithShape="1">
          <a:blip r:embed="rId4">
            <a:extLst>
              <a:ext uri="{28A0092B-C50C-407E-A947-70E740481C1C}">
                <a14:useLocalDpi xmlns:a14="http://schemas.microsoft.com/office/drawing/2010/main" val="0"/>
              </a:ext>
            </a:extLst>
          </a:blip>
          <a:srcRect t="53333"/>
          <a:stretch/>
        </p:blipFill>
        <p:spPr>
          <a:xfrm>
            <a:off x="15498" y="3657600"/>
            <a:ext cx="12222996" cy="3200400"/>
          </a:xfrm>
          <a:prstGeom prst="rect">
            <a:avLst/>
          </a:prstGeom>
        </p:spPr>
      </p:pic>
      <p:grpSp>
        <p:nvGrpSpPr>
          <p:cNvPr id="5" name="组合 20">
            <a:extLst>
              <a:ext uri="{FF2B5EF4-FFF2-40B4-BE49-F238E27FC236}">
                <a16:creationId xmlns:a16="http://schemas.microsoft.com/office/drawing/2014/main" id="{E38B00C0-6DD7-4A4F-2A5C-717D3A45F457}"/>
              </a:ext>
            </a:extLst>
          </p:cNvPr>
          <p:cNvGrpSpPr/>
          <p:nvPr/>
        </p:nvGrpSpPr>
        <p:grpSpPr>
          <a:xfrm>
            <a:off x="2570422" y="433951"/>
            <a:ext cx="5132238" cy="1878494"/>
            <a:chOff x="4115793" y="1311628"/>
            <a:chExt cx="3914180" cy="1313308"/>
          </a:xfrm>
        </p:grpSpPr>
        <p:sp>
          <p:nvSpPr>
            <p:cNvPr id="6" name="圆角矩形 21">
              <a:extLst>
                <a:ext uri="{FF2B5EF4-FFF2-40B4-BE49-F238E27FC236}">
                  <a16:creationId xmlns:a16="http://schemas.microsoft.com/office/drawing/2014/main" id="{E159D424-AD02-4AE1-F0AA-C13F3C66A367}"/>
                </a:ext>
              </a:extLst>
            </p:cNvPr>
            <p:cNvSpPr/>
            <p:nvPr/>
          </p:nvSpPr>
          <p:spPr>
            <a:xfrm>
              <a:off x="5205094" y="1692703"/>
              <a:ext cx="2824879" cy="691449"/>
            </a:xfrm>
            <a:prstGeom prst="roundRect">
              <a:avLst>
                <a:gd name="adj" fmla="val 50000"/>
              </a:avLst>
            </a:prstGeom>
            <a:solidFill>
              <a:schemeClr val="bg1"/>
            </a:solidFill>
            <a:ln>
              <a:noFill/>
            </a:ln>
            <a:effectLst/>
          </p:spPr>
          <p:style>
            <a:lnRef idx="2">
              <a:schemeClr val="accent1">
                <a:shade val="50000"/>
              </a:schemeClr>
            </a:lnRef>
            <a:fillRef idx="1">
              <a:schemeClr val="accent1"/>
            </a:fillRef>
            <a:effectRef idx="0">
              <a:schemeClr val="accent1"/>
            </a:effectRef>
            <a:fontRef idx="minor">
              <a:schemeClr val="lt1"/>
            </a:fontRef>
          </p:style>
          <p:txBody>
            <a:bodyPr bIns="71755" rtlCol="0" anchor="ctr"/>
            <a:lstStyle/>
            <a:p>
              <a:pPr algn="ctr"/>
              <a:endParaRPr lang="zh-CN" altLang="en-US" sz="4400" spc="150" dirty="0">
                <a:solidFill>
                  <a:srgbClr val="14A7A6"/>
                </a:solidFill>
                <a:uFillTx/>
                <a:latin typeface="雷盖体" panose="00000800000000000000" pitchFamily="2" charset="-122"/>
                <a:ea typeface="雷盖体" panose="00000800000000000000" pitchFamily="2" charset="-122"/>
                <a:sym typeface="雷盖体" panose="00000800000000000000" pitchFamily="2" charset="-122"/>
              </a:endParaRPr>
            </a:p>
          </p:txBody>
        </p:sp>
        <p:pic>
          <p:nvPicPr>
            <p:cNvPr id="7" name="图片 24">
              <a:extLst>
                <a:ext uri="{FF2B5EF4-FFF2-40B4-BE49-F238E27FC236}">
                  <a16:creationId xmlns:a16="http://schemas.microsoft.com/office/drawing/2014/main" id="{41CBCE14-8CDA-8BB9-C3DC-F0F632836D2A}"/>
                </a:ext>
              </a:extLst>
            </p:cNvPr>
            <p:cNvPicPr>
              <a:picLocks noChangeAspect="1"/>
            </p:cNvPicPr>
            <p:nvPr/>
          </p:nvPicPr>
          <p:blipFill>
            <a:blip r:embed="rId5" cstate="print">
              <a:extLst>
                <a:ext uri="{28A0092B-C50C-407E-A947-70E740481C1C}">
                  <a14:useLocalDpi xmlns:a14="http://schemas.microsoft.com/office/drawing/2010/main" val="0"/>
                </a:ext>
              </a:extLst>
            </a:blip>
            <a:stretch>
              <a:fillRect/>
            </a:stretch>
          </p:blipFill>
          <p:spPr>
            <a:xfrm>
              <a:off x="4115793" y="1311628"/>
              <a:ext cx="1313308" cy="1313308"/>
            </a:xfrm>
            <a:prstGeom prst="rect">
              <a:avLst/>
            </a:prstGeom>
          </p:spPr>
        </p:pic>
      </p:grpSp>
      <p:sp>
        <p:nvSpPr>
          <p:cNvPr id="8" name="圆角矩形 9"/>
          <p:cNvSpPr/>
          <p:nvPr/>
        </p:nvSpPr>
        <p:spPr>
          <a:xfrm>
            <a:off x="1332853" y="2220263"/>
            <a:ext cx="8617057" cy="2305242"/>
          </a:xfrm>
          <a:prstGeom prst="roundRect">
            <a:avLst>
              <a:gd name="adj" fmla="val 50000"/>
            </a:avLst>
          </a:prstGeom>
          <a:solidFill>
            <a:schemeClr val="bg1"/>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solidFill>
                <a:schemeClr val="bg1"/>
              </a:solidFill>
            </a:endParaRPr>
          </a:p>
        </p:txBody>
      </p:sp>
      <p:sp>
        <p:nvSpPr>
          <p:cNvPr id="9" name="文本框 38"/>
          <p:cNvSpPr txBox="1"/>
          <p:nvPr/>
        </p:nvSpPr>
        <p:spPr>
          <a:xfrm>
            <a:off x="3645080" y="869320"/>
            <a:ext cx="4343400" cy="1107996"/>
          </a:xfrm>
          <a:prstGeom prst="rect">
            <a:avLst/>
          </a:prstGeom>
          <a:noFill/>
        </p:spPr>
        <p:txBody>
          <a:bodyPr wrap="square">
            <a:spAutoFit/>
            <a:scene3d>
              <a:camera prst="orthographicFront"/>
              <a:lightRig rig="threePt" dir="t"/>
            </a:scene3d>
            <a:sp3d extrusionH="57150">
              <a:bevelT h="25400" prst="softRound"/>
            </a:sp3d>
          </a:bodyPr>
          <a:lstStyle/>
          <a:p>
            <a:pPr algn="ctr"/>
            <a:r>
              <a:rPr lang="en-US" altLang="zh-CN" sz="6600">
                <a:solidFill>
                  <a:srgbClr val="0070C0"/>
                </a:solidFill>
                <a:effectLst>
                  <a:outerShdw blurRad="38100" dist="38100" dir="2700000" algn="tl">
                    <a:srgbClr val="000000">
                      <a:alpha val="43137"/>
                    </a:srgbClr>
                  </a:outerShdw>
                  <a:reflection blurRad="6350" stA="55000" endA="300" endPos="45500" dir="5400000" sy="-100000" algn="bl" rotWithShape="0"/>
                </a:effectLst>
                <a:latin typeface="UTM Aurora" panose="02040603050506020204" pitchFamily="18" charset="0"/>
                <a:ea typeface="思源黑体 CN Medium" panose="020B0600000000000000" pitchFamily="34" charset="-122"/>
              </a:rPr>
              <a:t>Hoạt động 2 </a:t>
            </a:r>
            <a:endParaRPr lang="zh-CN" altLang="en-US" sz="6600" dirty="0">
              <a:solidFill>
                <a:srgbClr val="0070C0"/>
              </a:solidFill>
              <a:effectLst>
                <a:outerShdw blurRad="38100" dist="38100" dir="2700000" algn="tl">
                  <a:srgbClr val="000000">
                    <a:alpha val="43137"/>
                  </a:srgbClr>
                </a:outerShdw>
                <a:reflection blurRad="6350" stA="55000" endA="300" endPos="45500" dir="5400000" sy="-100000" algn="bl" rotWithShape="0"/>
              </a:effectLst>
              <a:latin typeface="UTM Aurora" panose="02040603050506020204" pitchFamily="18" charset="0"/>
              <a:ea typeface="思源黑体 CN Medium" panose="020B0600000000000000" pitchFamily="34" charset="-122"/>
            </a:endParaRPr>
          </a:p>
        </p:txBody>
      </p:sp>
      <p:sp>
        <p:nvSpPr>
          <p:cNvPr id="10" name="文本框 38"/>
          <p:cNvSpPr txBox="1"/>
          <p:nvPr/>
        </p:nvSpPr>
        <p:spPr>
          <a:xfrm>
            <a:off x="1052731" y="2264888"/>
            <a:ext cx="8897179" cy="2215991"/>
          </a:xfrm>
          <a:prstGeom prst="rect">
            <a:avLst/>
          </a:prstGeom>
          <a:noFill/>
        </p:spPr>
        <p:txBody>
          <a:bodyPr wrap="square">
            <a:spAutoFit/>
            <a:scene3d>
              <a:camera prst="orthographicFront"/>
              <a:lightRig rig="threePt" dir="t"/>
            </a:scene3d>
            <a:sp3d extrusionH="57150">
              <a:bevelT h="25400" prst="softRound"/>
            </a:sp3d>
          </a:bodyPr>
          <a:lstStyle/>
          <a:p>
            <a:pPr algn="ctr"/>
            <a:r>
              <a:rPr lang="en-US" altLang="zh-CN" sz="13800">
                <a:solidFill>
                  <a:srgbClr val="00B0F0"/>
                </a:solidFill>
                <a:effectLst>
                  <a:outerShdw blurRad="38100" dist="38100" dir="2700000" algn="tl">
                    <a:srgbClr val="000000">
                      <a:alpha val="43137"/>
                    </a:srgbClr>
                  </a:outerShdw>
                  <a:reflection blurRad="6350" stA="55000" endA="300" endPos="45500" dir="5400000" sy="-100000" algn="bl" rotWithShape="0"/>
                </a:effectLst>
                <a:latin typeface="UTM Aurora" panose="02040603050506020204" pitchFamily="18" charset="0"/>
                <a:ea typeface="思源黑体 CN Medium" panose="020B0600000000000000" pitchFamily="34" charset="-122"/>
              </a:rPr>
              <a:t>TÌM HIỂU BÀI</a:t>
            </a:r>
            <a:endParaRPr lang="zh-CN" altLang="en-US" sz="13800" dirty="0">
              <a:solidFill>
                <a:srgbClr val="00B0F0"/>
              </a:solidFill>
              <a:effectLst>
                <a:outerShdw blurRad="38100" dist="38100" dir="2700000" algn="tl">
                  <a:srgbClr val="000000">
                    <a:alpha val="43137"/>
                  </a:srgbClr>
                </a:outerShdw>
                <a:reflection blurRad="6350" stA="55000" endA="300" endPos="45500" dir="5400000" sy="-100000" algn="bl" rotWithShape="0"/>
              </a:effectLst>
              <a:latin typeface="UTM Aurora" panose="02040603050506020204" pitchFamily="18" charset="0"/>
              <a:ea typeface="思源黑体 CN Medium" panose="020B0600000000000000" pitchFamily="34" charset="-122"/>
            </a:endParaRPr>
          </a:p>
        </p:txBody>
      </p:sp>
    </p:spTree>
    <p:extLst>
      <p:ext uri="{BB962C8B-B14F-4D97-AF65-F5344CB8AC3E}">
        <p14:creationId xmlns:p14="http://schemas.microsoft.com/office/powerpoint/2010/main" val="1562859929"/>
      </p:ext>
    </p:extLst>
  </p:cSld>
  <p:clrMapOvr>
    <a:masterClrMapping/>
  </p:clrMapOvr>
  <p:timing>
    <p:tnLst>
      <p:par>
        <p:cTn id="1" dur="indefinite" restart="never" nodeType="tmRoot">
          <p:childTnLst>
            <p:seq concurrent="1" nextAc="seek">
              <p:cTn id="2" dur="indefinite" nodeType="mainSeq">
                <p:childTnLst>
                  <p:par>
                    <p:cTn id="3" fill="hold">
                      <p:stCondLst>
                        <p:cond delay="indefinite"/>
                        <p:cond evt="onBegin" delay="0">
                          <p:tn val="2"/>
                        </p:cond>
                      </p:stCondLst>
                      <p:childTnLst>
                        <p:par>
                          <p:cTn id="4" fill="hold">
                            <p:stCondLst>
                              <p:cond delay="0"/>
                            </p:stCondLst>
                            <p:childTnLst>
                              <p:par>
                                <p:cTn id="5" presetID="22" presetClass="entr" presetSubtype="4" fill="hold" nodeType="afterEffect">
                                  <p:stCondLst>
                                    <p:cond delay="0"/>
                                  </p:stCondLst>
                                  <p:childTnLst>
                                    <p:set>
                                      <p:cBhvr>
                                        <p:cTn id="6" dur="1" fill="hold">
                                          <p:stCondLst>
                                            <p:cond delay="0"/>
                                          </p:stCondLst>
                                        </p:cTn>
                                        <p:tgtEl>
                                          <p:spTgt spid="5"/>
                                        </p:tgtEl>
                                        <p:attrNameLst>
                                          <p:attrName>style.visibility</p:attrName>
                                        </p:attrNameLst>
                                      </p:cBhvr>
                                      <p:to>
                                        <p:strVal val="visible"/>
                                      </p:to>
                                    </p:set>
                                    <p:animEffect transition="in" filter="wipe(down)">
                                      <p:cBhvr>
                                        <p:cTn id="7" dur="500"/>
                                        <p:tgtEl>
                                          <p:spTgt spid="5"/>
                                        </p:tgtEl>
                                      </p:cBhvr>
                                    </p:animEffect>
                                  </p:childTnLst>
                                </p:cTn>
                              </p:par>
                              <p:par>
                                <p:cTn id="8" presetID="16" presetClass="entr" presetSubtype="21" fill="hold" nodeType="withEffect">
                                  <p:stCondLst>
                                    <p:cond delay="0"/>
                                  </p:stCondLst>
                                  <p:childTnLst>
                                    <p:set>
                                      <p:cBhvr>
                                        <p:cTn id="9" dur="1" fill="hold">
                                          <p:stCondLst>
                                            <p:cond delay="0"/>
                                          </p:stCondLst>
                                        </p:cTn>
                                        <p:tgtEl>
                                          <p:spTgt spid="9">
                                            <p:txEl>
                                              <p:pRg st="0" end="0"/>
                                            </p:txEl>
                                          </p:spTgt>
                                        </p:tgtEl>
                                        <p:attrNameLst>
                                          <p:attrName>style.visibility</p:attrName>
                                        </p:attrNameLst>
                                      </p:cBhvr>
                                      <p:to>
                                        <p:strVal val="visible"/>
                                      </p:to>
                                    </p:set>
                                    <p:animEffect transition="in" filter="barn(inVertical)">
                                      <p:cBhvr>
                                        <p:cTn id="10" dur="500"/>
                                        <p:tgtEl>
                                          <p:spTgt spid="9">
                                            <p:txEl>
                                              <p:pRg st="0" end="0"/>
                                            </p:txEl>
                                          </p:spTgt>
                                        </p:tgtEl>
                                      </p:cBhvr>
                                    </p:animEffect>
                                  </p:childTnLst>
                                </p:cTn>
                              </p:par>
                            </p:childTnLst>
                          </p:cTn>
                        </p:par>
                        <p:par>
                          <p:cTn id="11" fill="hold">
                            <p:stCondLst>
                              <p:cond delay="500"/>
                            </p:stCondLst>
                            <p:childTnLst>
                              <p:par>
                                <p:cTn id="12" presetID="16" presetClass="entr" presetSubtype="37" fill="hold" grpId="0" nodeType="afterEffect">
                                  <p:stCondLst>
                                    <p:cond delay="0"/>
                                  </p:stCondLst>
                                  <p:childTnLst>
                                    <p:set>
                                      <p:cBhvr>
                                        <p:cTn id="13" dur="1" fill="hold">
                                          <p:stCondLst>
                                            <p:cond delay="0"/>
                                          </p:stCondLst>
                                        </p:cTn>
                                        <p:tgtEl>
                                          <p:spTgt spid="8"/>
                                        </p:tgtEl>
                                        <p:attrNameLst>
                                          <p:attrName>style.visibility</p:attrName>
                                        </p:attrNameLst>
                                      </p:cBhvr>
                                      <p:to>
                                        <p:strVal val="visible"/>
                                      </p:to>
                                    </p:set>
                                    <p:animEffect transition="in" filter="barn(outVertical)">
                                      <p:cBhvr>
                                        <p:cTn id="14" dur="500"/>
                                        <p:tgtEl>
                                          <p:spTgt spid="8"/>
                                        </p:tgtEl>
                                      </p:cBhvr>
                                    </p:animEffect>
                                  </p:childTnLst>
                                </p:cTn>
                              </p:par>
                            </p:childTnLst>
                          </p:cTn>
                        </p:par>
                        <p:par>
                          <p:cTn id="15" fill="hold">
                            <p:stCondLst>
                              <p:cond delay="1000"/>
                            </p:stCondLst>
                            <p:childTnLst>
                              <p:par>
                                <p:cTn id="16" presetID="16" presetClass="entr" presetSubtype="37" fill="hold" grpId="0" nodeType="afterEffect">
                                  <p:stCondLst>
                                    <p:cond delay="0"/>
                                  </p:stCondLst>
                                  <p:childTnLst>
                                    <p:set>
                                      <p:cBhvr>
                                        <p:cTn id="17" dur="1" fill="hold">
                                          <p:stCondLst>
                                            <p:cond delay="0"/>
                                          </p:stCondLst>
                                        </p:cTn>
                                        <p:tgtEl>
                                          <p:spTgt spid="10"/>
                                        </p:tgtEl>
                                        <p:attrNameLst>
                                          <p:attrName>style.visibility</p:attrName>
                                        </p:attrNameLst>
                                      </p:cBhvr>
                                      <p:to>
                                        <p:strVal val="visible"/>
                                      </p:to>
                                    </p:set>
                                    <p:animEffect transition="in" filter="barn(outVertical)">
                                      <p:cBhvr>
                                        <p:cTn id="18" dur="500"/>
                                        <p:tgtEl>
                                          <p:spTgt spid="10"/>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6" grpId="0" animBg="1"/>
      <p:bldP spid="8" grpId="0" animBg="1"/>
      <p:bldP spid="10" grpId="0"/>
    </p:bldLst>
  </p:timing>
</p:sld>
</file>

<file path=ppt/slides/slide1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2" name="图片 21"/>
          <p:cNvPicPr>
            <a:picLocks noChangeAspect="1"/>
          </p:cNvPicPr>
          <p:nvPr/>
        </p:nvPicPr>
        <p:blipFill rotWithShape="1">
          <a:blip r:embed="rId2">
            <a:extLst>
              <a:ext uri="{28A0092B-C50C-407E-A947-70E740481C1C}">
                <a14:useLocalDpi xmlns:a14="http://schemas.microsoft.com/office/drawing/2010/main" val="0"/>
              </a:ext>
            </a:extLst>
          </a:blip>
          <a:srcRect b="73704"/>
          <a:stretch/>
        </p:blipFill>
        <p:spPr>
          <a:xfrm>
            <a:off x="28367" y="0"/>
            <a:ext cx="12215885" cy="1803400"/>
          </a:xfrm>
          <a:prstGeom prst="rect">
            <a:avLst/>
          </a:prstGeom>
        </p:spPr>
      </p:pic>
      <p:pic>
        <p:nvPicPr>
          <p:cNvPr id="3" name="图片 24"/>
          <p:cNvPicPr>
            <a:picLocks noChangeAspect="1"/>
          </p:cNvPicPr>
          <p:nvPr/>
        </p:nvPicPr>
        <p:blipFill rotWithShape="1">
          <a:blip r:embed="rId3">
            <a:extLst>
              <a:ext uri="{28A0092B-C50C-407E-A947-70E740481C1C}">
                <a14:useLocalDpi xmlns:a14="http://schemas.microsoft.com/office/drawing/2010/main" val="0"/>
              </a:ext>
            </a:extLst>
          </a:blip>
          <a:srcRect t="78333"/>
          <a:stretch/>
        </p:blipFill>
        <p:spPr>
          <a:xfrm>
            <a:off x="-45146" y="5372100"/>
            <a:ext cx="12258405" cy="1485900"/>
          </a:xfrm>
          <a:prstGeom prst="rect">
            <a:avLst/>
          </a:prstGeom>
        </p:spPr>
      </p:pic>
      <p:pic>
        <p:nvPicPr>
          <p:cNvPr id="4" name="图片 3"/>
          <p:cNvPicPr>
            <a:picLocks noChangeAspect="1"/>
          </p:cNvPicPr>
          <p:nvPr/>
        </p:nvPicPr>
        <p:blipFill>
          <a:blip r:embed="rId4" cstate="print">
            <a:extLst>
              <a:ext uri="{28A0092B-C50C-407E-A947-70E740481C1C}">
                <a14:useLocalDpi xmlns:a14="http://schemas.microsoft.com/office/drawing/2010/main" val="0"/>
              </a:ext>
            </a:extLst>
          </a:blip>
          <a:stretch>
            <a:fillRect/>
          </a:stretch>
        </p:blipFill>
        <p:spPr>
          <a:xfrm>
            <a:off x="9296656" y="4460692"/>
            <a:ext cx="2692400" cy="2692400"/>
          </a:xfrm>
          <a:prstGeom prst="rect">
            <a:avLst/>
          </a:prstGeom>
        </p:spPr>
      </p:pic>
      <p:pic>
        <p:nvPicPr>
          <p:cNvPr id="5" name="图片 26"/>
          <p:cNvPicPr>
            <a:picLocks noChangeAspect="1"/>
          </p:cNvPicPr>
          <p:nvPr/>
        </p:nvPicPr>
        <p:blipFill rotWithShape="1">
          <a:blip r:embed="rId5">
            <a:extLst>
              <a:ext uri="{28A0092B-C50C-407E-A947-70E740481C1C}">
                <a14:useLocalDpi xmlns:a14="http://schemas.microsoft.com/office/drawing/2010/main" val="0"/>
              </a:ext>
            </a:extLst>
          </a:blip>
          <a:srcRect l="69643" r="16131" b="44869"/>
          <a:stretch/>
        </p:blipFill>
        <p:spPr>
          <a:xfrm rot="5400000">
            <a:off x="2182945" y="-2227501"/>
            <a:ext cx="3775166" cy="8230168"/>
          </a:xfrm>
          <a:prstGeom prst="rect">
            <a:avLst/>
          </a:prstGeom>
        </p:spPr>
      </p:pic>
      <p:pic>
        <p:nvPicPr>
          <p:cNvPr id="6" name="图片 26"/>
          <p:cNvPicPr>
            <a:picLocks noChangeAspect="1"/>
          </p:cNvPicPr>
          <p:nvPr/>
        </p:nvPicPr>
        <p:blipFill rotWithShape="1">
          <a:blip r:embed="rId5">
            <a:extLst>
              <a:ext uri="{28A0092B-C50C-407E-A947-70E740481C1C}">
                <a14:useLocalDpi xmlns:a14="http://schemas.microsoft.com/office/drawing/2010/main" val="0"/>
              </a:ext>
            </a:extLst>
          </a:blip>
          <a:srcRect l="69643" r="16131" b="44869"/>
          <a:stretch/>
        </p:blipFill>
        <p:spPr>
          <a:xfrm rot="5400000">
            <a:off x="8063999" y="-2056663"/>
            <a:ext cx="3311327" cy="7218961"/>
          </a:xfrm>
          <a:prstGeom prst="rect">
            <a:avLst/>
          </a:prstGeom>
        </p:spPr>
      </p:pic>
      <p:pic>
        <p:nvPicPr>
          <p:cNvPr id="12" name="Picture 11"/>
          <p:cNvPicPr>
            <a:picLocks noChangeAspect="1"/>
          </p:cNvPicPr>
          <p:nvPr/>
        </p:nvPicPr>
        <p:blipFill>
          <a:blip r:embed="rId6">
            <a:extLst>
              <a:ext uri="{28A0092B-C50C-407E-A947-70E740481C1C}">
                <a14:useLocalDpi xmlns:a14="http://schemas.microsoft.com/office/drawing/2010/main" val="0"/>
              </a:ext>
            </a:extLst>
          </a:blip>
          <a:stretch>
            <a:fillRect/>
          </a:stretch>
        </p:blipFill>
        <p:spPr>
          <a:xfrm>
            <a:off x="6600697" y="2036895"/>
            <a:ext cx="4929476" cy="3950725"/>
          </a:xfrm>
          <a:prstGeom prst="rect">
            <a:avLst/>
          </a:prstGeom>
        </p:spPr>
      </p:pic>
      <p:grpSp>
        <p:nvGrpSpPr>
          <p:cNvPr id="14" name="Group 13"/>
          <p:cNvGrpSpPr/>
          <p:nvPr/>
        </p:nvGrpSpPr>
        <p:grpSpPr>
          <a:xfrm>
            <a:off x="377553" y="-18922"/>
            <a:ext cx="10674949" cy="1709488"/>
            <a:chOff x="377553" y="-18922"/>
            <a:chExt cx="10674949" cy="1709488"/>
          </a:xfrm>
        </p:grpSpPr>
        <p:grpSp>
          <p:nvGrpSpPr>
            <p:cNvPr id="7" name="Group 6"/>
            <p:cNvGrpSpPr/>
            <p:nvPr/>
          </p:nvGrpSpPr>
          <p:grpSpPr>
            <a:xfrm>
              <a:off x="1180930" y="237092"/>
              <a:ext cx="9871572" cy="1453474"/>
              <a:chOff x="919673" y="197904"/>
              <a:chExt cx="9871572" cy="1453474"/>
            </a:xfrm>
            <a:effectLst>
              <a:outerShdw blurRad="50800" dist="38100" dir="16200000" rotWithShape="0">
                <a:prstClr val="black">
                  <a:alpha val="40000"/>
                </a:prstClr>
              </a:outerShdw>
            </a:effectLst>
          </p:grpSpPr>
          <p:grpSp>
            <p:nvGrpSpPr>
              <p:cNvPr id="8" name="Group 7"/>
              <p:cNvGrpSpPr/>
              <p:nvPr/>
            </p:nvGrpSpPr>
            <p:grpSpPr>
              <a:xfrm>
                <a:off x="919673" y="197904"/>
                <a:ext cx="9871572" cy="1453474"/>
                <a:chOff x="994238" y="364022"/>
                <a:chExt cx="9871572" cy="1679262"/>
              </a:xfrm>
            </p:grpSpPr>
            <p:sp>
              <p:nvSpPr>
                <p:cNvPr id="10" name="Rectangle: Rounded Corners 19"/>
                <p:cNvSpPr/>
                <p:nvPr/>
              </p:nvSpPr>
              <p:spPr>
                <a:xfrm>
                  <a:off x="1122370" y="529444"/>
                  <a:ext cx="9743440" cy="1513840"/>
                </a:xfrm>
                <a:prstGeom prst="roundRect">
                  <a:avLst/>
                </a:prstGeom>
                <a:solidFill>
                  <a:srgbClr val="CCCE00"/>
                </a:solidFill>
                <a:ln w="28575">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11" name="Rectangle: Rounded Corners 1"/>
                <p:cNvSpPr/>
                <p:nvPr/>
              </p:nvSpPr>
              <p:spPr>
                <a:xfrm>
                  <a:off x="994238" y="364022"/>
                  <a:ext cx="9743440" cy="1513840"/>
                </a:xfrm>
                <a:prstGeom prst="roundRect">
                  <a:avLst/>
                </a:prstGeom>
                <a:solidFill>
                  <a:schemeClr val="bg1"/>
                </a:solidFill>
                <a:ln>
                  <a:solidFill>
                    <a:schemeClr val="bg1"/>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grpSp>
          <p:sp>
            <p:nvSpPr>
              <p:cNvPr id="9" name="TextBox 8"/>
              <p:cNvSpPr txBox="1"/>
              <p:nvPr/>
            </p:nvSpPr>
            <p:spPr>
              <a:xfrm>
                <a:off x="1201187" y="208065"/>
                <a:ext cx="9180412" cy="1231106"/>
              </a:xfrm>
              <a:prstGeom prst="rect">
                <a:avLst/>
              </a:prstGeom>
              <a:noFill/>
            </p:spPr>
            <p:txBody>
              <a:bodyPr wrap="square" rtlCol="0">
                <a:spAutoFit/>
              </a:bodyPr>
              <a:lstStyle/>
              <a:p>
                <a:pPr algn="ctr"/>
                <a:r>
                  <a:rPr lang="en-US" sz="3700" b="1">
                    <a:solidFill>
                      <a:schemeClr val="accent2">
                        <a:lumMod val="75000"/>
                      </a:schemeClr>
                    </a:solidFill>
                    <a:latin typeface="Arial" panose="020B0604020202020204" pitchFamily="34" charset="0"/>
                    <a:cs typeface="Arial" panose="020B0604020202020204" pitchFamily="34" charset="0"/>
                  </a:rPr>
                  <a:t>1</a:t>
                </a:r>
                <a:r>
                  <a:rPr lang="en-US" sz="3700" b="1">
                    <a:solidFill>
                      <a:srgbClr val="002060"/>
                    </a:solidFill>
                    <a:latin typeface="Arial" panose="020B0604020202020204" pitchFamily="34" charset="0"/>
                    <a:cs typeface="Arial" panose="020B0604020202020204" pitchFamily="34" charset="0"/>
                  </a:rPr>
                  <a:t>. Long và Khánh được giới thiệu như thế nào?</a:t>
                </a:r>
                <a:endParaRPr lang="en-US" sz="3700" b="1" dirty="0">
                  <a:solidFill>
                    <a:srgbClr val="002060"/>
                  </a:solidFill>
                  <a:latin typeface="Arial" panose="020B0604020202020204" pitchFamily="34" charset="0"/>
                  <a:cs typeface="Arial" panose="020B0604020202020204" pitchFamily="34" charset="0"/>
                </a:endParaRPr>
              </a:p>
            </p:txBody>
          </p:sp>
        </p:grpSp>
        <p:pic>
          <p:nvPicPr>
            <p:cNvPr id="13" name="图片 4"/>
            <p:cNvPicPr>
              <a:picLocks noChangeAspect="1"/>
            </p:cNvPicPr>
            <p:nvPr/>
          </p:nvPicPr>
          <p:blipFill>
            <a:blip r:embed="rId7" cstate="print">
              <a:extLst>
                <a:ext uri="{28A0092B-C50C-407E-A947-70E740481C1C}">
                  <a14:useLocalDpi xmlns:a14="http://schemas.microsoft.com/office/drawing/2010/main" val="0"/>
                </a:ext>
              </a:extLst>
            </a:blip>
            <a:stretch>
              <a:fillRect/>
            </a:stretch>
          </p:blipFill>
          <p:spPr>
            <a:xfrm>
              <a:off x="377553" y="-18922"/>
              <a:ext cx="1324454" cy="1324454"/>
            </a:xfrm>
            <a:prstGeom prst="rect">
              <a:avLst/>
            </a:prstGeom>
          </p:spPr>
        </p:pic>
      </p:grpSp>
      <p:grpSp>
        <p:nvGrpSpPr>
          <p:cNvPr id="19" name="Group 18"/>
          <p:cNvGrpSpPr/>
          <p:nvPr/>
        </p:nvGrpSpPr>
        <p:grpSpPr>
          <a:xfrm>
            <a:off x="340229" y="2546158"/>
            <a:ext cx="5796080" cy="2478337"/>
            <a:chOff x="580414" y="2036894"/>
            <a:chExt cx="5796080" cy="2478337"/>
          </a:xfrm>
        </p:grpSpPr>
        <p:grpSp>
          <p:nvGrpSpPr>
            <p:cNvPr id="18" name="Group 17"/>
            <p:cNvGrpSpPr/>
            <p:nvPr/>
          </p:nvGrpSpPr>
          <p:grpSpPr>
            <a:xfrm>
              <a:off x="580414" y="2036894"/>
              <a:ext cx="5796080" cy="2478337"/>
              <a:chOff x="580414" y="2036894"/>
              <a:chExt cx="5796080" cy="2478337"/>
            </a:xfrm>
          </p:grpSpPr>
          <p:sp>
            <p:nvSpPr>
              <p:cNvPr id="16" name="Flowchart: Terminator 15"/>
              <p:cNvSpPr/>
              <p:nvPr/>
            </p:nvSpPr>
            <p:spPr>
              <a:xfrm>
                <a:off x="580414" y="2036894"/>
                <a:ext cx="5796080" cy="2478337"/>
              </a:xfrm>
              <a:prstGeom prst="flowChartTerminator">
                <a:avLst/>
              </a:prstGeom>
              <a:solidFill>
                <a:schemeClr val="bg1"/>
              </a:solidFill>
              <a:ln w="28575">
                <a:noFill/>
                <a:prstDash val="dash"/>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defTabSz="609630"/>
                <a:endParaRPr lang="en-US" sz="2400" b="1">
                  <a:solidFill>
                    <a:srgbClr val="5FBDAC"/>
                  </a:solidFill>
                  <a:latin typeface="Times New Roman" panose="02020603050405020304" pitchFamily="18" charset="0"/>
                  <a:cs typeface="Times New Roman" panose="02020603050405020304" pitchFamily="18" charset="0"/>
                </a:endParaRPr>
              </a:p>
            </p:txBody>
          </p:sp>
          <p:sp>
            <p:nvSpPr>
              <p:cNvPr id="17" name="Flowchart: Terminator 16"/>
              <p:cNvSpPr/>
              <p:nvPr/>
            </p:nvSpPr>
            <p:spPr>
              <a:xfrm>
                <a:off x="705394" y="2183672"/>
                <a:ext cx="5538652" cy="2179322"/>
              </a:xfrm>
              <a:prstGeom prst="flowChartTerminator">
                <a:avLst/>
              </a:prstGeom>
              <a:noFill/>
              <a:ln w="28575">
                <a:solidFill>
                  <a:srgbClr val="FF7449"/>
                </a:solidFill>
                <a:prstDash val="dash"/>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defTabSz="609630"/>
                <a:endParaRPr lang="en-US" sz="2400" b="1">
                  <a:solidFill>
                    <a:srgbClr val="5FBDAC"/>
                  </a:solidFill>
                  <a:latin typeface="Times New Roman" panose="02020603050405020304" pitchFamily="18" charset="0"/>
                  <a:cs typeface="Times New Roman" panose="02020603050405020304" pitchFamily="18" charset="0"/>
                </a:endParaRPr>
              </a:p>
            </p:txBody>
          </p:sp>
        </p:grpSp>
        <p:sp>
          <p:nvSpPr>
            <p:cNvPr id="15" name="TextBox 14"/>
            <p:cNvSpPr txBox="1"/>
            <p:nvPr/>
          </p:nvSpPr>
          <p:spPr>
            <a:xfrm>
              <a:off x="913989" y="2335228"/>
              <a:ext cx="5081362" cy="1754326"/>
            </a:xfrm>
            <a:prstGeom prst="rect">
              <a:avLst/>
            </a:prstGeom>
            <a:noFill/>
          </p:spPr>
          <p:txBody>
            <a:bodyPr wrap="square" rtlCol="0">
              <a:spAutoFit/>
            </a:bodyPr>
            <a:lstStyle/>
            <a:p>
              <a:pPr algn="just"/>
              <a:r>
                <a:rPr lang="en-US" sz="3600">
                  <a:solidFill>
                    <a:schemeClr val="tx1">
                      <a:lumMod val="75000"/>
                      <a:lumOff val="25000"/>
                    </a:schemeClr>
                  </a:solidFill>
                  <a:latin typeface="UTM Flamenco" panose="02040603050506020204" pitchFamily="18" charset="0"/>
                </a:rPr>
                <a:t>    Khánh và Long là anh em sinh đôi. Hai anh em giống nhau như đúc.</a:t>
              </a:r>
            </a:p>
          </p:txBody>
        </p:sp>
      </p:grpSp>
    </p:spTree>
    <p:extLst>
      <p:ext uri="{BB962C8B-B14F-4D97-AF65-F5344CB8AC3E}">
        <p14:creationId xmlns:p14="http://schemas.microsoft.com/office/powerpoint/2010/main" val="2731214335"/>
      </p:ext>
    </p:extLst>
  </p:cSld>
  <p:clrMapOvr>
    <a:masterClrMapping/>
  </p:clrMapOvr>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16" presetClass="entr" presetSubtype="21" fill="hold" nodeType="clickEffect">
                                  <p:stCondLst>
                                    <p:cond delay="0"/>
                                  </p:stCondLst>
                                  <p:childTnLst>
                                    <p:set>
                                      <p:cBhvr>
                                        <p:cTn id="6" dur="1" fill="hold">
                                          <p:stCondLst>
                                            <p:cond delay="0"/>
                                          </p:stCondLst>
                                        </p:cTn>
                                        <p:tgtEl>
                                          <p:spTgt spid="14"/>
                                        </p:tgtEl>
                                        <p:attrNameLst>
                                          <p:attrName>style.visibility</p:attrName>
                                        </p:attrNameLst>
                                      </p:cBhvr>
                                      <p:to>
                                        <p:strVal val="visible"/>
                                      </p:to>
                                    </p:set>
                                    <p:animEffect transition="in" filter="barn(inVertical)">
                                      <p:cBhvr>
                                        <p:cTn id="7" dur="500"/>
                                        <p:tgtEl>
                                          <p:spTgt spid="14"/>
                                        </p:tgtEl>
                                      </p:cBhvr>
                                    </p:animEffect>
                                  </p:childTnLst>
                                </p:cTn>
                              </p:par>
                            </p:childTnLst>
                          </p:cTn>
                        </p:par>
                        <p:par>
                          <p:cTn id="8" fill="hold">
                            <p:stCondLst>
                              <p:cond delay="500"/>
                            </p:stCondLst>
                            <p:childTnLst>
                              <p:par>
                                <p:cTn id="9" presetID="14" presetClass="entr" presetSubtype="10" fill="hold" nodeType="afterEffect">
                                  <p:stCondLst>
                                    <p:cond delay="0"/>
                                  </p:stCondLst>
                                  <p:childTnLst>
                                    <p:set>
                                      <p:cBhvr>
                                        <p:cTn id="10" dur="1" fill="hold">
                                          <p:stCondLst>
                                            <p:cond delay="0"/>
                                          </p:stCondLst>
                                        </p:cTn>
                                        <p:tgtEl>
                                          <p:spTgt spid="12"/>
                                        </p:tgtEl>
                                        <p:attrNameLst>
                                          <p:attrName>style.visibility</p:attrName>
                                        </p:attrNameLst>
                                      </p:cBhvr>
                                      <p:to>
                                        <p:strVal val="visible"/>
                                      </p:to>
                                    </p:set>
                                    <p:animEffect transition="in" filter="randombar(horizontal)">
                                      <p:cBhvr>
                                        <p:cTn id="11" dur="500"/>
                                        <p:tgtEl>
                                          <p:spTgt spid="12"/>
                                        </p:tgtEl>
                                      </p:cBhvr>
                                    </p:animEffect>
                                  </p:childTnLst>
                                </p:cTn>
                              </p:par>
                            </p:childTnLst>
                          </p:cTn>
                        </p:par>
                      </p:childTnLst>
                    </p:cTn>
                  </p:par>
                  <p:par>
                    <p:cTn id="12" fill="hold">
                      <p:stCondLst>
                        <p:cond delay="indefinite"/>
                      </p:stCondLst>
                      <p:childTnLst>
                        <p:par>
                          <p:cTn id="13" fill="hold">
                            <p:stCondLst>
                              <p:cond delay="0"/>
                            </p:stCondLst>
                            <p:childTnLst>
                              <p:par>
                                <p:cTn id="14" presetID="14" presetClass="entr" presetSubtype="10" fill="hold" nodeType="clickEffect">
                                  <p:stCondLst>
                                    <p:cond delay="0"/>
                                  </p:stCondLst>
                                  <p:childTnLst>
                                    <p:set>
                                      <p:cBhvr>
                                        <p:cTn id="15" dur="1" fill="hold">
                                          <p:stCondLst>
                                            <p:cond delay="0"/>
                                          </p:stCondLst>
                                        </p:cTn>
                                        <p:tgtEl>
                                          <p:spTgt spid="19"/>
                                        </p:tgtEl>
                                        <p:attrNameLst>
                                          <p:attrName>style.visibility</p:attrName>
                                        </p:attrNameLst>
                                      </p:cBhvr>
                                      <p:to>
                                        <p:strVal val="visible"/>
                                      </p:to>
                                    </p:set>
                                    <p:animEffect transition="in" filter="randombar(horizontal)">
                                      <p:cBhvr>
                                        <p:cTn id="16" dur="500"/>
                                        <p:tgtEl>
                                          <p:spTgt spid="19"/>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timing>
</p:sld>
</file>

<file path=ppt/slides/slide1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2" name="图片 21"/>
          <p:cNvPicPr>
            <a:picLocks noChangeAspect="1"/>
          </p:cNvPicPr>
          <p:nvPr/>
        </p:nvPicPr>
        <p:blipFill rotWithShape="1">
          <a:blip r:embed="rId2">
            <a:extLst>
              <a:ext uri="{28A0092B-C50C-407E-A947-70E740481C1C}">
                <a14:useLocalDpi xmlns:a14="http://schemas.microsoft.com/office/drawing/2010/main" val="0"/>
              </a:ext>
            </a:extLst>
          </a:blip>
          <a:srcRect b="73704"/>
          <a:stretch/>
        </p:blipFill>
        <p:spPr>
          <a:xfrm>
            <a:off x="15304" y="0"/>
            <a:ext cx="12215885" cy="1803400"/>
          </a:xfrm>
          <a:prstGeom prst="rect">
            <a:avLst/>
          </a:prstGeom>
        </p:spPr>
      </p:pic>
      <p:pic>
        <p:nvPicPr>
          <p:cNvPr id="3" name="图片 24"/>
          <p:cNvPicPr>
            <a:picLocks noChangeAspect="1"/>
          </p:cNvPicPr>
          <p:nvPr/>
        </p:nvPicPr>
        <p:blipFill rotWithShape="1">
          <a:blip r:embed="rId3">
            <a:extLst>
              <a:ext uri="{28A0092B-C50C-407E-A947-70E740481C1C}">
                <a14:useLocalDpi xmlns:a14="http://schemas.microsoft.com/office/drawing/2010/main" val="0"/>
              </a:ext>
            </a:extLst>
          </a:blip>
          <a:srcRect t="78333"/>
          <a:stretch/>
        </p:blipFill>
        <p:spPr>
          <a:xfrm>
            <a:off x="-45146" y="5372100"/>
            <a:ext cx="12258405" cy="1485900"/>
          </a:xfrm>
          <a:prstGeom prst="rect">
            <a:avLst/>
          </a:prstGeom>
        </p:spPr>
      </p:pic>
      <p:pic>
        <p:nvPicPr>
          <p:cNvPr id="4" name="图片 3"/>
          <p:cNvPicPr>
            <a:picLocks noChangeAspect="1"/>
          </p:cNvPicPr>
          <p:nvPr/>
        </p:nvPicPr>
        <p:blipFill>
          <a:blip r:embed="rId4" cstate="print">
            <a:extLst>
              <a:ext uri="{28A0092B-C50C-407E-A947-70E740481C1C}">
                <a14:useLocalDpi xmlns:a14="http://schemas.microsoft.com/office/drawing/2010/main" val="0"/>
              </a:ext>
            </a:extLst>
          </a:blip>
          <a:stretch>
            <a:fillRect/>
          </a:stretch>
        </p:blipFill>
        <p:spPr>
          <a:xfrm>
            <a:off x="1110472" y="4356189"/>
            <a:ext cx="2692400" cy="2692400"/>
          </a:xfrm>
          <a:prstGeom prst="rect">
            <a:avLst/>
          </a:prstGeom>
        </p:spPr>
      </p:pic>
      <p:pic>
        <p:nvPicPr>
          <p:cNvPr id="5" name="图片 26"/>
          <p:cNvPicPr>
            <a:picLocks noChangeAspect="1"/>
          </p:cNvPicPr>
          <p:nvPr/>
        </p:nvPicPr>
        <p:blipFill rotWithShape="1">
          <a:blip r:embed="rId5">
            <a:extLst>
              <a:ext uri="{28A0092B-C50C-407E-A947-70E740481C1C}">
                <a14:useLocalDpi xmlns:a14="http://schemas.microsoft.com/office/drawing/2010/main" val="0"/>
              </a:ext>
            </a:extLst>
          </a:blip>
          <a:srcRect l="69643" r="16131" b="44869"/>
          <a:stretch/>
        </p:blipFill>
        <p:spPr>
          <a:xfrm rot="5400000">
            <a:off x="1705623" y="422735"/>
            <a:ext cx="3311327" cy="7218961"/>
          </a:xfrm>
          <a:prstGeom prst="rect">
            <a:avLst/>
          </a:prstGeom>
        </p:spPr>
      </p:pic>
      <p:pic>
        <p:nvPicPr>
          <p:cNvPr id="6" name="图片 26"/>
          <p:cNvPicPr>
            <a:picLocks noChangeAspect="1"/>
          </p:cNvPicPr>
          <p:nvPr/>
        </p:nvPicPr>
        <p:blipFill rotWithShape="1">
          <a:blip r:embed="rId5">
            <a:extLst>
              <a:ext uri="{28A0092B-C50C-407E-A947-70E740481C1C}">
                <a14:useLocalDpi xmlns:a14="http://schemas.microsoft.com/office/drawing/2010/main" val="0"/>
              </a:ext>
            </a:extLst>
          </a:blip>
          <a:srcRect l="69643" r="16131" b="44869"/>
          <a:stretch/>
        </p:blipFill>
        <p:spPr>
          <a:xfrm rot="5400000">
            <a:off x="8267592" y="1878454"/>
            <a:ext cx="3311327" cy="7218961"/>
          </a:xfrm>
          <a:prstGeom prst="rect">
            <a:avLst/>
          </a:prstGeom>
        </p:spPr>
      </p:pic>
      <p:grpSp>
        <p:nvGrpSpPr>
          <p:cNvPr id="7" name="Group 6"/>
          <p:cNvGrpSpPr/>
          <p:nvPr/>
        </p:nvGrpSpPr>
        <p:grpSpPr>
          <a:xfrm>
            <a:off x="377553" y="-18922"/>
            <a:ext cx="10674949" cy="1709488"/>
            <a:chOff x="377553" y="-18922"/>
            <a:chExt cx="10674949" cy="1709488"/>
          </a:xfrm>
        </p:grpSpPr>
        <p:grpSp>
          <p:nvGrpSpPr>
            <p:cNvPr id="8" name="Group 7"/>
            <p:cNvGrpSpPr/>
            <p:nvPr/>
          </p:nvGrpSpPr>
          <p:grpSpPr>
            <a:xfrm>
              <a:off x="1180930" y="237092"/>
              <a:ext cx="9871572" cy="1453474"/>
              <a:chOff x="919673" y="197904"/>
              <a:chExt cx="9871572" cy="1453474"/>
            </a:xfrm>
            <a:effectLst>
              <a:outerShdw blurRad="50800" dist="38100" dir="16200000" rotWithShape="0">
                <a:prstClr val="black">
                  <a:alpha val="40000"/>
                </a:prstClr>
              </a:outerShdw>
            </a:effectLst>
          </p:grpSpPr>
          <p:grpSp>
            <p:nvGrpSpPr>
              <p:cNvPr id="10" name="Group 9"/>
              <p:cNvGrpSpPr/>
              <p:nvPr/>
            </p:nvGrpSpPr>
            <p:grpSpPr>
              <a:xfrm>
                <a:off x="919673" y="197904"/>
                <a:ext cx="9871572" cy="1453474"/>
                <a:chOff x="994238" y="364022"/>
                <a:chExt cx="9871572" cy="1679262"/>
              </a:xfrm>
            </p:grpSpPr>
            <p:sp>
              <p:nvSpPr>
                <p:cNvPr id="12" name="Rectangle: Rounded Corners 19"/>
                <p:cNvSpPr/>
                <p:nvPr/>
              </p:nvSpPr>
              <p:spPr>
                <a:xfrm>
                  <a:off x="1122370" y="529444"/>
                  <a:ext cx="9743440" cy="1513840"/>
                </a:xfrm>
                <a:prstGeom prst="roundRect">
                  <a:avLst/>
                </a:prstGeom>
                <a:solidFill>
                  <a:srgbClr val="CCCE00"/>
                </a:solidFill>
                <a:ln w="28575">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13" name="Rectangle: Rounded Corners 1"/>
                <p:cNvSpPr/>
                <p:nvPr/>
              </p:nvSpPr>
              <p:spPr>
                <a:xfrm>
                  <a:off x="994238" y="364022"/>
                  <a:ext cx="9743440" cy="1513840"/>
                </a:xfrm>
                <a:prstGeom prst="roundRect">
                  <a:avLst/>
                </a:prstGeom>
                <a:solidFill>
                  <a:schemeClr val="bg1"/>
                </a:solidFill>
                <a:ln>
                  <a:solidFill>
                    <a:schemeClr val="bg1"/>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grpSp>
          <p:sp>
            <p:nvSpPr>
              <p:cNvPr id="11" name="TextBox 10"/>
              <p:cNvSpPr txBox="1"/>
              <p:nvPr/>
            </p:nvSpPr>
            <p:spPr>
              <a:xfrm>
                <a:off x="1060430" y="310053"/>
                <a:ext cx="9461926" cy="1077218"/>
              </a:xfrm>
              <a:prstGeom prst="rect">
                <a:avLst/>
              </a:prstGeom>
              <a:noFill/>
            </p:spPr>
            <p:txBody>
              <a:bodyPr wrap="square" rtlCol="0">
                <a:spAutoFit/>
              </a:bodyPr>
              <a:lstStyle/>
              <a:p>
                <a:pPr algn="ctr"/>
                <a:r>
                  <a:rPr lang="en-US" sz="3200" b="1">
                    <a:solidFill>
                      <a:schemeClr val="accent2">
                        <a:lumMod val="75000"/>
                      </a:schemeClr>
                    </a:solidFill>
                    <a:latin typeface="Arial" panose="020B0604020202020204" pitchFamily="34" charset="0"/>
                    <a:cs typeface="Arial" panose="020B0604020202020204" pitchFamily="34" charset="0"/>
                  </a:rPr>
                  <a:t>2</a:t>
                </a:r>
                <a:r>
                  <a:rPr lang="en-US" sz="3200" b="1">
                    <a:solidFill>
                      <a:srgbClr val="002060"/>
                    </a:solidFill>
                    <a:latin typeface="Arial" panose="020B0604020202020204" pitchFamily="34" charset="0"/>
                    <a:cs typeface="Arial" panose="020B0604020202020204" pitchFamily="34" charset="0"/>
                  </a:rPr>
                  <a:t>. Những chi tiết nào thể hiện cảm xúc và hành động của Long khi thấy mình giống anh?</a:t>
                </a:r>
                <a:endParaRPr lang="en-US" sz="3200" b="1" dirty="0">
                  <a:solidFill>
                    <a:srgbClr val="002060"/>
                  </a:solidFill>
                  <a:latin typeface="Arial" panose="020B0604020202020204" pitchFamily="34" charset="0"/>
                  <a:cs typeface="Arial" panose="020B0604020202020204" pitchFamily="34" charset="0"/>
                </a:endParaRPr>
              </a:p>
            </p:txBody>
          </p:sp>
        </p:grpSp>
        <p:pic>
          <p:nvPicPr>
            <p:cNvPr id="9" name="图片 4"/>
            <p:cNvPicPr>
              <a:picLocks noChangeAspect="1"/>
            </p:cNvPicPr>
            <p:nvPr/>
          </p:nvPicPr>
          <p:blipFill>
            <a:blip r:embed="rId6" cstate="print">
              <a:extLst>
                <a:ext uri="{28A0092B-C50C-407E-A947-70E740481C1C}">
                  <a14:useLocalDpi xmlns:a14="http://schemas.microsoft.com/office/drawing/2010/main" val="0"/>
                </a:ext>
              </a:extLst>
            </a:blip>
            <a:stretch>
              <a:fillRect/>
            </a:stretch>
          </p:blipFill>
          <p:spPr>
            <a:xfrm>
              <a:off x="377553" y="-18922"/>
              <a:ext cx="1324454" cy="1324454"/>
            </a:xfrm>
            <a:prstGeom prst="rect">
              <a:avLst/>
            </a:prstGeom>
          </p:spPr>
        </p:pic>
      </p:grpSp>
      <p:sp>
        <p:nvSpPr>
          <p:cNvPr id="19" name="Google Shape;117;p2"/>
          <p:cNvSpPr/>
          <p:nvPr/>
        </p:nvSpPr>
        <p:spPr>
          <a:xfrm>
            <a:off x="377553" y="1946580"/>
            <a:ext cx="5137013" cy="4171272"/>
          </a:xfrm>
          <a:prstGeom prst="roundRect">
            <a:avLst>
              <a:gd name="adj" fmla="val 16667"/>
            </a:avLst>
          </a:prstGeom>
          <a:solidFill>
            <a:schemeClr val="bg1">
              <a:alpha val="84000"/>
            </a:schemeClr>
          </a:solidFill>
          <a:ln w="38100" cap="flat" cmpd="sng">
            <a:solidFill>
              <a:srgbClr val="FF0066"/>
            </a:solidFill>
            <a:prstDash val="dash"/>
            <a:miter lim="800000"/>
            <a:headEnd type="none" w="sm" len="sm"/>
            <a:tailEnd type="none" w="sm" len="sm"/>
          </a:ln>
        </p:spPr>
        <p:txBody>
          <a:bodyPr spcFirstLastPara="1" wrap="square" lIns="91425" tIns="45700" rIns="91425" bIns="45700" anchor="ctr" anchorCtr="0">
            <a:noAutofit/>
          </a:bodyPr>
          <a:lstStyle/>
          <a:p>
            <a:pPr marL="0" marR="0" lvl="0" indent="0" algn="ctr" rtl="0">
              <a:spcBef>
                <a:spcPts val="0"/>
              </a:spcBef>
              <a:spcAft>
                <a:spcPts val="0"/>
              </a:spcAft>
              <a:buNone/>
            </a:pPr>
            <a:endParaRPr sz="3600" b="0" i="0" u="none" strike="noStrike" cap="none" dirty="0">
              <a:solidFill>
                <a:schemeClr val="accent1"/>
              </a:solidFill>
              <a:latin typeface="Tahoma"/>
              <a:ea typeface="Tahoma"/>
              <a:cs typeface="Tahoma"/>
              <a:sym typeface="Tahoma"/>
            </a:endParaRPr>
          </a:p>
        </p:txBody>
      </p:sp>
      <p:sp>
        <p:nvSpPr>
          <p:cNvPr id="20" name="TextBox 19"/>
          <p:cNvSpPr txBox="1"/>
          <p:nvPr/>
        </p:nvSpPr>
        <p:spPr>
          <a:xfrm>
            <a:off x="1411173" y="2044873"/>
            <a:ext cx="3069772" cy="523220"/>
          </a:xfrm>
          <a:prstGeom prst="rect">
            <a:avLst/>
          </a:prstGeom>
          <a:noFill/>
        </p:spPr>
        <p:txBody>
          <a:bodyPr wrap="square" rtlCol="0">
            <a:spAutoFit/>
          </a:bodyPr>
          <a:lstStyle/>
          <a:p>
            <a:r>
              <a:rPr lang="en-US" sz="2800">
                <a:solidFill>
                  <a:srgbClr val="C00000"/>
                </a:solidFill>
                <a:latin typeface="UTM American Sans" panose="02040603050506020204" pitchFamily="18" charset="0"/>
              </a:rPr>
              <a:t>Cảm xúc của Long</a:t>
            </a:r>
          </a:p>
        </p:txBody>
      </p:sp>
      <p:sp>
        <p:nvSpPr>
          <p:cNvPr id="21" name="TextBox 20"/>
          <p:cNvSpPr txBox="1"/>
          <p:nvPr/>
        </p:nvSpPr>
        <p:spPr>
          <a:xfrm>
            <a:off x="570795" y="2660144"/>
            <a:ext cx="4784976" cy="1384995"/>
          </a:xfrm>
          <a:prstGeom prst="rect">
            <a:avLst/>
          </a:prstGeom>
          <a:noFill/>
        </p:spPr>
        <p:txBody>
          <a:bodyPr wrap="square" rtlCol="0">
            <a:spAutoFit/>
          </a:bodyPr>
          <a:lstStyle/>
          <a:p>
            <a:pPr algn="just"/>
            <a:r>
              <a:rPr lang="en-US" sz="2800" b="1">
                <a:latin typeface="UTM Aptima" panose="02040603050506020204" pitchFamily="18" charset="0"/>
              </a:rPr>
              <a:t>- Lúc nhỏ Long thấy khoái chí lắm. Nhưng lớn lên thì không còn thấy thú vị nữa.</a:t>
            </a:r>
          </a:p>
        </p:txBody>
      </p:sp>
      <p:sp>
        <p:nvSpPr>
          <p:cNvPr id="22" name="TextBox 21"/>
          <p:cNvSpPr txBox="1"/>
          <p:nvPr/>
        </p:nvSpPr>
        <p:spPr>
          <a:xfrm>
            <a:off x="570795" y="4080325"/>
            <a:ext cx="4784976" cy="1815882"/>
          </a:xfrm>
          <a:prstGeom prst="rect">
            <a:avLst/>
          </a:prstGeom>
          <a:noFill/>
        </p:spPr>
        <p:txBody>
          <a:bodyPr wrap="square" rtlCol="0">
            <a:spAutoFit/>
          </a:bodyPr>
          <a:lstStyle/>
          <a:p>
            <a:pPr algn="just"/>
            <a:r>
              <a:rPr lang="en-US" sz="2800" b="1">
                <a:latin typeface="UTM Aptima" panose="02040603050506020204" pitchFamily="18" charset="0"/>
              </a:rPr>
              <a:t>- </a:t>
            </a:r>
            <a:r>
              <a:rPr lang="en-US" sz="2800" b="1">
                <a:solidFill>
                  <a:srgbClr val="002060"/>
                </a:solidFill>
                <a:latin typeface="UTM Aptima" panose="02040603050506020204" pitchFamily="18" charset="0"/>
              </a:rPr>
              <a:t>Mỗi khi bị gọi nhầm tên, Long lại muốn kêu lên: “Tôi là Long, tôi chẳng giống ai hết.”</a:t>
            </a:r>
          </a:p>
        </p:txBody>
      </p:sp>
      <p:sp>
        <p:nvSpPr>
          <p:cNvPr id="23" name="Google Shape;117;p2"/>
          <p:cNvSpPr/>
          <p:nvPr/>
        </p:nvSpPr>
        <p:spPr>
          <a:xfrm>
            <a:off x="6313775" y="1994689"/>
            <a:ext cx="5137013" cy="2427319"/>
          </a:xfrm>
          <a:prstGeom prst="roundRect">
            <a:avLst>
              <a:gd name="adj" fmla="val 16667"/>
            </a:avLst>
          </a:prstGeom>
          <a:solidFill>
            <a:schemeClr val="bg1">
              <a:alpha val="84000"/>
            </a:schemeClr>
          </a:solidFill>
          <a:ln w="38100" cap="flat" cmpd="sng">
            <a:solidFill>
              <a:srgbClr val="FF0066"/>
            </a:solidFill>
            <a:prstDash val="dash"/>
            <a:miter lim="800000"/>
            <a:headEnd type="none" w="sm" len="sm"/>
            <a:tailEnd type="none" w="sm" len="sm"/>
          </a:ln>
        </p:spPr>
        <p:txBody>
          <a:bodyPr spcFirstLastPara="1" wrap="square" lIns="91425" tIns="45700" rIns="91425" bIns="45700" anchor="ctr" anchorCtr="0">
            <a:noAutofit/>
          </a:bodyPr>
          <a:lstStyle/>
          <a:p>
            <a:pPr marL="0" marR="0" lvl="0" indent="0" algn="ctr" rtl="0">
              <a:spcBef>
                <a:spcPts val="0"/>
              </a:spcBef>
              <a:spcAft>
                <a:spcPts val="0"/>
              </a:spcAft>
              <a:buNone/>
            </a:pPr>
            <a:endParaRPr sz="3600" b="0" i="0" u="none" strike="noStrike" cap="none" dirty="0">
              <a:solidFill>
                <a:schemeClr val="accent1"/>
              </a:solidFill>
              <a:latin typeface="Tahoma"/>
              <a:ea typeface="Tahoma"/>
              <a:cs typeface="Tahoma"/>
              <a:sym typeface="Tahoma"/>
            </a:endParaRPr>
          </a:p>
        </p:txBody>
      </p:sp>
      <p:sp>
        <p:nvSpPr>
          <p:cNvPr id="24" name="TextBox 23"/>
          <p:cNvSpPr txBox="1"/>
          <p:nvPr/>
        </p:nvSpPr>
        <p:spPr>
          <a:xfrm>
            <a:off x="7347394" y="2092982"/>
            <a:ext cx="3576975" cy="523220"/>
          </a:xfrm>
          <a:prstGeom prst="rect">
            <a:avLst/>
          </a:prstGeom>
          <a:noFill/>
        </p:spPr>
        <p:txBody>
          <a:bodyPr wrap="square" rtlCol="0">
            <a:spAutoFit/>
          </a:bodyPr>
          <a:lstStyle/>
          <a:p>
            <a:r>
              <a:rPr lang="en-US" sz="2800">
                <a:solidFill>
                  <a:srgbClr val="C00000"/>
                </a:solidFill>
                <a:latin typeface="UTM American Sans" panose="02040603050506020204" pitchFamily="18" charset="0"/>
              </a:rPr>
              <a:t>Hành động của Long</a:t>
            </a:r>
          </a:p>
        </p:txBody>
      </p:sp>
      <p:sp>
        <p:nvSpPr>
          <p:cNvPr id="25" name="TextBox 24"/>
          <p:cNvSpPr txBox="1"/>
          <p:nvPr/>
        </p:nvSpPr>
        <p:spPr>
          <a:xfrm>
            <a:off x="6507017" y="2708253"/>
            <a:ext cx="4784976" cy="1384995"/>
          </a:xfrm>
          <a:prstGeom prst="rect">
            <a:avLst/>
          </a:prstGeom>
          <a:noFill/>
        </p:spPr>
        <p:txBody>
          <a:bodyPr wrap="square" rtlCol="0">
            <a:spAutoFit/>
          </a:bodyPr>
          <a:lstStyle/>
          <a:p>
            <a:pPr algn="just"/>
            <a:r>
              <a:rPr lang="en-US" sz="2800" b="1">
                <a:latin typeface="UTM Aptima" panose="02040603050506020204" pitchFamily="18" charset="0"/>
              </a:rPr>
              <a:t>- </a:t>
            </a:r>
            <a:r>
              <a:rPr lang="en-US" sz="2800" b="1">
                <a:solidFill>
                  <a:srgbClr val="002060"/>
                </a:solidFill>
                <a:latin typeface="UTM Aptima" panose="02040603050506020204" pitchFamily="18" charset="0"/>
              </a:rPr>
              <a:t>Long cố gắng làm mọi thứ khác anh, từ cách nói, dáng đi đến trang phục, kiểu tóc. </a:t>
            </a:r>
            <a:endParaRPr lang="en-US" sz="2800" b="1">
              <a:latin typeface="UTM Aptima" panose="02040603050506020204" pitchFamily="18" charset="0"/>
            </a:endParaRPr>
          </a:p>
        </p:txBody>
      </p:sp>
    </p:spTree>
    <p:extLst>
      <p:ext uri="{BB962C8B-B14F-4D97-AF65-F5344CB8AC3E}">
        <p14:creationId xmlns:p14="http://schemas.microsoft.com/office/powerpoint/2010/main" val="1986652103"/>
      </p:ext>
    </p:extLst>
  </p:cSld>
  <p:clrMapOvr>
    <a:masterClrMapping/>
  </p:clrMapOvr>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16" presetClass="entr" presetSubtype="21" fill="hold" nodeType="clickEffect">
                                  <p:stCondLst>
                                    <p:cond delay="0"/>
                                  </p:stCondLst>
                                  <p:childTnLst>
                                    <p:set>
                                      <p:cBhvr>
                                        <p:cTn id="6" dur="1" fill="hold">
                                          <p:stCondLst>
                                            <p:cond delay="0"/>
                                          </p:stCondLst>
                                        </p:cTn>
                                        <p:tgtEl>
                                          <p:spTgt spid="7"/>
                                        </p:tgtEl>
                                        <p:attrNameLst>
                                          <p:attrName>style.visibility</p:attrName>
                                        </p:attrNameLst>
                                      </p:cBhvr>
                                      <p:to>
                                        <p:strVal val="visible"/>
                                      </p:to>
                                    </p:set>
                                    <p:animEffect transition="in" filter="barn(inVertical)">
                                      <p:cBhvr>
                                        <p:cTn id="7" dur="500"/>
                                        <p:tgtEl>
                                          <p:spTgt spid="7"/>
                                        </p:tgtEl>
                                      </p:cBhvr>
                                    </p:animEffect>
                                  </p:childTnLst>
                                </p:cTn>
                              </p:par>
                            </p:childTnLst>
                          </p:cTn>
                        </p:par>
                      </p:childTnLst>
                    </p:cTn>
                  </p:par>
                  <p:par>
                    <p:cTn id="8" fill="hold">
                      <p:stCondLst>
                        <p:cond delay="indefinite"/>
                      </p:stCondLst>
                      <p:childTnLst>
                        <p:par>
                          <p:cTn id="9" fill="hold">
                            <p:stCondLst>
                              <p:cond delay="0"/>
                            </p:stCondLst>
                            <p:childTnLst>
                              <p:par>
                                <p:cTn id="10" presetID="23" presetClass="entr" presetSubtype="16" fill="hold" nodeType="clickEffect">
                                  <p:stCondLst>
                                    <p:cond delay="0"/>
                                  </p:stCondLst>
                                  <p:childTnLst>
                                    <p:set>
                                      <p:cBhvr>
                                        <p:cTn id="11" dur="1" fill="hold">
                                          <p:stCondLst>
                                            <p:cond delay="0"/>
                                          </p:stCondLst>
                                        </p:cTn>
                                        <p:tgtEl>
                                          <p:spTgt spid="19"/>
                                        </p:tgtEl>
                                        <p:attrNameLst>
                                          <p:attrName>style.visibility</p:attrName>
                                        </p:attrNameLst>
                                      </p:cBhvr>
                                      <p:to>
                                        <p:strVal val="visible"/>
                                      </p:to>
                                    </p:set>
                                    <p:anim calcmode="lin" valueType="num">
                                      <p:cBhvr additive="base">
                                        <p:cTn id="12" dur="500"/>
                                        <p:tgtEl>
                                          <p:spTgt spid="19"/>
                                        </p:tgtEl>
                                        <p:attrNameLst>
                                          <p:attrName>ppt_w</p:attrName>
                                        </p:attrNameLst>
                                      </p:cBhvr>
                                      <p:tavLst>
                                        <p:tav tm="0">
                                          <p:val>
                                            <p:strVal val="0"/>
                                          </p:val>
                                        </p:tav>
                                        <p:tav tm="100000">
                                          <p:val>
                                            <p:strVal val="#ppt_w"/>
                                          </p:val>
                                        </p:tav>
                                      </p:tavLst>
                                    </p:anim>
                                    <p:anim calcmode="lin" valueType="num">
                                      <p:cBhvr additive="base">
                                        <p:cTn id="13" dur="500"/>
                                        <p:tgtEl>
                                          <p:spTgt spid="19"/>
                                        </p:tgtEl>
                                        <p:attrNameLst>
                                          <p:attrName>ppt_h</p:attrName>
                                        </p:attrNameLst>
                                      </p:cBhvr>
                                      <p:tavLst>
                                        <p:tav tm="0">
                                          <p:val>
                                            <p:strVal val="0"/>
                                          </p:val>
                                        </p:tav>
                                        <p:tav tm="100000">
                                          <p:val>
                                            <p:strVal val="#ppt_h"/>
                                          </p:val>
                                        </p:tav>
                                      </p:tavLst>
                                    </p:anim>
                                  </p:childTnLst>
                                </p:cTn>
                              </p:par>
                            </p:childTnLst>
                          </p:cTn>
                        </p:par>
                      </p:childTnLst>
                    </p:cTn>
                  </p:par>
                  <p:par>
                    <p:cTn id="14" fill="hold">
                      <p:stCondLst>
                        <p:cond delay="indefinite"/>
                      </p:stCondLst>
                      <p:childTnLst>
                        <p:par>
                          <p:cTn id="15" fill="hold">
                            <p:stCondLst>
                              <p:cond delay="0"/>
                            </p:stCondLst>
                            <p:childTnLst>
                              <p:par>
                                <p:cTn id="16" presetID="16" presetClass="entr" presetSubtype="21" fill="hold" grpId="0" nodeType="clickEffect">
                                  <p:stCondLst>
                                    <p:cond delay="0"/>
                                  </p:stCondLst>
                                  <p:childTnLst>
                                    <p:set>
                                      <p:cBhvr>
                                        <p:cTn id="17" dur="1" fill="hold">
                                          <p:stCondLst>
                                            <p:cond delay="0"/>
                                          </p:stCondLst>
                                        </p:cTn>
                                        <p:tgtEl>
                                          <p:spTgt spid="20"/>
                                        </p:tgtEl>
                                        <p:attrNameLst>
                                          <p:attrName>style.visibility</p:attrName>
                                        </p:attrNameLst>
                                      </p:cBhvr>
                                      <p:to>
                                        <p:strVal val="visible"/>
                                      </p:to>
                                    </p:set>
                                    <p:animEffect transition="in" filter="barn(inVertical)">
                                      <p:cBhvr>
                                        <p:cTn id="18" dur="500"/>
                                        <p:tgtEl>
                                          <p:spTgt spid="20"/>
                                        </p:tgtEl>
                                      </p:cBhvr>
                                    </p:animEffect>
                                  </p:childTnLst>
                                </p:cTn>
                              </p:par>
                            </p:childTnLst>
                          </p:cTn>
                        </p:par>
                      </p:childTnLst>
                    </p:cTn>
                  </p:par>
                  <p:par>
                    <p:cTn id="19" fill="hold">
                      <p:stCondLst>
                        <p:cond delay="indefinite"/>
                      </p:stCondLst>
                      <p:childTnLst>
                        <p:par>
                          <p:cTn id="20" fill="hold">
                            <p:stCondLst>
                              <p:cond delay="0"/>
                            </p:stCondLst>
                            <p:childTnLst>
                              <p:par>
                                <p:cTn id="21" presetID="22" presetClass="entr" presetSubtype="1" fill="hold" grpId="0" nodeType="clickEffect">
                                  <p:stCondLst>
                                    <p:cond delay="0"/>
                                  </p:stCondLst>
                                  <p:childTnLst>
                                    <p:set>
                                      <p:cBhvr>
                                        <p:cTn id="22" dur="1" fill="hold">
                                          <p:stCondLst>
                                            <p:cond delay="0"/>
                                          </p:stCondLst>
                                        </p:cTn>
                                        <p:tgtEl>
                                          <p:spTgt spid="21"/>
                                        </p:tgtEl>
                                        <p:attrNameLst>
                                          <p:attrName>style.visibility</p:attrName>
                                        </p:attrNameLst>
                                      </p:cBhvr>
                                      <p:to>
                                        <p:strVal val="visible"/>
                                      </p:to>
                                    </p:set>
                                    <p:animEffect transition="in" filter="wipe(up)">
                                      <p:cBhvr>
                                        <p:cTn id="23" dur="500"/>
                                        <p:tgtEl>
                                          <p:spTgt spid="21"/>
                                        </p:tgtEl>
                                      </p:cBhvr>
                                    </p:animEffect>
                                  </p:childTnLst>
                                </p:cTn>
                              </p:par>
                            </p:childTnLst>
                          </p:cTn>
                        </p:par>
                      </p:childTnLst>
                    </p:cTn>
                  </p:par>
                  <p:par>
                    <p:cTn id="24" fill="hold">
                      <p:stCondLst>
                        <p:cond delay="indefinite"/>
                      </p:stCondLst>
                      <p:childTnLst>
                        <p:par>
                          <p:cTn id="25" fill="hold">
                            <p:stCondLst>
                              <p:cond delay="0"/>
                            </p:stCondLst>
                            <p:childTnLst>
                              <p:par>
                                <p:cTn id="26" presetID="22" presetClass="entr" presetSubtype="1" fill="hold" grpId="0" nodeType="clickEffect">
                                  <p:stCondLst>
                                    <p:cond delay="0"/>
                                  </p:stCondLst>
                                  <p:childTnLst>
                                    <p:set>
                                      <p:cBhvr>
                                        <p:cTn id="27" dur="1" fill="hold">
                                          <p:stCondLst>
                                            <p:cond delay="0"/>
                                          </p:stCondLst>
                                        </p:cTn>
                                        <p:tgtEl>
                                          <p:spTgt spid="22"/>
                                        </p:tgtEl>
                                        <p:attrNameLst>
                                          <p:attrName>style.visibility</p:attrName>
                                        </p:attrNameLst>
                                      </p:cBhvr>
                                      <p:to>
                                        <p:strVal val="visible"/>
                                      </p:to>
                                    </p:set>
                                    <p:animEffect transition="in" filter="wipe(up)">
                                      <p:cBhvr>
                                        <p:cTn id="28" dur="500"/>
                                        <p:tgtEl>
                                          <p:spTgt spid="22"/>
                                        </p:tgtEl>
                                      </p:cBhvr>
                                    </p:animEffect>
                                  </p:childTnLst>
                                </p:cTn>
                              </p:par>
                            </p:childTnLst>
                          </p:cTn>
                        </p:par>
                      </p:childTnLst>
                    </p:cTn>
                  </p:par>
                  <p:par>
                    <p:cTn id="29" fill="hold">
                      <p:stCondLst>
                        <p:cond delay="indefinite"/>
                      </p:stCondLst>
                      <p:childTnLst>
                        <p:par>
                          <p:cTn id="30" fill="hold">
                            <p:stCondLst>
                              <p:cond delay="0"/>
                            </p:stCondLst>
                            <p:childTnLst>
                              <p:par>
                                <p:cTn id="31" presetID="23" presetClass="entr" presetSubtype="16" fill="hold" nodeType="clickEffect">
                                  <p:stCondLst>
                                    <p:cond delay="0"/>
                                  </p:stCondLst>
                                  <p:childTnLst>
                                    <p:set>
                                      <p:cBhvr>
                                        <p:cTn id="32" dur="1" fill="hold">
                                          <p:stCondLst>
                                            <p:cond delay="0"/>
                                          </p:stCondLst>
                                        </p:cTn>
                                        <p:tgtEl>
                                          <p:spTgt spid="23"/>
                                        </p:tgtEl>
                                        <p:attrNameLst>
                                          <p:attrName>style.visibility</p:attrName>
                                        </p:attrNameLst>
                                      </p:cBhvr>
                                      <p:to>
                                        <p:strVal val="visible"/>
                                      </p:to>
                                    </p:set>
                                    <p:anim calcmode="lin" valueType="num">
                                      <p:cBhvr additive="base">
                                        <p:cTn id="33" dur="500"/>
                                        <p:tgtEl>
                                          <p:spTgt spid="23"/>
                                        </p:tgtEl>
                                        <p:attrNameLst>
                                          <p:attrName>ppt_w</p:attrName>
                                        </p:attrNameLst>
                                      </p:cBhvr>
                                      <p:tavLst>
                                        <p:tav tm="0">
                                          <p:val>
                                            <p:strVal val="0"/>
                                          </p:val>
                                        </p:tav>
                                        <p:tav tm="100000">
                                          <p:val>
                                            <p:strVal val="#ppt_w"/>
                                          </p:val>
                                        </p:tav>
                                      </p:tavLst>
                                    </p:anim>
                                    <p:anim calcmode="lin" valueType="num">
                                      <p:cBhvr additive="base">
                                        <p:cTn id="34" dur="500"/>
                                        <p:tgtEl>
                                          <p:spTgt spid="23"/>
                                        </p:tgtEl>
                                        <p:attrNameLst>
                                          <p:attrName>ppt_h</p:attrName>
                                        </p:attrNameLst>
                                      </p:cBhvr>
                                      <p:tavLst>
                                        <p:tav tm="0">
                                          <p:val>
                                            <p:strVal val="0"/>
                                          </p:val>
                                        </p:tav>
                                        <p:tav tm="100000">
                                          <p:val>
                                            <p:strVal val="#ppt_h"/>
                                          </p:val>
                                        </p:tav>
                                      </p:tavLst>
                                    </p:anim>
                                  </p:childTnLst>
                                </p:cTn>
                              </p:par>
                            </p:childTnLst>
                          </p:cTn>
                        </p:par>
                      </p:childTnLst>
                    </p:cTn>
                  </p:par>
                  <p:par>
                    <p:cTn id="35" fill="hold">
                      <p:stCondLst>
                        <p:cond delay="indefinite"/>
                      </p:stCondLst>
                      <p:childTnLst>
                        <p:par>
                          <p:cTn id="36" fill="hold">
                            <p:stCondLst>
                              <p:cond delay="0"/>
                            </p:stCondLst>
                            <p:childTnLst>
                              <p:par>
                                <p:cTn id="37" presetID="16" presetClass="entr" presetSubtype="21" fill="hold" grpId="0" nodeType="clickEffect">
                                  <p:stCondLst>
                                    <p:cond delay="0"/>
                                  </p:stCondLst>
                                  <p:childTnLst>
                                    <p:set>
                                      <p:cBhvr>
                                        <p:cTn id="38" dur="1" fill="hold">
                                          <p:stCondLst>
                                            <p:cond delay="0"/>
                                          </p:stCondLst>
                                        </p:cTn>
                                        <p:tgtEl>
                                          <p:spTgt spid="24"/>
                                        </p:tgtEl>
                                        <p:attrNameLst>
                                          <p:attrName>style.visibility</p:attrName>
                                        </p:attrNameLst>
                                      </p:cBhvr>
                                      <p:to>
                                        <p:strVal val="visible"/>
                                      </p:to>
                                    </p:set>
                                    <p:animEffect transition="in" filter="barn(inVertical)">
                                      <p:cBhvr>
                                        <p:cTn id="39" dur="500"/>
                                        <p:tgtEl>
                                          <p:spTgt spid="24"/>
                                        </p:tgtEl>
                                      </p:cBhvr>
                                    </p:animEffect>
                                  </p:childTnLst>
                                </p:cTn>
                              </p:par>
                            </p:childTnLst>
                          </p:cTn>
                        </p:par>
                      </p:childTnLst>
                    </p:cTn>
                  </p:par>
                  <p:par>
                    <p:cTn id="40" fill="hold">
                      <p:stCondLst>
                        <p:cond delay="indefinite"/>
                      </p:stCondLst>
                      <p:childTnLst>
                        <p:par>
                          <p:cTn id="41" fill="hold">
                            <p:stCondLst>
                              <p:cond delay="0"/>
                            </p:stCondLst>
                            <p:childTnLst>
                              <p:par>
                                <p:cTn id="42" presetID="22" presetClass="entr" presetSubtype="1" fill="hold" grpId="0" nodeType="clickEffect">
                                  <p:stCondLst>
                                    <p:cond delay="0"/>
                                  </p:stCondLst>
                                  <p:childTnLst>
                                    <p:set>
                                      <p:cBhvr>
                                        <p:cTn id="43" dur="1" fill="hold">
                                          <p:stCondLst>
                                            <p:cond delay="0"/>
                                          </p:stCondLst>
                                        </p:cTn>
                                        <p:tgtEl>
                                          <p:spTgt spid="25"/>
                                        </p:tgtEl>
                                        <p:attrNameLst>
                                          <p:attrName>style.visibility</p:attrName>
                                        </p:attrNameLst>
                                      </p:cBhvr>
                                      <p:to>
                                        <p:strVal val="visible"/>
                                      </p:to>
                                    </p:set>
                                    <p:animEffect transition="in" filter="wipe(up)">
                                      <p:cBhvr>
                                        <p:cTn id="44" dur="500"/>
                                        <p:tgtEl>
                                          <p:spTgt spid="25"/>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20" grpId="0"/>
      <p:bldP spid="21" grpId="0"/>
      <p:bldP spid="22" grpId="0"/>
      <p:bldP spid="24" grpId="0"/>
      <p:bldP spid="25" grpId="0"/>
    </p:bldLst>
  </p:timing>
</p:sld>
</file>

<file path=ppt/slides/slide1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2" name="图片 21"/>
          <p:cNvPicPr>
            <a:picLocks noChangeAspect="1"/>
          </p:cNvPicPr>
          <p:nvPr/>
        </p:nvPicPr>
        <p:blipFill rotWithShape="1">
          <a:blip r:embed="rId3">
            <a:extLst>
              <a:ext uri="{28A0092B-C50C-407E-A947-70E740481C1C}">
                <a14:useLocalDpi xmlns:a14="http://schemas.microsoft.com/office/drawing/2010/main" val="0"/>
              </a:ext>
            </a:extLst>
          </a:blip>
          <a:srcRect b="73704"/>
          <a:stretch/>
        </p:blipFill>
        <p:spPr>
          <a:xfrm>
            <a:off x="-23885" y="0"/>
            <a:ext cx="12215885" cy="1803400"/>
          </a:xfrm>
          <a:prstGeom prst="rect">
            <a:avLst/>
          </a:prstGeom>
        </p:spPr>
      </p:pic>
      <p:pic>
        <p:nvPicPr>
          <p:cNvPr id="3" name="图片 24"/>
          <p:cNvPicPr>
            <a:picLocks noChangeAspect="1"/>
          </p:cNvPicPr>
          <p:nvPr/>
        </p:nvPicPr>
        <p:blipFill rotWithShape="1">
          <a:blip r:embed="rId4">
            <a:extLst>
              <a:ext uri="{28A0092B-C50C-407E-A947-70E740481C1C}">
                <a14:useLocalDpi xmlns:a14="http://schemas.microsoft.com/office/drawing/2010/main" val="0"/>
              </a:ext>
            </a:extLst>
          </a:blip>
          <a:srcRect t="78333"/>
          <a:stretch/>
        </p:blipFill>
        <p:spPr>
          <a:xfrm>
            <a:off x="-45146" y="5372100"/>
            <a:ext cx="12258405" cy="1485900"/>
          </a:xfrm>
          <a:prstGeom prst="rect">
            <a:avLst/>
          </a:prstGeom>
        </p:spPr>
      </p:pic>
      <p:pic>
        <p:nvPicPr>
          <p:cNvPr id="4" name="图片 3"/>
          <p:cNvPicPr>
            <a:picLocks noChangeAspect="1"/>
          </p:cNvPicPr>
          <p:nvPr/>
        </p:nvPicPr>
        <p:blipFill>
          <a:blip r:embed="rId5" cstate="print">
            <a:extLst>
              <a:ext uri="{28A0092B-C50C-407E-A947-70E740481C1C}">
                <a14:useLocalDpi xmlns:a14="http://schemas.microsoft.com/office/drawing/2010/main" val="0"/>
              </a:ext>
            </a:extLst>
          </a:blip>
          <a:stretch>
            <a:fillRect/>
          </a:stretch>
        </p:blipFill>
        <p:spPr>
          <a:xfrm>
            <a:off x="161260" y="4508589"/>
            <a:ext cx="2692400" cy="2692400"/>
          </a:xfrm>
          <a:prstGeom prst="rect">
            <a:avLst/>
          </a:prstGeom>
        </p:spPr>
      </p:pic>
      <p:grpSp>
        <p:nvGrpSpPr>
          <p:cNvPr id="7" name="Group 6"/>
          <p:cNvGrpSpPr/>
          <p:nvPr/>
        </p:nvGrpSpPr>
        <p:grpSpPr>
          <a:xfrm>
            <a:off x="377553" y="-18922"/>
            <a:ext cx="10674949" cy="1934470"/>
            <a:chOff x="377553" y="-18922"/>
            <a:chExt cx="10674949" cy="1934470"/>
          </a:xfrm>
        </p:grpSpPr>
        <p:grpSp>
          <p:nvGrpSpPr>
            <p:cNvPr id="8" name="Group 7"/>
            <p:cNvGrpSpPr/>
            <p:nvPr/>
          </p:nvGrpSpPr>
          <p:grpSpPr>
            <a:xfrm>
              <a:off x="1180930" y="237092"/>
              <a:ext cx="9871572" cy="1678456"/>
              <a:chOff x="919673" y="197904"/>
              <a:chExt cx="9871572" cy="1678456"/>
            </a:xfrm>
            <a:effectLst>
              <a:outerShdw blurRad="50800" dist="38100" dir="16200000" rotWithShape="0">
                <a:prstClr val="black">
                  <a:alpha val="40000"/>
                </a:prstClr>
              </a:outerShdw>
            </a:effectLst>
          </p:grpSpPr>
          <p:grpSp>
            <p:nvGrpSpPr>
              <p:cNvPr id="10" name="Group 9"/>
              <p:cNvGrpSpPr/>
              <p:nvPr/>
            </p:nvGrpSpPr>
            <p:grpSpPr>
              <a:xfrm>
                <a:off x="919673" y="197904"/>
                <a:ext cx="9871572" cy="1678456"/>
                <a:chOff x="994238" y="364022"/>
                <a:chExt cx="9871572" cy="1939194"/>
              </a:xfrm>
            </p:grpSpPr>
            <p:sp>
              <p:nvSpPr>
                <p:cNvPr id="12" name="Rectangle: Rounded Corners 19"/>
                <p:cNvSpPr/>
                <p:nvPr/>
              </p:nvSpPr>
              <p:spPr>
                <a:xfrm>
                  <a:off x="1122370" y="529443"/>
                  <a:ext cx="9743440" cy="1773773"/>
                </a:xfrm>
                <a:prstGeom prst="roundRect">
                  <a:avLst/>
                </a:prstGeom>
                <a:solidFill>
                  <a:srgbClr val="CCCE00"/>
                </a:solidFill>
                <a:ln w="28575">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13" name="Rectangle: Rounded Corners 1"/>
                <p:cNvSpPr/>
                <p:nvPr/>
              </p:nvSpPr>
              <p:spPr>
                <a:xfrm>
                  <a:off x="994238" y="364022"/>
                  <a:ext cx="9743440" cy="1831486"/>
                </a:xfrm>
                <a:prstGeom prst="roundRect">
                  <a:avLst/>
                </a:prstGeom>
                <a:solidFill>
                  <a:schemeClr val="bg1"/>
                </a:solidFill>
                <a:ln>
                  <a:solidFill>
                    <a:schemeClr val="bg1"/>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grpSp>
          <p:sp>
            <p:nvSpPr>
              <p:cNvPr id="11" name="TextBox 10"/>
              <p:cNvSpPr txBox="1"/>
              <p:nvPr/>
            </p:nvSpPr>
            <p:spPr>
              <a:xfrm>
                <a:off x="1060430" y="310053"/>
                <a:ext cx="9461926" cy="1477328"/>
              </a:xfrm>
              <a:prstGeom prst="rect">
                <a:avLst/>
              </a:prstGeom>
              <a:noFill/>
            </p:spPr>
            <p:txBody>
              <a:bodyPr wrap="square" rtlCol="0">
                <a:spAutoFit/>
              </a:bodyPr>
              <a:lstStyle/>
              <a:p>
                <a:pPr algn="ctr"/>
                <a:r>
                  <a:rPr lang="en-US" sz="3000" b="1">
                    <a:solidFill>
                      <a:schemeClr val="accent2">
                        <a:lumMod val="75000"/>
                      </a:schemeClr>
                    </a:solidFill>
                    <a:latin typeface="Arial" panose="020B0604020202020204" pitchFamily="34" charset="0"/>
                    <a:cs typeface="Arial" panose="020B0604020202020204" pitchFamily="34" charset="0"/>
                  </a:rPr>
                  <a:t>3</a:t>
                </a:r>
                <a:r>
                  <a:rPr lang="en-US" sz="3000" b="1">
                    <a:solidFill>
                      <a:srgbClr val="002060"/>
                    </a:solidFill>
                    <a:latin typeface="Arial" panose="020B0604020202020204" pitchFamily="34" charset="0"/>
                    <a:cs typeface="Arial" panose="020B0604020202020204" pitchFamily="34" charset="0"/>
                  </a:rPr>
                  <a:t>. Theo em, vì sao Long không muốn giống anh của mình? Chọn câu trả lời dưới đây hoặc nêu ý kiến của em.</a:t>
                </a:r>
                <a:endParaRPr lang="en-US" sz="3000" b="1" dirty="0">
                  <a:solidFill>
                    <a:srgbClr val="002060"/>
                  </a:solidFill>
                  <a:latin typeface="Arial" panose="020B0604020202020204" pitchFamily="34" charset="0"/>
                  <a:cs typeface="Arial" panose="020B0604020202020204" pitchFamily="34" charset="0"/>
                </a:endParaRPr>
              </a:p>
            </p:txBody>
          </p:sp>
        </p:grpSp>
        <p:pic>
          <p:nvPicPr>
            <p:cNvPr id="9" name="图片 4"/>
            <p:cNvPicPr>
              <a:picLocks noChangeAspect="1"/>
            </p:cNvPicPr>
            <p:nvPr/>
          </p:nvPicPr>
          <p:blipFill>
            <a:blip r:embed="rId6" cstate="print">
              <a:extLst>
                <a:ext uri="{28A0092B-C50C-407E-A947-70E740481C1C}">
                  <a14:useLocalDpi xmlns:a14="http://schemas.microsoft.com/office/drawing/2010/main" val="0"/>
                </a:ext>
              </a:extLst>
            </a:blip>
            <a:stretch>
              <a:fillRect/>
            </a:stretch>
          </p:blipFill>
          <p:spPr>
            <a:xfrm>
              <a:off x="377553" y="-18922"/>
              <a:ext cx="1324454" cy="1324454"/>
            </a:xfrm>
            <a:prstGeom prst="rect">
              <a:avLst/>
            </a:prstGeom>
          </p:spPr>
        </p:pic>
      </p:grpSp>
      <p:grpSp>
        <p:nvGrpSpPr>
          <p:cNvPr id="78" name="Nhóm 1">
            <a:extLst>
              <a:ext uri="{FF2B5EF4-FFF2-40B4-BE49-F238E27FC236}">
                <a16:creationId xmlns:a16="http://schemas.microsoft.com/office/drawing/2014/main" id="{5D919A39-535E-2705-5D44-7D32AF41840A}"/>
              </a:ext>
            </a:extLst>
          </p:cNvPr>
          <p:cNvGrpSpPr/>
          <p:nvPr/>
        </p:nvGrpSpPr>
        <p:grpSpPr>
          <a:xfrm>
            <a:off x="889936" y="2202593"/>
            <a:ext cx="8992954" cy="1152000"/>
            <a:chOff x="873492" y="2490890"/>
            <a:chExt cx="8992954" cy="1152000"/>
          </a:xfrm>
        </p:grpSpPr>
        <p:grpSp>
          <p:nvGrpSpPr>
            <p:cNvPr id="79" name="Nhóm 7">
              <a:extLst>
                <a:ext uri="{FF2B5EF4-FFF2-40B4-BE49-F238E27FC236}">
                  <a16:creationId xmlns:a16="http://schemas.microsoft.com/office/drawing/2014/main" id="{9C25E72F-3347-F5BA-1EF4-814B3861AB22}"/>
                </a:ext>
              </a:extLst>
            </p:cNvPr>
            <p:cNvGrpSpPr/>
            <p:nvPr/>
          </p:nvGrpSpPr>
          <p:grpSpPr>
            <a:xfrm>
              <a:off x="873492" y="2490890"/>
              <a:ext cx="8992954" cy="1152000"/>
              <a:chOff x="873492" y="2490890"/>
              <a:chExt cx="8992954" cy="1152000"/>
            </a:xfrm>
          </p:grpSpPr>
          <p:sp>
            <p:nvSpPr>
              <p:cNvPr id="81" name="Hình chữ nhật: Góc Tròn 8">
                <a:extLst>
                  <a:ext uri="{FF2B5EF4-FFF2-40B4-BE49-F238E27FC236}">
                    <a16:creationId xmlns:a16="http://schemas.microsoft.com/office/drawing/2014/main" id="{E269473F-6A8B-E80D-6775-3AD0F811E809}"/>
                  </a:ext>
                </a:extLst>
              </p:cNvPr>
              <p:cNvSpPr/>
              <p:nvPr/>
            </p:nvSpPr>
            <p:spPr>
              <a:xfrm>
                <a:off x="1526773" y="2519678"/>
                <a:ext cx="8339673" cy="1116000"/>
              </a:xfrm>
              <a:prstGeom prst="roundRect">
                <a:avLst/>
              </a:prstGeom>
              <a:solidFill>
                <a:schemeClr val="bg1"/>
              </a:solidFill>
              <a:ln w="38100">
                <a:solidFill>
                  <a:srgbClr val="FF4622"/>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vi-VN" sz="4400" dirty="0"/>
              </a:p>
            </p:txBody>
          </p:sp>
          <p:pic>
            <p:nvPicPr>
              <p:cNvPr id="82" name="Đồ họa 9">
                <a:extLst>
                  <a:ext uri="{FF2B5EF4-FFF2-40B4-BE49-F238E27FC236}">
                    <a16:creationId xmlns:a16="http://schemas.microsoft.com/office/drawing/2014/main" id="{2C9DD5BC-4BCB-4B25-466C-AE5BF3D11591}"/>
                  </a:ext>
                </a:extLst>
              </p:cNvPr>
              <p:cNvPicPr>
                <a:picLocks noChangeAspect="1"/>
              </p:cNvPicPr>
              <p:nvPr/>
            </p:nvPicPr>
            <p:blipFill>
              <a:blip r:embed="rId7">
                <a:extLst>
                  <a:ext uri="{96DAC541-7B7A-43D3-8B79-37D633B846F1}">
                    <asvg:svgBlip xmlns:asvg="http://schemas.microsoft.com/office/drawing/2016/SVG/main" r:embed="rId8"/>
                  </a:ext>
                </a:extLst>
              </a:blip>
              <a:stretch>
                <a:fillRect/>
              </a:stretch>
            </p:blipFill>
            <p:spPr>
              <a:xfrm>
                <a:off x="873492" y="2490890"/>
                <a:ext cx="1246685" cy="1152000"/>
              </a:xfrm>
              <a:prstGeom prst="rect">
                <a:avLst/>
              </a:prstGeom>
            </p:spPr>
          </p:pic>
        </p:grpSp>
        <p:sp>
          <p:nvSpPr>
            <p:cNvPr id="80" name="Hộp Văn bản 23">
              <a:extLst>
                <a:ext uri="{FF2B5EF4-FFF2-40B4-BE49-F238E27FC236}">
                  <a16:creationId xmlns:a16="http://schemas.microsoft.com/office/drawing/2014/main" id="{AE8A3198-B922-95C5-0759-8657347CC3AA}"/>
                </a:ext>
              </a:extLst>
            </p:cNvPr>
            <p:cNvSpPr txBox="1"/>
            <p:nvPr/>
          </p:nvSpPr>
          <p:spPr>
            <a:xfrm>
              <a:off x="2120177" y="2525262"/>
              <a:ext cx="7502679" cy="1077218"/>
            </a:xfrm>
            <a:prstGeom prst="rect">
              <a:avLst/>
            </a:prstGeom>
            <a:noFill/>
          </p:spPr>
          <p:txBody>
            <a:bodyPr wrap="square" rtlCol="0">
              <a:spAutoFit/>
            </a:bodyPr>
            <a:lstStyle/>
            <a:p>
              <a:pPr algn="ctr">
                <a:spcBef>
                  <a:spcPts val="600"/>
                </a:spcBef>
                <a:spcAft>
                  <a:spcPts val="600"/>
                </a:spcAft>
              </a:pPr>
              <a:r>
                <a:rPr lang="en-US" sz="3200" b="1">
                  <a:latin typeface="UTM Avo" panose="02040603050506020204" pitchFamily="18" charset="0"/>
                  <a:ea typeface="Cambria" panose="02040503050406030204" pitchFamily="18" charset="0"/>
                </a:rPr>
                <a:t>Vì Long không thích bị mọi người gọi nhầm.</a:t>
              </a:r>
              <a:endParaRPr lang="vi-VN" sz="3200" b="1" dirty="0">
                <a:latin typeface="Cambria" panose="02040503050406030204" pitchFamily="18" charset="0"/>
                <a:ea typeface="Cambria" panose="02040503050406030204" pitchFamily="18" charset="0"/>
              </a:endParaRPr>
            </a:p>
          </p:txBody>
        </p:sp>
      </p:grpSp>
      <p:grpSp>
        <p:nvGrpSpPr>
          <p:cNvPr id="83" name="Nhóm 2">
            <a:extLst>
              <a:ext uri="{FF2B5EF4-FFF2-40B4-BE49-F238E27FC236}">
                <a16:creationId xmlns:a16="http://schemas.microsoft.com/office/drawing/2014/main" id="{B4115996-510D-6A2B-BEBF-1EAD5C80FC98}"/>
              </a:ext>
            </a:extLst>
          </p:cNvPr>
          <p:cNvGrpSpPr/>
          <p:nvPr/>
        </p:nvGrpSpPr>
        <p:grpSpPr>
          <a:xfrm>
            <a:off x="2209536" y="3681956"/>
            <a:ext cx="8763446" cy="1152000"/>
            <a:chOff x="6309362" y="2482076"/>
            <a:chExt cx="8763446" cy="1152000"/>
          </a:xfrm>
        </p:grpSpPr>
        <p:grpSp>
          <p:nvGrpSpPr>
            <p:cNvPr id="84" name="Nhóm 10">
              <a:extLst>
                <a:ext uri="{FF2B5EF4-FFF2-40B4-BE49-F238E27FC236}">
                  <a16:creationId xmlns:a16="http://schemas.microsoft.com/office/drawing/2014/main" id="{175A95D1-2541-C698-5406-BAAB89D892AC}"/>
                </a:ext>
              </a:extLst>
            </p:cNvPr>
            <p:cNvGrpSpPr/>
            <p:nvPr/>
          </p:nvGrpSpPr>
          <p:grpSpPr>
            <a:xfrm>
              <a:off x="6309362" y="2482076"/>
              <a:ext cx="8763446" cy="1152000"/>
              <a:chOff x="6309362" y="2463371"/>
              <a:chExt cx="8763446" cy="1152000"/>
            </a:xfrm>
          </p:grpSpPr>
          <p:sp>
            <p:nvSpPr>
              <p:cNvPr id="86" name="Hình chữ nhật: Góc Tròn 11">
                <a:extLst>
                  <a:ext uri="{FF2B5EF4-FFF2-40B4-BE49-F238E27FC236}">
                    <a16:creationId xmlns:a16="http://schemas.microsoft.com/office/drawing/2014/main" id="{41570551-CF30-86B0-616C-56C5EF16E020}"/>
                  </a:ext>
                </a:extLst>
              </p:cNvPr>
              <p:cNvSpPr/>
              <p:nvPr/>
            </p:nvSpPr>
            <p:spPr>
              <a:xfrm>
                <a:off x="6688190" y="2496527"/>
                <a:ext cx="8384618" cy="1117575"/>
              </a:xfrm>
              <a:prstGeom prst="roundRect">
                <a:avLst/>
              </a:prstGeom>
              <a:solidFill>
                <a:schemeClr val="bg1"/>
              </a:solidFill>
              <a:ln w="38100">
                <a:solidFill>
                  <a:srgbClr val="FFC91D"/>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vi-VN" sz="4400"/>
              </a:p>
            </p:txBody>
          </p:sp>
          <p:pic>
            <p:nvPicPr>
              <p:cNvPr id="87" name="Đồ họa 12">
                <a:extLst>
                  <a:ext uri="{FF2B5EF4-FFF2-40B4-BE49-F238E27FC236}">
                    <a16:creationId xmlns:a16="http://schemas.microsoft.com/office/drawing/2014/main" id="{BF458DFC-396D-4F2C-B38F-9FDE1B3662C8}"/>
                  </a:ext>
                </a:extLst>
              </p:cNvPr>
              <p:cNvPicPr>
                <a:picLocks noChangeAspect="1"/>
              </p:cNvPicPr>
              <p:nvPr/>
            </p:nvPicPr>
            <p:blipFill>
              <a:blip r:embed="rId9">
                <a:extLst>
                  <a:ext uri="{96DAC541-7B7A-43D3-8B79-37D633B846F1}">
                    <asvg:svgBlip xmlns:asvg="http://schemas.microsoft.com/office/drawing/2016/SVG/main" r:embed="rId10"/>
                  </a:ext>
                </a:extLst>
              </a:blip>
              <a:stretch>
                <a:fillRect/>
              </a:stretch>
            </p:blipFill>
            <p:spPr>
              <a:xfrm>
                <a:off x="6309362" y="2463371"/>
                <a:ext cx="1061053" cy="1152000"/>
              </a:xfrm>
              <a:prstGeom prst="rect">
                <a:avLst/>
              </a:prstGeom>
            </p:spPr>
          </p:pic>
        </p:grpSp>
        <p:sp>
          <p:nvSpPr>
            <p:cNvPr id="85" name="Hộp Văn bản 24">
              <a:extLst>
                <a:ext uri="{FF2B5EF4-FFF2-40B4-BE49-F238E27FC236}">
                  <a16:creationId xmlns:a16="http://schemas.microsoft.com/office/drawing/2014/main" id="{709D10A9-E0E4-1F61-B017-5E54D7949015}"/>
                </a:ext>
              </a:extLst>
            </p:cNvPr>
            <p:cNvSpPr txBox="1"/>
            <p:nvPr/>
          </p:nvSpPr>
          <p:spPr>
            <a:xfrm>
              <a:off x="7464730" y="2529026"/>
              <a:ext cx="7249630" cy="1077218"/>
            </a:xfrm>
            <a:prstGeom prst="rect">
              <a:avLst/>
            </a:prstGeom>
            <a:noFill/>
          </p:spPr>
          <p:txBody>
            <a:bodyPr wrap="square" rtlCol="0">
              <a:spAutoFit/>
            </a:bodyPr>
            <a:lstStyle/>
            <a:p>
              <a:pPr algn="ctr">
                <a:spcBef>
                  <a:spcPts val="600"/>
                </a:spcBef>
                <a:spcAft>
                  <a:spcPts val="600"/>
                </a:spcAft>
              </a:pPr>
              <a:r>
                <a:rPr lang="en-US" sz="3200" b="1">
                  <a:latin typeface="UTM Avo" panose="02040603050506020204" pitchFamily="18" charset="0"/>
                  <a:ea typeface="Cambria" panose="02040503050406030204" pitchFamily="18" charset="0"/>
                </a:rPr>
                <a:t>Vì Long cảm thấy phiền hà khi giống người khác.</a:t>
              </a:r>
              <a:endParaRPr lang="vi-VN" sz="3200" b="1" dirty="0">
                <a:latin typeface="Cambria" panose="02040503050406030204" pitchFamily="18" charset="0"/>
                <a:ea typeface="Cambria" panose="02040503050406030204" pitchFamily="18" charset="0"/>
              </a:endParaRPr>
            </a:p>
          </p:txBody>
        </p:sp>
      </p:grpSp>
      <p:grpSp>
        <p:nvGrpSpPr>
          <p:cNvPr id="88" name="Nhóm 21">
            <a:extLst>
              <a:ext uri="{FF2B5EF4-FFF2-40B4-BE49-F238E27FC236}">
                <a16:creationId xmlns:a16="http://schemas.microsoft.com/office/drawing/2014/main" id="{E1B3EBE0-1A03-71FF-4EF6-BBC720D376FD}"/>
              </a:ext>
            </a:extLst>
          </p:cNvPr>
          <p:cNvGrpSpPr/>
          <p:nvPr/>
        </p:nvGrpSpPr>
        <p:grpSpPr>
          <a:xfrm>
            <a:off x="3425759" y="5093635"/>
            <a:ext cx="8232841" cy="1167019"/>
            <a:chOff x="958238" y="4423396"/>
            <a:chExt cx="8232841" cy="1167019"/>
          </a:xfrm>
        </p:grpSpPr>
        <p:grpSp>
          <p:nvGrpSpPr>
            <p:cNvPr id="89" name="Nhóm 16">
              <a:extLst>
                <a:ext uri="{FF2B5EF4-FFF2-40B4-BE49-F238E27FC236}">
                  <a16:creationId xmlns:a16="http://schemas.microsoft.com/office/drawing/2014/main" id="{EC3EFBD6-C519-D613-E5FA-4B964968DFCC}"/>
                </a:ext>
              </a:extLst>
            </p:cNvPr>
            <p:cNvGrpSpPr/>
            <p:nvPr/>
          </p:nvGrpSpPr>
          <p:grpSpPr>
            <a:xfrm>
              <a:off x="958238" y="4423396"/>
              <a:ext cx="8232841" cy="1152000"/>
              <a:chOff x="958238" y="4423396"/>
              <a:chExt cx="8232841" cy="1152000"/>
            </a:xfrm>
          </p:grpSpPr>
          <p:sp>
            <p:nvSpPr>
              <p:cNvPr id="91" name="Hình chữ nhật: Góc Tròn 17">
                <a:extLst>
                  <a:ext uri="{FF2B5EF4-FFF2-40B4-BE49-F238E27FC236}">
                    <a16:creationId xmlns:a16="http://schemas.microsoft.com/office/drawing/2014/main" id="{940CE092-43E3-C439-BE96-F2A3F195B5DB}"/>
                  </a:ext>
                </a:extLst>
              </p:cNvPr>
              <p:cNvSpPr/>
              <p:nvPr/>
            </p:nvSpPr>
            <p:spPr>
              <a:xfrm>
                <a:off x="1351279" y="4453999"/>
                <a:ext cx="7839800" cy="1116000"/>
              </a:xfrm>
              <a:prstGeom prst="roundRect">
                <a:avLst/>
              </a:prstGeom>
              <a:solidFill>
                <a:schemeClr val="bg1"/>
              </a:solidFill>
              <a:ln w="38100">
                <a:solidFill>
                  <a:srgbClr val="B4D841"/>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vi-VN" sz="4400" dirty="0"/>
              </a:p>
            </p:txBody>
          </p:sp>
          <p:pic>
            <p:nvPicPr>
              <p:cNvPr id="92" name="Đồ họa 18">
                <a:extLst>
                  <a:ext uri="{FF2B5EF4-FFF2-40B4-BE49-F238E27FC236}">
                    <a16:creationId xmlns:a16="http://schemas.microsoft.com/office/drawing/2014/main" id="{C6821B68-802E-2C33-43DE-528B28C56138}"/>
                  </a:ext>
                </a:extLst>
              </p:cNvPr>
              <p:cNvPicPr>
                <a:picLocks noChangeAspect="1"/>
              </p:cNvPicPr>
              <p:nvPr/>
            </p:nvPicPr>
            <p:blipFill>
              <a:blip r:embed="rId11">
                <a:extLst>
                  <a:ext uri="{96DAC541-7B7A-43D3-8B79-37D633B846F1}">
                    <asvg:svgBlip xmlns:asvg="http://schemas.microsoft.com/office/drawing/2016/SVG/main" r:embed="rId12"/>
                  </a:ext>
                </a:extLst>
              </a:blip>
              <a:stretch>
                <a:fillRect/>
              </a:stretch>
            </p:blipFill>
            <p:spPr>
              <a:xfrm>
                <a:off x="958238" y="4423396"/>
                <a:ext cx="1077191" cy="1152000"/>
              </a:xfrm>
              <a:prstGeom prst="rect">
                <a:avLst/>
              </a:prstGeom>
            </p:spPr>
          </p:pic>
        </p:grpSp>
        <p:sp>
          <p:nvSpPr>
            <p:cNvPr id="90" name="Hộp Văn bản 25">
              <a:extLst>
                <a:ext uri="{FF2B5EF4-FFF2-40B4-BE49-F238E27FC236}">
                  <a16:creationId xmlns:a16="http://schemas.microsoft.com/office/drawing/2014/main" id="{21AB69C4-0A06-7DD8-3B9F-558523C22576}"/>
                </a:ext>
              </a:extLst>
            </p:cNvPr>
            <p:cNvSpPr txBox="1"/>
            <p:nvPr/>
          </p:nvSpPr>
          <p:spPr>
            <a:xfrm>
              <a:off x="2035430" y="4513197"/>
              <a:ext cx="6965150" cy="1077218"/>
            </a:xfrm>
            <a:prstGeom prst="rect">
              <a:avLst/>
            </a:prstGeom>
            <a:noFill/>
          </p:spPr>
          <p:txBody>
            <a:bodyPr wrap="square" rtlCol="0">
              <a:spAutoFit/>
            </a:bodyPr>
            <a:lstStyle/>
            <a:p>
              <a:pPr algn="ctr">
                <a:spcBef>
                  <a:spcPts val="600"/>
                </a:spcBef>
                <a:spcAft>
                  <a:spcPts val="600"/>
                </a:spcAft>
              </a:pPr>
              <a:r>
                <a:rPr lang="en-US" sz="3200" b="1">
                  <a:latin typeface="UTM Avo" panose="02040603050506020204" pitchFamily="18" charset="0"/>
                  <a:ea typeface="Cambria" panose="02040503050406030204" pitchFamily="18" charset="0"/>
                </a:rPr>
                <a:t>Vì Long muốn khẳng định vẻ riêng của mình</a:t>
              </a:r>
              <a:endParaRPr lang="vi-VN" sz="3200" b="1" dirty="0">
                <a:latin typeface="Cambria" panose="02040503050406030204" pitchFamily="18" charset="0"/>
                <a:ea typeface="Cambria" panose="02040503050406030204" pitchFamily="18" charset="0"/>
              </a:endParaRPr>
            </a:p>
          </p:txBody>
        </p:sp>
      </p:grpSp>
    </p:spTree>
    <p:extLst>
      <p:ext uri="{BB962C8B-B14F-4D97-AF65-F5344CB8AC3E}">
        <p14:creationId xmlns:p14="http://schemas.microsoft.com/office/powerpoint/2010/main" val="975749597"/>
      </p:ext>
    </p:extLst>
  </p:cSld>
  <p:clrMapOvr>
    <a:masterClrMapping/>
  </p:clrMapOvr>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16" presetClass="entr" presetSubtype="21" fill="hold" nodeType="clickEffect">
                                  <p:stCondLst>
                                    <p:cond delay="0"/>
                                  </p:stCondLst>
                                  <p:childTnLst>
                                    <p:set>
                                      <p:cBhvr>
                                        <p:cTn id="6" dur="1" fill="hold">
                                          <p:stCondLst>
                                            <p:cond delay="0"/>
                                          </p:stCondLst>
                                        </p:cTn>
                                        <p:tgtEl>
                                          <p:spTgt spid="7"/>
                                        </p:tgtEl>
                                        <p:attrNameLst>
                                          <p:attrName>style.visibility</p:attrName>
                                        </p:attrNameLst>
                                      </p:cBhvr>
                                      <p:to>
                                        <p:strVal val="visible"/>
                                      </p:to>
                                    </p:set>
                                    <p:animEffect transition="in" filter="barn(inVertical)">
                                      <p:cBhvr>
                                        <p:cTn id="7" dur="500"/>
                                        <p:tgtEl>
                                          <p:spTgt spid="7"/>
                                        </p:tgtEl>
                                      </p:cBhvr>
                                    </p:animEffect>
                                  </p:childTnLst>
                                </p:cTn>
                              </p:par>
                            </p:childTnLst>
                          </p:cTn>
                        </p:par>
                        <p:par>
                          <p:cTn id="8" fill="hold">
                            <p:stCondLst>
                              <p:cond delay="500"/>
                            </p:stCondLst>
                            <p:childTnLst>
                              <p:par>
                                <p:cTn id="9" presetID="10" presetClass="entr" presetSubtype="0" fill="hold" nodeType="afterEffect">
                                  <p:stCondLst>
                                    <p:cond delay="0"/>
                                  </p:stCondLst>
                                  <p:childTnLst>
                                    <p:set>
                                      <p:cBhvr>
                                        <p:cTn id="10" dur="1" fill="hold">
                                          <p:stCondLst>
                                            <p:cond delay="0"/>
                                          </p:stCondLst>
                                        </p:cTn>
                                        <p:tgtEl>
                                          <p:spTgt spid="78"/>
                                        </p:tgtEl>
                                        <p:attrNameLst>
                                          <p:attrName>style.visibility</p:attrName>
                                        </p:attrNameLst>
                                      </p:cBhvr>
                                      <p:to>
                                        <p:strVal val="visible"/>
                                      </p:to>
                                    </p:set>
                                    <p:animEffect transition="in" filter="fade">
                                      <p:cBhvr>
                                        <p:cTn id="11" dur="500"/>
                                        <p:tgtEl>
                                          <p:spTgt spid="78"/>
                                        </p:tgtEl>
                                      </p:cBhvr>
                                    </p:animEffect>
                                  </p:childTnLst>
                                </p:cTn>
                              </p:par>
                            </p:childTnLst>
                          </p:cTn>
                        </p:par>
                        <p:par>
                          <p:cTn id="12" fill="hold">
                            <p:stCondLst>
                              <p:cond delay="1000"/>
                            </p:stCondLst>
                            <p:childTnLst>
                              <p:par>
                                <p:cTn id="13" presetID="10" presetClass="entr" presetSubtype="0" fill="hold" nodeType="afterEffect">
                                  <p:stCondLst>
                                    <p:cond delay="0"/>
                                  </p:stCondLst>
                                  <p:childTnLst>
                                    <p:set>
                                      <p:cBhvr>
                                        <p:cTn id="14" dur="1" fill="hold">
                                          <p:stCondLst>
                                            <p:cond delay="0"/>
                                          </p:stCondLst>
                                        </p:cTn>
                                        <p:tgtEl>
                                          <p:spTgt spid="83"/>
                                        </p:tgtEl>
                                        <p:attrNameLst>
                                          <p:attrName>style.visibility</p:attrName>
                                        </p:attrNameLst>
                                      </p:cBhvr>
                                      <p:to>
                                        <p:strVal val="visible"/>
                                      </p:to>
                                    </p:set>
                                    <p:animEffect transition="in" filter="fade">
                                      <p:cBhvr>
                                        <p:cTn id="15" dur="500"/>
                                        <p:tgtEl>
                                          <p:spTgt spid="83"/>
                                        </p:tgtEl>
                                      </p:cBhvr>
                                    </p:animEffect>
                                  </p:childTnLst>
                                </p:cTn>
                              </p:par>
                            </p:childTnLst>
                          </p:cTn>
                        </p:par>
                        <p:par>
                          <p:cTn id="16" fill="hold">
                            <p:stCondLst>
                              <p:cond delay="1500"/>
                            </p:stCondLst>
                            <p:childTnLst>
                              <p:par>
                                <p:cTn id="17" presetID="10" presetClass="entr" presetSubtype="0" fill="hold" nodeType="afterEffect">
                                  <p:stCondLst>
                                    <p:cond delay="0"/>
                                  </p:stCondLst>
                                  <p:childTnLst>
                                    <p:set>
                                      <p:cBhvr>
                                        <p:cTn id="18" dur="1" fill="hold">
                                          <p:stCondLst>
                                            <p:cond delay="0"/>
                                          </p:stCondLst>
                                        </p:cTn>
                                        <p:tgtEl>
                                          <p:spTgt spid="88"/>
                                        </p:tgtEl>
                                        <p:attrNameLst>
                                          <p:attrName>style.visibility</p:attrName>
                                        </p:attrNameLst>
                                      </p:cBhvr>
                                      <p:to>
                                        <p:strVal val="visible"/>
                                      </p:to>
                                    </p:set>
                                    <p:animEffect transition="in" filter="fade">
                                      <p:cBhvr>
                                        <p:cTn id="19" dur="500"/>
                                        <p:tgtEl>
                                          <p:spTgt spid="88"/>
                                        </p:tgtEl>
                                      </p:cBhvr>
                                    </p:animEffect>
                                  </p:childTnLst>
                                </p:cTn>
                              </p:par>
                            </p:childTnLst>
                          </p:cTn>
                        </p:par>
                      </p:childTnLst>
                    </p:cTn>
                  </p:par>
                  <p:par>
                    <p:cTn id="20" fill="hold">
                      <p:stCondLst>
                        <p:cond delay="indefinite"/>
                      </p:stCondLst>
                      <p:childTnLst>
                        <p:par>
                          <p:cTn id="21" fill="hold">
                            <p:stCondLst>
                              <p:cond delay="0"/>
                            </p:stCondLst>
                            <p:childTnLst>
                              <p:par>
                                <p:cTn id="22" presetID="42" presetClass="exit" presetSubtype="0" fill="hold" nodeType="clickEffect">
                                  <p:stCondLst>
                                    <p:cond delay="0"/>
                                  </p:stCondLst>
                                  <p:childTnLst>
                                    <p:animEffect transition="out" filter="fade">
                                      <p:cBhvr>
                                        <p:cTn id="23" dur="1000"/>
                                        <p:tgtEl>
                                          <p:spTgt spid="83"/>
                                        </p:tgtEl>
                                      </p:cBhvr>
                                    </p:animEffect>
                                    <p:anim calcmode="lin" valueType="num">
                                      <p:cBhvr>
                                        <p:cTn id="24" dur="1000"/>
                                        <p:tgtEl>
                                          <p:spTgt spid="83"/>
                                        </p:tgtEl>
                                        <p:attrNameLst>
                                          <p:attrName>ppt_x</p:attrName>
                                        </p:attrNameLst>
                                      </p:cBhvr>
                                      <p:tavLst>
                                        <p:tav tm="0">
                                          <p:val>
                                            <p:strVal val="ppt_x"/>
                                          </p:val>
                                        </p:tav>
                                        <p:tav tm="100000">
                                          <p:val>
                                            <p:strVal val="ppt_x"/>
                                          </p:val>
                                        </p:tav>
                                      </p:tavLst>
                                    </p:anim>
                                    <p:anim calcmode="lin" valueType="num">
                                      <p:cBhvr>
                                        <p:cTn id="25" dur="1000"/>
                                        <p:tgtEl>
                                          <p:spTgt spid="83"/>
                                        </p:tgtEl>
                                        <p:attrNameLst>
                                          <p:attrName>ppt_y</p:attrName>
                                        </p:attrNameLst>
                                      </p:cBhvr>
                                      <p:tavLst>
                                        <p:tav tm="0">
                                          <p:val>
                                            <p:strVal val="ppt_y"/>
                                          </p:val>
                                        </p:tav>
                                        <p:tav tm="100000">
                                          <p:val>
                                            <p:strVal val="ppt_y+.1"/>
                                          </p:val>
                                        </p:tav>
                                      </p:tavLst>
                                    </p:anim>
                                    <p:set>
                                      <p:cBhvr>
                                        <p:cTn id="26" dur="1" fill="hold">
                                          <p:stCondLst>
                                            <p:cond delay="999"/>
                                          </p:stCondLst>
                                        </p:cTn>
                                        <p:tgtEl>
                                          <p:spTgt spid="83"/>
                                        </p:tgtEl>
                                        <p:attrNameLst>
                                          <p:attrName>style.visibility</p:attrName>
                                        </p:attrNameLst>
                                      </p:cBhvr>
                                      <p:to>
                                        <p:strVal val="hidden"/>
                                      </p:to>
                                    </p:set>
                                  </p:childTnLst>
                                </p:cTn>
                              </p:par>
                              <p:par>
                                <p:cTn id="27" presetID="32" presetClass="emph" presetSubtype="0" fill="hold" nodeType="withEffect">
                                  <p:stCondLst>
                                    <p:cond delay="0"/>
                                  </p:stCondLst>
                                  <p:childTnLst>
                                    <p:animRot by="120000">
                                      <p:cBhvr>
                                        <p:cTn id="28" dur="100" fill="hold">
                                          <p:stCondLst>
                                            <p:cond delay="0"/>
                                          </p:stCondLst>
                                        </p:cTn>
                                        <p:tgtEl>
                                          <p:spTgt spid="88"/>
                                        </p:tgtEl>
                                        <p:attrNameLst>
                                          <p:attrName>r</p:attrName>
                                        </p:attrNameLst>
                                      </p:cBhvr>
                                    </p:animRot>
                                    <p:animRot by="-240000">
                                      <p:cBhvr>
                                        <p:cTn id="29" dur="200" fill="hold">
                                          <p:stCondLst>
                                            <p:cond delay="200"/>
                                          </p:stCondLst>
                                        </p:cTn>
                                        <p:tgtEl>
                                          <p:spTgt spid="88"/>
                                        </p:tgtEl>
                                        <p:attrNameLst>
                                          <p:attrName>r</p:attrName>
                                        </p:attrNameLst>
                                      </p:cBhvr>
                                    </p:animRot>
                                    <p:animRot by="240000">
                                      <p:cBhvr>
                                        <p:cTn id="30" dur="200" fill="hold">
                                          <p:stCondLst>
                                            <p:cond delay="400"/>
                                          </p:stCondLst>
                                        </p:cTn>
                                        <p:tgtEl>
                                          <p:spTgt spid="88"/>
                                        </p:tgtEl>
                                        <p:attrNameLst>
                                          <p:attrName>r</p:attrName>
                                        </p:attrNameLst>
                                      </p:cBhvr>
                                    </p:animRot>
                                    <p:animRot by="-240000">
                                      <p:cBhvr>
                                        <p:cTn id="31" dur="200" fill="hold">
                                          <p:stCondLst>
                                            <p:cond delay="600"/>
                                          </p:stCondLst>
                                        </p:cTn>
                                        <p:tgtEl>
                                          <p:spTgt spid="88"/>
                                        </p:tgtEl>
                                        <p:attrNameLst>
                                          <p:attrName>r</p:attrName>
                                        </p:attrNameLst>
                                      </p:cBhvr>
                                    </p:animRot>
                                    <p:animRot by="120000">
                                      <p:cBhvr>
                                        <p:cTn id="32" dur="200" fill="hold">
                                          <p:stCondLst>
                                            <p:cond delay="800"/>
                                          </p:stCondLst>
                                        </p:cTn>
                                        <p:tgtEl>
                                          <p:spTgt spid="88"/>
                                        </p:tgtEl>
                                        <p:attrNameLst>
                                          <p:attrName>r</p:attrName>
                                        </p:attrNameLst>
                                      </p:cBhvr>
                                    </p:animRot>
                                  </p:childTnLst>
                                </p:cTn>
                              </p:par>
                              <p:par>
                                <p:cTn id="33" presetID="42" presetClass="exit" presetSubtype="0" fill="hold" nodeType="withEffect">
                                  <p:stCondLst>
                                    <p:cond delay="100"/>
                                  </p:stCondLst>
                                  <p:childTnLst>
                                    <p:animEffect transition="out" filter="fade">
                                      <p:cBhvr>
                                        <p:cTn id="34" dur="1000"/>
                                        <p:tgtEl>
                                          <p:spTgt spid="78"/>
                                        </p:tgtEl>
                                      </p:cBhvr>
                                    </p:animEffect>
                                    <p:anim calcmode="lin" valueType="num">
                                      <p:cBhvr>
                                        <p:cTn id="35" dur="1000"/>
                                        <p:tgtEl>
                                          <p:spTgt spid="78"/>
                                        </p:tgtEl>
                                        <p:attrNameLst>
                                          <p:attrName>ppt_x</p:attrName>
                                        </p:attrNameLst>
                                      </p:cBhvr>
                                      <p:tavLst>
                                        <p:tav tm="0">
                                          <p:val>
                                            <p:strVal val="ppt_x"/>
                                          </p:val>
                                        </p:tav>
                                        <p:tav tm="100000">
                                          <p:val>
                                            <p:strVal val="ppt_x"/>
                                          </p:val>
                                        </p:tav>
                                      </p:tavLst>
                                    </p:anim>
                                    <p:anim calcmode="lin" valueType="num">
                                      <p:cBhvr>
                                        <p:cTn id="36" dur="1000"/>
                                        <p:tgtEl>
                                          <p:spTgt spid="78"/>
                                        </p:tgtEl>
                                        <p:attrNameLst>
                                          <p:attrName>ppt_y</p:attrName>
                                        </p:attrNameLst>
                                      </p:cBhvr>
                                      <p:tavLst>
                                        <p:tav tm="0">
                                          <p:val>
                                            <p:strVal val="ppt_y"/>
                                          </p:val>
                                        </p:tav>
                                        <p:tav tm="100000">
                                          <p:val>
                                            <p:strVal val="ppt_y+.1"/>
                                          </p:val>
                                        </p:tav>
                                      </p:tavLst>
                                    </p:anim>
                                    <p:set>
                                      <p:cBhvr>
                                        <p:cTn id="37" dur="1" fill="hold">
                                          <p:stCondLst>
                                            <p:cond delay="999"/>
                                          </p:stCondLst>
                                        </p:cTn>
                                        <p:tgtEl>
                                          <p:spTgt spid="78"/>
                                        </p:tgtEl>
                                        <p:attrNameLst>
                                          <p:attrName>style.visibility</p:attrName>
                                        </p:attrNameLst>
                                      </p:cBhvr>
                                      <p:to>
                                        <p:strVal val="hidden"/>
                                      </p:to>
                                    </p:set>
                                  </p:childTnLst>
                                  <p:subTnLst>
                                    <p:audio>
                                      <p:cMediaNode>
                                        <p:cTn display="0" masterRel="sameClick">
                                          <p:stCondLst>
                                            <p:cond evt="begin" delay="0">
                                              <p:tn val="33"/>
                                            </p:cond>
                                          </p:stCondLst>
                                          <p:endCondLst>
                                            <p:cond evt="onStopAudio" delay="0">
                                              <p:tgtEl>
                                                <p:sldTgt/>
                                              </p:tgtEl>
                                            </p:cond>
                                          </p:endCondLst>
                                        </p:cTn>
                                        <p:tgtEl>
                                          <p:sndTgt r:embed="rId2" name="applause.wav"/>
                                        </p:tgtEl>
                                      </p:cMediaNode>
                                    </p:audio>
                                  </p:subTnLst>
                                </p:cTn>
                              </p:par>
                            </p:childTnLst>
                          </p:cTn>
                        </p:par>
                      </p:childTnLst>
                    </p:cTn>
                  </p:par>
                </p:childTnLst>
              </p:cTn>
              <p:prevCondLst>
                <p:cond evt="onPrev" delay="0">
                  <p:tgtEl>
                    <p:sldTgt/>
                  </p:tgtEl>
                </p:cond>
              </p:prevCondLst>
              <p:nextCondLst>
                <p:cond evt="onNext" delay="0">
                  <p:tgtEl>
                    <p:sldTgt/>
                  </p:tgtEl>
                </p:cond>
              </p:nextCondLst>
            </p:seq>
          </p:childTnLst>
        </p:cTn>
      </p:par>
    </p:tnLst>
  </p:timing>
</p:sld>
</file>

<file path=ppt/slides/slide2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2" name="图片 21"/>
          <p:cNvPicPr>
            <a:picLocks noChangeAspect="1"/>
          </p:cNvPicPr>
          <p:nvPr/>
        </p:nvPicPr>
        <p:blipFill rotWithShape="1">
          <a:blip r:embed="rId2">
            <a:extLst>
              <a:ext uri="{28A0092B-C50C-407E-A947-70E740481C1C}">
                <a14:useLocalDpi xmlns:a14="http://schemas.microsoft.com/office/drawing/2010/main" val="0"/>
              </a:ext>
            </a:extLst>
          </a:blip>
          <a:srcRect b="73704"/>
          <a:stretch/>
        </p:blipFill>
        <p:spPr>
          <a:xfrm>
            <a:off x="-23885" y="0"/>
            <a:ext cx="12215885" cy="1803400"/>
          </a:xfrm>
          <a:prstGeom prst="rect">
            <a:avLst/>
          </a:prstGeom>
        </p:spPr>
      </p:pic>
      <p:pic>
        <p:nvPicPr>
          <p:cNvPr id="3" name="图片 24"/>
          <p:cNvPicPr>
            <a:picLocks noChangeAspect="1"/>
          </p:cNvPicPr>
          <p:nvPr/>
        </p:nvPicPr>
        <p:blipFill rotWithShape="1">
          <a:blip r:embed="rId3">
            <a:extLst>
              <a:ext uri="{28A0092B-C50C-407E-A947-70E740481C1C}">
                <a14:useLocalDpi xmlns:a14="http://schemas.microsoft.com/office/drawing/2010/main" val="0"/>
              </a:ext>
            </a:extLst>
          </a:blip>
          <a:srcRect t="78333"/>
          <a:stretch/>
        </p:blipFill>
        <p:spPr>
          <a:xfrm>
            <a:off x="-45146" y="5372100"/>
            <a:ext cx="12258405" cy="1485900"/>
          </a:xfrm>
          <a:prstGeom prst="rect">
            <a:avLst/>
          </a:prstGeom>
        </p:spPr>
      </p:pic>
      <p:pic>
        <p:nvPicPr>
          <p:cNvPr id="4" name="图片 3"/>
          <p:cNvPicPr>
            <a:picLocks noChangeAspect="1"/>
          </p:cNvPicPr>
          <p:nvPr/>
        </p:nvPicPr>
        <p:blipFill>
          <a:blip r:embed="rId4" cstate="print">
            <a:extLst>
              <a:ext uri="{28A0092B-C50C-407E-A947-70E740481C1C}">
                <a14:useLocalDpi xmlns:a14="http://schemas.microsoft.com/office/drawing/2010/main" val="0"/>
              </a:ext>
            </a:extLst>
          </a:blip>
          <a:stretch>
            <a:fillRect/>
          </a:stretch>
        </p:blipFill>
        <p:spPr>
          <a:xfrm>
            <a:off x="161260" y="4508589"/>
            <a:ext cx="2692400" cy="2692400"/>
          </a:xfrm>
          <a:prstGeom prst="rect">
            <a:avLst/>
          </a:prstGeom>
        </p:spPr>
      </p:pic>
      <p:grpSp>
        <p:nvGrpSpPr>
          <p:cNvPr id="7" name="Group 6"/>
          <p:cNvGrpSpPr/>
          <p:nvPr/>
        </p:nvGrpSpPr>
        <p:grpSpPr>
          <a:xfrm>
            <a:off x="377553" y="-18922"/>
            <a:ext cx="10674949" cy="1934470"/>
            <a:chOff x="377553" y="-18922"/>
            <a:chExt cx="10674949" cy="1934470"/>
          </a:xfrm>
        </p:grpSpPr>
        <p:grpSp>
          <p:nvGrpSpPr>
            <p:cNvPr id="8" name="Group 7"/>
            <p:cNvGrpSpPr/>
            <p:nvPr/>
          </p:nvGrpSpPr>
          <p:grpSpPr>
            <a:xfrm>
              <a:off x="1180930" y="237092"/>
              <a:ext cx="9871572" cy="1678456"/>
              <a:chOff x="919673" y="197904"/>
              <a:chExt cx="9871572" cy="1678456"/>
            </a:xfrm>
            <a:effectLst>
              <a:outerShdw blurRad="50800" dist="38100" dir="16200000" rotWithShape="0">
                <a:prstClr val="black">
                  <a:alpha val="40000"/>
                </a:prstClr>
              </a:outerShdw>
            </a:effectLst>
          </p:grpSpPr>
          <p:grpSp>
            <p:nvGrpSpPr>
              <p:cNvPr id="10" name="Group 9"/>
              <p:cNvGrpSpPr/>
              <p:nvPr/>
            </p:nvGrpSpPr>
            <p:grpSpPr>
              <a:xfrm>
                <a:off x="919673" y="197904"/>
                <a:ext cx="9871572" cy="1678456"/>
                <a:chOff x="994238" y="364022"/>
                <a:chExt cx="9871572" cy="1939194"/>
              </a:xfrm>
            </p:grpSpPr>
            <p:sp>
              <p:nvSpPr>
                <p:cNvPr id="12" name="Rectangle: Rounded Corners 19"/>
                <p:cNvSpPr/>
                <p:nvPr/>
              </p:nvSpPr>
              <p:spPr>
                <a:xfrm>
                  <a:off x="1122370" y="529443"/>
                  <a:ext cx="9743440" cy="1773773"/>
                </a:xfrm>
                <a:prstGeom prst="roundRect">
                  <a:avLst/>
                </a:prstGeom>
                <a:solidFill>
                  <a:srgbClr val="CCCE00"/>
                </a:solidFill>
                <a:ln w="28575">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13" name="Rectangle: Rounded Corners 1"/>
                <p:cNvSpPr/>
                <p:nvPr/>
              </p:nvSpPr>
              <p:spPr>
                <a:xfrm>
                  <a:off x="994238" y="364022"/>
                  <a:ext cx="9743440" cy="1831486"/>
                </a:xfrm>
                <a:prstGeom prst="roundRect">
                  <a:avLst/>
                </a:prstGeom>
                <a:solidFill>
                  <a:schemeClr val="bg1"/>
                </a:solidFill>
                <a:ln>
                  <a:solidFill>
                    <a:schemeClr val="bg1"/>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grpSp>
          <p:sp>
            <p:nvSpPr>
              <p:cNvPr id="11" name="TextBox 10"/>
              <p:cNvSpPr txBox="1"/>
              <p:nvPr/>
            </p:nvSpPr>
            <p:spPr>
              <a:xfrm>
                <a:off x="1060430" y="310053"/>
                <a:ext cx="9461926" cy="1200329"/>
              </a:xfrm>
              <a:prstGeom prst="rect">
                <a:avLst/>
              </a:prstGeom>
              <a:noFill/>
            </p:spPr>
            <p:txBody>
              <a:bodyPr wrap="square" rtlCol="0">
                <a:spAutoFit/>
              </a:bodyPr>
              <a:lstStyle/>
              <a:p>
                <a:pPr algn="ctr"/>
                <a:r>
                  <a:rPr lang="en-US" sz="3600" b="1">
                    <a:solidFill>
                      <a:schemeClr val="accent2">
                        <a:lumMod val="75000"/>
                      </a:schemeClr>
                    </a:solidFill>
                    <a:latin typeface="Arial" panose="020B0604020202020204" pitchFamily="34" charset="0"/>
                    <a:cs typeface="Arial" panose="020B0604020202020204" pitchFamily="34" charset="0"/>
                  </a:rPr>
                  <a:t>4</a:t>
                </a:r>
                <a:r>
                  <a:rPr lang="en-US" sz="3600" b="1">
                    <a:solidFill>
                      <a:srgbClr val="002060"/>
                    </a:solidFill>
                    <a:latin typeface="Arial" panose="020B0604020202020204" pitchFamily="34" charset="0"/>
                    <a:cs typeface="Arial" panose="020B0604020202020204" pitchFamily="34" charset="0"/>
                  </a:rPr>
                  <a:t>. Nhờ nói chuyện với các bạn, Long đã nhận ra mình khác anh như thế nào?</a:t>
                </a:r>
                <a:endParaRPr lang="en-US" sz="3600" b="1" dirty="0">
                  <a:solidFill>
                    <a:srgbClr val="002060"/>
                  </a:solidFill>
                  <a:latin typeface="Arial" panose="020B0604020202020204" pitchFamily="34" charset="0"/>
                  <a:cs typeface="Arial" panose="020B0604020202020204" pitchFamily="34" charset="0"/>
                </a:endParaRPr>
              </a:p>
            </p:txBody>
          </p:sp>
        </p:grpSp>
        <p:pic>
          <p:nvPicPr>
            <p:cNvPr id="9" name="图片 4"/>
            <p:cNvPicPr>
              <a:picLocks noChangeAspect="1"/>
            </p:cNvPicPr>
            <p:nvPr/>
          </p:nvPicPr>
          <p:blipFill>
            <a:blip r:embed="rId5" cstate="print">
              <a:extLst>
                <a:ext uri="{28A0092B-C50C-407E-A947-70E740481C1C}">
                  <a14:useLocalDpi xmlns:a14="http://schemas.microsoft.com/office/drawing/2010/main" val="0"/>
                </a:ext>
              </a:extLst>
            </a:blip>
            <a:stretch>
              <a:fillRect/>
            </a:stretch>
          </p:blipFill>
          <p:spPr>
            <a:xfrm>
              <a:off x="377553" y="-18922"/>
              <a:ext cx="1324454" cy="1324454"/>
            </a:xfrm>
            <a:prstGeom prst="rect">
              <a:avLst/>
            </a:prstGeom>
          </p:spPr>
        </p:pic>
      </p:grpSp>
      <p:grpSp>
        <p:nvGrpSpPr>
          <p:cNvPr id="27" name="Group 26"/>
          <p:cNvGrpSpPr/>
          <p:nvPr/>
        </p:nvGrpSpPr>
        <p:grpSpPr>
          <a:xfrm>
            <a:off x="256570" y="2413081"/>
            <a:ext cx="5796080" cy="3721292"/>
            <a:chOff x="580414" y="2036894"/>
            <a:chExt cx="5796080" cy="2478337"/>
          </a:xfrm>
        </p:grpSpPr>
        <p:grpSp>
          <p:nvGrpSpPr>
            <p:cNvPr id="28" name="Group 27"/>
            <p:cNvGrpSpPr/>
            <p:nvPr/>
          </p:nvGrpSpPr>
          <p:grpSpPr>
            <a:xfrm>
              <a:off x="580414" y="2036894"/>
              <a:ext cx="5796080" cy="2478337"/>
              <a:chOff x="580414" y="2036894"/>
              <a:chExt cx="5796080" cy="2478337"/>
            </a:xfrm>
          </p:grpSpPr>
          <p:sp>
            <p:nvSpPr>
              <p:cNvPr id="30" name="Flowchart: Terminator 29"/>
              <p:cNvSpPr/>
              <p:nvPr/>
            </p:nvSpPr>
            <p:spPr>
              <a:xfrm>
                <a:off x="580414" y="2036894"/>
                <a:ext cx="5796080" cy="2478337"/>
              </a:xfrm>
              <a:prstGeom prst="flowChartTerminator">
                <a:avLst/>
              </a:prstGeom>
              <a:solidFill>
                <a:schemeClr val="bg1"/>
              </a:solidFill>
              <a:ln w="28575">
                <a:noFill/>
                <a:prstDash val="dash"/>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defTabSz="609630"/>
                <a:endParaRPr lang="en-US" sz="2400" b="1">
                  <a:solidFill>
                    <a:srgbClr val="5FBDAC"/>
                  </a:solidFill>
                  <a:latin typeface="Times New Roman" panose="02020603050405020304" pitchFamily="18" charset="0"/>
                  <a:cs typeface="Times New Roman" panose="02020603050405020304" pitchFamily="18" charset="0"/>
                </a:endParaRPr>
              </a:p>
            </p:txBody>
          </p:sp>
          <p:sp>
            <p:nvSpPr>
              <p:cNvPr id="31" name="Flowchart: Terminator 30"/>
              <p:cNvSpPr/>
              <p:nvPr/>
            </p:nvSpPr>
            <p:spPr>
              <a:xfrm>
                <a:off x="705394" y="2183672"/>
                <a:ext cx="5538652" cy="2179322"/>
              </a:xfrm>
              <a:prstGeom prst="flowChartTerminator">
                <a:avLst/>
              </a:prstGeom>
              <a:noFill/>
              <a:ln w="28575">
                <a:solidFill>
                  <a:srgbClr val="FF7449"/>
                </a:solidFill>
                <a:prstDash val="dash"/>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defTabSz="609630"/>
                <a:endParaRPr lang="en-US" sz="2400" b="1">
                  <a:solidFill>
                    <a:srgbClr val="5FBDAC"/>
                  </a:solidFill>
                  <a:latin typeface="Times New Roman" panose="02020603050405020304" pitchFamily="18" charset="0"/>
                  <a:cs typeface="Times New Roman" panose="02020603050405020304" pitchFamily="18" charset="0"/>
                </a:endParaRPr>
              </a:p>
            </p:txBody>
          </p:sp>
        </p:grpSp>
        <p:sp>
          <p:nvSpPr>
            <p:cNvPr id="29" name="TextBox 28"/>
            <p:cNvSpPr txBox="1"/>
            <p:nvPr/>
          </p:nvSpPr>
          <p:spPr>
            <a:xfrm>
              <a:off x="913989" y="2335228"/>
              <a:ext cx="5081362" cy="1701297"/>
            </a:xfrm>
            <a:prstGeom prst="rect">
              <a:avLst/>
            </a:prstGeom>
            <a:noFill/>
          </p:spPr>
          <p:txBody>
            <a:bodyPr wrap="square" rtlCol="0">
              <a:spAutoFit/>
            </a:bodyPr>
            <a:lstStyle/>
            <a:p>
              <a:pPr algn="just"/>
              <a:r>
                <a:rPr lang="en-US" sz="4000">
                  <a:solidFill>
                    <a:schemeClr val="tx1">
                      <a:lumMod val="75000"/>
                      <a:lumOff val="25000"/>
                    </a:schemeClr>
                  </a:solidFill>
                  <a:latin typeface="UTM Flamenco" panose="02040603050506020204" pitchFamily="18" charset="0"/>
                </a:rPr>
                <a:t>    </a:t>
              </a:r>
              <a:r>
                <a:rPr lang="en-US" sz="4000">
                  <a:solidFill>
                    <a:srgbClr val="C00000"/>
                  </a:solidFill>
                  <a:latin typeface="UTM Flamenco" panose="02040603050506020204" pitchFamily="18" charset="0"/>
                </a:rPr>
                <a:t>- Khánh nhanh nhảu, hay cười.</a:t>
              </a:r>
            </a:p>
            <a:p>
              <a:pPr algn="just"/>
              <a:r>
                <a:rPr lang="en-US" sz="4000">
                  <a:solidFill>
                    <a:schemeClr val="tx1">
                      <a:lumMod val="75000"/>
                      <a:lumOff val="25000"/>
                    </a:schemeClr>
                  </a:solidFill>
                  <a:latin typeface="UTM Flamenco" panose="02040603050506020204" pitchFamily="18" charset="0"/>
                </a:rPr>
                <a:t>- Long chậm rãi, lúc nào cũng nghiêm túc.</a:t>
              </a:r>
            </a:p>
          </p:txBody>
        </p:sp>
      </p:grpSp>
      <p:sp>
        <p:nvSpPr>
          <p:cNvPr id="5" name="Right Arrow 4"/>
          <p:cNvSpPr/>
          <p:nvPr/>
        </p:nvSpPr>
        <p:spPr>
          <a:xfrm>
            <a:off x="6147960" y="3810000"/>
            <a:ext cx="860233" cy="750950"/>
          </a:xfrm>
          <a:prstGeom prst="rightArrow">
            <a:avLst/>
          </a:prstGeom>
          <a:solidFill>
            <a:schemeClr val="accent2">
              <a:lumMod val="60000"/>
              <a:lumOff val="40000"/>
            </a:schemeClr>
          </a:solidFill>
          <a:ln>
            <a:solidFill>
              <a:srgbClr val="FFFF00"/>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33" name="Google Shape;117;p2"/>
          <p:cNvSpPr/>
          <p:nvPr/>
        </p:nvSpPr>
        <p:spPr>
          <a:xfrm>
            <a:off x="7219951" y="2360721"/>
            <a:ext cx="4781550" cy="3944830"/>
          </a:xfrm>
          <a:prstGeom prst="roundRect">
            <a:avLst>
              <a:gd name="adj" fmla="val 16667"/>
            </a:avLst>
          </a:prstGeom>
          <a:solidFill>
            <a:schemeClr val="bg1">
              <a:alpha val="84000"/>
            </a:schemeClr>
          </a:solidFill>
          <a:ln w="38100" cap="flat" cmpd="sng">
            <a:solidFill>
              <a:srgbClr val="FF0066"/>
            </a:solidFill>
            <a:prstDash val="dash"/>
            <a:miter lim="800000"/>
            <a:headEnd type="none" w="sm" len="sm"/>
            <a:tailEnd type="none" w="sm" len="sm"/>
          </a:ln>
        </p:spPr>
        <p:txBody>
          <a:bodyPr spcFirstLastPara="1" wrap="square" lIns="91425" tIns="45700" rIns="91425" bIns="45700" anchor="ctr" anchorCtr="0">
            <a:noAutofit/>
          </a:bodyPr>
          <a:lstStyle/>
          <a:p>
            <a:pPr marL="0" marR="0" lvl="0" indent="0" algn="ctr" rtl="0">
              <a:spcBef>
                <a:spcPts val="0"/>
              </a:spcBef>
              <a:spcAft>
                <a:spcPts val="0"/>
              </a:spcAft>
              <a:buNone/>
            </a:pPr>
            <a:endParaRPr sz="3600" b="0" i="0" u="none" strike="noStrike" cap="none" dirty="0">
              <a:solidFill>
                <a:schemeClr val="accent1"/>
              </a:solidFill>
              <a:latin typeface="Tahoma"/>
              <a:ea typeface="Tahoma"/>
              <a:cs typeface="Tahoma"/>
              <a:sym typeface="Tahoma"/>
            </a:endParaRPr>
          </a:p>
        </p:txBody>
      </p:sp>
      <p:sp>
        <p:nvSpPr>
          <p:cNvPr id="34" name="TextBox 33"/>
          <p:cNvSpPr txBox="1"/>
          <p:nvPr/>
        </p:nvSpPr>
        <p:spPr>
          <a:xfrm>
            <a:off x="7375953" y="2514507"/>
            <a:ext cx="4469546" cy="3539430"/>
          </a:xfrm>
          <a:prstGeom prst="rect">
            <a:avLst/>
          </a:prstGeom>
          <a:noFill/>
        </p:spPr>
        <p:txBody>
          <a:bodyPr wrap="square" rtlCol="0">
            <a:spAutoFit/>
          </a:bodyPr>
          <a:lstStyle/>
          <a:p>
            <a:pPr algn="just"/>
            <a:r>
              <a:rPr lang="en-US" sz="3200" b="1">
                <a:latin typeface="UTM Aptima" panose="02040603050506020204" pitchFamily="18" charset="0"/>
              </a:rPr>
              <a:t>Hai anh em chỉ giống nhau ngoại hình, còn đặc điểm tính cách, thói quen,… đều khác nhau. Nghĩa là mỗi anh em đều có vẻ riêng không thể nhầm lẫn.</a:t>
            </a:r>
          </a:p>
        </p:txBody>
      </p:sp>
    </p:spTree>
    <p:extLst>
      <p:ext uri="{BB962C8B-B14F-4D97-AF65-F5344CB8AC3E}">
        <p14:creationId xmlns:p14="http://schemas.microsoft.com/office/powerpoint/2010/main" val="938695622"/>
      </p:ext>
    </p:extLst>
  </p:cSld>
  <p:clrMapOvr>
    <a:masterClrMapping/>
  </p:clrMapOvr>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16" presetClass="entr" presetSubtype="21" fill="hold" nodeType="clickEffect">
                                  <p:stCondLst>
                                    <p:cond delay="0"/>
                                  </p:stCondLst>
                                  <p:childTnLst>
                                    <p:set>
                                      <p:cBhvr>
                                        <p:cTn id="6" dur="1" fill="hold">
                                          <p:stCondLst>
                                            <p:cond delay="0"/>
                                          </p:stCondLst>
                                        </p:cTn>
                                        <p:tgtEl>
                                          <p:spTgt spid="7"/>
                                        </p:tgtEl>
                                        <p:attrNameLst>
                                          <p:attrName>style.visibility</p:attrName>
                                        </p:attrNameLst>
                                      </p:cBhvr>
                                      <p:to>
                                        <p:strVal val="visible"/>
                                      </p:to>
                                    </p:set>
                                    <p:animEffect transition="in" filter="barn(inVertical)">
                                      <p:cBhvr>
                                        <p:cTn id="7" dur="500"/>
                                        <p:tgtEl>
                                          <p:spTgt spid="7"/>
                                        </p:tgtEl>
                                      </p:cBhvr>
                                    </p:animEffect>
                                  </p:childTnLst>
                                </p:cTn>
                              </p:par>
                            </p:childTnLst>
                          </p:cTn>
                        </p:par>
                      </p:childTnLst>
                    </p:cTn>
                  </p:par>
                  <p:par>
                    <p:cTn id="8" fill="hold">
                      <p:stCondLst>
                        <p:cond delay="indefinite"/>
                      </p:stCondLst>
                      <p:childTnLst>
                        <p:par>
                          <p:cTn id="9" fill="hold">
                            <p:stCondLst>
                              <p:cond delay="0"/>
                            </p:stCondLst>
                            <p:childTnLst>
                              <p:par>
                                <p:cTn id="10" presetID="14" presetClass="entr" presetSubtype="10" fill="hold" nodeType="clickEffect">
                                  <p:stCondLst>
                                    <p:cond delay="0"/>
                                  </p:stCondLst>
                                  <p:childTnLst>
                                    <p:set>
                                      <p:cBhvr>
                                        <p:cTn id="11" dur="1" fill="hold">
                                          <p:stCondLst>
                                            <p:cond delay="0"/>
                                          </p:stCondLst>
                                        </p:cTn>
                                        <p:tgtEl>
                                          <p:spTgt spid="27"/>
                                        </p:tgtEl>
                                        <p:attrNameLst>
                                          <p:attrName>style.visibility</p:attrName>
                                        </p:attrNameLst>
                                      </p:cBhvr>
                                      <p:to>
                                        <p:strVal val="visible"/>
                                      </p:to>
                                    </p:set>
                                    <p:animEffect transition="in" filter="randombar(horizontal)">
                                      <p:cBhvr>
                                        <p:cTn id="12" dur="500"/>
                                        <p:tgtEl>
                                          <p:spTgt spid="27"/>
                                        </p:tgtEl>
                                      </p:cBhvr>
                                    </p:animEffect>
                                  </p:childTnLst>
                                </p:cTn>
                              </p:par>
                            </p:childTnLst>
                          </p:cTn>
                        </p:par>
                      </p:childTnLst>
                    </p:cTn>
                  </p:par>
                  <p:par>
                    <p:cTn id="13" fill="hold">
                      <p:stCondLst>
                        <p:cond delay="indefinite"/>
                      </p:stCondLst>
                      <p:childTnLst>
                        <p:par>
                          <p:cTn id="14" fill="hold">
                            <p:stCondLst>
                              <p:cond delay="0"/>
                            </p:stCondLst>
                            <p:childTnLst>
                              <p:par>
                                <p:cTn id="15" presetID="22" presetClass="entr" presetSubtype="8" fill="hold" grpId="0" nodeType="clickEffect">
                                  <p:stCondLst>
                                    <p:cond delay="0"/>
                                  </p:stCondLst>
                                  <p:childTnLst>
                                    <p:set>
                                      <p:cBhvr>
                                        <p:cTn id="16" dur="1" fill="hold">
                                          <p:stCondLst>
                                            <p:cond delay="0"/>
                                          </p:stCondLst>
                                        </p:cTn>
                                        <p:tgtEl>
                                          <p:spTgt spid="5"/>
                                        </p:tgtEl>
                                        <p:attrNameLst>
                                          <p:attrName>style.visibility</p:attrName>
                                        </p:attrNameLst>
                                      </p:cBhvr>
                                      <p:to>
                                        <p:strVal val="visible"/>
                                      </p:to>
                                    </p:set>
                                    <p:animEffect transition="in" filter="wipe(left)">
                                      <p:cBhvr>
                                        <p:cTn id="17" dur="500"/>
                                        <p:tgtEl>
                                          <p:spTgt spid="5"/>
                                        </p:tgtEl>
                                      </p:cBhvr>
                                    </p:animEffect>
                                  </p:childTnLst>
                                </p:cTn>
                              </p:par>
                            </p:childTnLst>
                          </p:cTn>
                        </p:par>
                      </p:childTnLst>
                    </p:cTn>
                  </p:par>
                  <p:par>
                    <p:cTn id="18" fill="hold">
                      <p:stCondLst>
                        <p:cond delay="indefinite"/>
                      </p:stCondLst>
                      <p:childTnLst>
                        <p:par>
                          <p:cTn id="19" fill="hold">
                            <p:stCondLst>
                              <p:cond delay="0"/>
                            </p:stCondLst>
                            <p:childTnLst>
                              <p:par>
                                <p:cTn id="20" presetID="23" presetClass="entr" presetSubtype="16" fill="hold" nodeType="clickEffect">
                                  <p:stCondLst>
                                    <p:cond delay="0"/>
                                  </p:stCondLst>
                                  <p:childTnLst>
                                    <p:set>
                                      <p:cBhvr>
                                        <p:cTn id="21" dur="1" fill="hold">
                                          <p:stCondLst>
                                            <p:cond delay="0"/>
                                          </p:stCondLst>
                                        </p:cTn>
                                        <p:tgtEl>
                                          <p:spTgt spid="33"/>
                                        </p:tgtEl>
                                        <p:attrNameLst>
                                          <p:attrName>style.visibility</p:attrName>
                                        </p:attrNameLst>
                                      </p:cBhvr>
                                      <p:to>
                                        <p:strVal val="visible"/>
                                      </p:to>
                                    </p:set>
                                    <p:anim calcmode="lin" valueType="num">
                                      <p:cBhvr additive="base">
                                        <p:cTn id="22" dur="500"/>
                                        <p:tgtEl>
                                          <p:spTgt spid="33"/>
                                        </p:tgtEl>
                                        <p:attrNameLst>
                                          <p:attrName>ppt_w</p:attrName>
                                        </p:attrNameLst>
                                      </p:cBhvr>
                                      <p:tavLst>
                                        <p:tav tm="0">
                                          <p:val>
                                            <p:strVal val="0"/>
                                          </p:val>
                                        </p:tav>
                                        <p:tav tm="100000">
                                          <p:val>
                                            <p:strVal val="#ppt_w"/>
                                          </p:val>
                                        </p:tav>
                                      </p:tavLst>
                                    </p:anim>
                                    <p:anim calcmode="lin" valueType="num">
                                      <p:cBhvr additive="base">
                                        <p:cTn id="23" dur="500"/>
                                        <p:tgtEl>
                                          <p:spTgt spid="33"/>
                                        </p:tgtEl>
                                        <p:attrNameLst>
                                          <p:attrName>ppt_h</p:attrName>
                                        </p:attrNameLst>
                                      </p:cBhvr>
                                      <p:tavLst>
                                        <p:tav tm="0">
                                          <p:val>
                                            <p:strVal val="0"/>
                                          </p:val>
                                        </p:tav>
                                        <p:tav tm="100000">
                                          <p:val>
                                            <p:strVal val="#ppt_h"/>
                                          </p:val>
                                        </p:tav>
                                      </p:tavLst>
                                    </p:anim>
                                  </p:childTnLst>
                                </p:cTn>
                              </p:par>
                            </p:childTnLst>
                          </p:cTn>
                        </p:par>
                      </p:childTnLst>
                    </p:cTn>
                  </p:par>
                  <p:par>
                    <p:cTn id="24" fill="hold">
                      <p:stCondLst>
                        <p:cond delay="indefinite"/>
                      </p:stCondLst>
                      <p:childTnLst>
                        <p:par>
                          <p:cTn id="25" fill="hold">
                            <p:stCondLst>
                              <p:cond delay="0"/>
                            </p:stCondLst>
                            <p:childTnLst>
                              <p:par>
                                <p:cTn id="26" presetID="22" presetClass="entr" presetSubtype="1" fill="hold" grpId="0" nodeType="clickEffect">
                                  <p:stCondLst>
                                    <p:cond delay="0"/>
                                  </p:stCondLst>
                                  <p:childTnLst>
                                    <p:set>
                                      <p:cBhvr>
                                        <p:cTn id="27" dur="1" fill="hold">
                                          <p:stCondLst>
                                            <p:cond delay="0"/>
                                          </p:stCondLst>
                                        </p:cTn>
                                        <p:tgtEl>
                                          <p:spTgt spid="34"/>
                                        </p:tgtEl>
                                        <p:attrNameLst>
                                          <p:attrName>style.visibility</p:attrName>
                                        </p:attrNameLst>
                                      </p:cBhvr>
                                      <p:to>
                                        <p:strVal val="visible"/>
                                      </p:to>
                                    </p:set>
                                    <p:animEffect transition="in" filter="wipe(up)">
                                      <p:cBhvr>
                                        <p:cTn id="28" dur="500"/>
                                        <p:tgtEl>
                                          <p:spTgt spid="34"/>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5" grpId="0" animBg="1"/>
      <p:bldP spid="34" grpId="0"/>
    </p:bldLst>
  </p:timing>
</p:sld>
</file>

<file path=ppt/slides/slide2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2" name="图片 21"/>
          <p:cNvPicPr>
            <a:picLocks noChangeAspect="1"/>
          </p:cNvPicPr>
          <p:nvPr/>
        </p:nvPicPr>
        <p:blipFill rotWithShape="1">
          <a:blip r:embed="rId2">
            <a:extLst>
              <a:ext uri="{28A0092B-C50C-407E-A947-70E740481C1C}">
                <a14:useLocalDpi xmlns:a14="http://schemas.microsoft.com/office/drawing/2010/main" val="0"/>
              </a:ext>
            </a:extLst>
          </a:blip>
          <a:srcRect b="73704"/>
          <a:stretch/>
        </p:blipFill>
        <p:spPr>
          <a:xfrm>
            <a:off x="-23885" y="0"/>
            <a:ext cx="12215885" cy="1803400"/>
          </a:xfrm>
          <a:prstGeom prst="rect">
            <a:avLst/>
          </a:prstGeom>
        </p:spPr>
      </p:pic>
      <p:pic>
        <p:nvPicPr>
          <p:cNvPr id="3" name="图片 24"/>
          <p:cNvPicPr>
            <a:picLocks noChangeAspect="1"/>
          </p:cNvPicPr>
          <p:nvPr/>
        </p:nvPicPr>
        <p:blipFill rotWithShape="1">
          <a:blip r:embed="rId3">
            <a:extLst>
              <a:ext uri="{28A0092B-C50C-407E-A947-70E740481C1C}">
                <a14:useLocalDpi xmlns:a14="http://schemas.microsoft.com/office/drawing/2010/main" val="0"/>
              </a:ext>
            </a:extLst>
          </a:blip>
          <a:srcRect t="78333"/>
          <a:stretch/>
        </p:blipFill>
        <p:spPr>
          <a:xfrm>
            <a:off x="-45146" y="5372100"/>
            <a:ext cx="12258405" cy="1485900"/>
          </a:xfrm>
          <a:prstGeom prst="rect">
            <a:avLst/>
          </a:prstGeom>
        </p:spPr>
      </p:pic>
      <p:pic>
        <p:nvPicPr>
          <p:cNvPr id="4" name="图片 3"/>
          <p:cNvPicPr>
            <a:picLocks noChangeAspect="1"/>
          </p:cNvPicPr>
          <p:nvPr/>
        </p:nvPicPr>
        <p:blipFill>
          <a:blip r:embed="rId4" cstate="print">
            <a:extLst>
              <a:ext uri="{28A0092B-C50C-407E-A947-70E740481C1C}">
                <a14:useLocalDpi xmlns:a14="http://schemas.microsoft.com/office/drawing/2010/main" val="0"/>
              </a:ext>
            </a:extLst>
          </a:blip>
          <a:stretch>
            <a:fillRect/>
          </a:stretch>
        </p:blipFill>
        <p:spPr>
          <a:xfrm>
            <a:off x="161260" y="4508589"/>
            <a:ext cx="2692400" cy="2692400"/>
          </a:xfrm>
          <a:prstGeom prst="rect">
            <a:avLst/>
          </a:prstGeom>
        </p:spPr>
      </p:pic>
      <p:grpSp>
        <p:nvGrpSpPr>
          <p:cNvPr id="7" name="Group 6"/>
          <p:cNvGrpSpPr/>
          <p:nvPr/>
        </p:nvGrpSpPr>
        <p:grpSpPr>
          <a:xfrm>
            <a:off x="-7494" y="76123"/>
            <a:ext cx="12008994" cy="1543127"/>
            <a:chOff x="183006" y="76123"/>
            <a:chExt cx="12008994" cy="1839425"/>
          </a:xfrm>
        </p:grpSpPr>
        <p:grpSp>
          <p:nvGrpSpPr>
            <p:cNvPr id="8" name="Group 7"/>
            <p:cNvGrpSpPr/>
            <p:nvPr/>
          </p:nvGrpSpPr>
          <p:grpSpPr>
            <a:xfrm>
              <a:off x="1180930" y="177791"/>
              <a:ext cx="11011070" cy="1737757"/>
              <a:chOff x="919673" y="138603"/>
              <a:chExt cx="11011070" cy="1737757"/>
            </a:xfrm>
            <a:effectLst>
              <a:outerShdw blurRad="50800" dist="38100" dir="16200000" rotWithShape="0">
                <a:prstClr val="black">
                  <a:alpha val="40000"/>
                </a:prstClr>
              </a:outerShdw>
            </a:effectLst>
          </p:grpSpPr>
          <p:grpSp>
            <p:nvGrpSpPr>
              <p:cNvPr id="10" name="Group 9"/>
              <p:cNvGrpSpPr/>
              <p:nvPr/>
            </p:nvGrpSpPr>
            <p:grpSpPr>
              <a:xfrm>
                <a:off x="919673" y="197904"/>
                <a:ext cx="11011070" cy="1678456"/>
                <a:chOff x="994238" y="364022"/>
                <a:chExt cx="11011070" cy="1939194"/>
              </a:xfrm>
            </p:grpSpPr>
            <p:sp>
              <p:nvSpPr>
                <p:cNvPr id="12" name="Rectangle: Rounded Corners 19"/>
                <p:cNvSpPr/>
                <p:nvPr/>
              </p:nvSpPr>
              <p:spPr>
                <a:xfrm>
                  <a:off x="1122370" y="529443"/>
                  <a:ext cx="10882938" cy="1773773"/>
                </a:xfrm>
                <a:prstGeom prst="roundRect">
                  <a:avLst/>
                </a:prstGeom>
                <a:solidFill>
                  <a:srgbClr val="CCCE00"/>
                </a:solidFill>
                <a:ln w="28575">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13" name="Rectangle: Rounded Corners 1"/>
                <p:cNvSpPr/>
                <p:nvPr/>
              </p:nvSpPr>
              <p:spPr>
                <a:xfrm>
                  <a:off x="994238" y="364022"/>
                  <a:ext cx="10882938" cy="1831486"/>
                </a:xfrm>
                <a:prstGeom prst="roundRect">
                  <a:avLst/>
                </a:prstGeom>
                <a:solidFill>
                  <a:schemeClr val="bg1"/>
                </a:solidFill>
                <a:ln>
                  <a:solidFill>
                    <a:schemeClr val="bg1"/>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grpSp>
          <p:sp>
            <p:nvSpPr>
              <p:cNvPr id="11" name="TextBox 10"/>
              <p:cNvSpPr txBox="1"/>
              <p:nvPr/>
            </p:nvSpPr>
            <p:spPr>
              <a:xfrm>
                <a:off x="1060429" y="138603"/>
                <a:ext cx="10568501" cy="1200329"/>
              </a:xfrm>
              <a:prstGeom prst="rect">
                <a:avLst/>
              </a:prstGeom>
              <a:noFill/>
            </p:spPr>
            <p:txBody>
              <a:bodyPr wrap="square" rtlCol="0">
                <a:spAutoFit/>
              </a:bodyPr>
              <a:lstStyle/>
              <a:p>
                <a:pPr algn="just"/>
                <a:r>
                  <a:rPr lang="en-US" sz="3600" b="1">
                    <a:solidFill>
                      <a:schemeClr val="accent2">
                        <a:lumMod val="75000"/>
                      </a:schemeClr>
                    </a:solidFill>
                    <a:latin typeface="Arial" panose="020B0604020202020204" pitchFamily="34" charset="0"/>
                    <a:cs typeface="Arial" panose="020B0604020202020204" pitchFamily="34" charset="0"/>
                  </a:rPr>
                  <a:t>5</a:t>
                </a:r>
                <a:r>
                  <a:rPr lang="en-US" sz="3600" b="1">
                    <a:solidFill>
                      <a:srgbClr val="002060"/>
                    </a:solidFill>
                    <a:latin typeface="Arial" panose="020B0604020202020204" pitchFamily="34" charset="0"/>
                    <a:cs typeface="Arial" panose="020B0604020202020204" pitchFamily="34" charset="0"/>
                  </a:rPr>
                  <a:t>. Nhận xét về đặc điểm của Long và Khánh thể hiện qua hành động, lời nói của từng nhân vật.</a:t>
                </a:r>
                <a:endParaRPr lang="en-US" sz="3600" b="1" dirty="0">
                  <a:solidFill>
                    <a:srgbClr val="002060"/>
                  </a:solidFill>
                  <a:latin typeface="Arial" panose="020B0604020202020204" pitchFamily="34" charset="0"/>
                  <a:cs typeface="Arial" panose="020B0604020202020204" pitchFamily="34" charset="0"/>
                </a:endParaRPr>
              </a:p>
            </p:txBody>
          </p:sp>
        </p:grpSp>
        <p:pic>
          <p:nvPicPr>
            <p:cNvPr id="9" name="图片 4"/>
            <p:cNvPicPr>
              <a:picLocks noChangeAspect="1"/>
            </p:cNvPicPr>
            <p:nvPr/>
          </p:nvPicPr>
          <p:blipFill>
            <a:blip r:embed="rId5" cstate="print">
              <a:extLst>
                <a:ext uri="{28A0092B-C50C-407E-A947-70E740481C1C}">
                  <a14:useLocalDpi xmlns:a14="http://schemas.microsoft.com/office/drawing/2010/main" val="0"/>
                </a:ext>
              </a:extLst>
            </a:blip>
            <a:stretch>
              <a:fillRect/>
            </a:stretch>
          </p:blipFill>
          <p:spPr>
            <a:xfrm>
              <a:off x="183006" y="76123"/>
              <a:ext cx="1324454" cy="1746199"/>
            </a:xfrm>
            <a:prstGeom prst="rect">
              <a:avLst/>
            </a:prstGeom>
          </p:spPr>
        </p:pic>
      </p:grpSp>
      <p:graphicFrame>
        <p:nvGraphicFramePr>
          <p:cNvPr id="6" name="Table 5"/>
          <p:cNvGraphicFramePr>
            <a:graphicFrameLocks noGrp="1"/>
          </p:cNvGraphicFramePr>
          <p:nvPr>
            <p:extLst>
              <p:ext uri="{D42A27DB-BD31-4B8C-83A1-F6EECF244321}">
                <p14:modId xmlns:p14="http://schemas.microsoft.com/office/powerpoint/2010/main" val="621895384"/>
              </p:ext>
            </p:extLst>
          </p:nvPr>
        </p:nvGraphicFramePr>
        <p:xfrm>
          <a:off x="305383" y="1640901"/>
          <a:ext cx="11567985" cy="5007593"/>
        </p:xfrm>
        <a:graphic>
          <a:graphicData uri="http://schemas.openxmlformats.org/drawingml/2006/table">
            <a:tbl>
              <a:tblPr firstRow="1" bandRow="1">
                <a:tableStyleId>{D7AC3CCA-C797-4891-BE02-D94E43425B78}</a:tableStyleId>
              </a:tblPr>
              <a:tblGrid>
                <a:gridCol w="1945997">
                  <a:extLst>
                    <a:ext uri="{9D8B030D-6E8A-4147-A177-3AD203B41FA5}">
                      <a16:colId xmlns:a16="http://schemas.microsoft.com/office/drawing/2014/main" val="1515413346"/>
                    </a:ext>
                  </a:extLst>
                </a:gridCol>
                <a:gridCol w="6060981">
                  <a:extLst>
                    <a:ext uri="{9D8B030D-6E8A-4147-A177-3AD203B41FA5}">
                      <a16:colId xmlns:a16="http://schemas.microsoft.com/office/drawing/2014/main" val="1311462016"/>
                    </a:ext>
                  </a:extLst>
                </a:gridCol>
                <a:gridCol w="3561007">
                  <a:extLst>
                    <a:ext uri="{9D8B030D-6E8A-4147-A177-3AD203B41FA5}">
                      <a16:colId xmlns:a16="http://schemas.microsoft.com/office/drawing/2014/main" val="4052202838"/>
                    </a:ext>
                  </a:extLst>
                </a:gridCol>
              </a:tblGrid>
              <a:tr h="540975">
                <a:tc>
                  <a:txBody>
                    <a:bodyPr/>
                    <a:lstStyle/>
                    <a:p>
                      <a:pPr algn="ctr"/>
                      <a:endParaRPr lang="en-US" sz="1600"/>
                    </a:p>
                  </a:txBody>
                  <a:tcPr anchor="ctr">
                    <a:solidFill>
                      <a:srgbClr val="92D050"/>
                    </a:solidFill>
                  </a:tcPr>
                </a:tc>
                <a:tc>
                  <a:txBody>
                    <a:bodyPr/>
                    <a:lstStyle/>
                    <a:p>
                      <a:pPr algn="ctr"/>
                      <a:r>
                        <a:rPr lang="en-US" sz="3200">
                          <a:latin typeface="UTM Avo" panose="02040603050506020204" pitchFamily="18" charset="0"/>
                        </a:rPr>
                        <a:t>Long </a:t>
                      </a:r>
                    </a:p>
                  </a:txBody>
                  <a:tcPr anchor="ctr">
                    <a:solidFill>
                      <a:srgbClr val="92D050"/>
                    </a:solidFill>
                  </a:tcPr>
                </a:tc>
                <a:tc>
                  <a:txBody>
                    <a:bodyPr/>
                    <a:lstStyle/>
                    <a:p>
                      <a:pPr algn="ctr"/>
                      <a:r>
                        <a:rPr lang="en-US" sz="3200">
                          <a:latin typeface="UTM Avo" panose="02040603050506020204" pitchFamily="18" charset="0"/>
                        </a:rPr>
                        <a:t>Khánh</a:t>
                      </a:r>
                      <a:r>
                        <a:rPr lang="en-US" sz="3200" baseline="0">
                          <a:latin typeface="UTM Avo" panose="02040603050506020204" pitchFamily="18" charset="0"/>
                        </a:rPr>
                        <a:t> </a:t>
                      </a:r>
                      <a:endParaRPr lang="en-US" sz="3200">
                        <a:latin typeface="UTM Avo" panose="02040603050506020204" pitchFamily="18" charset="0"/>
                      </a:endParaRPr>
                    </a:p>
                  </a:txBody>
                  <a:tcPr anchor="ctr">
                    <a:solidFill>
                      <a:srgbClr val="92D050"/>
                    </a:solidFill>
                  </a:tcPr>
                </a:tc>
                <a:extLst>
                  <a:ext uri="{0D108BD9-81ED-4DB2-BD59-A6C34878D82A}">
                    <a16:rowId xmlns:a16="http://schemas.microsoft.com/office/drawing/2014/main" val="3617890963"/>
                  </a:ext>
                </a:extLst>
              </a:tr>
              <a:tr h="2924979">
                <a:tc>
                  <a:txBody>
                    <a:bodyPr/>
                    <a:lstStyle/>
                    <a:p>
                      <a:pPr algn="ctr"/>
                      <a:r>
                        <a:rPr lang="en-US" sz="3200">
                          <a:ln>
                            <a:solidFill>
                              <a:srgbClr val="CC3300"/>
                            </a:solidFill>
                          </a:ln>
                          <a:solidFill>
                            <a:srgbClr val="C00000"/>
                          </a:solidFill>
                          <a:latin typeface="UTM Avo" panose="02040603050506020204" pitchFamily="18" charset="0"/>
                        </a:rPr>
                        <a:t>Hành</a:t>
                      </a:r>
                      <a:r>
                        <a:rPr lang="en-US" sz="3200" baseline="0">
                          <a:ln>
                            <a:solidFill>
                              <a:srgbClr val="CC3300"/>
                            </a:solidFill>
                          </a:ln>
                          <a:solidFill>
                            <a:srgbClr val="C00000"/>
                          </a:solidFill>
                          <a:latin typeface="UTM Avo" panose="02040603050506020204" pitchFamily="18" charset="0"/>
                        </a:rPr>
                        <a:t> động</a:t>
                      </a:r>
                      <a:endParaRPr lang="en-US" sz="3200">
                        <a:ln>
                          <a:solidFill>
                            <a:srgbClr val="CC3300"/>
                          </a:solidFill>
                        </a:ln>
                        <a:solidFill>
                          <a:srgbClr val="C00000"/>
                        </a:solidFill>
                        <a:latin typeface="UTM Avo" panose="02040603050506020204" pitchFamily="18" charset="0"/>
                      </a:endParaRPr>
                    </a:p>
                  </a:txBody>
                  <a:tcPr anchor="ctr">
                    <a:solidFill>
                      <a:schemeClr val="bg1"/>
                    </a:solidFill>
                  </a:tcPr>
                </a:tc>
                <a:tc>
                  <a:txBody>
                    <a:bodyPr/>
                    <a:lstStyle/>
                    <a:p>
                      <a:pPr marL="342900" indent="-342900">
                        <a:buFontTx/>
                        <a:buChar char="-"/>
                      </a:pPr>
                      <a:r>
                        <a:rPr lang="en-US" sz="2500">
                          <a:ln>
                            <a:solidFill>
                              <a:srgbClr val="002060"/>
                            </a:solidFill>
                          </a:ln>
                          <a:solidFill>
                            <a:srgbClr val="002060"/>
                          </a:solidFill>
                          <a:latin typeface="UTM Aptima" panose="02040603050506020204" pitchFamily="18" charset="0"/>
                        </a:rPr>
                        <a:t>Cố</a:t>
                      </a:r>
                      <a:r>
                        <a:rPr lang="en-US" sz="2500" baseline="0">
                          <a:ln>
                            <a:solidFill>
                              <a:srgbClr val="002060"/>
                            </a:solidFill>
                          </a:ln>
                          <a:solidFill>
                            <a:srgbClr val="002060"/>
                          </a:solidFill>
                          <a:latin typeface="UTM Aptima" panose="02040603050506020204" pitchFamily="18" charset="0"/>
                        </a:rPr>
                        <a:t> gắng làm mọi thứ khác anh.</a:t>
                      </a:r>
                    </a:p>
                    <a:p>
                      <a:pPr marL="285750" indent="-285750">
                        <a:buFontTx/>
                        <a:buChar char="-"/>
                      </a:pPr>
                      <a:r>
                        <a:rPr lang="en-US" sz="2500" baseline="0">
                          <a:ln>
                            <a:solidFill>
                              <a:srgbClr val="002060"/>
                            </a:solidFill>
                          </a:ln>
                          <a:solidFill>
                            <a:srgbClr val="002060"/>
                          </a:solidFill>
                          <a:latin typeface="UTM Aptima" panose="02040603050506020204" pitchFamily="18" charset="0"/>
                        </a:rPr>
                        <a:t>Hỏi bạn bè nguyên nhân các bạn không nhầm lẫn khi cổ vũ mình và anh Khánh.</a:t>
                      </a:r>
                    </a:p>
                    <a:p>
                      <a:pPr marL="285750" indent="-285750">
                        <a:buFontTx/>
                        <a:buChar char="-"/>
                      </a:pPr>
                      <a:r>
                        <a:rPr lang="en-US" sz="2500" baseline="0">
                          <a:ln>
                            <a:solidFill>
                              <a:srgbClr val="002060"/>
                            </a:solidFill>
                          </a:ln>
                          <a:solidFill>
                            <a:srgbClr val="002060"/>
                          </a:solidFill>
                          <a:latin typeface="UTM Aptima" panose="02040603050506020204" pitchFamily="18" charset="0"/>
                        </a:rPr>
                        <a:t>Phá lên cười khi nhận ra mình và anh Khánh chỉ giống nhau vẻ bề ngoài, thực chất mỗi người một vẻ, không ai giống ai.</a:t>
                      </a:r>
                      <a:endParaRPr lang="en-US" sz="2500">
                        <a:ln>
                          <a:solidFill>
                            <a:srgbClr val="002060"/>
                          </a:solidFill>
                        </a:ln>
                        <a:solidFill>
                          <a:srgbClr val="002060"/>
                        </a:solidFill>
                      </a:endParaRPr>
                    </a:p>
                  </a:txBody>
                  <a:tcPr>
                    <a:solidFill>
                      <a:schemeClr val="bg1"/>
                    </a:solidFill>
                  </a:tcPr>
                </a:tc>
                <a:tc>
                  <a:txBody>
                    <a:bodyPr/>
                    <a:lstStyle/>
                    <a:p>
                      <a:r>
                        <a:rPr lang="en-US" sz="2600">
                          <a:ln>
                            <a:solidFill>
                              <a:srgbClr val="002060"/>
                            </a:solidFill>
                          </a:ln>
                          <a:solidFill>
                            <a:srgbClr val="002060"/>
                          </a:solidFill>
                          <a:latin typeface="UTM Aptima" panose="02040603050506020204" pitchFamily="18" charset="0"/>
                        </a:rPr>
                        <a:t>- Không</a:t>
                      </a:r>
                      <a:r>
                        <a:rPr lang="en-US" sz="2600" baseline="0">
                          <a:ln>
                            <a:solidFill>
                              <a:srgbClr val="002060"/>
                            </a:solidFill>
                          </a:ln>
                          <a:solidFill>
                            <a:srgbClr val="002060"/>
                          </a:solidFill>
                          <a:latin typeface="UTM Aptima" panose="02040603050506020204" pitchFamily="18" charset="0"/>
                        </a:rPr>
                        <a:t> bận tâm đến việc hai anh em giống nhau.</a:t>
                      </a:r>
                      <a:endParaRPr lang="en-US" sz="2600">
                        <a:ln>
                          <a:solidFill>
                            <a:srgbClr val="002060"/>
                          </a:solidFill>
                        </a:ln>
                        <a:solidFill>
                          <a:srgbClr val="002060"/>
                        </a:solidFill>
                        <a:latin typeface="UTM Aptima" panose="02040603050506020204" pitchFamily="18" charset="0"/>
                      </a:endParaRPr>
                    </a:p>
                  </a:txBody>
                  <a:tcPr>
                    <a:solidFill>
                      <a:schemeClr val="bg1"/>
                    </a:solidFill>
                  </a:tcPr>
                </a:tc>
                <a:extLst>
                  <a:ext uri="{0D108BD9-81ED-4DB2-BD59-A6C34878D82A}">
                    <a16:rowId xmlns:a16="http://schemas.microsoft.com/office/drawing/2014/main" val="2243174084"/>
                  </a:ext>
                </a:extLst>
              </a:tr>
              <a:tr h="1503494">
                <a:tc>
                  <a:txBody>
                    <a:bodyPr/>
                    <a:lstStyle/>
                    <a:p>
                      <a:pPr algn="ctr"/>
                      <a:r>
                        <a:rPr lang="en-US" sz="3200">
                          <a:ln>
                            <a:solidFill>
                              <a:srgbClr val="CC3300"/>
                            </a:solidFill>
                          </a:ln>
                          <a:solidFill>
                            <a:srgbClr val="C00000"/>
                          </a:solidFill>
                          <a:latin typeface="UTM Avo" panose="02040603050506020204" pitchFamily="18" charset="0"/>
                        </a:rPr>
                        <a:t>Lời</a:t>
                      </a:r>
                      <a:r>
                        <a:rPr lang="en-US" sz="3200" baseline="0">
                          <a:ln>
                            <a:solidFill>
                              <a:srgbClr val="CC3300"/>
                            </a:solidFill>
                          </a:ln>
                          <a:solidFill>
                            <a:srgbClr val="C00000"/>
                          </a:solidFill>
                          <a:latin typeface="UTM Avo" panose="02040603050506020204" pitchFamily="18" charset="0"/>
                        </a:rPr>
                        <a:t> nói</a:t>
                      </a:r>
                      <a:endParaRPr lang="en-US" sz="3200">
                        <a:ln>
                          <a:solidFill>
                            <a:srgbClr val="CC3300"/>
                          </a:solidFill>
                        </a:ln>
                        <a:solidFill>
                          <a:srgbClr val="C00000"/>
                        </a:solidFill>
                        <a:latin typeface="UTM Avo" panose="02040603050506020204" pitchFamily="18" charset="0"/>
                      </a:endParaRPr>
                    </a:p>
                  </a:txBody>
                  <a:tcPr anchor="ctr">
                    <a:solidFill>
                      <a:schemeClr val="bg1"/>
                    </a:solidFill>
                  </a:tcPr>
                </a:tc>
                <a:tc>
                  <a:txBody>
                    <a:bodyPr/>
                    <a:lstStyle/>
                    <a:p>
                      <a:r>
                        <a:rPr lang="en-US" sz="2600">
                          <a:ln>
                            <a:solidFill>
                              <a:srgbClr val="002060"/>
                            </a:solidFill>
                          </a:ln>
                          <a:solidFill>
                            <a:srgbClr val="002060"/>
                          </a:solidFill>
                          <a:latin typeface="UTM Aptima" panose="02040603050506020204" pitchFamily="18" charset="0"/>
                        </a:rPr>
                        <a:t>Tôi</a:t>
                      </a:r>
                      <a:r>
                        <a:rPr lang="en-US" sz="2600" baseline="0">
                          <a:ln>
                            <a:solidFill>
                              <a:srgbClr val="002060"/>
                            </a:solidFill>
                          </a:ln>
                          <a:solidFill>
                            <a:srgbClr val="002060"/>
                          </a:solidFill>
                          <a:latin typeface="UTM Aptima" panose="02040603050506020204" pitchFamily="18" charset="0"/>
                        </a:rPr>
                        <a:t> là Long, tôi chẳng giống ai hết.</a:t>
                      </a:r>
                      <a:endParaRPr lang="en-US" sz="2600">
                        <a:ln>
                          <a:solidFill>
                            <a:srgbClr val="002060"/>
                          </a:solidFill>
                        </a:ln>
                        <a:solidFill>
                          <a:srgbClr val="002060"/>
                        </a:solidFill>
                        <a:latin typeface="UTM Aptima" panose="02040603050506020204" pitchFamily="18" charset="0"/>
                      </a:endParaRPr>
                    </a:p>
                  </a:txBody>
                  <a:tcPr>
                    <a:solidFill>
                      <a:schemeClr val="bg1"/>
                    </a:solidFill>
                  </a:tcPr>
                </a:tc>
                <a:tc>
                  <a:txBody>
                    <a:bodyPr/>
                    <a:lstStyle/>
                    <a:p>
                      <a:r>
                        <a:rPr lang="en-US" sz="2600">
                          <a:ln>
                            <a:solidFill>
                              <a:srgbClr val="002060"/>
                            </a:solidFill>
                          </a:ln>
                          <a:solidFill>
                            <a:srgbClr val="002060"/>
                          </a:solidFill>
                          <a:latin typeface="UTM Aptima" panose="02040603050506020204" pitchFamily="18" charset="0"/>
                        </a:rPr>
                        <a:t>Đôi</a:t>
                      </a:r>
                      <a:r>
                        <a:rPr lang="en-US" sz="2600" baseline="0">
                          <a:ln>
                            <a:solidFill>
                              <a:srgbClr val="002060"/>
                            </a:solidFill>
                          </a:ln>
                          <a:solidFill>
                            <a:srgbClr val="002060"/>
                          </a:solidFill>
                          <a:latin typeface="UTM Aptima" panose="02040603050506020204" pitchFamily="18" charset="0"/>
                        </a:rPr>
                        <a:t> khi giống nhau cũng hay mà, chỉ cần không bị phạt nhầm là được.</a:t>
                      </a:r>
                      <a:endParaRPr lang="en-US" sz="2600">
                        <a:ln>
                          <a:solidFill>
                            <a:srgbClr val="002060"/>
                          </a:solidFill>
                        </a:ln>
                        <a:solidFill>
                          <a:srgbClr val="002060"/>
                        </a:solidFill>
                        <a:latin typeface="UTM Aptima" panose="02040603050506020204" pitchFamily="18" charset="0"/>
                      </a:endParaRPr>
                    </a:p>
                  </a:txBody>
                  <a:tcPr>
                    <a:solidFill>
                      <a:schemeClr val="bg1"/>
                    </a:solidFill>
                  </a:tcPr>
                </a:tc>
                <a:extLst>
                  <a:ext uri="{0D108BD9-81ED-4DB2-BD59-A6C34878D82A}">
                    <a16:rowId xmlns:a16="http://schemas.microsoft.com/office/drawing/2014/main" val="1421662357"/>
                  </a:ext>
                </a:extLst>
              </a:tr>
            </a:tbl>
          </a:graphicData>
        </a:graphic>
      </p:graphicFrame>
    </p:spTree>
    <p:extLst>
      <p:ext uri="{BB962C8B-B14F-4D97-AF65-F5344CB8AC3E}">
        <p14:creationId xmlns:p14="http://schemas.microsoft.com/office/powerpoint/2010/main" val="3331234222"/>
      </p:ext>
    </p:extLst>
  </p:cSld>
  <p:clrMapOvr>
    <a:masterClrMapping/>
  </p:clrMapOvr>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16" presetClass="entr" presetSubtype="21" fill="hold" nodeType="clickEffect">
                                  <p:stCondLst>
                                    <p:cond delay="0"/>
                                  </p:stCondLst>
                                  <p:childTnLst>
                                    <p:set>
                                      <p:cBhvr>
                                        <p:cTn id="6" dur="1" fill="hold">
                                          <p:stCondLst>
                                            <p:cond delay="0"/>
                                          </p:stCondLst>
                                        </p:cTn>
                                        <p:tgtEl>
                                          <p:spTgt spid="7"/>
                                        </p:tgtEl>
                                        <p:attrNameLst>
                                          <p:attrName>style.visibility</p:attrName>
                                        </p:attrNameLst>
                                      </p:cBhvr>
                                      <p:to>
                                        <p:strVal val="visible"/>
                                      </p:to>
                                    </p:set>
                                    <p:animEffect transition="in" filter="barn(inVertical)">
                                      <p:cBhvr>
                                        <p:cTn id="7" dur="500"/>
                                        <p:tgtEl>
                                          <p:spTgt spid="7"/>
                                        </p:tgtEl>
                                      </p:cBhvr>
                                    </p:animEffect>
                                  </p:childTnLst>
                                </p:cTn>
                              </p:par>
                            </p:childTnLst>
                          </p:cTn>
                        </p:par>
                      </p:childTnLst>
                    </p:cTn>
                  </p:par>
                  <p:par>
                    <p:cTn id="8" fill="hold">
                      <p:stCondLst>
                        <p:cond delay="indefinite"/>
                      </p:stCondLst>
                      <p:childTnLst>
                        <p:par>
                          <p:cTn id="9" fill="hold">
                            <p:stCondLst>
                              <p:cond delay="0"/>
                            </p:stCondLst>
                            <p:childTnLst>
                              <p:par>
                                <p:cTn id="10" presetID="14" presetClass="entr" presetSubtype="10" fill="hold" nodeType="clickEffect">
                                  <p:stCondLst>
                                    <p:cond delay="0"/>
                                  </p:stCondLst>
                                  <p:childTnLst>
                                    <p:set>
                                      <p:cBhvr>
                                        <p:cTn id="11" dur="1" fill="hold">
                                          <p:stCondLst>
                                            <p:cond delay="0"/>
                                          </p:stCondLst>
                                        </p:cTn>
                                        <p:tgtEl>
                                          <p:spTgt spid="6"/>
                                        </p:tgtEl>
                                        <p:attrNameLst>
                                          <p:attrName>style.visibility</p:attrName>
                                        </p:attrNameLst>
                                      </p:cBhvr>
                                      <p:to>
                                        <p:strVal val="visible"/>
                                      </p:to>
                                    </p:set>
                                    <p:animEffect transition="in" filter="randombar(horizontal)">
                                      <p:cBhvr>
                                        <p:cTn id="12" dur="500"/>
                                        <p:tgtEl>
                                          <p:spTgt spid="6"/>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timing>
</p:sld>
</file>

<file path=ppt/slides/slide2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2" name="图片 21"/>
          <p:cNvPicPr>
            <a:picLocks noChangeAspect="1"/>
          </p:cNvPicPr>
          <p:nvPr/>
        </p:nvPicPr>
        <p:blipFill rotWithShape="1">
          <a:blip r:embed="rId2">
            <a:extLst>
              <a:ext uri="{28A0092B-C50C-407E-A947-70E740481C1C}">
                <a14:useLocalDpi xmlns:a14="http://schemas.microsoft.com/office/drawing/2010/main" val="0"/>
              </a:ext>
            </a:extLst>
          </a:blip>
          <a:srcRect b="73704"/>
          <a:stretch/>
        </p:blipFill>
        <p:spPr>
          <a:xfrm>
            <a:off x="-23885" y="0"/>
            <a:ext cx="12215885" cy="1803400"/>
          </a:xfrm>
          <a:prstGeom prst="rect">
            <a:avLst/>
          </a:prstGeom>
        </p:spPr>
      </p:pic>
      <p:pic>
        <p:nvPicPr>
          <p:cNvPr id="3" name="图片 24"/>
          <p:cNvPicPr>
            <a:picLocks noChangeAspect="1"/>
          </p:cNvPicPr>
          <p:nvPr/>
        </p:nvPicPr>
        <p:blipFill rotWithShape="1">
          <a:blip r:embed="rId3">
            <a:extLst>
              <a:ext uri="{28A0092B-C50C-407E-A947-70E740481C1C}">
                <a14:useLocalDpi xmlns:a14="http://schemas.microsoft.com/office/drawing/2010/main" val="0"/>
              </a:ext>
            </a:extLst>
          </a:blip>
          <a:srcRect t="78333"/>
          <a:stretch/>
        </p:blipFill>
        <p:spPr>
          <a:xfrm>
            <a:off x="-45146" y="5372100"/>
            <a:ext cx="12258405" cy="1485900"/>
          </a:xfrm>
          <a:prstGeom prst="rect">
            <a:avLst/>
          </a:prstGeom>
        </p:spPr>
      </p:pic>
      <p:pic>
        <p:nvPicPr>
          <p:cNvPr id="4" name="图片 3"/>
          <p:cNvPicPr>
            <a:picLocks noChangeAspect="1"/>
          </p:cNvPicPr>
          <p:nvPr/>
        </p:nvPicPr>
        <p:blipFill>
          <a:blip r:embed="rId4" cstate="print">
            <a:extLst>
              <a:ext uri="{28A0092B-C50C-407E-A947-70E740481C1C}">
                <a14:useLocalDpi xmlns:a14="http://schemas.microsoft.com/office/drawing/2010/main" val="0"/>
              </a:ext>
            </a:extLst>
          </a:blip>
          <a:stretch>
            <a:fillRect/>
          </a:stretch>
        </p:blipFill>
        <p:spPr>
          <a:xfrm>
            <a:off x="10353487" y="4820351"/>
            <a:ext cx="2692400" cy="2692400"/>
          </a:xfrm>
          <a:prstGeom prst="rect">
            <a:avLst/>
          </a:prstGeom>
        </p:spPr>
      </p:pic>
      <p:grpSp>
        <p:nvGrpSpPr>
          <p:cNvPr id="7" name="Group 6"/>
          <p:cNvGrpSpPr/>
          <p:nvPr/>
        </p:nvGrpSpPr>
        <p:grpSpPr>
          <a:xfrm>
            <a:off x="-7494" y="76123"/>
            <a:ext cx="12008994" cy="1543127"/>
            <a:chOff x="183006" y="76123"/>
            <a:chExt cx="12008994" cy="1839425"/>
          </a:xfrm>
        </p:grpSpPr>
        <p:grpSp>
          <p:nvGrpSpPr>
            <p:cNvPr id="8" name="Group 7"/>
            <p:cNvGrpSpPr/>
            <p:nvPr/>
          </p:nvGrpSpPr>
          <p:grpSpPr>
            <a:xfrm>
              <a:off x="1180930" y="177791"/>
              <a:ext cx="11011070" cy="1737757"/>
              <a:chOff x="919673" y="138603"/>
              <a:chExt cx="11011070" cy="1737757"/>
            </a:xfrm>
            <a:effectLst>
              <a:outerShdw blurRad="50800" dist="38100" dir="16200000" rotWithShape="0">
                <a:prstClr val="black">
                  <a:alpha val="40000"/>
                </a:prstClr>
              </a:outerShdw>
            </a:effectLst>
          </p:grpSpPr>
          <p:grpSp>
            <p:nvGrpSpPr>
              <p:cNvPr id="10" name="Group 9"/>
              <p:cNvGrpSpPr/>
              <p:nvPr/>
            </p:nvGrpSpPr>
            <p:grpSpPr>
              <a:xfrm>
                <a:off x="919673" y="197904"/>
                <a:ext cx="11011070" cy="1678456"/>
                <a:chOff x="994238" y="364022"/>
                <a:chExt cx="11011070" cy="1939194"/>
              </a:xfrm>
            </p:grpSpPr>
            <p:sp>
              <p:nvSpPr>
                <p:cNvPr id="12" name="Rectangle: Rounded Corners 19"/>
                <p:cNvSpPr/>
                <p:nvPr/>
              </p:nvSpPr>
              <p:spPr>
                <a:xfrm>
                  <a:off x="1122370" y="529443"/>
                  <a:ext cx="10882938" cy="1773773"/>
                </a:xfrm>
                <a:prstGeom prst="roundRect">
                  <a:avLst/>
                </a:prstGeom>
                <a:solidFill>
                  <a:srgbClr val="CCCE00"/>
                </a:solidFill>
                <a:ln w="28575">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13" name="Rectangle: Rounded Corners 1"/>
                <p:cNvSpPr/>
                <p:nvPr/>
              </p:nvSpPr>
              <p:spPr>
                <a:xfrm>
                  <a:off x="994238" y="364022"/>
                  <a:ext cx="10882938" cy="1831486"/>
                </a:xfrm>
                <a:prstGeom prst="roundRect">
                  <a:avLst/>
                </a:prstGeom>
                <a:solidFill>
                  <a:schemeClr val="bg1"/>
                </a:solidFill>
                <a:ln>
                  <a:solidFill>
                    <a:schemeClr val="bg1"/>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grpSp>
          <p:sp>
            <p:nvSpPr>
              <p:cNvPr id="11" name="TextBox 10"/>
              <p:cNvSpPr txBox="1"/>
              <p:nvPr/>
            </p:nvSpPr>
            <p:spPr>
              <a:xfrm>
                <a:off x="1060429" y="138603"/>
                <a:ext cx="10568501" cy="1200329"/>
              </a:xfrm>
              <a:prstGeom prst="rect">
                <a:avLst/>
              </a:prstGeom>
              <a:noFill/>
            </p:spPr>
            <p:txBody>
              <a:bodyPr wrap="square" rtlCol="0">
                <a:spAutoFit/>
              </a:bodyPr>
              <a:lstStyle/>
              <a:p>
                <a:pPr algn="just"/>
                <a:r>
                  <a:rPr lang="en-US" sz="3600" b="1">
                    <a:solidFill>
                      <a:schemeClr val="accent2">
                        <a:lumMod val="75000"/>
                      </a:schemeClr>
                    </a:solidFill>
                    <a:latin typeface="Arial" panose="020B0604020202020204" pitchFamily="34" charset="0"/>
                    <a:cs typeface="Arial" panose="020B0604020202020204" pitchFamily="34" charset="0"/>
                  </a:rPr>
                  <a:t>5</a:t>
                </a:r>
                <a:r>
                  <a:rPr lang="en-US" sz="3600" b="1">
                    <a:solidFill>
                      <a:srgbClr val="002060"/>
                    </a:solidFill>
                    <a:latin typeface="Arial" panose="020B0604020202020204" pitchFamily="34" charset="0"/>
                    <a:cs typeface="Arial" panose="020B0604020202020204" pitchFamily="34" charset="0"/>
                  </a:rPr>
                  <a:t>. Nhận xét về đặc điểm của Long và Khánh thể hiện qua hành động, lời nói của từng nhân vật.</a:t>
                </a:r>
                <a:endParaRPr lang="en-US" sz="3600" b="1" dirty="0">
                  <a:solidFill>
                    <a:srgbClr val="002060"/>
                  </a:solidFill>
                  <a:latin typeface="Arial" panose="020B0604020202020204" pitchFamily="34" charset="0"/>
                  <a:cs typeface="Arial" panose="020B0604020202020204" pitchFamily="34" charset="0"/>
                </a:endParaRPr>
              </a:p>
            </p:txBody>
          </p:sp>
        </p:grpSp>
        <p:pic>
          <p:nvPicPr>
            <p:cNvPr id="9" name="图片 4"/>
            <p:cNvPicPr>
              <a:picLocks noChangeAspect="1"/>
            </p:cNvPicPr>
            <p:nvPr/>
          </p:nvPicPr>
          <p:blipFill>
            <a:blip r:embed="rId5" cstate="print">
              <a:extLst>
                <a:ext uri="{28A0092B-C50C-407E-A947-70E740481C1C}">
                  <a14:useLocalDpi xmlns:a14="http://schemas.microsoft.com/office/drawing/2010/main" val="0"/>
                </a:ext>
              </a:extLst>
            </a:blip>
            <a:stretch>
              <a:fillRect/>
            </a:stretch>
          </p:blipFill>
          <p:spPr>
            <a:xfrm>
              <a:off x="183006" y="76123"/>
              <a:ext cx="1324454" cy="1746199"/>
            </a:xfrm>
            <a:prstGeom prst="rect">
              <a:avLst/>
            </a:prstGeom>
          </p:spPr>
        </p:pic>
      </p:grpSp>
      <p:sp>
        <p:nvSpPr>
          <p:cNvPr id="15" name="圆角矩形 53"/>
          <p:cNvSpPr/>
          <p:nvPr/>
        </p:nvSpPr>
        <p:spPr>
          <a:xfrm>
            <a:off x="2853660" y="1923515"/>
            <a:ext cx="9147840" cy="4582494"/>
          </a:xfrm>
          <a:prstGeom prst="roundRect">
            <a:avLst>
              <a:gd name="adj" fmla="val 10653"/>
            </a:avLst>
          </a:prstGeom>
          <a:solidFill>
            <a:schemeClr val="bg1"/>
          </a:solidFill>
          <a:ln w="38100">
            <a:solidFill>
              <a:srgbClr val="91F0FD"/>
            </a:solidFill>
          </a:ln>
          <a:effectLst>
            <a:outerShdw blurRad="165100" dist="63500" dir="5400000" algn="t" rotWithShape="0">
              <a:prstClr val="black">
                <a:alpha val="15000"/>
              </a:prstClr>
            </a:outerShdw>
          </a:effectLst>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dirty="0">
              <a:solidFill>
                <a:sysClr val="windowText" lastClr="000000"/>
              </a:solidFill>
              <a:latin typeface="inpin heiti" panose="00000500000000000000" pitchFamily="2" charset="-122"/>
              <a:ea typeface="inpin heiti" panose="00000500000000000000" pitchFamily="2" charset="-122"/>
              <a:sym typeface="inpin heiti" panose="00000500000000000000" pitchFamily="2" charset="-122"/>
            </a:endParaRPr>
          </a:p>
        </p:txBody>
      </p:sp>
      <p:sp>
        <p:nvSpPr>
          <p:cNvPr id="16" name="TextBox 15"/>
          <p:cNvSpPr txBox="1"/>
          <p:nvPr/>
        </p:nvSpPr>
        <p:spPr>
          <a:xfrm>
            <a:off x="3159158" y="2134678"/>
            <a:ext cx="8639621" cy="4031873"/>
          </a:xfrm>
          <a:prstGeom prst="rect">
            <a:avLst/>
          </a:prstGeom>
          <a:noFill/>
        </p:spPr>
        <p:txBody>
          <a:bodyPr wrap="square" rtlCol="0">
            <a:spAutoFit/>
          </a:bodyPr>
          <a:lstStyle/>
          <a:p>
            <a:pPr algn="just"/>
            <a:r>
              <a:rPr lang="en-US" sz="3200" b="1">
                <a:latin typeface="UTM Aptima" panose="02040603050506020204" pitchFamily="18" charset="0"/>
              </a:rPr>
              <a:t>- </a:t>
            </a:r>
            <a:r>
              <a:rPr lang="en-US" sz="3200" b="1">
                <a:solidFill>
                  <a:srgbClr val="FF0000"/>
                </a:solidFill>
                <a:latin typeface="UTM Aptima" panose="02040603050506020204" pitchFamily="18" charset="0"/>
              </a:rPr>
              <a:t>Long</a:t>
            </a:r>
            <a:r>
              <a:rPr lang="en-US" sz="3200" b="1">
                <a:latin typeface="UTM Aptima" panose="02040603050506020204" pitchFamily="18" charset="0"/>
              </a:rPr>
              <a:t> là người khá nghiêm túc, chậm rãi, hay suy nghĩ. Long luôn muốn khẳng định bản thân, muốn mình đặc biệt và là duy nhất. </a:t>
            </a:r>
          </a:p>
          <a:p>
            <a:pPr algn="just"/>
            <a:r>
              <a:rPr lang="en-US" sz="3200" b="1">
                <a:latin typeface="UTM Aptima" panose="02040603050506020204" pitchFamily="18" charset="0"/>
              </a:rPr>
              <a:t>- </a:t>
            </a:r>
            <a:r>
              <a:rPr lang="en-US" sz="3200" b="1">
                <a:solidFill>
                  <a:srgbClr val="0070C0"/>
                </a:solidFill>
                <a:latin typeface="UTM Aptima" panose="02040603050506020204" pitchFamily="18" charset="0"/>
              </a:rPr>
              <a:t>Khánh</a:t>
            </a:r>
            <a:r>
              <a:rPr lang="en-US" sz="3200" b="1">
                <a:latin typeface="UTM Aptima" panose="02040603050506020204" pitchFamily="18" charset="0"/>
              </a:rPr>
              <a:t> là nhanh nhẹn, hài hước, suy nghĩ đơn giản, không quá coi trọng nét tương đồng về hình thức, hiểu rõ việc mình và em thực chất khác nhau về tính cách, nên việc giống nhau không khiến Khánh phải bận tâm.</a:t>
            </a:r>
          </a:p>
        </p:txBody>
      </p:sp>
      <p:pic>
        <p:nvPicPr>
          <p:cNvPr id="17" name="图片 1"/>
          <p:cNvPicPr>
            <a:picLocks noChangeAspect="1"/>
          </p:cNvPicPr>
          <p:nvPr/>
        </p:nvPicPr>
        <p:blipFill rotWithShape="1">
          <a:blip r:embed="rId6" cstate="print">
            <a:extLst>
              <a:ext uri="{28A0092B-C50C-407E-A947-70E740481C1C}">
                <a14:useLocalDpi xmlns:a14="http://schemas.microsoft.com/office/drawing/2010/main" val="0"/>
              </a:ext>
            </a:extLst>
          </a:blip>
          <a:srcRect l="19586" b="8272"/>
          <a:stretch/>
        </p:blipFill>
        <p:spPr>
          <a:xfrm>
            <a:off x="-603944" y="1702455"/>
            <a:ext cx="4625309" cy="5276070"/>
          </a:xfrm>
          <a:prstGeom prst="rect">
            <a:avLst/>
          </a:prstGeom>
        </p:spPr>
      </p:pic>
    </p:spTree>
    <p:extLst>
      <p:ext uri="{BB962C8B-B14F-4D97-AF65-F5344CB8AC3E}">
        <p14:creationId xmlns:p14="http://schemas.microsoft.com/office/powerpoint/2010/main" val="2136519735"/>
      </p:ext>
    </p:extLst>
  </p:cSld>
  <p:clrMapOvr>
    <a:masterClrMapping/>
  </p:clrMapOvr>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16" presetClass="entr" presetSubtype="21" fill="hold" nodeType="clickEffect">
                                  <p:stCondLst>
                                    <p:cond delay="0"/>
                                  </p:stCondLst>
                                  <p:childTnLst>
                                    <p:set>
                                      <p:cBhvr>
                                        <p:cTn id="6" dur="1" fill="hold">
                                          <p:stCondLst>
                                            <p:cond delay="0"/>
                                          </p:stCondLst>
                                        </p:cTn>
                                        <p:tgtEl>
                                          <p:spTgt spid="7"/>
                                        </p:tgtEl>
                                        <p:attrNameLst>
                                          <p:attrName>style.visibility</p:attrName>
                                        </p:attrNameLst>
                                      </p:cBhvr>
                                      <p:to>
                                        <p:strVal val="visible"/>
                                      </p:to>
                                    </p:set>
                                    <p:animEffect transition="in" filter="barn(inVertical)">
                                      <p:cBhvr>
                                        <p:cTn id="7" dur="500"/>
                                        <p:tgtEl>
                                          <p:spTgt spid="7"/>
                                        </p:tgtEl>
                                      </p:cBhvr>
                                    </p:animEffect>
                                  </p:childTnLst>
                                </p:cTn>
                              </p:par>
                            </p:childTnLst>
                          </p:cTn>
                        </p:par>
                      </p:childTnLst>
                    </p:cTn>
                  </p:par>
                  <p:par>
                    <p:cTn id="8" fill="hold">
                      <p:stCondLst>
                        <p:cond delay="indefinite"/>
                      </p:stCondLst>
                      <p:childTnLst>
                        <p:par>
                          <p:cTn id="9" fill="hold">
                            <p:stCondLst>
                              <p:cond delay="0"/>
                            </p:stCondLst>
                            <p:childTnLst>
                              <p:par>
                                <p:cTn id="10" presetID="22" presetClass="entr" presetSubtype="1" fill="hold" grpId="0" nodeType="clickEffect">
                                  <p:stCondLst>
                                    <p:cond delay="0"/>
                                  </p:stCondLst>
                                  <p:childTnLst>
                                    <p:set>
                                      <p:cBhvr>
                                        <p:cTn id="11" dur="1" fill="hold">
                                          <p:stCondLst>
                                            <p:cond delay="0"/>
                                          </p:stCondLst>
                                        </p:cTn>
                                        <p:tgtEl>
                                          <p:spTgt spid="16"/>
                                        </p:tgtEl>
                                        <p:attrNameLst>
                                          <p:attrName>style.visibility</p:attrName>
                                        </p:attrNameLst>
                                      </p:cBhvr>
                                      <p:to>
                                        <p:strVal val="visible"/>
                                      </p:to>
                                    </p:set>
                                    <p:animEffect transition="in" filter="wipe(up)">
                                      <p:cBhvr>
                                        <p:cTn id="12" dur="500"/>
                                        <p:tgtEl>
                                          <p:spTgt spid="16"/>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16" grpId="0"/>
    </p:bldLst>
  </p:timing>
</p:sld>
</file>

<file path=ppt/slides/slide2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4" name="图片 20"/>
          <p:cNvPicPr>
            <a:picLocks noChangeAspect="1"/>
          </p:cNvPicPr>
          <p:nvPr/>
        </p:nvPicPr>
        <p:blipFill>
          <a:blip r:embed="rId2"/>
          <a:stretch>
            <a:fillRect/>
          </a:stretch>
        </p:blipFill>
        <p:spPr>
          <a:xfrm>
            <a:off x="-23885" y="0"/>
            <a:ext cx="12215886" cy="6858000"/>
          </a:xfrm>
          <a:prstGeom prst="rect">
            <a:avLst/>
          </a:prstGeom>
        </p:spPr>
      </p:pic>
      <p:pic>
        <p:nvPicPr>
          <p:cNvPr id="5" name="图片 26"/>
          <p:cNvPicPr>
            <a:picLocks noChangeAspect="1"/>
          </p:cNvPicPr>
          <p:nvPr/>
        </p:nvPicPr>
        <p:blipFill rotWithShape="1">
          <a:blip r:embed="rId3">
            <a:extLst>
              <a:ext uri="{28A0092B-C50C-407E-A947-70E740481C1C}">
                <a14:useLocalDpi xmlns:a14="http://schemas.microsoft.com/office/drawing/2010/main" val="0"/>
              </a:ext>
            </a:extLst>
          </a:blip>
          <a:srcRect l="69643" r="16131" b="44869"/>
          <a:stretch/>
        </p:blipFill>
        <p:spPr>
          <a:xfrm rot="5400000">
            <a:off x="4660962" y="2237183"/>
            <a:ext cx="3311327" cy="7218961"/>
          </a:xfrm>
          <a:prstGeom prst="rect">
            <a:avLst/>
          </a:prstGeom>
        </p:spPr>
      </p:pic>
      <p:pic>
        <p:nvPicPr>
          <p:cNvPr id="6" name="图片 21"/>
          <p:cNvPicPr>
            <a:picLocks noChangeAspect="1"/>
          </p:cNvPicPr>
          <p:nvPr/>
        </p:nvPicPr>
        <p:blipFill rotWithShape="1">
          <a:blip r:embed="rId4">
            <a:extLst>
              <a:ext uri="{28A0092B-C50C-407E-A947-70E740481C1C}">
                <a14:useLocalDpi xmlns:a14="http://schemas.microsoft.com/office/drawing/2010/main" val="0"/>
              </a:ext>
            </a:extLst>
          </a:blip>
          <a:srcRect b="73704"/>
          <a:stretch/>
        </p:blipFill>
        <p:spPr>
          <a:xfrm>
            <a:off x="-23885" y="0"/>
            <a:ext cx="12215885" cy="1803400"/>
          </a:xfrm>
          <a:prstGeom prst="rect">
            <a:avLst/>
          </a:prstGeom>
        </p:spPr>
      </p:pic>
      <p:pic>
        <p:nvPicPr>
          <p:cNvPr id="7" name="图片 3"/>
          <p:cNvPicPr>
            <a:picLocks noChangeAspect="1"/>
          </p:cNvPicPr>
          <p:nvPr/>
        </p:nvPicPr>
        <p:blipFill>
          <a:blip r:embed="rId5" cstate="print">
            <a:extLst>
              <a:ext uri="{28A0092B-C50C-407E-A947-70E740481C1C}">
                <a14:useLocalDpi xmlns:a14="http://schemas.microsoft.com/office/drawing/2010/main" val="0"/>
              </a:ext>
            </a:extLst>
          </a:blip>
          <a:stretch>
            <a:fillRect/>
          </a:stretch>
        </p:blipFill>
        <p:spPr>
          <a:xfrm>
            <a:off x="1110472" y="4356189"/>
            <a:ext cx="2692400" cy="2692400"/>
          </a:xfrm>
          <a:prstGeom prst="rect">
            <a:avLst/>
          </a:prstGeom>
        </p:spPr>
      </p:pic>
      <p:pic>
        <p:nvPicPr>
          <p:cNvPr id="8" name="图片 24"/>
          <p:cNvPicPr>
            <a:picLocks noChangeAspect="1"/>
          </p:cNvPicPr>
          <p:nvPr/>
        </p:nvPicPr>
        <p:blipFill rotWithShape="1">
          <a:blip r:embed="rId6">
            <a:extLst>
              <a:ext uri="{28A0092B-C50C-407E-A947-70E740481C1C}">
                <a14:useLocalDpi xmlns:a14="http://schemas.microsoft.com/office/drawing/2010/main" val="0"/>
              </a:ext>
            </a:extLst>
          </a:blip>
          <a:srcRect t="78333"/>
          <a:stretch/>
        </p:blipFill>
        <p:spPr>
          <a:xfrm>
            <a:off x="-45146" y="5372100"/>
            <a:ext cx="12258405" cy="1485900"/>
          </a:xfrm>
          <a:prstGeom prst="rect">
            <a:avLst/>
          </a:prstGeom>
        </p:spPr>
      </p:pic>
      <p:pic>
        <p:nvPicPr>
          <p:cNvPr id="11" name="图片 8">
            <a:extLst>
              <a:ext uri="{FF2B5EF4-FFF2-40B4-BE49-F238E27FC236}">
                <a16:creationId xmlns:a16="http://schemas.microsoft.com/office/drawing/2014/main" id="{EDBA7EFC-BD3E-9FB1-B44D-0CBFCB551E60}"/>
              </a:ext>
            </a:extLst>
          </p:cNvPr>
          <p:cNvPicPr>
            <a:picLocks noChangeAspect="1"/>
          </p:cNvPicPr>
          <p:nvPr/>
        </p:nvPicPr>
        <p:blipFill>
          <a:blip r:embed="rId7" cstate="print">
            <a:extLst>
              <a:ext uri="{28A0092B-C50C-407E-A947-70E740481C1C}">
                <a14:useLocalDpi xmlns:a14="http://schemas.microsoft.com/office/drawing/2010/main" val="0"/>
              </a:ext>
            </a:extLst>
          </a:blip>
          <a:srcRect/>
          <a:stretch/>
        </p:blipFill>
        <p:spPr>
          <a:xfrm>
            <a:off x="1110472" y="-1301932"/>
            <a:ext cx="8374744" cy="7678057"/>
          </a:xfrm>
          <a:prstGeom prst="rect">
            <a:avLst/>
          </a:prstGeom>
        </p:spPr>
      </p:pic>
      <p:pic>
        <p:nvPicPr>
          <p:cNvPr id="13" name="图片 1"/>
          <p:cNvPicPr>
            <a:picLocks noChangeAspect="1"/>
          </p:cNvPicPr>
          <p:nvPr/>
        </p:nvPicPr>
        <p:blipFill rotWithShape="1">
          <a:blip r:embed="rId8" cstate="print">
            <a:extLst>
              <a:ext uri="{28A0092B-C50C-407E-A947-70E740481C1C}">
                <a14:useLocalDpi xmlns:a14="http://schemas.microsoft.com/office/drawing/2010/main" val="0"/>
              </a:ext>
            </a:extLst>
          </a:blip>
          <a:srcRect l="19586" b="8272"/>
          <a:stretch/>
        </p:blipFill>
        <p:spPr>
          <a:xfrm flipH="1">
            <a:off x="7412837" y="1314839"/>
            <a:ext cx="5026538" cy="5733750"/>
          </a:xfrm>
          <a:prstGeom prst="rect">
            <a:avLst/>
          </a:prstGeom>
        </p:spPr>
      </p:pic>
      <p:pic>
        <p:nvPicPr>
          <p:cNvPr id="3" name="Picture 2">
            <a:extLst>
              <a:ext uri="{FF2B5EF4-FFF2-40B4-BE49-F238E27FC236}">
                <a16:creationId xmlns:a16="http://schemas.microsoft.com/office/drawing/2014/main" id="{0684D016-2F62-58CC-2C91-FB67823E2030}"/>
              </a:ext>
            </a:extLst>
          </p:cNvPr>
          <p:cNvPicPr>
            <a:picLocks noChangeAspect="1"/>
          </p:cNvPicPr>
          <p:nvPr/>
        </p:nvPicPr>
        <p:blipFill rotWithShape="1">
          <a:blip r:embed="rId9"/>
          <a:srcRect l="85414" b="88885"/>
          <a:stretch/>
        </p:blipFill>
        <p:spPr>
          <a:xfrm>
            <a:off x="419991" y="1314840"/>
            <a:ext cx="9064863" cy="2692400"/>
          </a:xfrm>
          <a:prstGeom prst="rect">
            <a:avLst/>
          </a:prstGeom>
        </p:spPr>
      </p:pic>
    </p:spTree>
    <p:extLst>
      <p:ext uri="{BB962C8B-B14F-4D97-AF65-F5344CB8AC3E}">
        <p14:creationId xmlns:p14="http://schemas.microsoft.com/office/powerpoint/2010/main" val="2143593913"/>
      </p:ext>
    </p:extLst>
  </p:cSld>
  <p:clrMapOvr>
    <a:masterClrMapping/>
  </p:clrMapOvr>
</p:sld>
</file>

<file path=ppt/theme/theme1.xml><?xml version="1.0" encoding="utf-8"?>
<a:theme xmlns:a="http://schemas.openxmlformats.org/drawingml/2006/main" name="Office Theme">
  <a:themeElements>
    <a:clrScheme name="Office">
      <a:dk1>
        <a:sysClr val="windowText" lastClr="000000"/>
      </a:dk1>
      <a:lt1>
        <a:sysClr val="window" lastClr="FFFFFF"/>
      </a:lt1>
      <a:dk2>
        <a:srgbClr val="44546A"/>
      </a:dk2>
      <a:lt2>
        <a:srgbClr val="E7E6E6"/>
      </a:lt2>
      <a:accent1>
        <a:srgbClr val="5B9BD5"/>
      </a:accent1>
      <a:accent2>
        <a:srgbClr val="ED7D31"/>
      </a:accent2>
      <a:accent3>
        <a:srgbClr val="A5A5A5"/>
      </a:accent3>
      <a:accent4>
        <a:srgbClr val="FFC000"/>
      </a:accent4>
      <a:accent5>
        <a:srgbClr val="4472C4"/>
      </a:accent5>
      <a:accent6>
        <a:srgbClr val="70AD47"/>
      </a:accent6>
      <a:hlink>
        <a:srgbClr val="0563C1"/>
      </a:hlink>
      <a:folHlink>
        <a:srgbClr val="954F72"/>
      </a:folHlink>
    </a:clrScheme>
    <a:fontScheme name="Office">
      <a:majorFont>
        <a:latin typeface="Calibri Light" panose="020F0302020204030204"/>
        <a:ea typeface=""/>
        <a:cs typeface=""/>
        <a:font script="Jpan" typeface="游ゴシック Light"/>
        <a:font script="Hang" typeface="맑은 고딕"/>
        <a:font script="Hans" typeface="等线 Light"/>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majorFont>
      <a:minorFont>
        <a:latin typeface="Calibri" panose="020F0502020204030204"/>
        <a:ea typeface=""/>
        <a:cs typeface=""/>
        <a:font script="Jpan" typeface="游ゴシック"/>
        <a:font script="Hang" typeface="맑은 고딕"/>
        <a:font script="Hans" typeface="等线"/>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minorFont>
    </a:fontScheme>
    <a:fmtScheme name="Office">
      <a:fillStyleLst>
        <a:solidFill>
          <a:schemeClr val="phClr"/>
        </a:solidFill>
        <a:gradFill rotWithShape="1">
          <a:gsLst>
            <a:gs pos="0">
              <a:schemeClr val="phClr">
                <a:lumMod val="110000"/>
                <a:satMod val="105000"/>
                <a:tint val="67000"/>
              </a:schemeClr>
            </a:gs>
            <a:gs pos="50000">
              <a:schemeClr val="phClr">
                <a:lumMod val="105000"/>
                <a:satMod val="103000"/>
                <a:tint val="73000"/>
              </a:schemeClr>
            </a:gs>
            <a:gs pos="100000">
              <a:schemeClr val="phClr">
                <a:lumMod val="105000"/>
                <a:satMod val="109000"/>
                <a:tint val="81000"/>
              </a:schemeClr>
            </a:gs>
          </a:gsLst>
          <a:lin ang="5400000" scaled="0"/>
        </a:gradFill>
        <a:gradFill rotWithShape="1">
          <a:gsLst>
            <a:gs pos="0">
              <a:schemeClr val="phClr">
                <a:satMod val="103000"/>
                <a:lumMod val="102000"/>
                <a:tint val="94000"/>
              </a:schemeClr>
            </a:gs>
            <a:gs pos="50000">
              <a:schemeClr val="phClr">
                <a:satMod val="110000"/>
                <a:lumMod val="100000"/>
                <a:shade val="100000"/>
              </a:schemeClr>
            </a:gs>
            <a:gs pos="100000">
              <a:schemeClr val="phClr">
                <a:lumMod val="99000"/>
                <a:satMod val="120000"/>
                <a:shade val="78000"/>
              </a:schemeClr>
            </a:gs>
          </a:gsLst>
          <a:lin ang="5400000" scaled="0"/>
        </a:gradFill>
      </a:fillStyleLst>
      <a:lnStyleLst>
        <a:ln w="6350" cap="flat" cmpd="sng" algn="ctr">
          <a:solidFill>
            <a:schemeClr val="phClr"/>
          </a:solidFill>
          <a:prstDash val="solid"/>
          <a:miter lim="800000"/>
        </a:ln>
        <a:ln w="12700" cap="flat" cmpd="sng" algn="ctr">
          <a:solidFill>
            <a:schemeClr val="phClr"/>
          </a:solidFill>
          <a:prstDash val="solid"/>
          <a:miter lim="800000"/>
        </a:ln>
        <a:ln w="19050" cap="flat" cmpd="sng" algn="ctr">
          <a:solidFill>
            <a:schemeClr val="phClr"/>
          </a:solidFill>
          <a:prstDash val="solid"/>
          <a:miter lim="800000"/>
        </a:ln>
      </a:lnStyleLst>
      <a:effectStyleLst>
        <a:effectStyle>
          <a:effectLst/>
        </a:effectStyle>
        <a:effectStyle>
          <a:effectLst/>
        </a:effectStyle>
        <a:effectStyle>
          <a:effectLst>
            <a:outerShdw blurRad="57150" dist="19050" dir="5400000" algn="ctr" rotWithShape="0">
              <a:srgbClr val="000000">
                <a:alpha val="63000"/>
              </a:srgbClr>
            </a:outerShdw>
          </a:effectLst>
        </a:effectStyle>
      </a:effectStyleLst>
      <a:bgFillStyleLst>
        <a:solidFill>
          <a:schemeClr val="phClr"/>
        </a:solidFill>
        <a:solidFill>
          <a:schemeClr val="phClr">
            <a:tint val="95000"/>
            <a:satMod val="170000"/>
          </a:schemeClr>
        </a:solidFill>
        <a:gradFill rotWithShape="1">
          <a:gsLst>
            <a:gs pos="0">
              <a:schemeClr val="phClr">
                <a:tint val="93000"/>
                <a:satMod val="150000"/>
                <a:shade val="98000"/>
                <a:lumMod val="102000"/>
              </a:schemeClr>
            </a:gs>
            <a:gs pos="50000">
              <a:schemeClr val="phClr">
                <a:tint val="98000"/>
                <a:satMod val="130000"/>
                <a:shade val="90000"/>
                <a:lumMod val="103000"/>
              </a:schemeClr>
            </a:gs>
            <a:gs pos="100000">
              <a:schemeClr val="phClr">
                <a:shade val="63000"/>
                <a:satMod val="120000"/>
              </a:schemeClr>
            </a:gs>
          </a:gsLst>
          <a:lin ang="5400000" scaled="0"/>
        </a:gradFill>
      </a:bgFillStyleLst>
    </a:fmtScheme>
  </a:themeElements>
  <a:objectDefaults/>
  <a:extraClrSchemeLst/>
  <a:extLst>
    <a:ext uri="{05A4C25C-085E-4340-85A3-A5531E510DB2}">
      <thm15:themeFamily xmlns:thm15="http://schemas.microsoft.com/office/thememl/2012/main" name="Office Theme" id="{62F939B6-93AF-4DB8-9C6B-D6C7DFDC589F}" vid="{4A3C46E8-61CC-4603-A589-7422A47A8E4A}"/>
    </a:ext>
  </a:extLst>
</a:theme>
</file>

<file path=ppt/theme/theme2.xml><?xml version="1.0" encoding="utf-8"?>
<a:theme xmlns:a="http://schemas.openxmlformats.org/drawingml/2006/main" name="Office 主题​​">
  <a:themeElements>
    <a:clrScheme name="Office">
      <a:dk1>
        <a:sysClr val="windowText" lastClr="000000"/>
      </a:dk1>
      <a:lt1>
        <a:sysClr val="window" lastClr="FFFFFF"/>
      </a:lt1>
      <a:dk2>
        <a:srgbClr val="44546A"/>
      </a:dk2>
      <a:lt2>
        <a:srgbClr val="E7E6E6"/>
      </a:lt2>
      <a:accent1>
        <a:srgbClr val="4472C4"/>
      </a:accent1>
      <a:accent2>
        <a:srgbClr val="ED7D31"/>
      </a:accent2>
      <a:accent3>
        <a:srgbClr val="A5A5A5"/>
      </a:accent3>
      <a:accent4>
        <a:srgbClr val="FFC000"/>
      </a:accent4>
      <a:accent5>
        <a:srgbClr val="5B9BD5"/>
      </a:accent5>
      <a:accent6>
        <a:srgbClr val="70AD47"/>
      </a:accent6>
      <a:hlink>
        <a:srgbClr val="0563C1"/>
      </a:hlink>
      <a:folHlink>
        <a:srgbClr val="954F72"/>
      </a:folHlink>
    </a:clrScheme>
    <a:fontScheme name="Office">
      <a:majorFont>
        <a:latin typeface="等线 Light" panose="020F0302020204030204"/>
        <a:ea typeface=""/>
        <a:cs typeface=""/>
        <a:font script="Jpan" typeface="游ゴシック Light"/>
        <a:font script="Hang" typeface="맑은 고딕"/>
        <a:font script="Hans" typeface="等线 Light"/>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font script="Armn" typeface="Arial"/>
        <a:font script="Bugi" typeface="Leelawadee UI"/>
        <a:font script="Bopo" typeface="Microsoft JhengHei"/>
        <a:font script="Java" typeface="Javanese Text"/>
        <a:font script="Lisu" typeface="Segoe UI"/>
        <a:font script="Mymr" typeface="Myanmar Text"/>
        <a:font script="Nkoo" typeface="Ebrima"/>
        <a:font script="Olck" typeface="Nirmala UI"/>
        <a:font script="Osma" typeface="Ebrima"/>
        <a:font script="Phag" typeface="Phagspa"/>
        <a:font script="Syrn" typeface="Estrangelo Edessa"/>
        <a:font script="Syrj" typeface="Estrangelo Edessa"/>
        <a:font script="Syre" typeface="Estrangelo Edessa"/>
        <a:font script="Sora" typeface="Nirmala UI"/>
        <a:font script="Tale" typeface="Microsoft Tai Le"/>
        <a:font script="Talu" typeface="Microsoft New Tai Lue"/>
        <a:font script="Tfng" typeface="Ebrima"/>
      </a:majorFont>
      <a:minorFont>
        <a:latin typeface="等线" panose="020F0502020204030204"/>
        <a:ea typeface=""/>
        <a:cs typeface=""/>
        <a:font script="Jpan" typeface="游ゴシック"/>
        <a:font script="Hang" typeface="맑은 고딕"/>
        <a:font script="Hans" typeface="等线"/>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font script="Armn" typeface="Arial"/>
        <a:font script="Bugi" typeface="Leelawadee UI"/>
        <a:font script="Bopo" typeface="Microsoft JhengHei"/>
        <a:font script="Java" typeface="Javanese Text"/>
        <a:font script="Lisu" typeface="Segoe UI"/>
        <a:font script="Mymr" typeface="Myanmar Text"/>
        <a:font script="Nkoo" typeface="Ebrima"/>
        <a:font script="Olck" typeface="Nirmala UI"/>
        <a:font script="Osma" typeface="Ebrima"/>
        <a:font script="Phag" typeface="Phagspa"/>
        <a:font script="Syrn" typeface="Estrangelo Edessa"/>
        <a:font script="Syrj" typeface="Estrangelo Edessa"/>
        <a:font script="Syre" typeface="Estrangelo Edessa"/>
        <a:font script="Sora" typeface="Nirmala UI"/>
        <a:font script="Tale" typeface="Microsoft Tai Le"/>
        <a:font script="Talu" typeface="Microsoft New Tai Lue"/>
        <a:font script="Tfng" typeface="Ebrima"/>
      </a:minorFont>
    </a:fontScheme>
    <a:fmtScheme name="Office">
      <a:fillStyleLst>
        <a:solidFill>
          <a:schemeClr val="phClr"/>
        </a:solidFill>
        <a:gradFill rotWithShape="1">
          <a:gsLst>
            <a:gs pos="0">
              <a:schemeClr val="phClr">
                <a:lumMod val="110000"/>
                <a:satMod val="105000"/>
                <a:tint val="67000"/>
              </a:schemeClr>
            </a:gs>
            <a:gs pos="50000">
              <a:schemeClr val="phClr">
                <a:lumMod val="105000"/>
                <a:satMod val="103000"/>
                <a:tint val="73000"/>
              </a:schemeClr>
            </a:gs>
            <a:gs pos="100000">
              <a:schemeClr val="phClr">
                <a:lumMod val="105000"/>
                <a:satMod val="109000"/>
                <a:tint val="81000"/>
              </a:schemeClr>
            </a:gs>
          </a:gsLst>
          <a:lin ang="5400000" scaled="0"/>
        </a:gradFill>
        <a:gradFill rotWithShape="1">
          <a:gsLst>
            <a:gs pos="0">
              <a:schemeClr val="phClr">
                <a:satMod val="103000"/>
                <a:lumMod val="102000"/>
                <a:tint val="94000"/>
              </a:schemeClr>
            </a:gs>
            <a:gs pos="50000">
              <a:schemeClr val="phClr">
                <a:satMod val="110000"/>
                <a:lumMod val="100000"/>
                <a:shade val="100000"/>
              </a:schemeClr>
            </a:gs>
            <a:gs pos="100000">
              <a:schemeClr val="phClr">
                <a:lumMod val="99000"/>
                <a:satMod val="120000"/>
                <a:shade val="78000"/>
              </a:schemeClr>
            </a:gs>
          </a:gsLst>
          <a:lin ang="5400000" scaled="0"/>
        </a:gradFill>
      </a:fillStyleLst>
      <a:lnStyleLst>
        <a:ln w="6350" cap="flat" cmpd="sng" algn="ctr">
          <a:solidFill>
            <a:schemeClr val="phClr"/>
          </a:solidFill>
          <a:prstDash val="solid"/>
          <a:miter lim="800000"/>
        </a:ln>
        <a:ln w="12700" cap="flat" cmpd="sng" algn="ctr">
          <a:solidFill>
            <a:schemeClr val="phClr"/>
          </a:solidFill>
          <a:prstDash val="solid"/>
          <a:miter lim="800000"/>
        </a:ln>
        <a:ln w="19050" cap="flat" cmpd="sng" algn="ctr">
          <a:solidFill>
            <a:schemeClr val="phClr"/>
          </a:solidFill>
          <a:prstDash val="solid"/>
          <a:miter lim="800000"/>
        </a:ln>
      </a:lnStyleLst>
      <a:effectStyleLst>
        <a:effectStyle>
          <a:effectLst/>
        </a:effectStyle>
        <a:effectStyle>
          <a:effectLst/>
        </a:effectStyle>
        <a:effectStyle>
          <a:effectLst>
            <a:outerShdw blurRad="57150" dist="19050" dir="5400000" algn="ctr" rotWithShape="0">
              <a:srgbClr val="000000">
                <a:alpha val="63000"/>
              </a:srgbClr>
            </a:outerShdw>
          </a:effectLst>
        </a:effectStyle>
      </a:effectStyleLst>
      <a:bgFillStyleLst>
        <a:solidFill>
          <a:schemeClr val="phClr"/>
        </a:solidFill>
        <a:solidFill>
          <a:schemeClr val="phClr">
            <a:tint val="95000"/>
            <a:satMod val="170000"/>
          </a:schemeClr>
        </a:solidFill>
        <a:gradFill rotWithShape="1">
          <a:gsLst>
            <a:gs pos="0">
              <a:schemeClr val="phClr">
                <a:tint val="93000"/>
                <a:satMod val="150000"/>
                <a:shade val="98000"/>
                <a:lumMod val="102000"/>
              </a:schemeClr>
            </a:gs>
            <a:gs pos="50000">
              <a:schemeClr val="phClr">
                <a:tint val="98000"/>
                <a:satMod val="130000"/>
                <a:shade val="90000"/>
                <a:lumMod val="103000"/>
              </a:schemeClr>
            </a:gs>
            <a:gs pos="100000">
              <a:schemeClr val="phClr">
                <a:shade val="63000"/>
                <a:satMod val="120000"/>
              </a:schemeClr>
            </a:gs>
          </a:gsLst>
          <a:lin ang="5400000" scaled="0"/>
        </a:gradFill>
      </a:bgFillStyleLst>
    </a:fmtScheme>
  </a:themeElements>
  <a:objectDefaults/>
  <a:extraClrSchemeLst/>
  <a:extLst>
    <a:ext uri="{05A4C25C-085E-4340-85A3-A5531E510DB2}">
      <thm15:themeFamily xmlns:thm15="http://schemas.microsoft.com/office/thememl/2012/main" name="Office Theme" id="{62F939B6-93AF-4DB8-9C6B-D6C7DFDC589F}" vid="{4A3C46E8-61CC-4603-A589-7422A47A8E4A}"/>
    </a:ext>
  </a:extLst>
</a:theme>
</file>

<file path=docProps/app.xml><?xml version="1.0" encoding="utf-8"?>
<Properties xmlns="http://schemas.openxmlformats.org/officeDocument/2006/extended-properties" xmlns:vt="http://schemas.openxmlformats.org/officeDocument/2006/docPropsVTypes">
  <TotalTime>366</TotalTime>
  <Words>1620</Words>
  <Application>Microsoft Office PowerPoint</Application>
  <PresentationFormat>Widescreen</PresentationFormat>
  <Paragraphs>105</Paragraphs>
  <Slides>23</Slides>
  <Notes>0</Notes>
  <HiddenSlides>0</HiddenSlides>
  <MMClips>0</MMClips>
  <ScaleCrop>false</ScaleCrop>
  <HeadingPairs>
    <vt:vector size="6" baseType="variant">
      <vt:variant>
        <vt:lpstr>Fonts Used</vt:lpstr>
      </vt:variant>
      <vt:variant>
        <vt:i4>24</vt:i4>
      </vt:variant>
      <vt:variant>
        <vt:lpstr>Theme</vt:lpstr>
      </vt:variant>
      <vt:variant>
        <vt:i4>2</vt:i4>
      </vt:variant>
      <vt:variant>
        <vt:lpstr>Slide Titles</vt:lpstr>
      </vt:variant>
      <vt:variant>
        <vt:i4>23</vt:i4>
      </vt:variant>
    </vt:vector>
  </HeadingPairs>
  <TitlesOfParts>
    <vt:vector size="49" baseType="lpstr">
      <vt:lpstr>UTM Futura Extra</vt:lpstr>
      <vt:lpstr>UTM Aurora</vt:lpstr>
      <vt:lpstr>UTM Flamenco</vt:lpstr>
      <vt:lpstr>Tahoma</vt:lpstr>
      <vt:lpstr>Times New Roman</vt:lpstr>
      <vt:lpstr>UTM Aptima</vt:lpstr>
      <vt:lpstr>Calibri</vt:lpstr>
      <vt:lpstr>UTM American Sans</vt:lpstr>
      <vt:lpstr>Cambria</vt:lpstr>
      <vt:lpstr>雷盖体</vt:lpstr>
      <vt:lpstr>UTM Alexander</vt:lpstr>
      <vt:lpstr>UTM Avo</vt:lpstr>
      <vt:lpstr>#9Slide05 Awesome Display</vt:lpstr>
      <vt:lpstr>等线</vt:lpstr>
      <vt:lpstr>inpin heiti</vt:lpstr>
      <vt:lpstr>Chango</vt:lpstr>
      <vt:lpstr>Calibri Light</vt:lpstr>
      <vt:lpstr>微软雅黑</vt:lpstr>
      <vt:lpstr>Arial</vt:lpstr>
      <vt:lpstr>#9Slide05 SVNHollycakes</vt:lpstr>
      <vt:lpstr>UVN Bach Dang</vt:lpstr>
      <vt:lpstr>UTM Alba Matter</vt:lpstr>
      <vt:lpstr>#9Slide05 Aphrodite Pro</vt:lpstr>
      <vt:lpstr>UTM Cooper Black</vt:lpstr>
      <vt:lpstr>Office Theme</vt:lpstr>
      <vt:lpstr>Office 主题​​</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vector>
  </TitlesOfParts>
  <Company/>
  <LinksUpToDate>false</LinksUpToDate>
  <SharedDoc>false</SharedDoc>
  <HyperlinksChanged>false</HyperlinksChanged>
  <AppVersion>16.0000</AppVersion>
</Properties>
</file>

<file path=docProps/core.xml><?xml version="1.0" encoding="utf-8"?>
<cp:coreProperties xmlns:cp="http://schemas.openxmlformats.org/package/2006/metadata/core-properties" xmlns:dc="http://purl.org/dc/elements/1.1/" xmlns:dcterms="http://purl.org/dc/terms/" xmlns:dcmitype="http://purl.org/dc/dcmitype/" xmlns:xsi="http://www.w3.org/2001/XMLSchema-instance">
  <dc:title>PowerPoint Presentation</dc:title>
  <dc:creator>bích ngọc</dc:creator>
  <cp:keywords>Măngnon</cp:keywords>
  <cp:lastModifiedBy>Tuyết Anh</cp:lastModifiedBy>
  <cp:revision>50</cp:revision>
  <dcterms:created xsi:type="dcterms:W3CDTF">2023-07-09T14:48:20Z</dcterms:created>
  <dcterms:modified xsi:type="dcterms:W3CDTF">2023-08-14T05:01:18Z</dcterms:modified>
  <cp:version>MNT37</cp:version>
</cp:coreProperties>
</file>