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306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4" r:id="rId30"/>
    <p:sldId id="335" r:id="rId31"/>
    <p:sldId id="336" r:id="rId32"/>
    <p:sldId id="337" r:id="rId33"/>
    <p:sldId id="338" r:id="rId34"/>
    <p:sldId id="339" r:id="rId35"/>
    <p:sldId id="340" r:id="rId36"/>
    <p:sldId id="341" r:id="rId37"/>
    <p:sldId id="342" r:id="rId38"/>
    <p:sldId id="343" r:id="rId39"/>
    <p:sldId id="344" r:id="rId40"/>
    <p:sldId id="345" r:id="rId41"/>
    <p:sldId id="346" r:id="rId42"/>
    <p:sldId id="302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26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31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602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02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3005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098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34B3C1E-9F0A-2B78-21FB-0775FEA7C8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313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716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3078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54212E9-9F82-DCA0-7EB6-35E85E40BE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40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8345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122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E1C72C1-8B3B-8735-3899-387A3A162C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520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D422609-E8B8-09EA-3D6D-88CD08E129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966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813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564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BCF87-0EDD-4AEF-B9F6-DB6067A699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A6DBC1B-1C3E-FF4A-3E6C-465D7B9027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032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BCF87-0EDD-4AEF-B9F6-DB6067A699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893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BCF87-0EDD-4AEF-B9F6-DB6067A699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E485315-DE61-8359-A19F-B6401FCD1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799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BCF87-0EDD-4AEF-B9F6-DB6067A699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1780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BCF87-0EDD-4AEF-B9F6-DB6067A699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A47777C-DE21-54A5-097A-564702F69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76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BCF87-0EDD-4AEF-B9F6-DB6067A6990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DCFD8AE-1805-3238-6E28-403D57272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08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692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89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17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926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084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501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786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688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430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103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36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82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602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56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49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01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43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77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219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9295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219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71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779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9299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9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109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955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3924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912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5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5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2.1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microsoft.com/office/2007/relationships/media" Target="../media/media2.mp3"/><Relationship Id="rId21" Type="http://schemas.openxmlformats.org/officeDocument/2006/relationships/image" Target="../media/image23.png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audio" Target="../media/audio1.wav"/><Relationship Id="rId25" Type="http://schemas.openxmlformats.org/officeDocument/2006/relationships/image" Target="../media/image27.png"/><Relationship Id="rId2" Type="http://schemas.openxmlformats.org/officeDocument/2006/relationships/audio" Target="../media/media1.mp3"/><Relationship Id="rId16" Type="http://schemas.openxmlformats.org/officeDocument/2006/relationships/notesSlide" Target="../notesSlides/notesSlide15.xml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image" Target="../media/image26.png"/><Relationship Id="rId5" Type="http://schemas.microsoft.com/office/2007/relationships/media" Target="../media/media3.mp3"/><Relationship Id="rId15" Type="http://schemas.openxmlformats.org/officeDocument/2006/relationships/slideLayout" Target="../slideLayouts/slideLayout8.xml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audio" Target="../media/media5.mp3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34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png"/><Relationship Id="rId5" Type="http://schemas.openxmlformats.org/officeDocument/2006/relationships/image" Target="../media/image20.pn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20.png"/><Relationship Id="rId4" Type="http://schemas.openxmlformats.org/officeDocument/2006/relationships/audio" Target="../media/audio4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20.png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20.png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20.png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8.wav"/><Relationship Id="rId7" Type="http://schemas.microsoft.com/office/2007/relationships/hdphoto" Target="../media/hdphoto1.wdp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11" Type="http://schemas.microsoft.com/office/2007/relationships/hdphoto" Target="../media/hdphoto3.wdp"/><Relationship Id="rId5" Type="http://schemas.openxmlformats.org/officeDocument/2006/relationships/audio" Target="../media/audio10.wav"/><Relationship Id="rId10" Type="http://schemas.openxmlformats.org/officeDocument/2006/relationships/image" Target="../media/image42.png"/><Relationship Id="rId4" Type="http://schemas.openxmlformats.org/officeDocument/2006/relationships/audio" Target="../media/audio9.wav"/><Relationship Id="rId9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8.wav"/><Relationship Id="rId7" Type="http://schemas.microsoft.com/office/2007/relationships/hdphoto" Target="../media/hdphoto1.wdp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11" Type="http://schemas.microsoft.com/office/2007/relationships/hdphoto" Target="../media/hdphoto3.wdp"/><Relationship Id="rId5" Type="http://schemas.openxmlformats.org/officeDocument/2006/relationships/audio" Target="../media/audio10.wav"/><Relationship Id="rId10" Type="http://schemas.openxmlformats.org/officeDocument/2006/relationships/image" Target="../media/image42.png"/><Relationship Id="rId4" Type="http://schemas.openxmlformats.org/officeDocument/2006/relationships/audio" Target="../media/audio9.wav"/><Relationship Id="rId9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8.wav"/><Relationship Id="rId7" Type="http://schemas.microsoft.com/office/2007/relationships/hdphoto" Target="../media/hdphoto1.wdp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11" Type="http://schemas.microsoft.com/office/2007/relationships/hdphoto" Target="../media/hdphoto3.wdp"/><Relationship Id="rId5" Type="http://schemas.openxmlformats.org/officeDocument/2006/relationships/audio" Target="../media/audio10.wav"/><Relationship Id="rId10" Type="http://schemas.openxmlformats.org/officeDocument/2006/relationships/image" Target="../media/image42.png"/><Relationship Id="rId4" Type="http://schemas.openxmlformats.org/officeDocument/2006/relationships/audio" Target="../media/audio9.wav"/><Relationship Id="rId9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8.wav"/><Relationship Id="rId7" Type="http://schemas.microsoft.com/office/2007/relationships/hdphoto" Target="../media/hdphoto1.wdp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11" Type="http://schemas.microsoft.com/office/2007/relationships/hdphoto" Target="../media/hdphoto3.wdp"/><Relationship Id="rId5" Type="http://schemas.openxmlformats.org/officeDocument/2006/relationships/audio" Target="../media/audio10.wav"/><Relationship Id="rId10" Type="http://schemas.openxmlformats.org/officeDocument/2006/relationships/image" Target="../media/image42.png"/><Relationship Id="rId4" Type="http://schemas.openxmlformats.org/officeDocument/2006/relationships/audio" Target="../media/audio9.wav"/><Relationship Id="rId9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8.wav"/><Relationship Id="rId7" Type="http://schemas.microsoft.com/office/2007/relationships/hdphoto" Target="../media/hdphoto1.wdp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11" Type="http://schemas.microsoft.com/office/2007/relationships/hdphoto" Target="../media/hdphoto3.wdp"/><Relationship Id="rId5" Type="http://schemas.openxmlformats.org/officeDocument/2006/relationships/audio" Target="../media/audio10.wav"/><Relationship Id="rId10" Type="http://schemas.openxmlformats.org/officeDocument/2006/relationships/image" Target="../media/image42.png"/><Relationship Id="rId4" Type="http://schemas.openxmlformats.org/officeDocument/2006/relationships/audio" Target="../media/audio9.wav"/><Relationship Id="rId9" Type="http://schemas.microsoft.com/office/2007/relationships/hdphoto" Target="../media/hdphoto2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audio8.wav"/><Relationship Id="rId7" Type="http://schemas.microsoft.com/office/2007/relationships/hdphoto" Target="../media/hdphoto1.wdp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11" Type="http://schemas.microsoft.com/office/2007/relationships/hdphoto" Target="../media/hdphoto3.wdp"/><Relationship Id="rId5" Type="http://schemas.openxmlformats.org/officeDocument/2006/relationships/audio" Target="../media/audio10.wav"/><Relationship Id="rId10" Type="http://schemas.openxmlformats.org/officeDocument/2006/relationships/image" Target="../media/image42.png"/><Relationship Id="rId4" Type="http://schemas.openxmlformats.org/officeDocument/2006/relationships/audio" Target="../media/audio9.wav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audio" Target="NULL" TargetMode="External"/><Relationship Id="rId7" Type="http://schemas.openxmlformats.org/officeDocument/2006/relationships/audio" Target="../media/audio12.wav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audio" Target="../media/media8.mp3"/><Relationship Id="rId16" Type="http://schemas.openxmlformats.org/officeDocument/2006/relationships/image" Target="../media/image50.png"/><Relationship Id="rId1" Type="http://schemas.microsoft.com/office/2007/relationships/media" Target="../media/media8.mp3"/><Relationship Id="rId6" Type="http://schemas.openxmlformats.org/officeDocument/2006/relationships/audio" Target="../media/audio11.wav"/><Relationship Id="rId11" Type="http://schemas.openxmlformats.org/officeDocument/2006/relationships/image" Target="../media/image45.png"/><Relationship Id="rId5" Type="http://schemas.openxmlformats.org/officeDocument/2006/relationships/notesSlide" Target="../notesSlides/notesSlide33.xml"/><Relationship Id="rId15" Type="http://schemas.openxmlformats.org/officeDocument/2006/relationships/image" Target="../media/image49.png"/><Relationship Id="rId10" Type="http://schemas.openxmlformats.org/officeDocument/2006/relationships/audio" Target="../media/audio15.wav"/><Relationship Id="rId19" Type="http://schemas.openxmlformats.org/officeDocument/2006/relationships/image" Target="../media/image33.png"/><Relationship Id="rId4" Type="http://schemas.openxmlformats.org/officeDocument/2006/relationships/slideLayout" Target="../slideLayouts/slideLayout8.xml"/><Relationship Id="rId9" Type="http://schemas.openxmlformats.org/officeDocument/2006/relationships/audio" Target="../media/audio14.wav"/><Relationship Id="rId1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slideLayout" Target="../slideLayouts/slideLayout21.xml"/><Relationship Id="rId7" Type="http://schemas.openxmlformats.org/officeDocument/2006/relationships/audio" Target="../media/audio12.wav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microsoft.com/office/2007/relationships/media" Target="../media/media8.mp3"/><Relationship Id="rId16" Type="http://schemas.openxmlformats.org/officeDocument/2006/relationships/image" Target="../media/image50.png"/><Relationship Id="rId20" Type="http://schemas.openxmlformats.org/officeDocument/2006/relationships/image" Target="../media/image33.png"/><Relationship Id="rId1" Type="http://schemas.openxmlformats.org/officeDocument/2006/relationships/audio" Target="NULL" TargetMode="External"/><Relationship Id="rId6" Type="http://schemas.openxmlformats.org/officeDocument/2006/relationships/audio" Target="../media/audio16.wav"/><Relationship Id="rId11" Type="http://schemas.openxmlformats.org/officeDocument/2006/relationships/image" Target="../media/image45.png"/><Relationship Id="rId5" Type="http://schemas.openxmlformats.org/officeDocument/2006/relationships/audio" Target="../media/audio11.wav"/><Relationship Id="rId15" Type="http://schemas.openxmlformats.org/officeDocument/2006/relationships/image" Target="../media/image49.png"/><Relationship Id="rId10" Type="http://schemas.openxmlformats.org/officeDocument/2006/relationships/audio" Target="../media/audio15.wav"/><Relationship Id="rId19" Type="http://schemas.openxmlformats.org/officeDocument/2006/relationships/image" Target="../media/image54.png"/><Relationship Id="rId4" Type="http://schemas.openxmlformats.org/officeDocument/2006/relationships/notesSlide" Target="../notesSlides/notesSlide35.xml"/><Relationship Id="rId9" Type="http://schemas.openxmlformats.org/officeDocument/2006/relationships/audio" Target="../media/audio14.wav"/><Relationship Id="rId1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smtClean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</a:t>
            </a:r>
            <a:r>
              <a:rPr lang="en-US" sz="2800" b="1">
                <a:solidFill>
                  <a:srgbClr val="00B050"/>
                </a:solidFill>
              </a:rPr>
              <a:t>2</a:t>
            </a:r>
            <a:r>
              <a:rPr lang="en-VN" sz="2800" b="1">
                <a:solidFill>
                  <a:srgbClr val="00B050"/>
                </a:solidFill>
              </a:rPr>
              <a:t>.1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9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2207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67952" y="1398494"/>
            <a:ext cx="10694226" cy="4903694"/>
            <a:chOff x="567952" y="1398494"/>
            <a:chExt cx="10694226" cy="4903694"/>
          </a:xfrm>
        </p:grpSpPr>
        <p:pic>
          <p:nvPicPr>
            <p:cNvPr id="409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6457988" y="1398494"/>
              <a:ext cx="3044600" cy="2523415"/>
              <a:chOff x="3015540" y="494417"/>
              <a:chExt cx="5592883" cy="4790127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801292" y="1103421"/>
                <a:ext cx="3356746" cy="3401904"/>
              </a:xfrm>
              <a:prstGeom prst="rect">
                <a:avLst/>
              </a:prstGeom>
            </p:spPr>
          </p:pic>
        </p:grpSp>
      </p:grpSp>
      <p:grpSp>
        <p:nvGrpSpPr>
          <p:cNvPr id="9" name="Group 8"/>
          <p:cNvGrpSpPr/>
          <p:nvPr/>
        </p:nvGrpSpPr>
        <p:grpSpPr>
          <a:xfrm>
            <a:off x="567952" y="1398494"/>
            <a:ext cx="10694226" cy="4903694"/>
            <a:chOff x="567952" y="1398494"/>
            <a:chExt cx="10694226" cy="4903694"/>
          </a:xfrm>
        </p:grpSpPr>
        <p:pic>
          <p:nvPicPr>
            <p:cNvPr id="10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6457988" y="1398494"/>
              <a:ext cx="3044600" cy="2523415"/>
              <a:chOff x="3015540" y="494417"/>
              <a:chExt cx="5592883" cy="4790127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801292" y="1793949"/>
                <a:ext cx="3356746" cy="202084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412759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312 0.62824 L -0.36315 -0.809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20" y="-7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7952" y="755352"/>
            <a:ext cx="10694226" cy="5546836"/>
            <a:chOff x="567952" y="755352"/>
            <a:chExt cx="10694226" cy="5546836"/>
          </a:xfrm>
        </p:grpSpPr>
        <p:pic>
          <p:nvPicPr>
            <p:cNvPr id="409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Group 13"/>
            <p:cNvGrpSpPr/>
            <p:nvPr/>
          </p:nvGrpSpPr>
          <p:grpSpPr>
            <a:xfrm>
              <a:off x="6295339" y="755352"/>
              <a:ext cx="3442448" cy="3258520"/>
              <a:chOff x="3015540" y="494417"/>
              <a:chExt cx="5592883" cy="4790127"/>
            </a:xfrm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grpSpPr>
          <p:sp>
            <p:nvSpPr>
              <p:cNvPr id="15" name="Rounded Rectangle 14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" name="Picture 2" descr="Kpop Chibi By Cesarnr - Kid Listening To Music Cartoon , Free Transparent  Clipart - ClipartKey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1005"/>
              <a:stretch/>
            </p:blipFill>
            <p:spPr bwMode="auto">
              <a:xfrm>
                <a:off x="4075739" y="1267097"/>
                <a:ext cx="3151929" cy="33963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7" name="Group 16"/>
          <p:cNvGrpSpPr/>
          <p:nvPr/>
        </p:nvGrpSpPr>
        <p:grpSpPr>
          <a:xfrm>
            <a:off x="567952" y="755352"/>
            <a:ext cx="10694226" cy="5546836"/>
            <a:chOff x="567952" y="755352"/>
            <a:chExt cx="10694226" cy="5546836"/>
          </a:xfrm>
        </p:grpSpPr>
        <p:pic>
          <p:nvPicPr>
            <p:cNvPr id="1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/>
            <p:cNvGrpSpPr/>
            <p:nvPr/>
          </p:nvGrpSpPr>
          <p:grpSpPr>
            <a:xfrm>
              <a:off x="6295339" y="755352"/>
              <a:ext cx="3442448" cy="3258520"/>
              <a:chOff x="3015540" y="494417"/>
              <a:chExt cx="5592883" cy="4790127"/>
            </a:xfrm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grpSpPr>
          <p:sp>
            <p:nvSpPr>
              <p:cNvPr id="20" name="Rounded Rectangle 19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441" r="-2441"/>
              <a:stretch/>
            </p:blipFill>
            <p:spPr bwMode="auto">
              <a:xfrm>
                <a:off x="3036701" y="1267096"/>
                <a:ext cx="5230004" cy="33963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2024923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88 0.87107 L 0.13099 -0.87268 " pathEditMode="relative" rAng="0" ptsTypes="AA">
                                      <p:cBhvr>
                                        <p:cTn id="6" dur="2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-8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22801173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734400" y="2068285"/>
              <a:ext cx="4835363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panda, giraffe, lion,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dolphin, tiger, zebra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9501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413012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36" y="574562"/>
            <a:ext cx="6629975" cy="6815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1495191"/>
            <a:ext cx="2054155" cy="28253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9262" y="1566342"/>
            <a:ext cx="2039862" cy="26924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2396" y="1552517"/>
            <a:ext cx="2078677" cy="277515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5667" y="1603785"/>
            <a:ext cx="1970100" cy="261664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104" y="4455890"/>
            <a:ext cx="1254910" cy="51337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2179" y="4391175"/>
            <a:ext cx="1533729" cy="64907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1656" y="4530208"/>
            <a:ext cx="788887" cy="4691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4697" y="4396445"/>
            <a:ext cx="1148934" cy="6438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288106" y="5209263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dɑːlfɪn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lvl="0" algn="ctr">
              <a:defRPr/>
            </a:pP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cá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heo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4024024" y="5316083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 dirty="0"/>
              <a:t>/ˈ</a:t>
            </a:r>
            <a:r>
              <a:rPr lang="en-US" sz="2400" dirty="0" err="1"/>
              <a:t>laɪən</a:t>
            </a:r>
            <a:r>
              <a:rPr lang="en-US" sz="2400" dirty="0"/>
              <a:t>/</a:t>
            </a:r>
          </a:p>
          <a:p>
            <a:pPr lvl="0" algn="ctr">
              <a:defRPr/>
            </a:pPr>
            <a:r>
              <a:rPr lang="en-US" sz="2400" dirty="0"/>
              <a:t>con </a:t>
            </a:r>
            <a:r>
              <a:rPr lang="en-US" sz="2400" dirty="0" err="1"/>
              <a:t>sư</a:t>
            </a:r>
            <a:r>
              <a:rPr lang="en-US" sz="2400" dirty="0"/>
              <a:t> </a:t>
            </a:r>
            <a:r>
              <a:rPr lang="en-US" sz="2400" dirty="0" err="1"/>
              <a:t>tử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702527" y="5363740"/>
            <a:ext cx="2812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 dirty="0"/>
              <a:t>/</a:t>
            </a:r>
            <a:r>
              <a:rPr lang="en-US" sz="2400" dirty="0" err="1"/>
              <a:t>dʒɪˈræf</a:t>
            </a:r>
            <a:r>
              <a:rPr lang="en-US" sz="2400" dirty="0"/>
              <a:t>/</a:t>
            </a:r>
          </a:p>
          <a:p>
            <a:pPr lvl="0" algn="ctr">
              <a:defRPr/>
            </a:pPr>
            <a:r>
              <a:rPr lang="en-US" sz="2400" dirty="0"/>
              <a:t>con </a:t>
            </a:r>
            <a:r>
              <a:rPr lang="en-US" sz="2400" dirty="0" err="1"/>
              <a:t>hươu</a:t>
            </a:r>
            <a:r>
              <a:rPr lang="en-US" sz="2400" dirty="0"/>
              <a:t> </a:t>
            </a:r>
            <a:r>
              <a:rPr lang="en-US" sz="2400" dirty="0" err="1"/>
              <a:t>cao</a:t>
            </a:r>
            <a:r>
              <a:rPr lang="en-US" sz="2400" dirty="0"/>
              <a:t> </a:t>
            </a:r>
            <a:r>
              <a:rPr lang="en-US" sz="2400" dirty="0" err="1"/>
              <a:t>cổ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845753" y="5276437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taɪɡər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lvl="0"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con 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hổ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89659" y="5345823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pændə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gấu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trúc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48101" y="1519972"/>
            <a:ext cx="2051961" cy="2827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8409" y="4473404"/>
            <a:ext cx="1618183" cy="6290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022E7-ADBC-567D-D228-060A52315C81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8880" y="1669198"/>
            <a:ext cx="1907318" cy="25062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87C908-66BB-E369-EE23-EA86561FCEA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7012" y="4391175"/>
            <a:ext cx="1326071" cy="5984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907547" y="5256018"/>
            <a:ext cx="2193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ziːbrə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ngựa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vằn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8" name="dolph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6961355" y="6028937"/>
            <a:ext cx="487363" cy="487363"/>
          </a:xfrm>
          <a:prstGeom prst="rect">
            <a:avLst/>
          </a:prstGeom>
        </p:spPr>
      </p:pic>
      <p:pic>
        <p:nvPicPr>
          <p:cNvPr id="9" name="giraff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2738862" y="6145166"/>
            <a:ext cx="487363" cy="487363"/>
          </a:xfrm>
          <a:prstGeom prst="rect">
            <a:avLst/>
          </a:prstGeom>
        </p:spPr>
      </p:pic>
      <p:pic>
        <p:nvPicPr>
          <p:cNvPr id="10" name="lion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4999480" y="6087015"/>
            <a:ext cx="487363" cy="487363"/>
          </a:xfrm>
          <a:prstGeom prst="rect">
            <a:avLst/>
          </a:prstGeom>
        </p:spPr>
      </p:pic>
      <p:pic>
        <p:nvPicPr>
          <p:cNvPr id="11" name="panda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662207" y="6107434"/>
            <a:ext cx="487363" cy="487363"/>
          </a:xfrm>
          <a:prstGeom prst="rect">
            <a:avLst/>
          </a:prstGeom>
        </p:spPr>
      </p:pic>
      <p:pic>
        <p:nvPicPr>
          <p:cNvPr id="12" name="tiger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8757939" y="6145165"/>
            <a:ext cx="487363" cy="487363"/>
          </a:xfrm>
          <a:prstGeom prst="rect">
            <a:avLst/>
          </a:prstGeom>
        </p:spPr>
      </p:pic>
      <p:pic>
        <p:nvPicPr>
          <p:cNvPr id="13" name="zebra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0885730" y="6087015"/>
            <a:ext cx="487363" cy="487363"/>
          </a:xfrm>
          <a:prstGeom prst="rect">
            <a:avLst/>
          </a:prstGeom>
        </p:spPr>
      </p:pic>
      <p:pic>
        <p:nvPicPr>
          <p:cNvPr id="14" name="CD1 TRACK 08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7449229" y="601576"/>
            <a:ext cx="685063" cy="68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440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2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D1 TRACK 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3" dur="28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26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245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25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26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3" dur="24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8" dur="5266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E0F3B7-6151-DFCB-DF75-DB6CB18535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9783" y="1457922"/>
            <a:ext cx="3417156" cy="48165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F4728F-FA88-B88E-AE3C-EB10383CA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67862" y="2833339"/>
            <a:ext cx="2554355" cy="10449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C6BCCD-095E-8AD3-C0B5-F86604825925}"/>
              </a:ext>
            </a:extLst>
          </p:cNvPr>
          <p:cNvSpPr txBox="1"/>
          <p:nvPr/>
        </p:nvSpPr>
        <p:spPr>
          <a:xfrm>
            <a:off x="8339966" y="4040898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/ˈpændə/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gấu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trúc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9" name="cd1">
            <a:extLst>
              <a:ext uri="{FF2B5EF4-FFF2-40B4-BE49-F238E27FC236}">
                <a16:creationId xmlns:a16="http://schemas.microsoft.com/office/drawing/2014/main" id="{6F72ADF1-A4FA-25C2-1371-B4BD21D90A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3514"/>
            <a:ext cx="6081939" cy="6251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179694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a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D1 TRACK 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cd1">
            <a:extLst>
              <a:ext uri="{FF2B5EF4-FFF2-40B4-BE49-F238E27FC236}">
                <a16:creationId xmlns:a16="http://schemas.microsoft.com/office/drawing/2014/main" id="{6968C1EF-E6A7-B515-CB28-121CC702CF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3514"/>
            <a:ext cx="6081939" cy="6251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E8414D-C6CE-4F40-8461-ABF9DB913C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4363" y="1309594"/>
            <a:ext cx="3559111" cy="53096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406D9B-93FF-19C6-0E39-7C380C0C54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80979" y="2357435"/>
            <a:ext cx="2459484" cy="10408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92BC81-736B-4591-7C76-35E8770D80B0}"/>
              </a:ext>
            </a:extLst>
          </p:cNvPr>
          <p:cNvSpPr txBox="1"/>
          <p:nvPr/>
        </p:nvSpPr>
        <p:spPr>
          <a:xfrm>
            <a:off x="7798527" y="3659867"/>
            <a:ext cx="2812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/dʒɪˈræf/</a:t>
            </a:r>
          </a:p>
          <a:p>
            <a:pPr lvl="0" algn="ctr">
              <a:defRPr/>
            </a:pPr>
            <a:r>
              <a:rPr lang="en-US" sz="2400"/>
              <a:t>con hươu cao cổ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47973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iraff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cd1">
            <a:extLst>
              <a:ext uri="{FF2B5EF4-FFF2-40B4-BE49-F238E27FC236}">
                <a16:creationId xmlns:a16="http://schemas.microsoft.com/office/drawing/2014/main" id="{3C3AF9C4-EEB7-2BEA-A9FE-4EB24B849B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3514"/>
            <a:ext cx="6081939" cy="6251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FF8578-4B15-8487-570C-D252D9C338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021" y="1683983"/>
            <a:ext cx="4966354" cy="40709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59C0AA-22C0-154A-97B2-01D296CE3C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09256" y="2420652"/>
            <a:ext cx="1907066" cy="11342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BD0ADE0-516E-2536-0D2E-02B7F790A36D}"/>
              </a:ext>
            </a:extLst>
          </p:cNvPr>
          <p:cNvSpPr txBox="1"/>
          <p:nvPr/>
        </p:nvSpPr>
        <p:spPr>
          <a:xfrm>
            <a:off x="8176924" y="3870247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/ˈlaɪən/</a:t>
            </a:r>
          </a:p>
          <a:p>
            <a:pPr lvl="0" algn="ctr">
              <a:defRPr/>
            </a:pPr>
            <a:r>
              <a:rPr lang="en-US" sz="2400"/>
              <a:t>con sư tử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67764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cd1">
            <a:extLst>
              <a:ext uri="{FF2B5EF4-FFF2-40B4-BE49-F238E27FC236}">
                <a16:creationId xmlns:a16="http://schemas.microsoft.com/office/drawing/2014/main" id="{459EF6B2-B02E-2464-AAB2-06213A6588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3514"/>
            <a:ext cx="6081939" cy="6251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EEE304-553B-F9EC-81D9-D53FF746B7C8}"/>
              </a:ext>
            </a:extLst>
          </p:cNvPr>
          <p:cNvSpPr txBox="1"/>
          <p:nvPr/>
        </p:nvSpPr>
        <p:spPr>
          <a:xfrm>
            <a:off x="8307867" y="3769938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/ˈdɑːlfɪn/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cá heo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E1E211-A006-37F0-66EA-DED5DD9105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287" y="1502069"/>
            <a:ext cx="4362263" cy="46596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79D8F1-CC34-AD34-47CE-019D4D43DF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0495" y="2499515"/>
            <a:ext cx="3028035" cy="117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511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olph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3622" y="520118"/>
            <a:ext cx="4132915" cy="581376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77094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cd1">
            <a:extLst>
              <a:ext uri="{FF2B5EF4-FFF2-40B4-BE49-F238E27FC236}">
                <a16:creationId xmlns:a16="http://schemas.microsoft.com/office/drawing/2014/main" id="{CAEB35CA-1C01-DEBF-46D9-B50CFC0F9B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3514"/>
            <a:ext cx="6081939" cy="6251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A5DA34-346A-142A-2386-D015CD2F18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026" y="2076083"/>
            <a:ext cx="5487724" cy="34137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38C300-E7C8-7599-A31F-787B075E26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5306" y="2676525"/>
            <a:ext cx="1838544" cy="10302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9B9C4C7-0E3F-644A-5F60-F0C23566A6D1}"/>
              </a:ext>
            </a:extLst>
          </p:cNvPr>
          <p:cNvSpPr txBox="1"/>
          <p:nvPr/>
        </p:nvSpPr>
        <p:spPr>
          <a:xfrm>
            <a:off x="8067862" y="4019137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/ˈtaɪɡər/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hổ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9006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g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cd1">
            <a:extLst>
              <a:ext uri="{FF2B5EF4-FFF2-40B4-BE49-F238E27FC236}">
                <a16:creationId xmlns:a16="http://schemas.microsoft.com/office/drawing/2014/main" id="{6F754B7A-7431-A13B-AE6A-C22CD33793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83514"/>
            <a:ext cx="6081939" cy="62519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16735D-AB8B-B94C-0C5A-4773BE5B5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007" y="1580668"/>
            <a:ext cx="4864317" cy="45633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328BF-07D0-069E-95AD-FB515841B4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3654" y="2748721"/>
            <a:ext cx="3014994" cy="1360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AB1849A-5748-BA49-E00E-2F72ADF4ED25}"/>
              </a:ext>
            </a:extLst>
          </p:cNvPr>
          <p:cNvSpPr txBox="1"/>
          <p:nvPr/>
        </p:nvSpPr>
        <p:spPr>
          <a:xfrm>
            <a:off x="7945397" y="4322568"/>
            <a:ext cx="2193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/ˈziːbrə/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ngựa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vằn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3593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zeb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9331695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40974782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040478" y="3089852"/>
            <a:ext cx="3098914" cy="69811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panda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09171" y="1270993"/>
            <a:ext cx="3098914" cy="70884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tiger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494" y1="45692" x2="38759" y2="48308"/>
                        <a14:foregroundMark x1="57260" y1="5462" x2="88056" y2="10769"/>
                        <a14:foregroundMark x1="83724" y1="7385" x2="94731" y2="33385"/>
                        <a14:foregroundMark x1="3513" y1="45692" x2="11241" y2="43615"/>
                        <a14:foregroundMark x1="3162" y1="46615" x2="18970" y2="53462"/>
                        <a14:foregroundMark x1="86651" y1="38692" x2="92037" y2="58538"/>
                        <a14:foregroundMark x1="24122" y1="29000" x2="40632" y2="19538"/>
                        <a14:foregroundMark x1="61007" y1="23538" x2="56206" y2="35154"/>
                        <a14:foregroundMark x1="52108" y1="24231" x2="66042" y2="31308"/>
                        <a14:foregroundMark x1="67681" y1="23923" x2="52693" y2="34615"/>
                        <a14:foregroundMark x1="65222" y1="20538" x2="48126" y2="30769"/>
                        <a14:foregroundMark x1="60422" y1="19538" x2="48712" y2="30769"/>
                        <a14:foregroundMark x1="30796" y1="20385" x2="25995" y2="30077"/>
                        <a14:foregroundMark x1="12529" y1="39923" x2="28337" y2="51154"/>
                        <a14:foregroundMark x1="28337" y1="51154" x2="28337" y2="51154"/>
                        <a14:foregroundMark x1="92037" y1="40615" x2="97658" y2="54000"/>
                        <a14:foregroundMark x1="53981" y1="81538" x2="30211" y2="99154"/>
                        <a14:foregroundMark x1="59953" y1="82923" x2="59953" y2="82923"/>
                        <a14:foregroundMark x1="86183" y1="96692" x2="86183" y2="96692"/>
                        <a14:foregroundMark x1="44145" y1="90846" x2="44145" y2="90846"/>
                        <a14:foregroundMark x1="40398" y1="94000" x2="63115" y2="84692"/>
                        <a14:foregroundMark x1="63349" y1="82231" x2="75176" y2="88615"/>
                        <a14:foregroundMark x1="50234" y1="6846" x2="63700" y2="923"/>
                        <a14:foregroundMark x1="63700" y1="923" x2="63700" y2="923"/>
                        <a14:foregroundMark x1="64988" y1="1231" x2="80796" y2="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200" y="2865523"/>
            <a:ext cx="705413" cy="1431752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4" b="100000" l="0" r="98429">
                        <a14:foregroundMark x1="4000" y1="13214" x2="9143" y2="13214"/>
                        <a14:foregroundMark x1="9143" y1="22512" x2="12714" y2="21697"/>
                        <a14:foregroundMark x1="5286" y1="28222" x2="7571" y2="23817"/>
                        <a14:foregroundMark x1="7000" y1="49429" x2="34000" y2="47145"/>
                        <a14:foregroundMark x1="40000" y1="30016" x2="34286" y2="32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449" y="634036"/>
            <a:ext cx="1349531" cy="157573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433284" y="2176557"/>
            <a:ext cx="3098914" cy="68896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lion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7" b="98369" l="0" r="100000">
                        <a14:foregroundMark x1="3143" y1="14356" x2="9571" y2="16803"/>
                        <a14:foregroundMark x1="10143" y1="23002" x2="12429" y2="22838"/>
                        <a14:foregroundMark x1="5714" y1="27406" x2="8429" y2="25449"/>
                        <a14:foregroundMark x1="30429" y1="34584" x2="42571" y2="29038"/>
                        <a14:foregroundMark x1="6857" y1="49429" x2="49000" y2="48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407" y="1549197"/>
            <a:ext cx="1310198" cy="15298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656373" y="840237"/>
            <a:ext cx="3564356" cy="2947737"/>
          </a:xfrm>
          <a:prstGeom prst="round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540" y="1270993"/>
            <a:ext cx="1553557" cy="218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3613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33284" y="2163395"/>
            <a:ext cx="3098914" cy="69811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giraffe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09171" y="1270993"/>
            <a:ext cx="3098914" cy="70884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dolphin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494" y1="45692" x2="38759" y2="48308"/>
                        <a14:foregroundMark x1="57260" y1="5462" x2="88056" y2="10769"/>
                        <a14:foregroundMark x1="83724" y1="7385" x2="94731" y2="33385"/>
                        <a14:foregroundMark x1="3513" y1="45692" x2="11241" y2="43615"/>
                        <a14:foregroundMark x1="3162" y1="46615" x2="18970" y2="53462"/>
                        <a14:foregroundMark x1="86651" y1="38692" x2="92037" y2="58538"/>
                        <a14:foregroundMark x1="24122" y1="29000" x2="40632" y2="19538"/>
                        <a14:foregroundMark x1="61007" y1="23538" x2="56206" y2="35154"/>
                        <a14:foregroundMark x1="52108" y1="24231" x2="66042" y2="31308"/>
                        <a14:foregroundMark x1="67681" y1="23923" x2="52693" y2="34615"/>
                        <a14:foregroundMark x1="65222" y1="20538" x2="48126" y2="30769"/>
                        <a14:foregroundMark x1="60422" y1="19538" x2="48712" y2="30769"/>
                        <a14:foregroundMark x1="30796" y1="20385" x2="25995" y2="30077"/>
                        <a14:foregroundMark x1="12529" y1="39923" x2="28337" y2="51154"/>
                        <a14:foregroundMark x1="28337" y1="51154" x2="28337" y2="51154"/>
                        <a14:foregroundMark x1="92037" y1="40615" x2="97658" y2="54000"/>
                        <a14:foregroundMark x1="53981" y1="81538" x2="30211" y2="99154"/>
                        <a14:foregroundMark x1="59953" y1="82923" x2="59953" y2="82923"/>
                        <a14:foregroundMark x1="86183" y1="96692" x2="86183" y2="96692"/>
                        <a14:foregroundMark x1="44145" y1="90846" x2="44145" y2="90846"/>
                        <a14:foregroundMark x1="40398" y1="94000" x2="63115" y2="84692"/>
                        <a14:foregroundMark x1="63349" y1="82231" x2="75176" y2="88615"/>
                        <a14:foregroundMark x1="50234" y1="6846" x2="63700" y2="923"/>
                        <a14:foregroundMark x1="63700" y1="923" x2="63700" y2="923"/>
                        <a14:foregroundMark x1="64988" y1="1231" x2="80796" y2="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80" y="1926064"/>
            <a:ext cx="705413" cy="1431752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4" b="100000" l="0" r="98429">
                        <a14:foregroundMark x1="4000" y1="13214" x2="9143" y2="13214"/>
                        <a14:foregroundMark x1="9143" y1="22512" x2="12714" y2="21697"/>
                        <a14:foregroundMark x1="5286" y1="28222" x2="7571" y2="23817"/>
                        <a14:foregroundMark x1="7000" y1="49429" x2="34000" y2="47145"/>
                        <a14:foregroundMark x1="40000" y1="30016" x2="34286" y2="32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449" y="634036"/>
            <a:ext cx="1349531" cy="157573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785991" y="3079004"/>
            <a:ext cx="3098914" cy="68896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duck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7" b="98369" l="0" r="100000">
                        <a14:foregroundMark x1="3143" y1="14356" x2="9571" y2="16803"/>
                        <a14:foregroundMark x1="10143" y1="23002" x2="12429" y2="22838"/>
                        <a14:foregroundMark x1="5714" y1="27406" x2="8429" y2="25449"/>
                        <a14:foregroundMark x1="30429" y1="34584" x2="42571" y2="29038"/>
                        <a14:foregroundMark x1="6857" y1="49429" x2="49000" y2="48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85" y="2510170"/>
            <a:ext cx="1310198" cy="15298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656373" y="840237"/>
            <a:ext cx="3564356" cy="2947737"/>
          </a:xfrm>
          <a:prstGeom prst="round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9" b="-189"/>
          <a:stretch/>
        </p:blipFill>
        <p:spPr>
          <a:xfrm>
            <a:off x="2307095" y="940040"/>
            <a:ext cx="1835156" cy="274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271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33284" y="2163395"/>
            <a:ext cx="3098914" cy="69811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lion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09171" y="1270993"/>
            <a:ext cx="3098914" cy="70884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monkey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494" y1="45692" x2="38759" y2="48308"/>
                        <a14:foregroundMark x1="57260" y1="5462" x2="88056" y2="10769"/>
                        <a14:foregroundMark x1="83724" y1="7385" x2="94731" y2="33385"/>
                        <a14:foregroundMark x1="3513" y1="45692" x2="11241" y2="43615"/>
                        <a14:foregroundMark x1="3162" y1="46615" x2="18970" y2="53462"/>
                        <a14:foregroundMark x1="86651" y1="38692" x2="92037" y2="58538"/>
                        <a14:foregroundMark x1="24122" y1="29000" x2="40632" y2="19538"/>
                        <a14:foregroundMark x1="61007" y1="23538" x2="56206" y2="35154"/>
                        <a14:foregroundMark x1="52108" y1="24231" x2="66042" y2="31308"/>
                        <a14:foregroundMark x1="67681" y1="23923" x2="52693" y2="34615"/>
                        <a14:foregroundMark x1="65222" y1="20538" x2="48126" y2="30769"/>
                        <a14:foregroundMark x1="60422" y1="19538" x2="48712" y2="30769"/>
                        <a14:foregroundMark x1="30796" y1="20385" x2="25995" y2="30077"/>
                        <a14:foregroundMark x1="12529" y1="39923" x2="28337" y2="51154"/>
                        <a14:foregroundMark x1="28337" y1="51154" x2="28337" y2="51154"/>
                        <a14:foregroundMark x1="92037" y1="40615" x2="97658" y2="54000"/>
                        <a14:foregroundMark x1="53981" y1="81538" x2="30211" y2="99154"/>
                        <a14:foregroundMark x1="59953" y1="82923" x2="59953" y2="82923"/>
                        <a14:foregroundMark x1="86183" y1="96692" x2="86183" y2="96692"/>
                        <a14:foregroundMark x1="44145" y1="90846" x2="44145" y2="90846"/>
                        <a14:foregroundMark x1="40398" y1="94000" x2="63115" y2="84692"/>
                        <a14:foregroundMark x1="63349" y1="82231" x2="75176" y2="88615"/>
                        <a14:foregroundMark x1="50234" y1="6846" x2="63700" y2="923"/>
                        <a14:foregroundMark x1="63700" y1="923" x2="63700" y2="923"/>
                        <a14:foregroundMark x1="64988" y1="1231" x2="80796" y2="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80" y="1926064"/>
            <a:ext cx="705413" cy="1431752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4" b="100000" l="0" r="98429">
                        <a14:foregroundMark x1="4000" y1="13214" x2="9143" y2="13214"/>
                        <a14:foregroundMark x1="9143" y1="22512" x2="12714" y2="21697"/>
                        <a14:foregroundMark x1="5286" y1="28222" x2="7571" y2="23817"/>
                        <a14:foregroundMark x1="7000" y1="49429" x2="34000" y2="47145"/>
                        <a14:foregroundMark x1="40000" y1="30016" x2="34286" y2="32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449" y="634036"/>
            <a:ext cx="1349531" cy="157573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785991" y="3079004"/>
            <a:ext cx="3098914" cy="68896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tiger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7" b="98369" l="0" r="100000">
                        <a14:foregroundMark x1="3143" y1="14356" x2="9571" y2="16803"/>
                        <a14:foregroundMark x1="10143" y1="23002" x2="12429" y2="22838"/>
                        <a14:foregroundMark x1="5714" y1="27406" x2="8429" y2="25449"/>
                        <a14:foregroundMark x1="30429" y1="34584" x2="42571" y2="29038"/>
                        <a14:foregroundMark x1="6857" y1="49429" x2="49000" y2="48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85" y="2510170"/>
            <a:ext cx="1310198" cy="15298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656373" y="840237"/>
            <a:ext cx="3564356" cy="2947737"/>
          </a:xfrm>
          <a:prstGeom prst="round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5556" y="1501381"/>
            <a:ext cx="1982951" cy="162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891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774553" y="1371651"/>
            <a:ext cx="3098914" cy="69811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dolphin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216714" y="2209769"/>
            <a:ext cx="3098914" cy="70884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tiger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494" y1="45692" x2="38759" y2="48308"/>
                        <a14:foregroundMark x1="57260" y1="5462" x2="88056" y2="10769"/>
                        <a14:foregroundMark x1="83724" y1="7385" x2="94731" y2="33385"/>
                        <a14:foregroundMark x1="3513" y1="45692" x2="11241" y2="43615"/>
                        <a14:foregroundMark x1="3162" y1="46615" x2="18970" y2="53462"/>
                        <a14:foregroundMark x1="86651" y1="38692" x2="92037" y2="58538"/>
                        <a14:foregroundMark x1="24122" y1="29000" x2="40632" y2="19538"/>
                        <a14:foregroundMark x1="61007" y1="23538" x2="56206" y2="35154"/>
                        <a14:foregroundMark x1="52108" y1="24231" x2="66042" y2="31308"/>
                        <a14:foregroundMark x1="67681" y1="23923" x2="52693" y2="34615"/>
                        <a14:foregroundMark x1="65222" y1="20538" x2="48126" y2="30769"/>
                        <a14:foregroundMark x1="60422" y1="19538" x2="48712" y2="30769"/>
                        <a14:foregroundMark x1="30796" y1="20385" x2="25995" y2="30077"/>
                        <a14:foregroundMark x1="12529" y1="39923" x2="28337" y2="51154"/>
                        <a14:foregroundMark x1="28337" y1="51154" x2="28337" y2="51154"/>
                        <a14:foregroundMark x1="92037" y1="40615" x2="97658" y2="54000"/>
                        <a14:foregroundMark x1="53981" y1="81538" x2="30211" y2="99154"/>
                        <a14:foregroundMark x1="59953" y1="82923" x2="59953" y2="82923"/>
                        <a14:foregroundMark x1="86183" y1="96692" x2="86183" y2="96692"/>
                        <a14:foregroundMark x1="44145" y1="90846" x2="44145" y2="90846"/>
                        <a14:foregroundMark x1="40398" y1="94000" x2="63115" y2="84692"/>
                        <a14:foregroundMark x1="63349" y1="82231" x2="75176" y2="88615"/>
                        <a14:foregroundMark x1="50234" y1="6846" x2="63700" y2="923"/>
                        <a14:foregroundMark x1="63700" y1="923" x2="63700" y2="923"/>
                        <a14:foregroundMark x1="64988" y1="1231" x2="80796" y2="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057" y="882347"/>
            <a:ext cx="705413" cy="1431752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4" b="100000" l="0" r="98429">
                        <a14:foregroundMark x1="4000" y1="13214" x2="9143" y2="13214"/>
                        <a14:foregroundMark x1="9143" y1="22512" x2="12714" y2="21697"/>
                        <a14:foregroundMark x1="5286" y1="28222" x2="7571" y2="23817"/>
                        <a14:foregroundMark x1="7000" y1="49429" x2="34000" y2="47145"/>
                        <a14:foregroundMark x1="40000" y1="30016" x2="34286" y2="32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865" y="1540244"/>
            <a:ext cx="1349531" cy="157573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785991" y="3079004"/>
            <a:ext cx="3098914" cy="68896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lion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7" b="98369" l="0" r="100000">
                        <a14:foregroundMark x1="3143" y1="14356" x2="9571" y2="16803"/>
                        <a14:foregroundMark x1="10143" y1="23002" x2="12429" y2="22838"/>
                        <a14:foregroundMark x1="5714" y1="27406" x2="8429" y2="25449"/>
                        <a14:foregroundMark x1="30429" y1="34584" x2="42571" y2="29038"/>
                        <a14:foregroundMark x1="6857" y1="49429" x2="49000" y2="48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85" y="2510170"/>
            <a:ext cx="1310198" cy="15298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656373" y="840237"/>
            <a:ext cx="3564356" cy="2947737"/>
          </a:xfrm>
          <a:prstGeom prst="round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" b="867"/>
          <a:stretch/>
        </p:blipFill>
        <p:spPr>
          <a:xfrm>
            <a:off x="2257717" y="1015157"/>
            <a:ext cx="2276184" cy="238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501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33284" y="2163395"/>
            <a:ext cx="3098914" cy="69811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tiger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09171" y="1270993"/>
            <a:ext cx="3098914" cy="70884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camel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494" y1="45692" x2="38759" y2="48308"/>
                        <a14:foregroundMark x1="57260" y1="5462" x2="88056" y2="10769"/>
                        <a14:foregroundMark x1="83724" y1="7385" x2="94731" y2="33385"/>
                        <a14:foregroundMark x1="3513" y1="45692" x2="11241" y2="43615"/>
                        <a14:foregroundMark x1="3162" y1="46615" x2="18970" y2="53462"/>
                        <a14:foregroundMark x1="86651" y1="38692" x2="92037" y2="58538"/>
                        <a14:foregroundMark x1="24122" y1="29000" x2="40632" y2="19538"/>
                        <a14:foregroundMark x1="61007" y1="23538" x2="56206" y2="35154"/>
                        <a14:foregroundMark x1="52108" y1="24231" x2="66042" y2="31308"/>
                        <a14:foregroundMark x1="67681" y1="23923" x2="52693" y2="34615"/>
                        <a14:foregroundMark x1="65222" y1="20538" x2="48126" y2="30769"/>
                        <a14:foregroundMark x1="60422" y1="19538" x2="48712" y2="30769"/>
                        <a14:foregroundMark x1="30796" y1="20385" x2="25995" y2="30077"/>
                        <a14:foregroundMark x1="12529" y1="39923" x2="28337" y2="51154"/>
                        <a14:foregroundMark x1="28337" y1="51154" x2="28337" y2="51154"/>
                        <a14:foregroundMark x1="92037" y1="40615" x2="97658" y2="54000"/>
                        <a14:foregroundMark x1="53981" y1="81538" x2="30211" y2="99154"/>
                        <a14:foregroundMark x1="59953" y1="82923" x2="59953" y2="82923"/>
                        <a14:foregroundMark x1="86183" y1="96692" x2="86183" y2="96692"/>
                        <a14:foregroundMark x1="44145" y1="90846" x2="44145" y2="90846"/>
                        <a14:foregroundMark x1="40398" y1="94000" x2="63115" y2="84692"/>
                        <a14:foregroundMark x1="63349" y1="82231" x2="75176" y2="88615"/>
                        <a14:foregroundMark x1="50234" y1="6846" x2="63700" y2="923"/>
                        <a14:foregroundMark x1="63700" y1="923" x2="63700" y2="923"/>
                        <a14:foregroundMark x1="64988" y1="1231" x2="80796" y2="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380" y="1926064"/>
            <a:ext cx="705413" cy="1431752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4" b="100000" l="0" r="98429">
                        <a14:foregroundMark x1="4000" y1="13214" x2="9143" y2="13214"/>
                        <a14:foregroundMark x1="9143" y1="22512" x2="12714" y2="21697"/>
                        <a14:foregroundMark x1="5286" y1="28222" x2="7571" y2="23817"/>
                        <a14:foregroundMark x1="7000" y1="49429" x2="34000" y2="47145"/>
                        <a14:foregroundMark x1="40000" y1="30016" x2="34286" y2="32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449" y="634036"/>
            <a:ext cx="1349531" cy="157573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785991" y="3079004"/>
            <a:ext cx="3098914" cy="68896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giraffe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7" b="98369" l="0" r="100000">
                        <a14:foregroundMark x1="3143" y1="14356" x2="9571" y2="16803"/>
                        <a14:foregroundMark x1="10143" y1="23002" x2="12429" y2="22838"/>
                        <a14:foregroundMark x1="5714" y1="27406" x2="8429" y2="25449"/>
                        <a14:foregroundMark x1="30429" y1="34584" x2="42571" y2="29038"/>
                        <a14:foregroundMark x1="6857" y1="49429" x2="49000" y2="48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8085" y="2510170"/>
            <a:ext cx="1310198" cy="15298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656373" y="840237"/>
            <a:ext cx="3564356" cy="2947737"/>
          </a:xfrm>
          <a:prstGeom prst="round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" r="-168"/>
          <a:stretch/>
        </p:blipFill>
        <p:spPr>
          <a:xfrm>
            <a:off x="1641857" y="1138982"/>
            <a:ext cx="3578872" cy="221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333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34079" y="3089852"/>
            <a:ext cx="3098914" cy="69811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zebra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09171" y="1270993"/>
            <a:ext cx="3098914" cy="708842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lion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7494" y1="45692" x2="38759" y2="48308"/>
                        <a14:foregroundMark x1="57260" y1="5462" x2="88056" y2="10769"/>
                        <a14:foregroundMark x1="83724" y1="7385" x2="94731" y2="33385"/>
                        <a14:foregroundMark x1="3513" y1="45692" x2="11241" y2="43615"/>
                        <a14:foregroundMark x1="3162" y1="46615" x2="18970" y2="53462"/>
                        <a14:foregroundMark x1="86651" y1="38692" x2="92037" y2="58538"/>
                        <a14:foregroundMark x1="24122" y1="29000" x2="40632" y2="19538"/>
                        <a14:foregroundMark x1="61007" y1="23538" x2="56206" y2="35154"/>
                        <a14:foregroundMark x1="52108" y1="24231" x2="66042" y2="31308"/>
                        <a14:foregroundMark x1="67681" y1="23923" x2="52693" y2="34615"/>
                        <a14:foregroundMark x1="65222" y1="20538" x2="48126" y2="30769"/>
                        <a14:foregroundMark x1="60422" y1="19538" x2="48712" y2="30769"/>
                        <a14:foregroundMark x1="30796" y1="20385" x2="25995" y2="30077"/>
                        <a14:foregroundMark x1="12529" y1="39923" x2="28337" y2="51154"/>
                        <a14:foregroundMark x1="28337" y1="51154" x2="28337" y2="51154"/>
                        <a14:foregroundMark x1="92037" y1="40615" x2="97658" y2="54000"/>
                        <a14:foregroundMark x1="53981" y1="81538" x2="30211" y2="99154"/>
                        <a14:foregroundMark x1="59953" y1="82923" x2="59953" y2="82923"/>
                        <a14:foregroundMark x1="86183" y1="96692" x2="86183" y2="96692"/>
                        <a14:foregroundMark x1="44145" y1="90846" x2="44145" y2="90846"/>
                        <a14:foregroundMark x1="40398" y1="94000" x2="63115" y2="84692"/>
                        <a14:foregroundMark x1="63349" y1="82231" x2="75176" y2="88615"/>
                        <a14:foregroundMark x1="50234" y1="6846" x2="63700" y2="923"/>
                        <a14:foregroundMark x1="63700" y1="923" x2="63700" y2="923"/>
                        <a14:foregroundMark x1="64988" y1="1231" x2="80796" y2="3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200" y="2865523"/>
            <a:ext cx="705413" cy="1431752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4" b="100000" l="0" r="98429">
                        <a14:foregroundMark x1="4000" y1="13214" x2="9143" y2="13214"/>
                        <a14:foregroundMark x1="9143" y1="22512" x2="12714" y2="21697"/>
                        <a14:foregroundMark x1="5286" y1="28222" x2="7571" y2="23817"/>
                        <a14:foregroundMark x1="7000" y1="49429" x2="34000" y2="47145"/>
                        <a14:foregroundMark x1="40000" y1="30016" x2="34286" y2="323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449" y="634036"/>
            <a:ext cx="1349531" cy="157573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6433284" y="2176557"/>
            <a:ext cx="3098914" cy="68896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91416" tIns="45707" rIns="91416" bIns="45707" rtlCol="0" anchor="ctr"/>
          <a:lstStyle/>
          <a:p>
            <a:pPr marL="0" marR="0" lvl="0" indent="0" algn="ctr" defTabSz="6867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tiger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47" b="98369" l="0" r="100000">
                        <a14:foregroundMark x1="3143" y1="14356" x2="9571" y2="16803"/>
                        <a14:foregroundMark x1="10143" y1="23002" x2="12429" y2="22838"/>
                        <a14:foregroundMark x1="5714" y1="27406" x2="8429" y2="25449"/>
                        <a14:foregroundMark x1="30429" y1="34584" x2="42571" y2="29038"/>
                        <a14:foregroundMark x1="6857" y1="49429" x2="49000" y2="489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407" y="1549197"/>
            <a:ext cx="1310198" cy="152981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656373" y="840237"/>
            <a:ext cx="3564356" cy="2947737"/>
          </a:xfrm>
          <a:prstGeom prst="round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4602" y="1027428"/>
            <a:ext cx="2743096" cy="257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596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panda, giraffe, lion, dolphin, tiger, zebra.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What's this? - It's a panda. 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What's that? - It's a dolphin.</a:t>
            </a: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3397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73436"/>
            <a:ext cx="3285994" cy="6230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495424"/>
            <a:ext cx="12125324" cy="386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69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212838" y="1670949"/>
              <a:ext cx="5766322" cy="2419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What's this? - It's a panda.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What's that? - It's a dolphin.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98744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2732330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40486-57C8-FC0D-AD8B-BCA209BAA2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654894"/>
            <a:ext cx="3266001" cy="2572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7AF-97B3-4F8F-E5CB-D3255DDC13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2" b="6852"/>
          <a:stretch/>
        </p:blipFill>
        <p:spPr>
          <a:xfrm>
            <a:off x="3266000" y="1294292"/>
            <a:ext cx="3590990" cy="780185"/>
          </a:xfrm>
          <a:prstGeom prst="round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3D9204-993F-843C-ADDD-F45A8F15BC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3858768"/>
            <a:ext cx="3334711" cy="24293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D2D786-39E2-F1CF-961C-896833C591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" b="5500"/>
          <a:stretch/>
        </p:blipFill>
        <p:spPr>
          <a:xfrm>
            <a:off x="3485678" y="5315251"/>
            <a:ext cx="3664828" cy="927854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962D1D-61C9-C3CE-98CC-3F1D41E1AD7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564" y="567120"/>
            <a:ext cx="2404927" cy="24644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BF31B6F-C59D-E43D-67D7-EF32D5AB741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5030" y="3814606"/>
            <a:ext cx="2773461" cy="27064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04B7C-6FF1-9D56-5CC4-34D56DEADD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" b="1917"/>
          <a:stretch/>
        </p:blipFill>
        <p:spPr>
          <a:xfrm>
            <a:off x="6112574" y="2317055"/>
            <a:ext cx="3733743" cy="860614"/>
          </a:xfrm>
          <a:prstGeom prst="round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5E33F7-D81B-A05E-5CFC-9012BE8A2F2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2" b="17592"/>
          <a:stretch/>
        </p:blipFill>
        <p:spPr>
          <a:xfrm>
            <a:off x="5519234" y="3991175"/>
            <a:ext cx="3925452" cy="720785"/>
          </a:xfrm>
          <a:prstGeom prst="round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5CE479-DB3F-2E9C-CA62-8641FAE20ECC}"/>
              </a:ext>
            </a:extLst>
          </p:cNvPr>
          <p:cNvCxnSpPr>
            <a:cxnSpLocks/>
          </p:cNvCxnSpPr>
          <p:nvPr/>
        </p:nvCxnSpPr>
        <p:spPr>
          <a:xfrm flipV="1">
            <a:off x="1220587" y="1799347"/>
            <a:ext cx="412412" cy="15350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1B7846-EDA2-FB2F-1464-A47051603369}"/>
              </a:ext>
            </a:extLst>
          </p:cNvPr>
          <p:cNvCxnSpPr>
            <a:cxnSpLocks/>
          </p:cNvCxnSpPr>
          <p:nvPr/>
        </p:nvCxnSpPr>
        <p:spPr>
          <a:xfrm flipV="1">
            <a:off x="933383" y="4497572"/>
            <a:ext cx="916682" cy="33003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D1 TRACK 0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198646" y="627662"/>
            <a:ext cx="666630" cy="666630"/>
          </a:xfrm>
          <a:prstGeom prst="rect">
            <a:avLst/>
          </a:prstGeom>
        </p:spPr>
      </p:pic>
      <p:pic>
        <p:nvPicPr>
          <p:cNvPr id="18" name="CD1 TRACK 0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857" end="7454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603513" y="2033086"/>
            <a:ext cx="666630" cy="666630"/>
          </a:xfrm>
          <a:prstGeom prst="rect">
            <a:avLst/>
          </a:prstGeom>
        </p:spPr>
      </p:pic>
      <p:pic>
        <p:nvPicPr>
          <p:cNvPr id="19" name="CD1 TRACK 0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7495" end="5717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837819" y="2844354"/>
            <a:ext cx="666630" cy="666630"/>
          </a:xfrm>
          <a:prstGeom prst="rect">
            <a:avLst/>
          </a:prstGeom>
        </p:spPr>
      </p:pic>
      <p:pic>
        <p:nvPicPr>
          <p:cNvPr id="22" name="CD1 TRACK 0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0184" end="3474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409063" y="3961076"/>
            <a:ext cx="666630" cy="666630"/>
          </a:xfrm>
          <a:prstGeom prst="rect">
            <a:avLst/>
          </a:prstGeom>
        </p:spPr>
      </p:pic>
      <p:pic>
        <p:nvPicPr>
          <p:cNvPr id="23" name="CD1 TRACK 0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1444" end="1596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594047" y="5464521"/>
            <a:ext cx="666630" cy="66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65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ats 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Its a pa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ats th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Its a dolph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475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44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54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10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71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05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623A62-1FC0-728E-9332-8A1D4F5545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353" y="1071966"/>
            <a:ext cx="3266001" cy="25723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EA59A2-2C0A-726B-92E6-146214F733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2" b="6852"/>
          <a:stretch/>
        </p:blipFill>
        <p:spPr>
          <a:xfrm>
            <a:off x="3266000" y="1294292"/>
            <a:ext cx="3590990" cy="780185"/>
          </a:xfrm>
          <a:prstGeom prst="round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5476F5-28F5-C88A-B12E-76C0DEFA48D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3858768"/>
            <a:ext cx="3334711" cy="24293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F120812-32AE-964F-3548-1C0C3B3323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" b="5500"/>
          <a:stretch/>
        </p:blipFill>
        <p:spPr>
          <a:xfrm>
            <a:off x="3485678" y="5315251"/>
            <a:ext cx="3664828" cy="927854"/>
          </a:xfrm>
          <a:prstGeom prst="round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C2A31AB-AAD9-19BE-3628-D470FC550CE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564" y="567120"/>
            <a:ext cx="2404927" cy="24644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28C3145-E016-2122-2D4B-D5A10453D46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5030" y="3814606"/>
            <a:ext cx="2773461" cy="27064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6E2419-3195-45ED-E59D-BBF91136E9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" b="1917"/>
          <a:stretch/>
        </p:blipFill>
        <p:spPr>
          <a:xfrm>
            <a:off x="6112574" y="2317055"/>
            <a:ext cx="3733743" cy="860614"/>
          </a:xfrm>
          <a:prstGeom prst="round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899C95-78D1-547C-B745-960DCD4E27F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2" b="17592"/>
          <a:stretch/>
        </p:blipFill>
        <p:spPr>
          <a:xfrm>
            <a:off x="5519234" y="3991175"/>
            <a:ext cx="3925452" cy="720785"/>
          </a:xfrm>
          <a:prstGeom prst="round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C51E4C9-D43B-0F0F-933A-68A8E00CCC8D}"/>
              </a:ext>
            </a:extLst>
          </p:cNvPr>
          <p:cNvCxnSpPr>
            <a:cxnSpLocks/>
          </p:cNvCxnSpPr>
          <p:nvPr/>
        </p:nvCxnSpPr>
        <p:spPr>
          <a:xfrm flipV="1">
            <a:off x="1472897" y="2358158"/>
            <a:ext cx="286103" cy="1784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0F23441-926A-804D-51AC-761AB6B6D9D9}"/>
              </a:ext>
            </a:extLst>
          </p:cNvPr>
          <p:cNvCxnSpPr>
            <a:cxnSpLocks/>
          </p:cNvCxnSpPr>
          <p:nvPr/>
        </p:nvCxnSpPr>
        <p:spPr>
          <a:xfrm flipV="1">
            <a:off x="950050" y="4540102"/>
            <a:ext cx="808950" cy="4689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16" y="437464"/>
            <a:ext cx="5194184" cy="614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CD1 TRACK 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857" end="7454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603513" y="2033086"/>
            <a:ext cx="666630" cy="666630"/>
          </a:xfrm>
          <a:prstGeom prst="rect">
            <a:avLst/>
          </a:prstGeom>
        </p:spPr>
      </p:pic>
      <p:pic>
        <p:nvPicPr>
          <p:cNvPr id="17" name="CD1 TRACK 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495" end="5717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837819" y="2844354"/>
            <a:ext cx="666630" cy="666630"/>
          </a:xfrm>
          <a:prstGeom prst="rect">
            <a:avLst/>
          </a:prstGeom>
        </p:spPr>
      </p:pic>
      <p:pic>
        <p:nvPicPr>
          <p:cNvPr id="25" name="CD1 TRACK 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184" end="3474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409063" y="3961076"/>
            <a:ext cx="666630" cy="666630"/>
          </a:xfrm>
          <a:prstGeom prst="rect">
            <a:avLst/>
          </a:prstGeom>
        </p:spPr>
      </p:pic>
      <p:pic>
        <p:nvPicPr>
          <p:cNvPr id="26" name="CD1 TRACK 0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444" end="1596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7594047" y="5464521"/>
            <a:ext cx="666630" cy="66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421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0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ats 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Its a pan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ats th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Its a dolph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4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5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1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71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8B8C3E-A21A-7AA3-08DC-70F8BB4F3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76" y="536857"/>
            <a:ext cx="5352049" cy="648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F4F8E-790C-B496-125B-9C9BA96F55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367031"/>
            <a:ext cx="12192000" cy="49541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714235-942A-97EF-1167-ABF67AA8564E}"/>
              </a:ext>
            </a:extLst>
          </p:cNvPr>
          <p:cNvSpPr txBox="1"/>
          <p:nvPr/>
        </p:nvSpPr>
        <p:spPr>
          <a:xfrm>
            <a:off x="7483980" y="2325657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panda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A4110D-7F08-1A12-4F92-12F0FC2EA89A}"/>
              </a:ext>
            </a:extLst>
          </p:cNvPr>
          <p:cNvSpPr txBox="1"/>
          <p:nvPr/>
        </p:nvSpPr>
        <p:spPr>
          <a:xfrm>
            <a:off x="1416555" y="4011582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lion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0AFE0-C95C-2CC4-7B40-1BC170D45536}"/>
              </a:ext>
            </a:extLst>
          </p:cNvPr>
          <p:cNvSpPr txBox="1"/>
          <p:nvPr/>
        </p:nvSpPr>
        <p:spPr>
          <a:xfrm>
            <a:off x="7239165" y="4011582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It's a tiger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80016E-0DC2-4642-127D-BB1EF6EB483B}"/>
              </a:ext>
            </a:extLst>
          </p:cNvPr>
          <p:cNvSpPr txBox="1"/>
          <p:nvPr/>
        </p:nvSpPr>
        <p:spPr>
          <a:xfrm>
            <a:off x="857415" y="4904752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>
                <a:solidFill>
                  <a:srgbClr val="FF0000"/>
                </a:solidFill>
                <a:latin typeface="Calibri"/>
              </a:rPr>
              <a:t>What's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812225-C8B9-0203-8581-800DFA454014}"/>
              </a:ext>
            </a:extLst>
          </p:cNvPr>
          <p:cNvSpPr txBox="1"/>
          <p:nvPr/>
        </p:nvSpPr>
        <p:spPr>
          <a:xfrm>
            <a:off x="1564939" y="5609201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dolphin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5635ED-B47D-DD61-CD8D-935E36C7AE53}"/>
              </a:ext>
            </a:extLst>
          </p:cNvPr>
          <p:cNvSpPr txBox="1"/>
          <p:nvPr/>
        </p:nvSpPr>
        <p:spPr>
          <a:xfrm>
            <a:off x="7239164" y="4904752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srgbClr val="FF0000"/>
                </a:solidFill>
                <a:latin typeface="Calibri"/>
              </a:rPr>
              <a:t>What's this?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C8A4B8-98CB-1C71-1625-A952D267A883}"/>
              </a:ext>
            </a:extLst>
          </p:cNvPr>
          <p:cNvSpPr txBox="1"/>
          <p:nvPr/>
        </p:nvSpPr>
        <p:spPr>
          <a:xfrm>
            <a:off x="7483980" y="5609201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zebra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78659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2" grpId="0"/>
      <p:bldP spid="13" grpId="0"/>
      <p:bldP spid="14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EEB06-23D6-2899-96F7-463952802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64142" y="393526"/>
            <a:ext cx="5051008" cy="583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427DDB-E930-0BA0-CF58-07B494779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0484" y="855493"/>
            <a:ext cx="8778492" cy="7265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39332E-B25E-7FD2-DE60-2D4C0F06D4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55" y="1582030"/>
            <a:ext cx="10558490" cy="4866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BF3C35-0991-7B1A-B7F8-36606F5F0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764" y="2568575"/>
            <a:ext cx="2226041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9BCE31-AEFD-8EE8-CFF8-EDCAF9B149DF}"/>
              </a:ext>
            </a:extLst>
          </p:cNvPr>
          <p:cNvCxnSpPr/>
          <p:nvPr/>
        </p:nvCxnSpPr>
        <p:spPr>
          <a:xfrm>
            <a:off x="6619875" y="1277769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67925D5-2189-6102-E031-35E9BBD95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464" y="1548522"/>
            <a:ext cx="2226041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44694D-FEC2-2339-D96C-F4462BDB994A}"/>
              </a:ext>
            </a:extLst>
          </p:cNvPr>
          <p:cNvCxnSpPr/>
          <p:nvPr/>
        </p:nvCxnSpPr>
        <p:spPr>
          <a:xfrm>
            <a:off x="5029200" y="1277769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CEF290D1-5797-C2F6-3432-DF46EAF7F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014" y="3429000"/>
            <a:ext cx="2226041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CB5CE68-0389-86AD-D8CF-70BF3DB1826B}"/>
              </a:ext>
            </a:extLst>
          </p:cNvPr>
          <p:cNvCxnSpPr/>
          <p:nvPr/>
        </p:nvCxnSpPr>
        <p:spPr>
          <a:xfrm>
            <a:off x="3457575" y="1311648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6A4FACDA-0A53-23C6-6D48-D497D71AF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108" y="4486444"/>
            <a:ext cx="2226041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FE2992-D9A7-AA7C-6A7A-A89FA35E62BD}"/>
              </a:ext>
            </a:extLst>
          </p:cNvPr>
          <p:cNvCxnSpPr/>
          <p:nvPr/>
        </p:nvCxnSpPr>
        <p:spPr>
          <a:xfrm>
            <a:off x="2222219" y="1277769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5E736267-1C0B-32F9-0EEF-948A65D11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546" y="1565276"/>
            <a:ext cx="2226041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C7DF43D-676D-83D9-92F0-D1113348AD98}"/>
              </a:ext>
            </a:extLst>
          </p:cNvPr>
          <p:cNvCxnSpPr/>
          <p:nvPr/>
        </p:nvCxnSpPr>
        <p:spPr>
          <a:xfrm>
            <a:off x="9489482" y="1271251"/>
            <a:ext cx="1066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093857C-DF1A-A66F-7169-CF4A0EA8BD4B}"/>
              </a:ext>
            </a:extLst>
          </p:cNvPr>
          <p:cNvSpPr txBox="1"/>
          <p:nvPr/>
        </p:nvSpPr>
        <p:spPr>
          <a:xfrm>
            <a:off x="2222219" y="5925593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dolphin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292FDE5-1668-CE1B-FDAB-601063C58C1F}"/>
              </a:ext>
            </a:extLst>
          </p:cNvPr>
          <p:cNvSpPr txBox="1"/>
          <p:nvPr/>
        </p:nvSpPr>
        <p:spPr>
          <a:xfrm>
            <a:off x="4077984" y="5919623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panda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0DAEE4-5623-61B8-C2B4-CD3C35CFFC6F}"/>
              </a:ext>
            </a:extLst>
          </p:cNvPr>
          <p:cNvSpPr txBox="1"/>
          <p:nvPr/>
        </p:nvSpPr>
        <p:spPr>
          <a:xfrm>
            <a:off x="5858573" y="5903911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giraffe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6E3759-A6D6-BB38-48D5-94976A17EA26}"/>
              </a:ext>
            </a:extLst>
          </p:cNvPr>
          <p:cNvSpPr txBox="1"/>
          <p:nvPr/>
        </p:nvSpPr>
        <p:spPr>
          <a:xfrm>
            <a:off x="7546108" y="5933449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lion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F4D7EA-99C2-F1A7-8BC2-1B4584F90E06}"/>
              </a:ext>
            </a:extLst>
          </p:cNvPr>
          <p:cNvSpPr txBox="1"/>
          <p:nvPr/>
        </p:nvSpPr>
        <p:spPr>
          <a:xfrm>
            <a:off x="9289805" y="5896705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zebra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3217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4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FBE7A5-5AFA-C650-0A41-0771F69A2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571" y="479937"/>
            <a:ext cx="4391057" cy="5048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8A4B8D-E665-1DA2-8636-67068E8991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601"/>
            <a:ext cx="12064492" cy="51244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45EDFB-BF5D-D8B7-BA29-6B327EF916DF}"/>
              </a:ext>
            </a:extLst>
          </p:cNvPr>
          <p:cNvSpPr txBox="1"/>
          <p:nvPr/>
        </p:nvSpPr>
        <p:spPr>
          <a:xfrm>
            <a:off x="7722941" y="1253601"/>
            <a:ext cx="918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29A59B-7C09-EE61-97B1-B61C95436595}"/>
              </a:ext>
            </a:extLst>
          </p:cNvPr>
          <p:cNvSpPr txBox="1"/>
          <p:nvPr/>
        </p:nvSpPr>
        <p:spPr>
          <a:xfrm>
            <a:off x="8302130" y="1186926"/>
            <a:ext cx="2537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      b   r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A74ED1-FBB7-AAC9-7101-37B6E24B16D7}"/>
              </a:ext>
            </a:extLst>
          </p:cNvPr>
          <p:cNvSpPr txBox="1"/>
          <p:nvPr/>
        </p:nvSpPr>
        <p:spPr>
          <a:xfrm>
            <a:off x="7722941" y="2028162"/>
            <a:ext cx="918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D33951-CAD1-297D-51B7-A24C6DAF38AA}"/>
              </a:ext>
            </a:extLst>
          </p:cNvPr>
          <p:cNvSpPr txBox="1"/>
          <p:nvPr/>
        </p:nvSpPr>
        <p:spPr>
          <a:xfrm>
            <a:off x="8829674" y="1961487"/>
            <a:ext cx="3362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  l       h      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FD3A47-1B74-357B-394E-9C0818C121B1}"/>
              </a:ext>
            </a:extLst>
          </p:cNvPr>
          <p:cNvSpPr txBox="1"/>
          <p:nvPr/>
        </p:nvSpPr>
        <p:spPr>
          <a:xfrm>
            <a:off x="7722941" y="2934131"/>
            <a:ext cx="918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9C03FF-8BBA-867A-3FF2-BD3C96E8D6F9}"/>
              </a:ext>
            </a:extLst>
          </p:cNvPr>
          <p:cNvSpPr txBox="1"/>
          <p:nvPr/>
        </p:nvSpPr>
        <p:spPr>
          <a:xfrm>
            <a:off x="8302130" y="2867456"/>
            <a:ext cx="2537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     g   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C9D2E7-9869-B54B-FD51-D514E7577F63}"/>
              </a:ext>
            </a:extLst>
          </p:cNvPr>
          <p:cNvSpPr txBox="1"/>
          <p:nvPr/>
        </p:nvSpPr>
        <p:spPr>
          <a:xfrm>
            <a:off x="7722941" y="3811786"/>
            <a:ext cx="918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361108-2AFE-CA4A-8C1F-A043A20096AE}"/>
              </a:ext>
            </a:extLst>
          </p:cNvPr>
          <p:cNvSpPr txBox="1"/>
          <p:nvPr/>
        </p:nvSpPr>
        <p:spPr>
          <a:xfrm>
            <a:off x="8473580" y="3803648"/>
            <a:ext cx="2537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   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E8DE40-006B-A8B0-288E-7B6EFDD38F19}"/>
              </a:ext>
            </a:extLst>
          </p:cNvPr>
          <p:cNvSpPr txBox="1"/>
          <p:nvPr/>
        </p:nvSpPr>
        <p:spPr>
          <a:xfrm>
            <a:off x="7722941" y="5671074"/>
            <a:ext cx="918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F83A98-08CD-4BAF-6746-5E9540EE1E16}"/>
              </a:ext>
            </a:extLst>
          </p:cNvPr>
          <p:cNvSpPr txBox="1"/>
          <p:nvPr/>
        </p:nvSpPr>
        <p:spPr>
          <a:xfrm>
            <a:off x="8391524" y="5604399"/>
            <a:ext cx="3933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   i     a    f      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86995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7" grpId="0"/>
      <p:bldP spid="20" grpId="0"/>
      <p:bldP spid="21" grpId="0"/>
      <p:bldP spid="22" grpId="0"/>
      <p:bldP spid="23" grpId="0"/>
      <p:bldP spid="24" grpId="0"/>
      <p:bldP spid="27" grpId="0"/>
      <p:bldP spid="2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593241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1880063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panda, giraffe, lion, dolphin, tiger, zebra.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What's this? - It's a panda. What's that? - It's a dolphin.</a:t>
            </a:r>
          </a:p>
        </p:txBody>
      </p:sp>
    </p:spTree>
    <p:extLst>
      <p:ext uri="{BB962C8B-B14F-4D97-AF65-F5344CB8AC3E}">
        <p14:creationId xmlns:p14="http://schemas.microsoft.com/office/powerpoint/2010/main" val="36641273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4)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7)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10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0328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Scroll 2"/>
          <p:cNvSpPr/>
          <p:nvPr/>
        </p:nvSpPr>
        <p:spPr>
          <a:xfrm>
            <a:off x="1488141" y="1541929"/>
            <a:ext cx="9861177" cy="4105836"/>
          </a:xfrm>
          <a:prstGeom prst="verticalScroll">
            <a:avLst/>
          </a:prstGeom>
          <a:solidFill>
            <a:srgbClr val="FFFF0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Look quickly and say aloud the word.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19392" y="2415563"/>
            <a:ext cx="4093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Who’s faster?</a:t>
            </a:r>
          </a:p>
        </p:txBody>
      </p:sp>
    </p:spTree>
    <p:extLst>
      <p:ext uri="{BB962C8B-B14F-4D97-AF65-F5344CB8AC3E}">
        <p14:creationId xmlns:p14="http://schemas.microsoft.com/office/powerpoint/2010/main" val="34579814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29167E-6 -4.44444E-6 L -2.29167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67952" y="1398494"/>
            <a:ext cx="10694226" cy="4903694"/>
            <a:chOff x="567952" y="1398494"/>
            <a:chExt cx="10694226" cy="4903694"/>
          </a:xfrm>
        </p:grpSpPr>
        <p:pic>
          <p:nvPicPr>
            <p:cNvPr id="409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/>
            <p:cNvGrpSpPr/>
            <p:nvPr/>
          </p:nvGrpSpPr>
          <p:grpSpPr>
            <a:xfrm>
              <a:off x="6457988" y="1398494"/>
              <a:ext cx="3044600" cy="2523415"/>
              <a:chOff x="3015540" y="494417"/>
              <a:chExt cx="5592883" cy="4790127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801292" y="1103421"/>
                <a:ext cx="3356746" cy="3401904"/>
              </a:xfrm>
              <a:prstGeom prst="rect">
                <a:avLst/>
              </a:prstGeom>
            </p:spPr>
          </p:pic>
        </p:grpSp>
      </p:grpSp>
      <p:grpSp>
        <p:nvGrpSpPr>
          <p:cNvPr id="9" name="Group 8"/>
          <p:cNvGrpSpPr/>
          <p:nvPr/>
        </p:nvGrpSpPr>
        <p:grpSpPr>
          <a:xfrm>
            <a:off x="567952" y="1398494"/>
            <a:ext cx="10694226" cy="4903694"/>
            <a:chOff x="567952" y="1398494"/>
            <a:chExt cx="10694226" cy="4903694"/>
          </a:xfrm>
        </p:grpSpPr>
        <p:pic>
          <p:nvPicPr>
            <p:cNvPr id="10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6457988" y="1398494"/>
              <a:ext cx="3044600" cy="2523415"/>
              <a:chOff x="3015540" y="494417"/>
              <a:chExt cx="5592883" cy="4790127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05254" y="1103420"/>
                <a:ext cx="2948819" cy="340190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343699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541 -0.0493 L -0.83217 -0.0493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8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3810" y="1075915"/>
            <a:ext cx="10694226" cy="5333850"/>
            <a:chOff x="603810" y="1075915"/>
            <a:chExt cx="10694226" cy="5333850"/>
          </a:xfrm>
        </p:grpSpPr>
        <p:pic>
          <p:nvPicPr>
            <p:cNvPr id="409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10" y="1506071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Group 13"/>
            <p:cNvGrpSpPr/>
            <p:nvPr/>
          </p:nvGrpSpPr>
          <p:grpSpPr>
            <a:xfrm>
              <a:off x="6475917" y="1075915"/>
              <a:ext cx="3080641" cy="2882003"/>
              <a:chOff x="3015540" y="494417"/>
              <a:chExt cx="5592883" cy="4790127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79223" y="1085049"/>
                <a:ext cx="3626439" cy="3377413"/>
              </a:xfrm>
              <a:prstGeom prst="rect">
                <a:avLst/>
              </a:prstGeom>
            </p:spPr>
          </p:pic>
        </p:grpSp>
      </p:grpSp>
      <p:grpSp>
        <p:nvGrpSpPr>
          <p:cNvPr id="17" name="Group 16"/>
          <p:cNvGrpSpPr/>
          <p:nvPr/>
        </p:nvGrpSpPr>
        <p:grpSpPr>
          <a:xfrm>
            <a:off x="612894" y="1075915"/>
            <a:ext cx="10694226" cy="5333850"/>
            <a:chOff x="603810" y="1075915"/>
            <a:chExt cx="10694226" cy="5333850"/>
          </a:xfrm>
        </p:grpSpPr>
        <p:pic>
          <p:nvPicPr>
            <p:cNvPr id="1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810" y="1506071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/>
            <p:cNvGrpSpPr/>
            <p:nvPr/>
          </p:nvGrpSpPr>
          <p:grpSpPr>
            <a:xfrm>
              <a:off x="6475917" y="1075915"/>
              <a:ext cx="3080641" cy="2882003"/>
              <a:chOff x="3015540" y="494417"/>
              <a:chExt cx="5592883" cy="4790127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579223" y="1133285"/>
                <a:ext cx="3626439" cy="328094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432525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013 -0.00995 L 0.80755 -0.02986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443" y="-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7952" y="755352"/>
            <a:ext cx="10694226" cy="5546836"/>
            <a:chOff x="567952" y="755352"/>
            <a:chExt cx="10694226" cy="5546836"/>
          </a:xfrm>
        </p:grpSpPr>
        <p:pic>
          <p:nvPicPr>
            <p:cNvPr id="409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Group 13"/>
            <p:cNvGrpSpPr/>
            <p:nvPr/>
          </p:nvGrpSpPr>
          <p:grpSpPr>
            <a:xfrm>
              <a:off x="6295339" y="755352"/>
              <a:ext cx="3442448" cy="3258520"/>
              <a:chOff x="3015540" y="494417"/>
              <a:chExt cx="5592883" cy="4790127"/>
            </a:xfrm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grpSpPr>
          <p:sp>
            <p:nvSpPr>
              <p:cNvPr id="15" name="Rounded Rectangle 14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" name="Picture 2" descr="Kpop Chibi By Cesarnr - Kid Listening To Music Cartoon , Free Transparent  Clipart - ClipartKey"/>
              <p:cNvPicPr>
                <a:picLocks noChangeAspect="1" noChangeArrowheads="1"/>
              </p:cNvPicPr>
              <p:nvPr/>
            </p:nvPicPr>
            <p:blipFill rotWithShape="1">
              <a:blip r:embed="rId4">
                <a:clrChange>
                  <a:clrFrom>
                    <a:srgbClr val="F7F7F7"/>
                  </a:clrFrom>
                  <a:clrTo>
                    <a:srgbClr val="F7F7F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1005"/>
              <a:stretch/>
            </p:blipFill>
            <p:spPr bwMode="auto">
              <a:xfrm>
                <a:off x="4075739" y="1267097"/>
                <a:ext cx="3151929" cy="33963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7" name="Group 16"/>
          <p:cNvGrpSpPr/>
          <p:nvPr/>
        </p:nvGrpSpPr>
        <p:grpSpPr>
          <a:xfrm>
            <a:off x="567952" y="755352"/>
            <a:ext cx="10694226" cy="5546836"/>
            <a:chOff x="567952" y="755352"/>
            <a:chExt cx="10694226" cy="5546836"/>
          </a:xfrm>
        </p:grpSpPr>
        <p:pic>
          <p:nvPicPr>
            <p:cNvPr id="1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/>
            <p:cNvGrpSpPr/>
            <p:nvPr/>
          </p:nvGrpSpPr>
          <p:grpSpPr>
            <a:xfrm>
              <a:off x="6295339" y="755352"/>
              <a:ext cx="3442448" cy="3258520"/>
              <a:chOff x="3015540" y="494417"/>
              <a:chExt cx="5592883" cy="4790127"/>
            </a:xfrm>
            <a:effectLst>
              <a:glow rad="228600">
                <a:schemeClr val="accent2">
                  <a:satMod val="175000"/>
                  <a:alpha val="40000"/>
                </a:schemeClr>
              </a:glow>
            </a:effectLst>
          </p:grpSpPr>
          <p:sp>
            <p:nvSpPr>
              <p:cNvPr id="20" name="Rounded Rectangle 19"/>
              <p:cNvSpPr/>
              <p:nvPr/>
            </p:nvSpPr>
            <p:spPr>
              <a:xfrm>
                <a:off x="3015540" y="494417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1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4" r="494"/>
              <a:stretch/>
            </p:blipFill>
            <p:spPr bwMode="auto">
              <a:xfrm>
                <a:off x="4075739" y="1267096"/>
                <a:ext cx="3151928" cy="33963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7730582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73 0.86574 L 0.71783 -0.71597 " pathEditMode="relative" rAng="0" ptsTypes="AA">
                                      <p:cBhvr>
                                        <p:cTn id="6" dur="2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78" y="-7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67952" y="502173"/>
            <a:ext cx="10694226" cy="5800015"/>
            <a:chOff x="567952" y="502173"/>
            <a:chExt cx="10694226" cy="5800015"/>
          </a:xfrm>
        </p:grpSpPr>
        <p:pic>
          <p:nvPicPr>
            <p:cNvPr id="409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Group 13"/>
            <p:cNvGrpSpPr/>
            <p:nvPr/>
          </p:nvGrpSpPr>
          <p:grpSpPr>
            <a:xfrm>
              <a:off x="6081470" y="502173"/>
              <a:ext cx="3672131" cy="3348168"/>
              <a:chOff x="7685141" y="-1557456"/>
              <a:chExt cx="5592883" cy="4790127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7685141" y="-1557456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8861071" y="-782904"/>
                <a:ext cx="3241021" cy="3241021"/>
              </a:xfrm>
              <a:prstGeom prst="rect">
                <a:avLst/>
              </a:prstGeom>
            </p:spPr>
          </p:pic>
        </p:grpSp>
      </p:grpSp>
      <p:grpSp>
        <p:nvGrpSpPr>
          <p:cNvPr id="17" name="Group 16"/>
          <p:cNvGrpSpPr/>
          <p:nvPr/>
        </p:nvGrpSpPr>
        <p:grpSpPr>
          <a:xfrm>
            <a:off x="567952" y="502173"/>
            <a:ext cx="10694226" cy="5800015"/>
            <a:chOff x="567952" y="502173"/>
            <a:chExt cx="10694226" cy="5800015"/>
          </a:xfrm>
        </p:grpSpPr>
        <p:pic>
          <p:nvPicPr>
            <p:cNvPr id="18" name="Picture 2" descr="Train13 - Trains Cartoon Png PNG Image | Transparent PNG Free Download on  SeekPN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52" y="1398494"/>
              <a:ext cx="10694226" cy="4903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9" name="Group 18"/>
            <p:cNvGrpSpPr/>
            <p:nvPr/>
          </p:nvGrpSpPr>
          <p:grpSpPr>
            <a:xfrm>
              <a:off x="6081470" y="502173"/>
              <a:ext cx="3672131" cy="3348168"/>
              <a:chOff x="7685141" y="-1557456"/>
              <a:chExt cx="5592883" cy="4790127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7685141" y="-1557456"/>
                <a:ext cx="5592883" cy="4790127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00B050"/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861071" y="-648926"/>
                <a:ext cx="3241021" cy="2973063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116391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79675 L -0.01459 0.86875 " pathEditMode="relative" rAng="0" ptsTypes="AA">
                                      <p:cBhvr>
                                        <p:cTn id="6" dur="2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8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582</Words>
  <Application>Microsoft Office PowerPoint</Application>
  <PresentationFormat>Widescreen</PresentationFormat>
  <Paragraphs>167</Paragraphs>
  <Slides>42</Slides>
  <Notes>41</Notes>
  <HiddenSlides>0</HiddenSlides>
  <MMClips>16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AGOldFace-Outline</vt:lpstr>
      <vt:lpstr>Arial</vt:lpstr>
      <vt:lpstr>Arial Unicode MS</vt:lpstr>
      <vt:lpstr>Arial-Rounded</vt:lpstr>
      <vt:lpstr>Berlin Sans FB</vt:lpstr>
      <vt:lpstr>Calibri</vt:lpstr>
      <vt:lpstr>Calibri Light</vt:lpstr>
      <vt:lpstr>等线</vt:lpstr>
      <vt:lpstr>Lucida Sans Unicode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16</cp:revision>
  <dcterms:created xsi:type="dcterms:W3CDTF">2023-01-31T08:21:18Z</dcterms:created>
  <dcterms:modified xsi:type="dcterms:W3CDTF">2023-04-05T09:43:13Z</dcterms:modified>
</cp:coreProperties>
</file>