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0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358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66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14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250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5A66FDC-9D5D-B42B-B2F9-EA25A78BC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61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507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773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50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378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01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3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29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987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7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891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405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B171B-FBEF-4197-86E5-E1F2FBBE2D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388CEC7-C3B8-58CF-ABE5-D017E47A57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987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851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880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951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204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51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79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986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71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223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429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919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15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605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142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21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13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7142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12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444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16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628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891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715299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69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25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491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279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1487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1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1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2.3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audio" Target="../media/audio1.wav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audio" Target="../media/audio1.wav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26.png"/><Relationship Id="rId4" Type="http://schemas.openxmlformats.org/officeDocument/2006/relationships/audio" Target="../media/audio3.wav"/><Relationship Id="rId9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audio" Target="../media/audio3.wav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41.png"/><Relationship Id="rId4" Type="http://schemas.openxmlformats.org/officeDocument/2006/relationships/audio" Target="../media/audio1.wav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audio" Target="../media/audio1.wav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43.png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audio" Target="../media/audio3.wav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44.png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audio" Target="../media/audio1.wav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9.png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audio" Target="../media/audio3.wav"/><Relationship Id="rId7" Type="http://schemas.openxmlformats.org/officeDocument/2006/relationships/image" Target="../media/image36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10" Type="http://schemas.openxmlformats.org/officeDocument/2006/relationships/image" Target="../media/image10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audio" Target="../media/audio1.wav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smtClean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</a:t>
            </a:r>
            <a:r>
              <a:rPr lang="en-US" sz="2800" b="1">
                <a:solidFill>
                  <a:srgbClr val="00B050"/>
                </a:solidFill>
              </a:rPr>
              <a:t>2</a:t>
            </a:r>
            <a:r>
              <a:rPr lang="en-VN" sz="2800" b="1">
                <a:solidFill>
                  <a:srgbClr val="00B050"/>
                </a:solidFill>
              </a:rPr>
              <a:t>.</a:t>
            </a:r>
            <a:r>
              <a:rPr lang="en-US" sz="2800" b="1">
                <a:solidFill>
                  <a:srgbClr val="00B050"/>
                </a:solidFill>
              </a:rPr>
              <a:t>3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11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6757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930813" y="1480313"/>
            <a:ext cx="2894681" cy="2707640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027955" y="3099596"/>
              <a:ext cx="2431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TIGER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9" y="1434371"/>
            <a:ext cx="2894681" cy="2707641"/>
            <a:chOff x="656492" y="1169416"/>
            <a:chExt cx="2894681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1027664" y="3133374"/>
              <a:ext cx="2200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MONKEY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5033879" y="3578623"/>
            <a:ext cx="3049711" cy="2707641"/>
            <a:chOff x="656492" y="1169416"/>
            <a:chExt cx="3049711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842543" y="3077879"/>
              <a:ext cx="28636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DOLPHIN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33879" y="571736"/>
            <a:ext cx="3049711" cy="325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463536414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C 0.00196 -0.003 0.01198 -0.03402 0.03698 -0.03194 C 0.075 -0.02893 0.08998 -0.00694 0.125 -0.02893 C 0.14701 -0.04189 0.17305 -0.075 0.19206 -0.07407 C 0.23503 -0.07291 0.24401 -0.03888 0.24401 -0.0081 C 0.24505 0.03612 0.18906 0.07292 0.12097 0.07709 C 0.05196 0.0801 -0.00495 0.03311 -2.08333E-6 -4.44444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C 0.03802 -1.48148E-6 0.06901 0.03102 0.06901 0.06898 C 0.06901 0.09398 0.05599 0.11597 0.03698 0.12894 C 0.03698 0.12917 0.03594 0.12894 0.03594 0.12917 C 0.02903 0.13403 0.025 0.1419 0.025 0.15093 C 0.025 0.15903 0.02903 0.16597 0.03398 0.17107 C 0.04206 0.17894 0.047 0.19097 0.047 0.20301 C 0.047 0.22894 0.02604 0.25 2.08333E-6 0.25 C -0.02604 0.25 -0.04701 0.22894 -0.04701 0.20301 C -0.04701 0.19097 -0.04206 0.17894 -0.03399 0.17107 C -0.02904 0.16597 -0.02604 0.15903 -0.02604 0.15093 C -0.02604 0.1419 -0.02995 0.13403 -0.03594 0.12894 C -0.03594 0.12917 -0.03698 0.12894 -0.03698 0.12917 C -0.05703 0.11597 -0.07005 0.09398 -0.07005 0.06898 C -0.07005 0.03102 -0.03906 -1.48148E-6 2.08333E-6 -1.48148E-6 C 2.08333E-6 0.00023 2.08333E-6 -1.48148E-6 2.08333E-6 0.00023 L 2.08333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C 0.02305 0.00093 0.04206 0.00903 0.05195 0.02107 L 0.075 0.04908 C 0.07995 0.0551 0.08802 0.0581 0.09805 0.0581 C 0.11198 0.0581 0.12396 0.05 0.125 0.03797 C 0.12396 0.02801 0.11198 0.01898 0.09805 0.01898 C 0.08802 0.01898 0.07995 0.02292 0.075 0.02801 L 0.05195 0.05602 C 0.04206 0.06806 0.02305 0.07593 -6.25E-7 0.07709 C -0.02305 0.07593 -0.04206 0.06806 -0.05195 0.05602 L -0.075 0.02801 C -0.07995 0.02292 -0.08802 0.01898 -0.09805 0.01898 C -0.11198 0.01898 -0.12396 0.02801 -0.125 0.03797 C -0.12396 0.05 -0.11198 0.0581 -0.09805 0.0581 C -0.08802 0.0581 -0.07995 0.0551 -0.075 0.04908 L -0.05195 0.02107 C -0.04206 0.00903 -0.02305 0.00093 -6.25E-7 -2.96296E-6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7101151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15A0C6-8E89-8DE7-4B77-6C8898AD2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429048"/>
            <a:ext cx="9086990" cy="60193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7FC176-65F5-4EA7-15FE-1A636B251A74}"/>
              </a:ext>
            </a:extLst>
          </p:cNvPr>
          <p:cNvSpPr txBox="1"/>
          <p:nvPr/>
        </p:nvSpPr>
        <p:spPr>
          <a:xfrm>
            <a:off x="4219575" y="3046428"/>
            <a:ext cx="3170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Speaking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9948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6FC1E0-9606-AAA9-D8F8-3FCBBA199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57823"/>
            <a:ext cx="4220385" cy="5275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5B1B9F-4237-F5D0-15F5-5BF22462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864" y="543672"/>
            <a:ext cx="2542531" cy="742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D84521-D0FC-322A-672B-E2DB416C52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875" y="543672"/>
            <a:ext cx="2094282" cy="683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DD494D-8F44-A461-6A8B-41629E66A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21" y="1227070"/>
            <a:ext cx="10663757" cy="516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020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5187" y="417565"/>
            <a:ext cx="4072350" cy="36164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that?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snake.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665747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7787" y="445516"/>
            <a:ext cx="4067284" cy="36222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this?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giraffe.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72051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62" y="417565"/>
            <a:ext cx="3841800" cy="36164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that?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tiger.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93214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0890" y="472152"/>
            <a:ext cx="4035328" cy="36222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this?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panda.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56847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62" y="463706"/>
            <a:ext cx="3841800" cy="35241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that?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lion.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18822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0462" y="463706"/>
            <a:ext cx="3841800" cy="35241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that?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lion.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85596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65C006C-82C4-4765-64D1-EBCA6B225DC7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3516FA8-F157-3F46-C740-6CE1AEF67E76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Practice</a:t>
            </a:r>
            <a:endParaRPr lang="en-US" b="1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2834BF-C7BD-09F5-98B6-5FA121D515FF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9FC9C6D-4459-8163-7366-5F30903E060D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31866E7-5159-2756-19BB-E0706D185254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Speaking</a:t>
            </a:r>
            <a:endParaRPr lang="en-US" b="1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79BB507-9C44-81D2-EC8B-476B80F109D1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057" y="497631"/>
            <a:ext cx="4095412" cy="57610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84841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6880" y="472152"/>
            <a:ext cx="3943349" cy="36222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that?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monkey.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06678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B4AA8BB-C8F6-07B6-062B-BAA49F41E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0" y="417565"/>
            <a:ext cx="3157561" cy="557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5C0074-7FC0-DBAB-0614-5729FDFBD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18" y="472152"/>
            <a:ext cx="3858273" cy="36222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422DB6-6878-F94B-2AB4-1DE7B4003E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0696" y="4273413"/>
            <a:ext cx="2352655" cy="22958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9E9650-8F80-5598-D0EC-5614A074C3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55033" y="4015526"/>
            <a:ext cx="2217017" cy="227189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47EDE6-220F-F567-8E26-501D3629B1C5}"/>
              </a:ext>
            </a:extLst>
          </p:cNvPr>
          <p:cNvGrpSpPr/>
          <p:nvPr/>
        </p:nvGrpSpPr>
        <p:grpSpPr>
          <a:xfrm>
            <a:off x="63015" y="2644188"/>
            <a:ext cx="3603578" cy="1450227"/>
            <a:chOff x="63015" y="2644188"/>
            <a:chExt cx="3603578" cy="1450227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9BBA2BBA-4A06-026A-FBD7-921C050E9853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22024"/>
                <a:gd name="adj2" fmla="val 65311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C8037C-BFD0-0530-1278-5798CA3F571E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0070C0"/>
                  </a:solidFill>
                  <a:latin typeface="Calibri" panose="020F0502020204030204"/>
                </a:rPr>
                <a:t>What's this?</a:t>
              </a: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ED2104-8110-9038-9F3C-2B3F5C94F5A7}"/>
              </a:ext>
            </a:extLst>
          </p:cNvPr>
          <p:cNvGrpSpPr/>
          <p:nvPr/>
        </p:nvGrpSpPr>
        <p:grpSpPr>
          <a:xfrm>
            <a:off x="8176131" y="2517381"/>
            <a:ext cx="3603578" cy="1450227"/>
            <a:chOff x="63015" y="2644188"/>
            <a:chExt cx="3603578" cy="1450227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2F476D7D-4062-8BB4-3C09-B1DF939D44FB}"/>
                </a:ext>
              </a:extLst>
            </p:cNvPr>
            <p:cNvSpPr/>
            <p:nvPr/>
          </p:nvSpPr>
          <p:spPr>
            <a:xfrm>
              <a:off x="63015" y="2644188"/>
              <a:ext cx="3546940" cy="1450227"/>
            </a:xfrm>
            <a:prstGeom prst="wedgeEllipseCallout">
              <a:avLst>
                <a:gd name="adj1" fmla="val -5070"/>
                <a:gd name="adj2" fmla="val 76958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4AA7CB-EBDE-7CC9-5494-296FB0B86388}"/>
                </a:ext>
              </a:extLst>
            </p:cNvPr>
            <p:cNvSpPr txBox="1"/>
            <p:nvPr/>
          </p:nvSpPr>
          <p:spPr>
            <a:xfrm>
              <a:off x="192808" y="3013501"/>
              <a:ext cx="3473785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It's a zebra.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69272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2405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3B512B-D4A0-908B-B034-8664DD9CC2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09" y="457878"/>
            <a:ext cx="3892167" cy="5429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FE4EFC-10A7-D87F-8B74-E57233F6EE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958" y="1112031"/>
            <a:ext cx="3736930" cy="50792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511BC8-CE01-74D7-05FE-F082FA9339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566" y="457878"/>
            <a:ext cx="6579434" cy="600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1747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1941" y="964737"/>
            <a:ext cx="9368118" cy="3260255"/>
          </a:xfrm>
          <a:prstGeom prst="round2Diag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FINDING THE ANIMALS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GAME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erlin Sans FB" panose="020E0602020502020306" pitchFamily="34" charset="0"/>
              <a:ea typeface="AGOldFace-Outline" panose="02020500000000000000" pitchFamily="18" charset="0"/>
              <a:cs typeface="AGOldFace-Outline" panose="02020500000000000000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9511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กลุ่ม 5">
            <a:extLst>
              <a:ext uri="{FF2B5EF4-FFF2-40B4-BE49-F238E27FC236}">
                <a16:creationId xmlns:a16="http://schemas.microsoft.com/office/drawing/2014/main" id="{DE280E59-475D-4F52-A801-8C0040B4D33D}"/>
              </a:ext>
            </a:extLst>
          </p:cNvPr>
          <p:cNvGrpSpPr/>
          <p:nvPr/>
        </p:nvGrpSpPr>
        <p:grpSpPr>
          <a:xfrm>
            <a:off x="2207568" y="332656"/>
            <a:ext cx="8064896" cy="2304256"/>
            <a:chOff x="683568" y="332656"/>
            <a:chExt cx="8064896" cy="1728192"/>
          </a:xfrm>
        </p:grpSpPr>
        <p:sp>
          <p:nvSpPr>
            <p:cNvPr id="5" name="สี่เหลี่ยมผืนผ้ามุมมน 3">
              <a:extLst>
                <a:ext uri="{FF2B5EF4-FFF2-40B4-BE49-F238E27FC236}">
                  <a16:creationId xmlns:a16="http://schemas.microsoft.com/office/drawing/2014/main" id="{F1D6D131-2322-42CC-B0CC-D27B495F42B7}"/>
                </a:ext>
              </a:extLst>
            </p:cNvPr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6" name="สี่เหลี่ยมผืนผ้ามุมมน 4">
              <a:extLst>
                <a:ext uri="{FF2B5EF4-FFF2-40B4-BE49-F238E27FC236}">
                  <a16:creationId xmlns:a16="http://schemas.microsoft.com/office/drawing/2014/main" id="{4B1A871A-034E-4BFF-A69E-BB637DA726A5}"/>
                </a:ext>
              </a:extLst>
            </p:cNvPr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Choose the correct answer.</a:t>
              </a: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3" descr="D:\2. Beatiful Pictures\Pictures for Lesson Plan\Pic...ธรรมชาติ...ทั้งหมด\รวม\vm-5.png">
            <a:extLst>
              <a:ext uri="{FF2B5EF4-FFF2-40B4-BE49-F238E27FC236}">
                <a16:creationId xmlns:a16="http://schemas.microsoft.com/office/drawing/2014/main" id="{B3D52D58-7690-49BF-80A2-2578642CC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413" y="188640"/>
            <a:ext cx="1584176" cy="90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1045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TP education 1"/>
          <p:cNvGrpSpPr/>
          <p:nvPr/>
        </p:nvGrpSpPr>
        <p:grpSpPr>
          <a:xfrm>
            <a:off x="2207568" y="332656"/>
            <a:ext cx="8064896" cy="1728192"/>
            <a:chOff x="683568" y="332656"/>
            <a:chExt cx="8064896" cy="1728192"/>
          </a:xfrm>
        </p:grpSpPr>
        <p:sp>
          <p:nvSpPr>
            <p:cNvPr id="4" name="สี่เหลี่ยมผืนผ้ามุมมน 3"/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800">
                  <a:solidFill>
                    <a:prstClr val="black"/>
                  </a:solidFill>
                  <a:latin typeface="Calibri"/>
                </a:rPr>
                <a:t>What's this?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กลุ่ม 9"/>
          <p:cNvGrpSpPr/>
          <p:nvPr/>
        </p:nvGrpSpPr>
        <p:grpSpPr>
          <a:xfrm>
            <a:off x="4579640" y="2492896"/>
            <a:ext cx="5692824" cy="4032448"/>
            <a:chOff x="3055640" y="2492896"/>
            <a:chExt cx="6760546" cy="4032448"/>
          </a:xfrm>
        </p:grpSpPr>
        <p:sp>
          <p:nvSpPr>
            <p:cNvPr id="13" name="12"/>
            <p:cNvSpPr/>
            <p:nvPr/>
          </p:nvSpPr>
          <p:spPr>
            <a:xfrm>
              <a:off x="3055640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14" name="1 13"/>
            <p:cNvSpPr/>
            <p:nvPr/>
          </p:nvSpPr>
          <p:spPr>
            <a:xfrm>
              <a:off x="6503818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</p:grpSp>
      <p:pic>
        <p:nvPicPr>
          <p:cNvPr id="11" name="DTP education 4 -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3843" r="74485" b="52914"/>
          <a:stretch/>
        </p:blipFill>
        <p:spPr bwMode="auto">
          <a:xfrm>
            <a:off x="4669745" y="2636912"/>
            <a:ext cx="671945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DTP education 5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8" t="13843" r="50252" b="52914"/>
          <a:stretch/>
        </p:blipFill>
        <p:spPr bwMode="auto">
          <a:xfrm>
            <a:off x="7581030" y="2636912"/>
            <a:ext cx="695760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DTP education 6"/>
          <p:cNvGrpSpPr/>
          <p:nvPr/>
        </p:nvGrpSpPr>
        <p:grpSpPr>
          <a:xfrm>
            <a:off x="8241187" y="1964882"/>
            <a:ext cx="1576233" cy="1621921"/>
            <a:chOff x="3659634" y="1932466"/>
            <a:chExt cx="1576233" cy="1621921"/>
          </a:xfrm>
        </p:grpSpPr>
        <p:pic>
          <p:nvPicPr>
            <p:cNvPr id="19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3636790" y="1955310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D:\2. Beatiful Pictures\Pictures for Lesson Plan\Animate\Animate...ชินจัง\Chin-Jung (10)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693" y="2035716"/>
              <a:ext cx="719339" cy="83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TP education 7"/>
          <p:cNvGrpSpPr/>
          <p:nvPr/>
        </p:nvGrpSpPr>
        <p:grpSpPr>
          <a:xfrm>
            <a:off x="5341691" y="1964883"/>
            <a:ext cx="1576233" cy="1621921"/>
            <a:chOff x="6574279" y="2018008"/>
            <a:chExt cx="1576233" cy="1621921"/>
          </a:xfrm>
        </p:grpSpPr>
        <p:pic>
          <p:nvPicPr>
            <p:cNvPr id="22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6551435" y="2040852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D:\2. Beatiful Pictures\Pictures for Lesson Plan\Animate\Animate...ชินจัง\Chin-Jung (25)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025" y="2204864"/>
              <a:ext cx="718335" cy="828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Picture 2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87294" y="4244989"/>
            <a:ext cx="1973924" cy="155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DTP education 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23014" y="4082371"/>
            <a:ext cx="2094475" cy="1525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3451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TP education 1"/>
          <p:cNvGrpSpPr/>
          <p:nvPr/>
        </p:nvGrpSpPr>
        <p:grpSpPr>
          <a:xfrm>
            <a:off x="2207568" y="332656"/>
            <a:ext cx="8064896" cy="1728192"/>
            <a:chOff x="683568" y="332656"/>
            <a:chExt cx="8064896" cy="1728192"/>
          </a:xfrm>
        </p:grpSpPr>
        <p:sp>
          <p:nvSpPr>
            <p:cNvPr id="4" name="สี่เหลี่ยมผืนผ้ามุมมน 3"/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4800">
                  <a:solidFill>
                    <a:prstClr val="black"/>
                  </a:solidFill>
                  <a:latin typeface="Calibri"/>
                </a:rPr>
                <a:t>What's that?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กลุ่ม 9"/>
          <p:cNvGrpSpPr/>
          <p:nvPr/>
        </p:nvGrpSpPr>
        <p:grpSpPr>
          <a:xfrm>
            <a:off x="4579640" y="2492896"/>
            <a:ext cx="5692824" cy="4032448"/>
            <a:chOff x="3055640" y="2492896"/>
            <a:chExt cx="6760546" cy="4032448"/>
          </a:xfrm>
        </p:grpSpPr>
        <p:sp>
          <p:nvSpPr>
            <p:cNvPr id="13" name="สี่เหลี่ยมผืนผ้ามุมมน 12"/>
            <p:cNvSpPr/>
            <p:nvPr/>
          </p:nvSpPr>
          <p:spPr>
            <a:xfrm>
              <a:off x="3055640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>
            <a:xfrm>
              <a:off x="6503818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</p:grpSp>
      <p:pic>
        <p:nvPicPr>
          <p:cNvPr id="11" name="DTP education 4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3843" r="74485" b="52914"/>
          <a:stretch/>
        </p:blipFill>
        <p:spPr bwMode="auto">
          <a:xfrm>
            <a:off x="4669745" y="2636912"/>
            <a:ext cx="671945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DTP education 5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8" t="13843" r="50252" b="52914"/>
          <a:stretch/>
        </p:blipFill>
        <p:spPr bwMode="auto">
          <a:xfrm>
            <a:off x="7581030" y="2636912"/>
            <a:ext cx="695760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DTP education 6"/>
          <p:cNvGrpSpPr/>
          <p:nvPr/>
        </p:nvGrpSpPr>
        <p:grpSpPr>
          <a:xfrm>
            <a:off x="8241187" y="1964882"/>
            <a:ext cx="1576233" cy="1621921"/>
            <a:chOff x="3659634" y="1932466"/>
            <a:chExt cx="1576233" cy="1621921"/>
          </a:xfrm>
        </p:grpSpPr>
        <p:pic>
          <p:nvPicPr>
            <p:cNvPr id="19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3636790" y="1955310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D:\2. Beatiful Pictures\Pictures for Lesson Plan\Animate\Animate...ชินจัง\Chin-Jung (10)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693" y="2035716"/>
              <a:ext cx="719339" cy="83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TP education 7"/>
          <p:cNvGrpSpPr/>
          <p:nvPr/>
        </p:nvGrpSpPr>
        <p:grpSpPr>
          <a:xfrm>
            <a:off x="5341691" y="1964883"/>
            <a:ext cx="1576233" cy="1621921"/>
            <a:chOff x="6574279" y="2018008"/>
            <a:chExt cx="1576233" cy="1621921"/>
          </a:xfrm>
        </p:grpSpPr>
        <p:pic>
          <p:nvPicPr>
            <p:cNvPr id="22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6551435" y="2040852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D:\2. Beatiful Pictures\Pictures for Lesson Plan\Animate\Animate...ชินจัง\Chin-Jung (25)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025" y="2204864"/>
              <a:ext cx="718335" cy="828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DTP education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t="13993" r="5212" b="149"/>
          <a:stretch/>
        </p:blipFill>
        <p:spPr>
          <a:xfrm>
            <a:off x="8134351" y="4047847"/>
            <a:ext cx="1847850" cy="1860966"/>
          </a:xfrm>
          <a:prstGeom prst="rect">
            <a:avLst/>
          </a:prstGeom>
        </p:spPr>
      </p:pic>
      <p:pic>
        <p:nvPicPr>
          <p:cNvPr id="27" name="DTP education 9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8" t="11368" r="11368" b="11368"/>
          <a:stretch/>
        </p:blipFill>
        <p:spPr bwMode="auto">
          <a:xfrm>
            <a:off x="5008213" y="4047847"/>
            <a:ext cx="2049811" cy="188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7117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TP education 1"/>
          <p:cNvGrpSpPr/>
          <p:nvPr/>
        </p:nvGrpSpPr>
        <p:grpSpPr>
          <a:xfrm>
            <a:off x="2207568" y="332656"/>
            <a:ext cx="8064896" cy="1728192"/>
            <a:chOff x="683568" y="332656"/>
            <a:chExt cx="8064896" cy="1728192"/>
          </a:xfrm>
        </p:grpSpPr>
        <p:sp>
          <p:nvSpPr>
            <p:cNvPr id="4" name="สี่เหลี่ยมผืนผ้ามุมมน 3"/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It's a horse.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กลุ่ม 9"/>
          <p:cNvGrpSpPr/>
          <p:nvPr/>
        </p:nvGrpSpPr>
        <p:grpSpPr>
          <a:xfrm>
            <a:off x="4579640" y="2492896"/>
            <a:ext cx="5692824" cy="4032448"/>
            <a:chOff x="3055640" y="2492896"/>
            <a:chExt cx="6760546" cy="4032448"/>
          </a:xfrm>
        </p:grpSpPr>
        <p:sp>
          <p:nvSpPr>
            <p:cNvPr id="13" name="สี่เหลี่ยมผืนผ้ามุมมน 12"/>
            <p:cNvSpPr/>
            <p:nvPr/>
          </p:nvSpPr>
          <p:spPr>
            <a:xfrm>
              <a:off x="3055640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>
            <a:xfrm>
              <a:off x="6503818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</p:grpSp>
      <p:pic>
        <p:nvPicPr>
          <p:cNvPr id="11" name="DTP education 4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3843" r="74485" b="52914"/>
          <a:stretch/>
        </p:blipFill>
        <p:spPr bwMode="auto">
          <a:xfrm>
            <a:off x="4933536" y="2701037"/>
            <a:ext cx="671945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DTP education 5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8" t="13843" r="50252" b="52914"/>
          <a:stretch/>
        </p:blipFill>
        <p:spPr bwMode="auto">
          <a:xfrm>
            <a:off x="7581030" y="2636912"/>
            <a:ext cx="695760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DTP education 6"/>
          <p:cNvGrpSpPr/>
          <p:nvPr/>
        </p:nvGrpSpPr>
        <p:grpSpPr>
          <a:xfrm>
            <a:off x="5602800" y="1966084"/>
            <a:ext cx="1576233" cy="1621921"/>
            <a:chOff x="3659634" y="1932466"/>
            <a:chExt cx="1576233" cy="1621921"/>
          </a:xfrm>
        </p:grpSpPr>
        <p:pic>
          <p:nvPicPr>
            <p:cNvPr id="19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3636790" y="1955310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D:\2. Beatiful Pictures\Pictures for Lesson Plan\Animate\Animate...ชินจัง\Chin-Jung (10)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693" y="2035716"/>
              <a:ext cx="719339" cy="83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TP education 7"/>
          <p:cNvGrpSpPr/>
          <p:nvPr/>
        </p:nvGrpSpPr>
        <p:grpSpPr>
          <a:xfrm>
            <a:off x="8227975" y="1972384"/>
            <a:ext cx="1576233" cy="1621921"/>
            <a:chOff x="6574279" y="2018008"/>
            <a:chExt cx="1576233" cy="1621921"/>
          </a:xfrm>
        </p:grpSpPr>
        <p:pic>
          <p:nvPicPr>
            <p:cNvPr id="22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6551435" y="2040852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D:\2. Beatiful Pictures\Pictures for Lesson Plan\Animate\Animate...ชินจัง\Chin-Jung (25)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025" y="2204864"/>
              <a:ext cx="718335" cy="828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06875" y="3743139"/>
            <a:ext cx="2094475" cy="20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7618" y="3909108"/>
            <a:ext cx="2308735" cy="173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418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TP education 1"/>
          <p:cNvGrpSpPr/>
          <p:nvPr/>
        </p:nvGrpSpPr>
        <p:grpSpPr>
          <a:xfrm>
            <a:off x="2207568" y="332656"/>
            <a:ext cx="8064896" cy="1728192"/>
            <a:chOff x="683568" y="332656"/>
            <a:chExt cx="8064896" cy="1728192"/>
          </a:xfrm>
        </p:grpSpPr>
        <p:sp>
          <p:nvSpPr>
            <p:cNvPr id="4" name="สี่เหลี่ยมผืนผ้ามุมมน 3"/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It's a monkey.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กลุ่ม 9"/>
          <p:cNvGrpSpPr/>
          <p:nvPr/>
        </p:nvGrpSpPr>
        <p:grpSpPr>
          <a:xfrm>
            <a:off x="4579640" y="2492896"/>
            <a:ext cx="5692824" cy="4032448"/>
            <a:chOff x="3055640" y="2492896"/>
            <a:chExt cx="6760546" cy="4032448"/>
          </a:xfrm>
        </p:grpSpPr>
        <p:sp>
          <p:nvSpPr>
            <p:cNvPr id="13" name="สี่เหลี่ยมผืนผ้ามุมมน 12"/>
            <p:cNvSpPr/>
            <p:nvPr/>
          </p:nvSpPr>
          <p:spPr>
            <a:xfrm>
              <a:off x="3055640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>
            <a:xfrm>
              <a:off x="6503818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</p:grpSp>
      <p:pic>
        <p:nvPicPr>
          <p:cNvPr id="11" name="DTP education 4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3843" r="74485" b="52914"/>
          <a:stretch/>
        </p:blipFill>
        <p:spPr bwMode="auto">
          <a:xfrm>
            <a:off x="4669745" y="2636912"/>
            <a:ext cx="671945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DTP education 5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8" t="13843" r="50252" b="52914"/>
          <a:stretch/>
        </p:blipFill>
        <p:spPr bwMode="auto">
          <a:xfrm>
            <a:off x="7581030" y="2636912"/>
            <a:ext cx="695760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DTP education 6"/>
          <p:cNvGrpSpPr/>
          <p:nvPr/>
        </p:nvGrpSpPr>
        <p:grpSpPr>
          <a:xfrm>
            <a:off x="8241187" y="1964882"/>
            <a:ext cx="1576233" cy="1621921"/>
            <a:chOff x="3659634" y="1932466"/>
            <a:chExt cx="1576233" cy="1621921"/>
          </a:xfrm>
        </p:grpSpPr>
        <p:pic>
          <p:nvPicPr>
            <p:cNvPr id="19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3636790" y="1955310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D:\2. Beatiful Pictures\Pictures for Lesson Plan\Animate\Animate...ชินจัง\Chin-Jung (10)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693" y="2035716"/>
              <a:ext cx="719339" cy="83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TP education 7"/>
          <p:cNvGrpSpPr/>
          <p:nvPr/>
        </p:nvGrpSpPr>
        <p:grpSpPr>
          <a:xfrm>
            <a:off x="5341691" y="1964883"/>
            <a:ext cx="1576233" cy="1621921"/>
            <a:chOff x="6574279" y="2018008"/>
            <a:chExt cx="1576233" cy="1621921"/>
          </a:xfrm>
        </p:grpSpPr>
        <p:pic>
          <p:nvPicPr>
            <p:cNvPr id="22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6551435" y="2040852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D:\2. Beatiful Pictures\Pictures for Lesson Plan\Animate\Animate...ชินจัง\Chin-Jung (25)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025" y="2204864"/>
              <a:ext cx="718335" cy="828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4570" y="3724679"/>
            <a:ext cx="2040470" cy="240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78982" y="3908872"/>
            <a:ext cx="2086528" cy="203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4832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panda, giraffe, lion, dolphin, tiger, zebra.</a:t>
            </a:r>
            <a:endParaRPr lang="en-US" sz="3600">
              <a:solidFill>
                <a:srgbClr val="0070C0"/>
              </a:solidFill>
            </a:endParaRPr>
          </a:p>
          <a:p>
            <a:r>
              <a:rPr lang="en-US" sz="3600" b="1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What's this? - It's a panda. 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What's that? - It's a dolphin.</a:t>
            </a:r>
            <a:endParaRPr lang="en-US" sz="360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>
                <a:solidFill>
                  <a:srgbClr val="0070C0"/>
                </a:solidFill>
              </a:rPr>
              <a:t>Phonics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Draw attention to the initial/f inal/medial /f/ sound. and practice the conversations.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2496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TP education 1"/>
          <p:cNvGrpSpPr/>
          <p:nvPr/>
        </p:nvGrpSpPr>
        <p:grpSpPr>
          <a:xfrm>
            <a:off x="2207568" y="332656"/>
            <a:ext cx="8064896" cy="1728192"/>
            <a:chOff x="683568" y="332656"/>
            <a:chExt cx="8064896" cy="1728192"/>
          </a:xfrm>
        </p:grpSpPr>
        <p:sp>
          <p:nvSpPr>
            <p:cNvPr id="4" name="สี่เหลี่ยมผืนผ้ามุมมน 3"/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It's a hippo.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กลุ่ม 9"/>
          <p:cNvGrpSpPr/>
          <p:nvPr/>
        </p:nvGrpSpPr>
        <p:grpSpPr>
          <a:xfrm>
            <a:off x="4579640" y="2492896"/>
            <a:ext cx="5692824" cy="4032448"/>
            <a:chOff x="3055640" y="2492896"/>
            <a:chExt cx="6760546" cy="4032448"/>
          </a:xfrm>
        </p:grpSpPr>
        <p:sp>
          <p:nvSpPr>
            <p:cNvPr id="13" name="สี่เหลี่ยมผืนผ้ามุมมน 12"/>
            <p:cNvSpPr/>
            <p:nvPr/>
          </p:nvSpPr>
          <p:spPr>
            <a:xfrm>
              <a:off x="3055640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>
            <a:xfrm>
              <a:off x="6503818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</p:grpSp>
      <p:pic>
        <p:nvPicPr>
          <p:cNvPr id="11" name="DTP education 4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3843" r="74485" b="52914"/>
          <a:stretch/>
        </p:blipFill>
        <p:spPr bwMode="auto">
          <a:xfrm>
            <a:off x="4807314" y="2629572"/>
            <a:ext cx="671945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DTP education 5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8" t="13843" r="50252" b="52914"/>
          <a:stretch/>
        </p:blipFill>
        <p:spPr bwMode="auto">
          <a:xfrm>
            <a:off x="7581030" y="2636912"/>
            <a:ext cx="695760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DTP education 6"/>
          <p:cNvGrpSpPr/>
          <p:nvPr/>
        </p:nvGrpSpPr>
        <p:grpSpPr>
          <a:xfrm>
            <a:off x="5602800" y="1966084"/>
            <a:ext cx="1576233" cy="1621921"/>
            <a:chOff x="3659634" y="1932466"/>
            <a:chExt cx="1576233" cy="1621921"/>
          </a:xfrm>
        </p:grpSpPr>
        <p:pic>
          <p:nvPicPr>
            <p:cNvPr id="19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3636790" y="1955310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D:\2. Beatiful Pictures\Pictures for Lesson Plan\Animate\Animate...ชินจัง\Chin-Jung (10)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693" y="2035716"/>
              <a:ext cx="719339" cy="83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TP education 7"/>
          <p:cNvGrpSpPr/>
          <p:nvPr/>
        </p:nvGrpSpPr>
        <p:grpSpPr>
          <a:xfrm>
            <a:off x="8227975" y="1972384"/>
            <a:ext cx="1576233" cy="1621921"/>
            <a:chOff x="6574279" y="2018008"/>
            <a:chExt cx="1576233" cy="1621921"/>
          </a:xfrm>
        </p:grpSpPr>
        <p:pic>
          <p:nvPicPr>
            <p:cNvPr id="22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6551435" y="2040852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D:\2. Beatiful Pictures\Pictures for Lesson Plan\Animate\Animate...ชินจัง\Chin-Jung (25)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025" y="2204864"/>
              <a:ext cx="718335" cy="828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DTP education 8">
            <a:extLst>
              <a:ext uri="{FF2B5EF4-FFF2-40B4-BE49-F238E27FC236}">
                <a16:creationId xmlns:a16="http://schemas.microsoft.com/office/drawing/2014/main" id="{3C9DB314-02F6-D78F-6083-C31B60DCBF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910" y="3994071"/>
            <a:ext cx="1733563" cy="1304935"/>
          </a:xfrm>
          <a:prstGeom prst="rect">
            <a:avLst/>
          </a:prstGeom>
        </p:spPr>
      </p:pic>
      <p:pic>
        <p:nvPicPr>
          <p:cNvPr id="8" name="DTP education 9 - 9Slide.vn">
            <a:extLst>
              <a:ext uri="{FF2B5EF4-FFF2-40B4-BE49-F238E27FC236}">
                <a16:creationId xmlns:a16="http://schemas.microsoft.com/office/drawing/2014/main" id="{28774710-3275-B71B-5CC3-829B399A72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0885" y="3913519"/>
            <a:ext cx="2336333" cy="136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251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TP education  -"/>
          <p:cNvGrpSpPr/>
          <p:nvPr/>
        </p:nvGrpSpPr>
        <p:grpSpPr>
          <a:xfrm>
            <a:off x="2207568" y="332656"/>
            <a:ext cx="8064896" cy="1728192"/>
            <a:chOff x="683568" y="332656"/>
            <a:chExt cx="8064896" cy="1728192"/>
          </a:xfrm>
        </p:grpSpPr>
        <p:sp>
          <p:nvSpPr>
            <p:cNvPr id="4" name="สี่เหลี่ยมผืนผ้ามุมมน 3"/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It's a giraffe.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กลุ่ม 9"/>
          <p:cNvGrpSpPr/>
          <p:nvPr/>
        </p:nvGrpSpPr>
        <p:grpSpPr>
          <a:xfrm>
            <a:off x="4579640" y="2492896"/>
            <a:ext cx="5692824" cy="4032448"/>
            <a:chOff x="3055640" y="2492896"/>
            <a:chExt cx="6760546" cy="4032448"/>
          </a:xfrm>
        </p:grpSpPr>
        <p:sp>
          <p:nvSpPr>
            <p:cNvPr id="13" name="สี่เหลี่ยมผืนผ้ามุมมน 12"/>
            <p:cNvSpPr/>
            <p:nvPr/>
          </p:nvSpPr>
          <p:spPr>
            <a:xfrm>
              <a:off x="3055640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>
            <a:xfrm>
              <a:off x="6503818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</p:grpSp>
      <p:pic>
        <p:nvPicPr>
          <p:cNvPr id="11" name="DTP education 4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3843" r="74485" b="52914"/>
          <a:stretch/>
        </p:blipFill>
        <p:spPr bwMode="auto">
          <a:xfrm>
            <a:off x="4669745" y="2636912"/>
            <a:ext cx="671945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DTP education 5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8" t="13843" r="50252" b="52914"/>
          <a:stretch/>
        </p:blipFill>
        <p:spPr bwMode="auto">
          <a:xfrm>
            <a:off x="7581030" y="2636912"/>
            <a:ext cx="695760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DTP education 6"/>
          <p:cNvGrpSpPr/>
          <p:nvPr/>
        </p:nvGrpSpPr>
        <p:grpSpPr>
          <a:xfrm>
            <a:off x="8241187" y="1964882"/>
            <a:ext cx="1576233" cy="1621921"/>
            <a:chOff x="3659634" y="1932466"/>
            <a:chExt cx="1576233" cy="1621921"/>
          </a:xfrm>
        </p:grpSpPr>
        <p:pic>
          <p:nvPicPr>
            <p:cNvPr id="19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3636790" y="1955310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D:\2. Beatiful Pictures\Pictures for Lesson Plan\Animate\Animate...ชินจัง\Chin-Jung (10)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693" y="2035716"/>
              <a:ext cx="719339" cy="83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TP education 7"/>
          <p:cNvGrpSpPr/>
          <p:nvPr/>
        </p:nvGrpSpPr>
        <p:grpSpPr>
          <a:xfrm>
            <a:off x="5341691" y="1964883"/>
            <a:ext cx="1576233" cy="1621921"/>
            <a:chOff x="6574279" y="2018008"/>
            <a:chExt cx="1576233" cy="1621921"/>
          </a:xfrm>
        </p:grpSpPr>
        <p:pic>
          <p:nvPicPr>
            <p:cNvPr id="22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6551435" y="2040852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D:\2. Beatiful Pictures\Pictures for Lesson Plan\Animate\Animate...ชินจัง\Chin-Jung (25)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025" y="2204864"/>
              <a:ext cx="718335" cy="828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18424" y="3724679"/>
            <a:ext cx="1612761" cy="240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99440" y="3908872"/>
            <a:ext cx="1445612" cy="203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98877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r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TP education 1 - 9Slide.vn"/>
          <p:cNvGrpSpPr/>
          <p:nvPr/>
        </p:nvGrpSpPr>
        <p:grpSpPr>
          <a:xfrm>
            <a:off x="2207568" y="332656"/>
            <a:ext cx="8064896" cy="1728192"/>
            <a:chOff x="683568" y="332656"/>
            <a:chExt cx="8064896" cy="1728192"/>
          </a:xfrm>
        </p:grpSpPr>
        <p:sp>
          <p:nvSpPr>
            <p:cNvPr id="4" name="สี่เหลี่ยมผืนผ้ามุมมน 3"/>
            <p:cNvSpPr/>
            <p:nvPr/>
          </p:nvSpPr>
          <p:spPr>
            <a:xfrm>
              <a:off x="683568" y="332656"/>
              <a:ext cx="8064896" cy="172819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>
            <a:xfrm>
              <a:off x="755576" y="404664"/>
              <a:ext cx="7912496" cy="1584176"/>
            </a:xfrm>
            <a:prstGeom prst="roundRect">
              <a:avLst/>
            </a:prstGeom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It's a dolphin.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กลุ่ม 9"/>
          <p:cNvGrpSpPr/>
          <p:nvPr/>
        </p:nvGrpSpPr>
        <p:grpSpPr>
          <a:xfrm>
            <a:off x="4579640" y="2492896"/>
            <a:ext cx="5692824" cy="4032448"/>
            <a:chOff x="3055640" y="2492896"/>
            <a:chExt cx="6760546" cy="4032448"/>
          </a:xfrm>
        </p:grpSpPr>
        <p:sp>
          <p:nvSpPr>
            <p:cNvPr id="13" name="สี่เหลี่ยมผืนผ้ามุมมน 12"/>
            <p:cNvSpPr/>
            <p:nvPr/>
          </p:nvSpPr>
          <p:spPr>
            <a:xfrm>
              <a:off x="3055640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>
            <a:xfrm>
              <a:off x="6503818" y="2492896"/>
              <a:ext cx="3312368" cy="4032448"/>
            </a:xfrm>
            <a:prstGeom prst="roundRect">
              <a:avLst>
                <a:gd name="adj" fmla="val 8302"/>
              </a:avLst>
            </a:prstGeom>
            <a:ln w="762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502040204020203" pitchFamily="34" charset="-34"/>
              </a:endParaRPr>
            </a:p>
          </p:txBody>
        </p:sp>
      </p:grpSp>
      <p:pic>
        <p:nvPicPr>
          <p:cNvPr id="11" name="DTP education 4 - 9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13843" r="74485" b="52914"/>
          <a:stretch/>
        </p:blipFill>
        <p:spPr bwMode="auto">
          <a:xfrm>
            <a:off x="4807314" y="2629572"/>
            <a:ext cx="671945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DTP education" descr="C:\Users\Administrator\Downloads\il_fullxfull.29483434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8" t="13843" r="50252" b="52914"/>
          <a:stretch/>
        </p:blipFill>
        <p:spPr bwMode="auto">
          <a:xfrm>
            <a:off x="7581030" y="2636912"/>
            <a:ext cx="695760" cy="94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DTP education"/>
          <p:cNvGrpSpPr/>
          <p:nvPr/>
        </p:nvGrpSpPr>
        <p:grpSpPr>
          <a:xfrm>
            <a:off x="5602800" y="1966084"/>
            <a:ext cx="1576233" cy="1621921"/>
            <a:chOff x="3659634" y="1932466"/>
            <a:chExt cx="1576233" cy="1621921"/>
          </a:xfrm>
        </p:grpSpPr>
        <p:pic>
          <p:nvPicPr>
            <p:cNvPr id="19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3636790" y="1955310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9" descr="D:\2. Beatiful Pictures\Pictures for Lesson Plan\Animate\Animate...ชินจัง\Chin-Jung (10).gif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0693" y="2035716"/>
              <a:ext cx="719339" cy="83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DTP education"/>
          <p:cNvGrpSpPr/>
          <p:nvPr/>
        </p:nvGrpSpPr>
        <p:grpSpPr>
          <a:xfrm>
            <a:off x="8227975" y="1972384"/>
            <a:ext cx="1576233" cy="1621921"/>
            <a:chOff x="6574279" y="2018008"/>
            <a:chExt cx="1576233" cy="1621921"/>
          </a:xfrm>
        </p:grpSpPr>
        <p:pic>
          <p:nvPicPr>
            <p:cNvPr id="22" name="Picture 7" descr="D:\2. Beatiful Pictures\Pictures for Lesson Plan\Pic...กรอบต่างๆ\Pic...กรอบ Balloon Saying\smart_10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3057">
              <a:off x="6551435" y="2040852"/>
              <a:ext cx="1621921" cy="1576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0" descr="D:\2. Beatiful Pictures\Pictures for Lesson Plan\Animate\Animate...ชินจัง\Chin-Jung (25).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025" y="2204864"/>
              <a:ext cx="718335" cy="828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DTP education">
            <a:extLst>
              <a:ext uri="{FF2B5EF4-FFF2-40B4-BE49-F238E27FC236}">
                <a16:creationId xmlns:a16="http://schemas.microsoft.com/office/drawing/2014/main" id="{3C9DB314-02F6-D78F-6083-C31B60DCBF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6123" y="4055349"/>
            <a:ext cx="1816174" cy="1940004"/>
          </a:xfrm>
          <a:prstGeom prst="rect">
            <a:avLst/>
          </a:prstGeom>
        </p:spPr>
      </p:pic>
      <p:pic>
        <p:nvPicPr>
          <p:cNvPr id="8" name="DTP education">
            <a:extLst>
              <a:ext uri="{FF2B5EF4-FFF2-40B4-BE49-F238E27FC236}">
                <a16:creationId xmlns:a16="http://schemas.microsoft.com/office/drawing/2014/main" id="{28774710-3275-B71B-5CC3-829B399A72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5453" y="3716139"/>
            <a:ext cx="1632034" cy="243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949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r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8795020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673BE4-9536-22F8-1348-CF9DF4783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8301" y="521217"/>
            <a:ext cx="3109442" cy="576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439A2C-E1A3-D40D-90C3-4D2613EE0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0769" y="1296348"/>
            <a:ext cx="7958056" cy="50763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C28369-9FE7-A130-AF18-A7AAD5D42777}"/>
              </a:ext>
            </a:extLst>
          </p:cNvPr>
          <p:cNvSpPr txBox="1"/>
          <p:nvPr/>
        </p:nvSpPr>
        <p:spPr>
          <a:xfrm>
            <a:off x="6752683" y="3367817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a lion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9B938C-E883-D375-EB47-8B7314E1C3D1}"/>
              </a:ext>
            </a:extLst>
          </p:cNvPr>
          <p:cNvSpPr txBox="1"/>
          <p:nvPr/>
        </p:nvSpPr>
        <p:spPr>
          <a:xfrm>
            <a:off x="2996141" y="5480145"/>
            <a:ext cx="782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that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0B885-F52B-AAE1-0CDF-54598D4F1DB6}"/>
              </a:ext>
            </a:extLst>
          </p:cNvPr>
          <p:cNvSpPr txBox="1"/>
          <p:nvPr/>
        </p:nvSpPr>
        <p:spPr>
          <a:xfrm>
            <a:off x="6548966" y="5480145"/>
            <a:ext cx="1814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What's this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0CDF5E-8158-8663-39FC-1F004B7D7003}"/>
              </a:ext>
            </a:extLst>
          </p:cNvPr>
          <p:cNvSpPr txBox="1"/>
          <p:nvPr/>
        </p:nvSpPr>
        <p:spPr>
          <a:xfrm>
            <a:off x="2046601" y="5864621"/>
            <a:ext cx="1859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It's a panda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7E0A4D-8341-5820-2899-1D070A314297}"/>
              </a:ext>
            </a:extLst>
          </p:cNvPr>
          <p:cNvSpPr txBox="1"/>
          <p:nvPr/>
        </p:nvSpPr>
        <p:spPr>
          <a:xfrm>
            <a:off x="6339416" y="5913061"/>
            <a:ext cx="2058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It's a dolphin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9B0F09-2EDD-E0F4-C976-9110090C0EE2}"/>
              </a:ext>
            </a:extLst>
          </p:cNvPr>
          <p:cNvSpPr txBox="1"/>
          <p:nvPr/>
        </p:nvSpPr>
        <p:spPr>
          <a:xfrm>
            <a:off x="152401" y="451153"/>
            <a:ext cx="14859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Extra Practice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WB, P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5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2348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7445072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DA7CD3-2BFD-FA86-97E3-7318065BD6D1}"/>
              </a:ext>
            </a:extLst>
          </p:cNvPr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F312A7-1BE9-0CBB-0FD8-E7E707477A43}"/>
              </a:ext>
            </a:extLst>
          </p:cNvPr>
          <p:cNvSpPr/>
          <p:nvPr/>
        </p:nvSpPr>
        <p:spPr>
          <a:xfrm>
            <a:off x="715868" y="1616401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panda, giraffe, lion, dolphin, tiger, zebra.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82F713-BB50-3ED7-A726-0FD526864079}"/>
              </a:ext>
            </a:extLst>
          </p:cNvPr>
          <p:cNvSpPr/>
          <p:nvPr/>
        </p:nvSpPr>
        <p:spPr>
          <a:xfrm>
            <a:off x="5556323" y="1616401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What's this? - It's a panda.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What's that? - It's a dolphin.</a:t>
            </a:r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EB7F45-B353-5309-C5A2-E02906112BE9}"/>
              </a:ext>
            </a:extLst>
          </p:cNvPr>
          <p:cNvSpPr/>
          <p:nvPr/>
        </p:nvSpPr>
        <p:spPr>
          <a:xfrm>
            <a:off x="943845" y="4087437"/>
            <a:ext cx="10304310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Phonics</a:t>
            </a:r>
            <a:endParaRPr lang="en-US" sz="3600" i="1" dirty="0">
              <a:solidFill>
                <a:srgbClr val="FF000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Draw attention to the initial/f inal/medial /f/ sound. and practice the conversations.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1253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5)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12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742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609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062769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859CB1"/>
                </a:solidFill>
                <a:effectLst/>
                <a:uLnTx/>
                <a:uFillTx/>
                <a:latin typeface="Permanent Marker"/>
                <a:sym typeface="Permanent Marker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</a:t>
            </a:fld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859CB1"/>
              </a:solidFill>
              <a:effectLst/>
              <a:uLnTx/>
              <a:uFillTx/>
              <a:latin typeface="Permanent Marker"/>
              <a:sym typeface="Permanent Marker"/>
            </a:endParaRPr>
          </a:p>
        </p:txBody>
      </p:sp>
      <p:grpSp>
        <p:nvGrpSpPr>
          <p:cNvPr id="6" name="Google Shape;3997;p19"/>
          <p:cNvGrpSpPr/>
          <p:nvPr/>
        </p:nvGrpSpPr>
        <p:grpSpPr>
          <a:xfrm>
            <a:off x="0" y="3268308"/>
            <a:ext cx="4742360" cy="3273167"/>
            <a:chOff x="-76201" y="2940752"/>
            <a:chExt cx="6232617" cy="3917242"/>
          </a:xfrm>
        </p:grpSpPr>
        <p:grpSp>
          <p:nvGrpSpPr>
            <p:cNvPr id="7" name="Google Shape;3998;p19"/>
            <p:cNvGrpSpPr/>
            <p:nvPr/>
          </p:nvGrpSpPr>
          <p:grpSpPr>
            <a:xfrm rot="-555871">
              <a:off x="3985571" y="5412682"/>
              <a:ext cx="2133619" cy="635332"/>
              <a:chOff x="6400838" y="4831803"/>
              <a:chExt cx="2133523" cy="635304"/>
            </a:xfrm>
          </p:grpSpPr>
          <p:sp>
            <p:nvSpPr>
              <p:cNvPr id="280" name="Google Shape;3999;p19"/>
              <p:cNvSpPr/>
              <p:nvPr/>
            </p:nvSpPr>
            <p:spPr>
              <a:xfrm>
                <a:off x="6400838" y="4831803"/>
                <a:ext cx="766038" cy="150533"/>
              </a:xfrm>
              <a:custGeom>
                <a:avLst/>
                <a:gdLst/>
                <a:ahLst/>
                <a:cxnLst/>
                <a:rect l="l" t="t" r="r" b="b"/>
                <a:pathLst>
                  <a:path w="766038" h="150533" extrusionOk="0">
                    <a:moveTo>
                      <a:pt x="1715" y="0"/>
                    </a:moveTo>
                    <a:cubicBezTo>
                      <a:pt x="526694" y="34976"/>
                      <a:pt x="756437" y="125159"/>
                      <a:pt x="766039" y="129274"/>
                    </a:cubicBezTo>
                    <a:lnTo>
                      <a:pt x="754723" y="150190"/>
                    </a:lnTo>
                    <a:lnTo>
                      <a:pt x="760552" y="139903"/>
                    </a:lnTo>
                    <a:lnTo>
                      <a:pt x="754723" y="150533"/>
                    </a:lnTo>
                    <a:cubicBezTo>
                      <a:pt x="752323" y="149504"/>
                      <a:pt x="519151" y="57950"/>
                      <a:pt x="0" y="23317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4000;p19"/>
              <p:cNvSpPr/>
              <p:nvPr/>
            </p:nvSpPr>
            <p:spPr>
              <a:xfrm>
                <a:off x="7213056" y="4943757"/>
                <a:ext cx="1281186" cy="523350"/>
              </a:xfrm>
              <a:custGeom>
                <a:avLst/>
                <a:gdLst/>
                <a:ahLst/>
                <a:cxnLst/>
                <a:rect l="l" t="t" r="r" b="b"/>
                <a:pathLst>
                  <a:path w="1281186" h="523350" extrusionOk="0">
                    <a:moveTo>
                      <a:pt x="469199" y="367078"/>
                    </a:moveTo>
                    <a:cubicBezTo>
                      <a:pt x="513433" y="405483"/>
                      <a:pt x="549438" y="452117"/>
                      <a:pt x="601559" y="482292"/>
                    </a:cubicBezTo>
                    <a:cubicBezTo>
                      <a:pt x="684198" y="529955"/>
                      <a:pt x="792211" y="528584"/>
                      <a:pt x="890623" y="515553"/>
                    </a:cubicBezTo>
                    <a:cubicBezTo>
                      <a:pt x="1026412" y="497723"/>
                      <a:pt x="1158771" y="461375"/>
                      <a:pt x="1281187" y="408912"/>
                    </a:cubicBezTo>
                    <a:cubicBezTo>
                      <a:pt x="1236952" y="336560"/>
                      <a:pt x="1148141" y="294726"/>
                      <a:pt x="1064131" y="256664"/>
                    </a:cubicBezTo>
                    <a:cubicBezTo>
                      <a:pt x="955432" y="207286"/>
                      <a:pt x="845361" y="157566"/>
                      <a:pt x="726031" y="131505"/>
                    </a:cubicBezTo>
                    <a:cubicBezTo>
                      <a:pt x="632420" y="110931"/>
                      <a:pt x="534693" y="105445"/>
                      <a:pt x="442110" y="81442"/>
                    </a:cubicBezTo>
                    <a:cubicBezTo>
                      <a:pt x="381074" y="65669"/>
                      <a:pt x="-87671" y="-96180"/>
                      <a:pt x="14514" y="85557"/>
                    </a:cubicBezTo>
                    <a:cubicBezTo>
                      <a:pt x="90295" y="218945"/>
                      <a:pt x="350556" y="264208"/>
                      <a:pt x="469199" y="3670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4001;p19"/>
              <p:cNvSpPr/>
              <p:nvPr/>
            </p:nvSpPr>
            <p:spPr>
              <a:xfrm>
                <a:off x="7305408" y="4906495"/>
                <a:ext cx="1228953" cy="485832"/>
              </a:xfrm>
              <a:custGeom>
                <a:avLst/>
                <a:gdLst/>
                <a:ahLst/>
                <a:cxnLst/>
                <a:rect l="l" t="t" r="r" b="b"/>
                <a:pathLst>
                  <a:path w="1228953" h="485832" extrusionOk="0">
                    <a:moveTo>
                      <a:pt x="1226554" y="409826"/>
                    </a:moveTo>
                    <a:cubicBezTo>
                      <a:pt x="1227925" y="413941"/>
                      <a:pt x="1228954" y="418056"/>
                      <a:pt x="1228954" y="422171"/>
                    </a:cubicBezTo>
                    <a:cubicBezTo>
                      <a:pt x="1228954" y="423885"/>
                      <a:pt x="1228954" y="425600"/>
                      <a:pt x="1228611" y="426971"/>
                    </a:cubicBezTo>
                    <a:cubicBezTo>
                      <a:pt x="1227925" y="429371"/>
                      <a:pt x="1226896" y="431772"/>
                      <a:pt x="1225525" y="434172"/>
                    </a:cubicBezTo>
                    <a:cubicBezTo>
                      <a:pt x="1223125" y="438630"/>
                      <a:pt x="1219353" y="442402"/>
                      <a:pt x="1215581" y="445831"/>
                    </a:cubicBezTo>
                    <a:cubicBezTo>
                      <a:pt x="1188492" y="470519"/>
                      <a:pt x="1149401" y="482864"/>
                      <a:pt x="1109625" y="485264"/>
                    </a:cubicBezTo>
                    <a:cubicBezTo>
                      <a:pt x="1100709" y="485950"/>
                      <a:pt x="1091794" y="485950"/>
                      <a:pt x="1082878" y="485607"/>
                    </a:cubicBezTo>
                    <a:cubicBezTo>
                      <a:pt x="1077735" y="485264"/>
                      <a:pt x="1072591" y="484922"/>
                      <a:pt x="1067448" y="484578"/>
                    </a:cubicBezTo>
                    <a:cubicBezTo>
                      <a:pt x="1023900" y="480121"/>
                      <a:pt x="982752" y="466748"/>
                      <a:pt x="942289" y="452346"/>
                    </a:cubicBezTo>
                    <a:cubicBezTo>
                      <a:pt x="933031" y="448917"/>
                      <a:pt x="923773" y="445831"/>
                      <a:pt x="914857" y="442402"/>
                    </a:cubicBezTo>
                    <a:cubicBezTo>
                      <a:pt x="913486" y="442059"/>
                      <a:pt x="912114" y="441373"/>
                      <a:pt x="910743" y="441030"/>
                    </a:cubicBezTo>
                    <a:cubicBezTo>
                      <a:pt x="887768" y="432800"/>
                      <a:pt x="864108" y="424914"/>
                      <a:pt x="839419" y="423885"/>
                    </a:cubicBezTo>
                    <a:cubicBezTo>
                      <a:pt x="832219" y="423542"/>
                      <a:pt x="825361" y="423885"/>
                      <a:pt x="818503" y="424571"/>
                    </a:cubicBezTo>
                    <a:cubicBezTo>
                      <a:pt x="812673" y="425257"/>
                      <a:pt x="806844" y="425942"/>
                      <a:pt x="801358" y="427314"/>
                    </a:cubicBezTo>
                    <a:cubicBezTo>
                      <a:pt x="772211" y="433143"/>
                      <a:pt x="744093" y="445145"/>
                      <a:pt x="715975" y="454061"/>
                    </a:cubicBezTo>
                    <a:cubicBezTo>
                      <a:pt x="713918" y="454746"/>
                      <a:pt x="711861" y="455432"/>
                      <a:pt x="709460" y="456118"/>
                    </a:cubicBezTo>
                    <a:cubicBezTo>
                      <a:pt x="704317" y="457832"/>
                      <a:pt x="698830" y="459204"/>
                      <a:pt x="693344" y="460232"/>
                    </a:cubicBezTo>
                    <a:cubicBezTo>
                      <a:pt x="658025" y="468462"/>
                      <a:pt x="619621" y="469148"/>
                      <a:pt x="592189" y="449603"/>
                    </a:cubicBezTo>
                    <a:cubicBezTo>
                      <a:pt x="568186" y="432458"/>
                      <a:pt x="557556" y="402968"/>
                      <a:pt x="529438" y="390967"/>
                    </a:cubicBezTo>
                    <a:cubicBezTo>
                      <a:pt x="519837" y="386852"/>
                      <a:pt x="509550" y="385481"/>
                      <a:pt x="499263" y="385481"/>
                    </a:cubicBezTo>
                    <a:cubicBezTo>
                      <a:pt x="494119" y="385481"/>
                      <a:pt x="488976" y="385823"/>
                      <a:pt x="483832" y="386509"/>
                    </a:cubicBezTo>
                    <a:cubicBezTo>
                      <a:pt x="472859" y="387538"/>
                      <a:pt x="461544" y="389595"/>
                      <a:pt x="450228" y="391310"/>
                    </a:cubicBezTo>
                    <a:cubicBezTo>
                      <a:pt x="445084" y="391995"/>
                      <a:pt x="439941" y="392681"/>
                      <a:pt x="435140" y="393024"/>
                    </a:cubicBezTo>
                    <a:cubicBezTo>
                      <a:pt x="424510" y="394053"/>
                      <a:pt x="413881" y="394053"/>
                      <a:pt x="403936" y="391995"/>
                    </a:cubicBezTo>
                    <a:cubicBezTo>
                      <a:pt x="360731" y="383080"/>
                      <a:pt x="339128" y="340560"/>
                      <a:pt x="336385" y="302498"/>
                    </a:cubicBezTo>
                    <a:cubicBezTo>
                      <a:pt x="333985" y="264437"/>
                      <a:pt x="343586" y="225689"/>
                      <a:pt x="333985" y="188313"/>
                    </a:cubicBezTo>
                    <a:cubicBezTo>
                      <a:pt x="320269" y="134820"/>
                      <a:pt x="267805" y="94701"/>
                      <a:pt x="207112" y="74470"/>
                    </a:cubicBezTo>
                    <a:cubicBezTo>
                      <a:pt x="195453" y="70698"/>
                      <a:pt x="183452" y="67269"/>
                      <a:pt x="171450" y="65212"/>
                    </a:cubicBezTo>
                    <a:cubicBezTo>
                      <a:pt x="151219" y="60411"/>
                      <a:pt x="126873" y="60754"/>
                      <a:pt x="102184" y="61440"/>
                    </a:cubicBezTo>
                    <a:cubicBezTo>
                      <a:pt x="102184" y="61440"/>
                      <a:pt x="102184" y="61440"/>
                      <a:pt x="101842" y="61440"/>
                    </a:cubicBezTo>
                    <a:cubicBezTo>
                      <a:pt x="67894" y="62468"/>
                      <a:pt x="33604" y="63497"/>
                      <a:pt x="9601" y="51496"/>
                    </a:cubicBezTo>
                    <a:lnTo>
                      <a:pt x="9601" y="51496"/>
                    </a:lnTo>
                    <a:cubicBezTo>
                      <a:pt x="6172" y="49781"/>
                      <a:pt x="3086" y="47724"/>
                      <a:pt x="0" y="45666"/>
                    </a:cubicBezTo>
                    <a:cubicBezTo>
                      <a:pt x="9944" y="44295"/>
                      <a:pt x="19546" y="43266"/>
                      <a:pt x="29490" y="41894"/>
                    </a:cubicBezTo>
                    <a:cubicBezTo>
                      <a:pt x="64123" y="37780"/>
                      <a:pt x="98755" y="34351"/>
                      <a:pt x="133388" y="30922"/>
                    </a:cubicBezTo>
                    <a:cubicBezTo>
                      <a:pt x="150190" y="29550"/>
                      <a:pt x="167335" y="27836"/>
                      <a:pt x="184138" y="26464"/>
                    </a:cubicBezTo>
                    <a:cubicBezTo>
                      <a:pt x="204369" y="24749"/>
                      <a:pt x="224600" y="23035"/>
                      <a:pt x="245174" y="21663"/>
                    </a:cubicBezTo>
                    <a:cubicBezTo>
                      <a:pt x="257518" y="20635"/>
                      <a:pt x="270205" y="19606"/>
                      <a:pt x="282550" y="18920"/>
                    </a:cubicBezTo>
                    <a:cubicBezTo>
                      <a:pt x="307239" y="17206"/>
                      <a:pt x="331927" y="15149"/>
                      <a:pt x="356273" y="13434"/>
                    </a:cubicBezTo>
                    <a:cubicBezTo>
                      <a:pt x="367932" y="12748"/>
                      <a:pt x="379591" y="11720"/>
                      <a:pt x="391249" y="10691"/>
                    </a:cubicBezTo>
                    <a:cubicBezTo>
                      <a:pt x="407023" y="9319"/>
                      <a:pt x="423139" y="8291"/>
                      <a:pt x="438912" y="6576"/>
                    </a:cubicBezTo>
                    <a:cubicBezTo>
                      <a:pt x="448171" y="5890"/>
                      <a:pt x="457429" y="5204"/>
                      <a:pt x="466344" y="4175"/>
                    </a:cubicBezTo>
                    <a:cubicBezTo>
                      <a:pt x="474231" y="3490"/>
                      <a:pt x="481775" y="3147"/>
                      <a:pt x="489661" y="2461"/>
                    </a:cubicBezTo>
                    <a:cubicBezTo>
                      <a:pt x="517779" y="404"/>
                      <a:pt x="546240" y="-625"/>
                      <a:pt x="574358" y="404"/>
                    </a:cubicBezTo>
                    <a:cubicBezTo>
                      <a:pt x="582587" y="746"/>
                      <a:pt x="590817" y="1089"/>
                      <a:pt x="599047" y="1775"/>
                    </a:cubicBezTo>
                    <a:cubicBezTo>
                      <a:pt x="619963" y="3490"/>
                      <a:pt x="640537" y="6576"/>
                      <a:pt x="660769" y="12062"/>
                    </a:cubicBezTo>
                    <a:cubicBezTo>
                      <a:pt x="664198" y="13091"/>
                      <a:pt x="667627" y="13777"/>
                      <a:pt x="671398" y="14805"/>
                    </a:cubicBezTo>
                    <a:cubicBezTo>
                      <a:pt x="684772" y="18578"/>
                      <a:pt x="697459" y="23378"/>
                      <a:pt x="709803" y="28865"/>
                    </a:cubicBezTo>
                    <a:cubicBezTo>
                      <a:pt x="840448" y="86129"/>
                      <a:pt x="915543" y="219517"/>
                      <a:pt x="1044817" y="285011"/>
                    </a:cubicBezTo>
                    <a:cubicBezTo>
                      <a:pt x="1112368" y="319986"/>
                      <a:pt x="1204608" y="343304"/>
                      <a:pt x="1226554" y="4098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4002;p19"/>
              <p:cNvSpPr/>
              <p:nvPr/>
            </p:nvSpPr>
            <p:spPr>
              <a:xfrm>
                <a:off x="7302092" y="4945239"/>
                <a:ext cx="452515" cy="353937"/>
              </a:xfrm>
              <a:custGeom>
                <a:avLst/>
                <a:gdLst/>
                <a:ahLst/>
                <a:cxnLst/>
                <a:rect l="l" t="t" r="r" b="b"/>
                <a:pathLst>
                  <a:path w="452515" h="353937" extrusionOk="0">
                    <a:moveTo>
                      <a:pt x="452515" y="352223"/>
                    </a:moveTo>
                    <a:cubicBezTo>
                      <a:pt x="447372" y="352908"/>
                      <a:pt x="442228" y="353594"/>
                      <a:pt x="437428" y="353937"/>
                    </a:cubicBezTo>
                    <a:cubicBezTo>
                      <a:pt x="389422" y="293244"/>
                      <a:pt x="396623" y="208548"/>
                      <a:pt x="369876" y="139968"/>
                    </a:cubicBezTo>
                    <a:cubicBezTo>
                      <a:pt x="345873" y="78246"/>
                      <a:pt x="291352" y="48070"/>
                      <a:pt x="218657" y="36755"/>
                    </a:cubicBezTo>
                    <a:cubicBezTo>
                      <a:pt x="215571" y="36412"/>
                      <a:pt x="212485" y="35726"/>
                      <a:pt x="209399" y="35383"/>
                    </a:cubicBezTo>
                    <a:cubicBezTo>
                      <a:pt x="174766" y="30240"/>
                      <a:pt x="139448" y="26125"/>
                      <a:pt x="104472" y="22353"/>
                    </a:cubicBezTo>
                    <a:cubicBezTo>
                      <a:pt x="104472" y="22353"/>
                      <a:pt x="104472" y="22353"/>
                      <a:pt x="104129" y="22353"/>
                    </a:cubicBezTo>
                    <a:cubicBezTo>
                      <a:pt x="73268" y="18924"/>
                      <a:pt x="42407" y="15838"/>
                      <a:pt x="11889" y="12409"/>
                    </a:cubicBezTo>
                    <a:lnTo>
                      <a:pt x="11889" y="12409"/>
                    </a:lnTo>
                    <a:cubicBezTo>
                      <a:pt x="9831" y="12409"/>
                      <a:pt x="8117" y="12066"/>
                      <a:pt x="6059" y="11723"/>
                    </a:cubicBezTo>
                    <a:cubicBezTo>
                      <a:pt x="-2513" y="10694"/>
                      <a:pt x="-1827" y="-964"/>
                      <a:pt x="7088" y="64"/>
                    </a:cubicBezTo>
                    <a:cubicBezTo>
                      <a:pt x="15318" y="1093"/>
                      <a:pt x="23547" y="1779"/>
                      <a:pt x="31777" y="2808"/>
                    </a:cubicBezTo>
                    <a:cubicBezTo>
                      <a:pt x="98642" y="10008"/>
                      <a:pt x="166537" y="15495"/>
                      <a:pt x="232031" y="27153"/>
                    </a:cubicBezTo>
                    <a:cubicBezTo>
                      <a:pt x="285180" y="36755"/>
                      <a:pt x="333872" y="56300"/>
                      <a:pt x="362675" y="97448"/>
                    </a:cubicBezTo>
                    <a:cubicBezTo>
                      <a:pt x="416168" y="173915"/>
                      <a:pt x="390793" y="280899"/>
                      <a:pt x="452515" y="352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4003;p19"/>
              <p:cNvSpPr/>
              <p:nvPr/>
            </p:nvSpPr>
            <p:spPr>
              <a:xfrm>
                <a:off x="7437767" y="4932959"/>
                <a:ext cx="365874" cy="359702"/>
              </a:xfrm>
              <a:custGeom>
                <a:avLst/>
                <a:gdLst/>
                <a:ahLst/>
                <a:cxnLst/>
                <a:rect l="l" t="t" r="r" b="b"/>
                <a:pathLst>
                  <a:path w="365874" h="359702" extrusionOk="0">
                    <a:moveTo>
                      <a:pt x="326441" y="250317"/>
                    </a:moveTo>
                    <a:cubicBezTo>
                      <a:pt x="338785" y="286664"/>
                      <a:pt x="349758" y="323698"/>
                      <a:pt x="365874" y="358673"/>
                    </a:cubicBezTo>
                    <a:cubicBezTo>
                      <a:pt x="360731" y="358673"/>
                      <a:pt x="355587" y="359017"/>
                      <a:pt x="350444" y="359702"/>
                    </a:cubicBezTo>
                    <a:cubicBezTo>
                      <a:pt x="316154" y="287008"/>
                      <a:pt x="303467" y="204026"/>
                      <a:pt x="258546" y="135788"/>
                    </a:cubicBezTo>
                    <a:cubicBezTo>
                      <a:pt x="221856" y="80239"/>
                      <a:pt x="167335" y="39434"/>
                      <a:pt x="95669" y="20231"/>
                    </a:cubicBezTo>
                    <a:cubicBezTo>
                      <a:pt x="64465" y="12002"/>
                      <a:pt x="32576" y="7201"/>
                      <a:pt x="0" y="4458"/>
                    </a:cubicBezTo>
                    <a:cubicBezTo>
                      <a:pt x="16802" y="3086"/>
                      <a:pt x="33947" y="1372"/>
                      <a:pt x="50749" y="0"/>
                    </a:cubicBezTo>
                    <a:cubicBezTo>
                      <a:pt x="125844" y="12688"/>
                      <a:pt x="194767" y="39091"/>
                      <a:pt x="244830" y="97041"/>
                    </a:cubicBezTo>
                    <a:cubicBezTo>
                      <a:pt x="284607" y="142304"/>
                      <a:pt x="307924" y="196482"/>
                      <a:pt x="326441" y="2503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4004;p19"/>
              <p:cNvSpPr/>
              <p:nvPr/>
            </p:nvSpPr>
            <p:spPr>
              <a:xfrm>
                <a:off x="7549553" y="4924729"/>
                <a:ext cx="463943" cy="441655"/>
              </a:xfrm>
              <a:custGeom>
                <a:avLst/>
                <a:gdLst/>
                <a:ahLst/>
                <a:cxnLst/>
                <a:rect l="l" t="t" r="r" b="b"/>
                <a:pathLst>
                  <a:path w="463943" h="441655" extrusionOk="0">
                    <a:moveTo>
                      <a:pt x="463943" y="437541"/>
                    </a:moveTo>
                    <a:cubicBezTo>
                      <a:pt x="458800" y="439255"/>
                      <a:pt x="453314" y="440627"/>
                      <a:pt x="447827" y="441655"/>
                    </a:cubicBezTo>
                    <a:cubicBezTo>
                      <a:pt x="369646" y="391592"/>
                      <a:pt x="324383" y="310668"/>
                      <a:pt x="282206" y="235573"/>
                    </a:cubicBezTo>
                    <a:cubicBezTo>
                      <a:pt x="249631" y="177280"/>
                      <a:pt x="214655" y="116243"/>
                      <a:pt x="158420" y="71323"/>
                    </a:cubicBezTo>
                    <a:cubicBezTo>
                      <a:pt x="113157" y="35319"/>
                      <a:pt x="57607" y="16802"/>
                      <a:pt x="0" y="2743"/>
                    </a:cubicBezTo>
                    <a:cubicBezTo>
                      <a:pt x="12344" y="1715"/>
                      <a:pt x="25031" y="686"/>
                      <a:pt x="37376" y="0"/>
                    </a:cubicBezTo>
                    <a:cubicBezTo>
                      <a:pt x="76124" y="10630"/>
                      <a:pt x="113157" y="25032"/>
                      <a:pt x="145733" y="46635"/>
                    </a:cubicBezTo>
                    <a:cubicBezTo>
                      <a:pt x="196825" y="80582"/>
                      <a:pt x="232829" y="127902"/>
                      <a:pt x="263004" y="176251"/>
                    </a:cubicBezTo>
                    <a:cubicBezTo>
                      <a:pt x="319240" y="266776"/>
                      <a:pt x="362788" y="378562"/>
                      <a:pt x="463943" y="4375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4005;p19"/>
              <p:cNvSpPr/>
              <p:nvPr/>
            </p:nvSpPr>
            <p:spPr>
              <a:xfrm>
                <a:off x="7660652" y="4916843"/>
                <a:ext cx="461886" cy="416966"/>
              </a:xfrm>
              <a:custGeom>
                <a:avLst/>
                <a:gdLst/>
                <a:ahLst/>
                <a:cxnLst/>
                <a:rect l="l" t="t" r="r" b="b"/>
                <a:pathLst>
                  <a:path w="461886" h="416966" extrusionOk="0">
                    <a:moveTo>
                      <a:pt x="461886" y="414223"/>
                    </a:moveTo>
                    <a:cubicBezTo>
                      <a:pt x="456057" y="414909"/>
                      <a:pt x="450227" y="415595"/>
                      <a:pt x="444741" y="416966"/>
                    </a:cubicBezTo>
                    <a:cubicBezTo>
                      <a:pt x="371703" y="361417"/>
                      <a:pt x="315125" y="290093"/>
                      <a:pt x="264719" y="218084"/>
                    </a:cubicBezTo>
                    <a:cubicBezTo>
                      <a:pt x="223228" y="158420"/>
                      <a:pt x="187566" y="90869"/>
                      <a:pt x="120015" y="49378"/>
                    </a:cubicBezTo>
                    <a:cubicBezTo>
                      <a:pt x="84011" y="27432"/>
                      <a:pt x="42863" y="13373"/>
                      <a:pt x="0" y="2743"/>
                    </a:cubicBezTo>
                    <a:cubicBezTo>
                      <a:pt x="11658" y="2057"/>
                      <a:pt x="23317" y="1028"/>
                      <a:pt x="34976" y="0"/>
                    </a:cubicBezTo>
                    <a:cubicBezTo>
                      <a:pt x="62408" y="8230"/>
                      <a:pt x="89154" y="18173"/>
                      <a:pt x="113843" y="31889"/>
                    </a:cubicBezTo>
                    <a:cubicBezTo>
                      <a:pt x="175907" y="65494"/>
                      <a:pt x="212598" y="118301"/>
                      <a:pt x="248603" y="171450"/>
                    </a:cubicBezTo>
                    <a:cubicBezTo>
                      <a:pt x="307924" y="258890"/>
                      <a:pt x="372389" y="348386"/>
                      <a:pt x="461886" y="414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4006;p19"/>
              <p:cNvSpPr/>
              <p:nvPr/>
            </p:nvSpPr>
            <p:spPr>
              <a:xfrm>
                <a:off x="7771066" y="4908956"/>
                <a:ext cx="475602" cy="449885"/>
              </a:xfrm>
              <a:custGeom>
                <a:avLst/>
                <a:gdLst/>
                <a:ahLst/>
                <a:cxnLst/>
                <a:rect l="l" t="t" r="r" b="b"/>
                <a:pathLst>
                  <a:path w="475602" h="449885" extrusionOk="0">
                    <a:moveTo>
                      <a:pt x="475602" y="449885"/>
                    </a:moveTo>
                    <a:cubicBezTo>
                      <a:pt x="466344" y="446456"/>
                      <a:pt x="457086" y="443370"/>
                      <a:pt x="448170" y="439941"/>
                    </a:cubicBezTo>
                    <a:cubicBezTo>
                      <a:pt x="446799" y="439598"/>
                      <a:pt x="445427" y="438912"/>
                      <a:pt x="444056" y="438569"/>
                    </a:cubicBezTo>
                    <a:cubicBezTo>
                      <a:pt x="289408" y="297637"/>
                      <a:pt x="199225" y="96355"/>
                      <a:pt x="0" y="1715"/>
                    </a:cubicBezTo>
                    <a:cubicBezTo>
                      <a:pt x="7887" y="1029"/>
                      <a:pt x="15431" y="686"/>
                      <a:pt x="23317" y="0"/>
                    </a:cubicBezTo>
                    <a:cubicBezTo>
                      <a:pt x="221171" y="103556"/>
                      <a:pt x="309982" y="312725"/>
                      <a:pt x="475602" y="44988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4007;p19"/>
              <p:cNvSpPr/>
              <p:nvPr/>
            </p:nvSpPr>
            <p:spPr>
              <a:xfrm>
                <a:off x="7878737" y="4907241"/>
                <a:ext cx="535609" cy="485428"/>
              </a:xfrm>
              <a:custGeom>
                <a:avLst/>
                <a:gdLst/>
                <a:ahLst/>
                <a:cxnLst/>
                <a:rect l="l" t="t" r="r" b="b"/>
                <a:pathLst>
                  <a:path w="535609" h="485428" extrusionOk="0">
                    <a:moveTo>
                      <a:pt x="535610" y="484861"/>
                    </a:moveTo>
                    <a:cubicBezTo>
                      <a:pt x="526694" y="485546"/>
                      <a:pt x="517779" y="485546"/>
                      <a:pt x="508864" y="485204"/>
                    </a:cubicBezTo>
                    <a:cubicBezTo>
                      <a:pt x="415937" y="438226"/>
                      <a:pt x="340843" y="360731"/>
                      <a:pt x="276377" y="289065"/>
                    </a:cubicBezTo>
                    <a:cubicBezTo>
                      <a:pt x="190652" y="193396"/>
                      <a:pt x="116929" y="70637"/>
                      <a:pt x="0" y="0"/>
                    </a:cubicBezTo>
                    <a:cubicBezTo>
                      <a:pt x="8230" y="343"/>
                      <a:pt x="16459" y="686"/>
                      <a:pt x="24689" y="1372"/>
                    </a:cubicBezTo>
                    <a:cubicBezTo>
                      <a:pt x="116243" y="63437"/>
                      <a:pt x="180708" y="156020"/>
                      <a:pt x="248260" y="236944"/>
                    </a:cubicBezTo>
                    <a:cubicBezTo>
                      <a:pt x="323012" y="326441"/>
                      <a:pt x="415937" y="432740"/>
                      <a:pt x="535610" y="4848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4008;p19"/>
              <p:cNvSpPr/>
              <p:nvPr/>
            </p:nvSpPr>
            <p:spPr>
              <a:xfrm>
                <a:off x="7965147" y="4918900"/>
                <a:ext cx="568871" cy="421767"/>
              </a:xfrm>
              <a:custGeom>
                <a:avLst/>
                <a:gdLst/>
                <a:ahLst/>
                <a:cxnLst/>
                <a:rect l="l" t="t" r="r" b="b"/>
                <a:pathLst>
                  <a:path w="568871" h="421767" extrusionOk="0">
                    <a:moveTo>
                      <a:pt x="568871" y="409766"/>
                    </a:moveTo>
                    <a:cubicBezTo>
                      <a:pt x="568871" y="411480"/>
                      <a:pt x="568871" y="413195"/>
                      <a:pt x="568528" y="414566"/>
                    </a:cubicBezTo>
                    <a:cubicBezTo>
                      <a:pt x="567842" y="416966"/>
                      <a:pt x="566814" y="419367"/>
                      <a:pt x="565442" y="421767"/>
                    </a:cubicBezTo>
                    <a:cubicBezTo>
                      <a:pt x="469087" y="385077"/>
                      <a:pt x="379591" y="337757"/>
                      <a:pt x="309639" y="267462"/>
                    </a:cubicBezTo>
                    <a:cubicBezTo>
                      <a:pt x="251689" y="209169"/>
                      <a:pt x="201968" y="147447"/>
                      <a:pt x="136474" y="94983"/>
                    </a:cubicBezTo>
                    <a:cubicBezTo>
                      <a:pt x="93612" y="60693"/>
                      <a:pt x="47320" y="29832"/>
                      <a:pt x="0" y="0"/>
                    </a:cubicBezTo>
                    <a:cubicBezTo>
                      <a:pt x="3429" y="1029"/>
                      <a:pt x="6858" y="1715"/>
                      <a:pt x="10630" y="2743"/>
                    </a:cubicBezTo>
                    <a:cubicBezTo>
                      <a:pt x="24003" y="6515"/>
                      <a:pt x="36691" y="11316"/>
                      <a:pt x="49035" y="16802"/>
                    </a:cubicBezTo>
                    <a:cubicBezTo>
                      <a:pt x="76467" y="34976"/>
                      <a:pt x="102870" y="53492"/>
                      <a:pt x="128930" y="73038"/>
                    </a:cubicBezTo>
                    <a:cubicBezTo>
                      <a:pt x="193053" y="121730"/>
                      <a:pt x="244145" y="177622"/>
                      <a:pt x="296951" y="234887"/>
                    </a:cubicBezTo>
                    <a:cubicBezTo>
                      <a:pt x="371018" y="315811"/>
                      <a:pt x="464972" y="368960"/>
                      <a:pt x="568871" y="4097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4009;p19"/>
              <p:cNvSpPr/>
              <p:nvPr/>
            </p:nvSpPr>
            <p:spPr>
              <a:xfrm>
                <a:off x="7056817" y="4911562"/>
                <a:ext cx="224245" cy="125638"/>
              </a:xfrm>
              <a:custGeom>
                <a:avLst/>
                <a:gdLst/>
                <a:ahLst/>
                <a:cxnLst/>
                <a:rect l="l" t="t" r="r" b="b"/>
                <a:pathLst>
                  <a:path w="224245" h="125638" extrusionOk="0">
                    <a:moveTo>
                      <a:pt x="224245" y="14539"/>
                    </a:moveTo>
                    <a:cubicBezTo>
                      <a:pt x="178640" y="7338"/>
                      <a:pt x="132348" y="2537"/>
                      <a:pt x="86057" y="480"/>
                    </a:cubicBezTo>
                    <a:cubicBezTo>
                      <a:pt x="66168" y="-549"/>
                      <a:pt x="44909" y="-549"/>
                      <a:pt x="27078" y="6995"/>
                    </a:cubicBezTo>
                    <a:cubicBezTo>
                      <a:pt x="9247" y="14539"/>
                      <a:pt x="-4469" y="32370"/>
                      <a:pt x="1360" y="48829"/>
                    </a:cubicBezTo>
                    <a:cubicBezTo>
                      <a:pt x="4446" y="57401"/>
                      <a:pt x="12333" y="64259"/>
                      <a:pt x="20906" y="69746"/>
                    </a:cubicBezTo>
                    <a:cubicBezTo>
                      <a:pt x="66854" y="98549"/>
                      <a:pt x="135091" y="92378"/>
                      <a:pt x="176925" y="125639"/>
                    </a:cubicBezTo>
                    <a:cubicBezTo>
                      <a:pt x="176582" y="83805"/>
                      <a:pt x="197499" y="49172"/>
                      <a:pt x="224245" y="1453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1" name="Google Shape;4010;p19"/>
              <p:cNvGrpSpPr/>
              <p:nvPr/>
            </p:nvGrpSpPr>
            <p:grpSpPr>
              <a:xfrm>
                <a:off x="7170107" y="4848831"/>
                <a:ext cx="386303" cy="364659"/>
                <a:chOff x="7170107" y="4848831"/>
                <a:chExt cx="386303" cy="364659"/>
              </a:xfrm>
            </p:grpSpPr>
            <p:sp>
              <p:nvSpPr>
                <p:cNvPr id="292" name="Google Shape;4011;p19"/>
                <p:cNvSpPr/>
                <p:nvPr/>
              </p:nvSpPr>
              <p:spPr>
                <a:xfrm>
                  <a:off x="7170107" y="4984596"/>
                  <a:ext cx="184719" cy="228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719" h="228894" extrusionOk="0">
                      <a:moveTo>
                        <a:pt x="541" y="27916"/>
                      </a:moveTo>
                      <a:cubicBezTo>
                        <a:pt x="12200" y="116727"/>
                        <a:pt x="85924" y="197652"/>
                        <a:pt x="183650" y="228856"/>
                      </a:cubicBezTo>
                      <a:cubicBezTo>
                        <a:pt x="192565" y="231598"/>
                        <a:pt x="143188" y="88609"/>
                        <a:pt x="130843" y="74208"/>
                      </a:cubicBezTo>
                      <a:cubicBezTo>
                        <a:pt x="111984" y="52262"/>
                        <a:pt x="-9060" y="-47865"/>
                        <a:pt x="541" y="27916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4012;p19"/>
                <p:cNvSpPr/>
                <p:nvPr/>
              </p:nvSpPr>
              <p:spPr>
                <a:xfrm>
                  <a:off x="7175106" y="4953635"/>
                  <a:ext cx="344957" cy="160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957" h="160234" extrusionOk="0">
                      <a:moveTo>
                        <a:pt x="0" y="21843"/>
                      </a:moveTo>
                      <a:cubicBezTo>
                        <a:pt x="27432" y="25958"/>
                        <a:pt x="43549" y="49618"/>
                        <a:pt x="59665" y="68821"/>
                      </a:cubicBezTo>
                      <a:cubicBezTo>
                        <a:pt x="122416" y="143230"/>
                        <a:pt x="242431" y="178206"/>
                        <a:pt x="344958" y="151117"/>
                      </a:cubicBezTo>
                      <a:cubicBezTo>
                        <a:pt x="324727" y="90766"/>
                        <a:pt x="272949" y="38303"/>
                        <a:pt x="206083" y="12585"/>
                      </a:cubicBezTo>
                      <a:cubicBezTo>
                        <a:pt x="139561" y="-12789"/>
                        <a:pt x="70295" y="5384"/>
                        <a:pt x="0" y="21843"/>
                      </a:cubicBezTo>
                      <a:close/>
                    </a:path>
                  </a:pathLst>
                </a:custGeom>
                <a:solidFill>
                  <a:srgbClr val="7D8C6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4013;p19"/>
                <p:cNvSpPr/>
                <p:nvPr/>
              </p:nvSpPr>
              <p:spPr>
                <a:xfrm>
                  <a:off x="7184765" y="4848831"/>
                  <a:ext cx="371645" cy="146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45" h="146256" extrusionOk="0">
                      <a:moveTo>
                        <a:pt x="128529" y="25835"/>
                      </a:moveTo>
                      <a:cubicBezTo>
                        <a:pt x="155619" y="13833"/>
                        <a:pt x="183393" y="1489"/>
                        <a:pt x="213912" y="117"/>
                      </a:cubicBezTo>
                      <a:cubicBezTo>
                        <a:pt x="278376" y="-2626"/>
                        <a:pt x="329811" y="43322"/>
                        <a:pt x="371646" y="85499"/>
                      </a:cubicBezTo>
                      <a:cubicBezTo>
                        <a:pt x="285921" y="82070"/>
                        <a:pt x="199509" y="93729"/>
                        <a:pt x="119271" y="119789"/>
                      </a:cubicBezTo>
                      <a:cubicBezTo>
                        <a:pt x="80181" y="132476"/>
                        <a:pt x="-12060" y="176711"/>
                        <a:pt x="1313" y="111560"/>
                      </a:cubicBezTo>
                      <a:cubicBezTo>
                        <a:pt x="8857" y="74183"/>
                        <a:pt x="94925" y="40922"/>
                        <a:pt x="128529" y="25835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" name="Google Shape;4014;p19"/>
            <p:cNvGrpSpPr/>
            <p:nvPr/>
          </p:nvGrpSpPr>
          <p:grpSpPr>
            <a:xfrm rot="-1204273">
              <a:off x="4215909" y="5535031"/>
              <a:ext cx="1029422" cy="1090460"/>
              <a:chOff x="6717677" y="4999824"/>
              <a:chExt cx="1029386" cy="1090421"/>
            </a:xfrm>
          </p:grpSpPr>
          <p:sp>
            <p:nvSpPr>
              <p:cNvPr id="270" name="Google Shape;4015;p19"/>
              <p:cNvSpPr/>
              <p:nvPr/>
            </p:nvSpPr>
            <p:spPr>
              <a:xfrm>
                <a:off x="6719049" y="5000510"/>
                <a:ext cx="1028014" cy="1089735"/>
              </a:xfrm>
              <a:custGeom>
                <a:avLst/>
                <a:gdLst/>
                <a:ahLst/>
                <a:cxnLst/>
                <a:rect l="l" t="t" r="r" b="b"/>
                <a:pathLst>
                  <a:path w="1028014" h="1089735" extrusionOk="0">
                    <a:moveTo>
                      <a:pt x="0" y="0"/>
                    </a:moveTo>
                    <a:cubicBezTo>
                      <a:pt x="263690" y="26060"/>
                      <a:pt x="541439" y="163220"/>
                      <a:pt x="719747" y="359359"/>
                    </a:cubicBezTo>
                    <a:cubicBezTo>
                      <a:pt x="898055" y="555498"/>
                      <a:pt x="1026986" y="824675"/>
                      <a:pt x="1028014" y="1089736"/>
                    </a:cubicBezTo>
                    <a:cubicBezTo>
                      <a:pt x="849364" y="1045159"/>
                      <a:pt x="662140" y="990295"/>
                      <a:pt x="504406" y="895312"/>
                    </a:cubicBezTo>
                    <a:cubicBezTo>
                      <a:pt x="254089" y="744436"/>
                      <a:pt x="83668" y="468744"/>
                      <a:pt x="60351" y="177279"/>
                    </a:cubicBezTo>
                    <a:cubicBezTo>
                      <a:pt x="54864" y="111785"/>
                      <a:pt x="21260" y="61722"/>
                      <a:pt x="0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4016;p19"/>
              <p:cNvSpPr/>
              <p:nvPr/>
            </p:nvSpPr>
            <p:spPr>
              <a:xfrm>
                <a:off x="6717677" y="4999824"/>
                <a:ext cx="1029385" cy="1089393"/>
              </a:xfrm>
              <a:custGeom>
                <a:avLst/>
                <a:gdLst/>
                <a:ahLst/>
                <a:cxnLst/>
                <a:rect l="l" t="t" r="r" b="b"/>
                <a:pathLst>
                  <a:path w="1029385" h="1089393" extrusionOk="0">
                    <a:moveTo>
                      <a:pt x="2057" y="0"/>
                    </a:moveTo>
                    <a:cubicBezTo>
                      <a:pt x="25718" y="20231"/>
                      <a:pt x="49034" y="41148"/>
                      <a:pt x="72352" y="61722"/>
                    </a:cubicBezTo>
                    <a:cubicBezTo>
                      <a:pt x="95326" y="82639"/>
                      <a:pt x="118643" y="103899"/>
                      <a:pt x="141275" y="125159"/>
                    </a:cubicBezTo>
                    <a:cubicBezTo>
                      <a:pt x="163906" y="146419"/>
                      <a:pt x="186537" y="168021"/>
                      <a:pt x="209169" y="189624"/>
                    </a:cubicBezTo>
                    <a:lnTo>
                      <a:pt x="276035" y="255118"/>
                    </a:lnTo>
                    <a:cubicBezTo>
                      <a:pt x="297980" y="277406"/>
                      <a:pt x="319925" y="299352"/>
                      <a:pt x="341871" y="321640"/>
                    </a:cubicBezTo>
                    <a:lnTo>
                      <a:pt x="406679" y="389192"/>
                    </a:lnTo>
                    <a:lnTo>
                      <a:pt x="470459" y="457772"/>
                    </a:lnTo>
                    <a:lnTo>
                      <a:pt x="533895" y="526694"/>
                    </a:lnTo>
                    <a:cubicBezTo>
                      <a:pt x="618248" y="618592"/>
                      <a:pt x="701573" y="711518"/>
                      <a:pt x="784212" y="805129"/>
                    </a:cubicBezTo>
                    <a:cubicBezTo>
                      <a:pt x="866508" y="899084"/>
                      <a:pt x="948119" y="993382"/>
                      <a:pt x="1029386" y="1088365"/>
                    </a:cubicBezTo>
                    <a:lnTo>
                      <a:pt x="1028014" y="1089394"/>
                    </a:lnTo>
                    <a:cubicBezTo>
                      <a:pt x="945032" y="996125"/>
                      <a:pt x="861707" y="903199"/>
                      <a:pt x="777697" y="810959"/>
                    </a:cubicBezTo>
                    <a:cubicBezTo>
                      <a:pt x="694029" y="718376"/>
                      <a:pt x="609333" y="626821"/>
                      <a:pt x="523608" y="535953"/>
                    </a:cubicBezTo>
                    <a:lnTo>
                      <a:pt x="459143" y="468401"/>
                    </a:lnTo>
                    <a:lnTo>
                      <a:pt x="393992" y="401193"/>
                    </a:lnTo>
                    <a:lnTo>
                      <a:pt x="328498" y="334328"/>
                    </a:lnTo>
                    <a:cubicBezTo>
                      <a:pt x="306552" y="312039"/>
                      <a:pt x="284950" y="289751"/>
                      <a:pt x="263347" y="267462"/>
                    </a:cubicBezTo>
                    <a:lnTo>
                      <a:pt x="197853" y="200597"/>
                    </a:lnTo>
                    <a:cubicBezTo>
                      <a:pt x="175907" y="178308"/>
                      <a:pt x="153962" y="156362"/>
                      <a:pt x="132017" y="134074"/>
                    </a:cubicBezTo>
                    <a:lnTo>
                      <a:pt x="0" y="1372"/>
                    </a:lnTo>
                    <a:lnTo>
                      <a:pt x="2057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4017;p19"/>
              <p:cNvSpPr/>
              <p:nvPr/>
            </p:nvSpPr>
            <p:spPr>
              <a:xfrm>
                <a:off x="7188822" y="5469597"/>
                <a:ext cx="86753" cy="295236"/>
              </a:xfrm>
              <a:custGeom>
                <a:avLst/>
                <a:gdLst/>
                <a:ahLst/>
                <a:cxnLst/>
                <a:rect l="l" t="t" r="r" b="b"/>
                <a:pathLst>
                  <a:path w="86753" h="295236" extrusionOk="0">
                    <a:moveTo>
                      <a:pt x="1715" y="0"/>
                    </a:moveTo>
                    <a:cubicBezTo>
                      <a:pt x="5830" y="5144"/>
                      <a:pt x="9601" y="10630"/>
                      <a:pt x="13373" y="15773"/>
                    </a:cubicBezTo>
                    <a:cubicBezTo>
                      <a:pt x="16802" y="21260"/>
                      <a:pt x="20574" y="26746"/>
                      <a:pt x="23660" y="32233"/>
                    </a:cubicBezTo>
                    <a:cubicBezTo>
                      <a:pt x="27089" y="37719"/>
                      <a:pt x="29833" y="43549"/>
                      <a:pt x="33262" y="49378"/>
                    </a:cubicBezTo>
                    <a:cubicBezTo>
                      <a:pt x="36348" y="55207"/>
                      <a:pt x="39091" y="61036"/>
                      <a:pt x="41834" y="66866"/>
                    </a:cubicBezTo>
                    <a:cubicBezTo>
                      <a:pt x="47320" y="78867"/>
                      <a:pt x="51778" y="90869"/>
                      <a:pt x="55550" y="103556"/>
                    </a:cubicBezTo>
                    <a:cubicBezTo>
                      <a:pt x="59322" y="115900"/>
                      <a:pt x="62751" y="128588"/>
                      <a:pt x="65837" y="141275"/>
                    </a:cubicBezTo>
                    <a:cubicBezTo>
                      <a:pt x="69266" y="153962"/>
                      <a:pt x="72009" y="166649"/>
                      <a:pt x="74752" y="179337"/>
                    </a:cubicBezTo>
                    <a:cubicBezTo>
                      <a:pt x="77153" y="192024"/>
                      <a:pt x="79553" y="205054"/>
                      <a:pt x="81268" y="217742"/>
                    </a:cubicBezTo>
                    <a:cubicBezTo>
                      <a:pt x="84697" y="243459"/>
                      <a:pt x="86754" y="269519"/>
                      <a:pt x="86754" y="295237"/>
                    </a:cubicBezTo>
                    <a:lnTo>
                      <a:pt x="85039" y="295237"/>
                    </a:lnTo>
                    <a:cubicBezTo>
                      <a:pt x="82296" y="269519"/>
                      <a:pt x="78181" y="244145"/>
                      <a:pt x="72695" y="219113"/>
                    </a:cubicBezTo>
                    <a:cubicBezTo>
                      <a:pt x="69952" y="206769"/>
                      <a:pt x="66866" y="194081"/>
                      <a:pt x="63437" y="181737"/>
                    </a:cubicBezTo>
                    <a:cubicBezTo>
                      <a:pt x="60008" y="169393"/>
                      <a:pt x="56579" y="157048"/>
                      <a:pt x="52464" y="145047"/>
                    </a:cubicBezTo>
                    <a:cubicBezTo>
                      <a:pt x="48349" y="133045"/>
                      <a:pt x="43891" y="121044"/>
                      <a:pt x="39091" y="109042"/>
                    </a:cubicBezTo>
                    <a:cubicBezTo>
                      <a:pt x="34290" y="97384"/>
                      <a:pt x="29833" y="85382"/>
                      <a:pt x="25375" y="73381"/>
                    </a:cubicBezTo>
                    <a:lnTo>
                      <a:pt x="18860" y="55207"/>
                    </a:lnTo>
                    <a:cubicBezTo>
                      <a:pt x="16802" y="49035"/>
                      <a:pt x="14402" y="43205"/>
                      <a:pt x="12345" y="37033"/>
                    </a:cubicBezTo>
                    <a:cubicBezTo>
                      <a:pt x="9944" y="30861"/>
                      <a:pt x="7887" y="25032"/>
                      <a:pt x="5830" y="18860"/>
                    </a:cubicBezTo>
                    <a:cubicBezTo>
                      <a:pt x="3772" y="12688"/>
                      <a:pt x="1715" y="6515"/>
                      <a:pt x="0" y="343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4018;p19"/>
              <p:cNvSpPr/>
              <p:nvPr/>
            </p:nvSpPr>
            <p:spPr>
              <a:xfrm>
                <a:off x="7286891" y="5560466"/>
                <a:ext cx="299351" cy="82681"/>
              </a:xfrm>
              <a:custGeom>
                <a:avLst/>
                <a:gdLst/>
                <a:ahLst/>
                <a:cxnLst/>
                <a:rect l="l" t="t" r="r" b="b"/>
                <a:pathLst>
                  <a:path w="299351" h="82681" extrusionOk="0">
                    <a:moveTo>
                      <a:pt x="1371" y="0"/>
                    </a:moveTo>
                    <a:cubicBezTo>
                      <a:pt x="23317" y="14402"/>
                      <a:pt x="47320" y="22975"/>
                      <a:pt x="71666" y="31547"/>
                    </a:cubicBezTo>
                    <a:cubicBezTo>
                      <a:pt x="74752" y="32576"/>
                      <a:pt x="77838" y="33947"/>
                      <a:pt x="80924" y="34633"/>
                    </a:cubicBezTo>
                    <a:lnTo>
                      <a:pt x="90182" y="38062"/>
                    </a:lnTo>
                    <a:lnTo>
                      <a:pt x="99441" y="41491"/>
                    </a:lnTo>
                    <a:cubicBezTo>
                      <a:pt x="102527" y="42520"/>
                      <a:pt x="105613" y="43891"/>
                      <a:pt x="108356" y="44920"/>
                    </a:cubicBezTo>
                    <a:cubicBezTo>
                      <a:pt x="114528" y="47320"/>
                      <a:pt x="120358" y="49378"/>
                      <a:pt x="126530" y="51435"/>
                    </a:cubicBezTo>
                    <a:cubicBezTo>
                      <a:pt x="132702" y="53492"/>
                      <a:pt x="138875" y="55207"/>
                      <a:pt x="145046" y="57265"/>
                    </a:cubicBezTo>
                    <a:cubicBezTo>
                      <a:pt x="151219" y="58979"/>
                      <a:pt x="157734" y="60694"/>
                      <a:pt x="163906" y="62065"/>
                    </a:cubicBezTo>
                    <a:cubicBezTo>
                      <a:pt x="170078" y="63437"/>
                      <a:pt x="176594" y="65151"/>
                      <a:pt x="182765" y="66180"/>
                    </a:cubicBezTo>
                    <a:lnTo>
                      <a:pt x="192367" y="68237"/>
                    </a:lnTo>
                    <a:lnTo>
                      <a:pt x="201968" y="69952"/>
                    </a:lnTo>
                    <a:cubicBezTo>
                      <a:pt x="208483" y="71323"/>
                      <a:pt x="214655" y="72009"/>
                      <a:pt x="221171" y="73038"/>
                    </a:cubicBezTo>
                    <a:cubicBezTo>
                      <a:pt x="246888" y="76810"/>
                      <a:pt x="272948" y="78524"/>
                      <a:pt x="299351" y="78867"/>
                    </a:cubicBezTo>
                    <a:lnTo>
                      <a:pt x="299351" y="80582"/>
                    </a:lnTo>
                    <a:cubicBezTo>
                      <a:pt x="273291" y="82982"/>
                      <a:pt x="246545" y="83325"/>
                      <a:pt x="220142" y="81610"/>
                    </a:cubicBezTo>
                    <a:cubicBezTo>
                      <a:pt x="213626" y="80924"/>
                      <a:pt x="206768" y="80582"/>
                      <a:pt x="200253" y="79896"/>
                    </a:cubicBezTo>
                    <a:lnTo>
                      <a:pt x="190310" y="78867"/>
                    </a:lnTo>
                    <a:lnTo>
                      <a:pt x="180365" y="77495"/>
                    </a:lnTo>
                    <a:cubicBezTo>
                      <a:pt x="173850" y="76810"/>
                      <a:pt x="167335" y="75438"/>
                      <a:pt x="160820" y="74410"/>
                    </a:cubicBezTo>
                    <a:cubicBezTo>
                      <a:pt x="154305" y="73038"/>
                      <a:pt x="147790" y="72009"/>
                      <a:pt x="141275" y="70637"/>
                    </a:cubicBezTo>
                    <a:cubicBezTo>
                      <a:pt x="128244" y="67894"/>
                      <a:pt x="115214" y="64808"/>
                      <a:pt x="102527" y="61379"/>
                    </a:cubicBezTo>
                    <a:cubicBezTo>
                      <a:pt x="96012" y="59665"/>
                      <a:pt x="89840" y="57607"/>
                      <a:pt x="83324" y="55550"/>
                    </a:cubicBezTo>
                    <a:cubicBezTo>
                      <a:pt x="77153" y="53150"/>
                      <a:pt x="70980" y="50749"/>
                      <a:pt x="64808" y="48006"/>
                    </a:cubicBezTo>
                    <a:cubicBezTo>
                      <a:pt x="52806" y="42520"/>
                      <a:pt x="40805" y="36691"/>
                      <a:pt x="29489" y="29147"/>
                    </a:cubicBezTo>
                    <a:cubicBezTo>
                      <a:pt x="18173" y="21603"/>
                      <a:pt x="7544" y="12688"/>
                      <a:pt x="0" y="1372"/>
                    </a:cubicBezTo>
                    <a:lnTo>
                      <a:pt x="1371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4019;p19"/>
              <p:cNvSpPr/>
              <p:nvPr/>
            </p:nvSpPr>
            <p:spPr>
              <a:xfrm>
                <a:off x="7433310" y="5730201"/>
                <a:ext cx="211226" cy="67551"/>
              </a:xfrm>
              <a:custGeom>
                <a:avLst/>
                <a:gdLst/>
                <a:ahLst/>
                <a:cxnLst/>
                <a:rect l="l" t="t" r="r" b="b"/>
                <a:pathLst>
                  <a:path w="211226" h="67551" extrusionOk="0">
                    <a:moveTo>
                      <a:pt x="0" y="0"/>
                    </a:moveTo>
                    <a:cubicBezTo>
                      <a:pt x="4801" y="686"/>
                      <a:pt x="9258" y="1372"/>
                      <a:pt x="14059" y="2401"/>
                    </a:cubicBezTo>
                    <a:cubicBezTo>
                      <a:pt x="18517" y="3429"/>
                      <a:pt x="23317" y="4458"/>
                      <a:pt x="27775" y="5486"/>
                    </a:cubicBezTo>
                    <a:cubicBezTo>
                      <a:pt x="32233" y="6515"/>
                      <a:pt x="36690" y="7887"/>
                      <a:pt x="41148" y="8915"/>
                    </a:cubicBezTo>
                    <a:cubicBezTo>
                      <a:pt x="45606" y="10287"/>
                      <a:pt x="50063" y="11316"/>
                      <a:pt x="54521" y="12688"/>
                    </a:cubicBezTo>
                    <a:cubicBezTo>
                      <a:pt x="63437" y="15431"/>
                      <a:pt x="72009" y="18517"/>
                      <a:pt x="80239" y="21946"/>
                    </a:cubicBezTo>
                    <a:cubicBezTo>
                      <a:pt x="88811" y="25375"/>
                      <a:pt x="97384" y="28804"/>
                      <a:pt x="105956" y="32233"/>
                    </a:cubicBezTo>
                    <a:cubicBezTo>
                      <a:pt x="114529" y="35319"/>
                      <a:pt x="123444" y="38405"/>
                      <a:pt x="132017" y="41148"/>
                    </a:cubicBezTo>
                    <a:cubicBezTo>
                      <a:pt x="140589" y="44234"/>
                      <a:pt x="149504" y="46978"/>
                      <a:pt x="158077" y="49721"/>
                    </a:cubicBezTo>
                    <a:cubicBezTo>
                      <a:pt x="175565" y="55550"/>
                      <a:pt x="193396" y="60694"/>
                      <a:pt x="211226" y="65837"/>
                    </a:cubicBezTo>
                    <a:lnTo>
                      <a:pt x="210884" y="67552"/>
                    </a:lnTo>
                    <a:cubicBezTo>
                      <a:pt x="192367" y="65151"/>
                      <a:pt x="174193" y="61722"/>
                      <a:pt x="156020" y="58293"/>
                    </a:cubicBezTo>
                    <a:cubicBezTo>
                      <a:pt x="146761" y="56579"/>
                      <a:pt x="137846" y="54521"/>
                      <a:pt x="128930" y="52464"/>
                    </a:cubicBezTo>
                    <a:cubicBezTo>
                      <a:pt x="120015" y="50407"/>
                      <a:pt x="110757" y="48006"/>
                      <a:pt x="101841" y="45606"/>
                    </a:cubicBezTo>
                    <a:cubicBezTo>
                      <a:pt x="97384" y="44234"/>
                      <a:pt x="92926" y="43205"/>
                      <a:pt x="88468" y="42177"/>
                    </a:cubicBezTo>
                    <a:lnTo>
                      <a:pt x="75095" y="38748"/>
                    </a:lnTo>
                    <a:cubicBezTo>
                      <a:pt x="70637" y="37376"/>
                      <a:pt x="66180" y="36005"/>
                      <a:pt x="61722" y="34633"/>
                    </a:cubicBezTo>
                    <a:cubicBezTo>
                      <a:pt x="57264" y="32918"/>
                      <a:pt x="53150" y="31204"/>
                      <a:pt x="48692" y="29489"/>
                    </a:cubicBezTo>
                    <a:cubicBezTo>
                      <a:pt x="40119" y="25718"/>
                      <a:pt x="31890" y="21603"/>
                      <a:pt x="23660" y="17145"/>
                    </a:cubicBezTo>
                    <a:cubicBezTo>
                      <a:pt x="15431" y="12688"/>
                      <a:pt x="7544" y="7544"/>
                      <a:pt x="0" y="171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4020;p19"/>
              <p:cNvSpPr/>
              <p:nvPr/>
            </p:nvSpPr>
            <p:spPr>
              <a:xfrm>
                <a:off x="7494689" y="5811126"/>
                <a:ext cx="29146" cy="152590"/>
              </a:xfrm>
              <a:custGeom>
                <a:avLst/>
                <a:gdLst/>
                <a:ahLst/>
                <a:cxnLst/>
                <a:rect l="l" t="t" r="r" b="b"/>
                <a:pathLst>
                  <a:path w="29146" h="152590" extrusionOk="0">
                    <a:moveTo>
                      <a:pt x="1715" y="0"/>
                    </a:moveTo>
                    <a:cubicBezTo>
                      <a:pt x="4115" y="2743"/>
                      <a:pt x="5829" y="5487"/>
                      <a:pt x="7886" y="8230"/>
                    </a:cubicBezTo>
                    <a:cubicBezTo>
                      <a:pt x="9601" y="10973"/>
                      <a:pt x="11315" y="14059"/>
                      <a:pt x="13030" y="16802"/>
                    </a:cubicBezTo>
                    <a:cubicBezTo>
                      <a:pt x="14402" y="19888"/>
                      <a:pt x="16116" y="22632"/>
                      <a:pt x="17488" y="25718"/>
                    </a:cubicBezTo>
                    <a:cubicBezTo>
                      <a:pt x="18860" y="28804"/>
                      <a:pt x="19888" y="31890"/>
                      <a:pt x="20917" y="34976"/>
                    </a:cubicBezTo>
                    <a:cubicBezTo>
                      <a:pt x="21946" y="38062"/>
                      <a:pt x="22974" y="41148"/>
                      <a:pt x="23660" y="44577"/>
                    </a:cubicBezTo>
                    <a:cubicBezTo>
                      <a:pt x="24346" y="47663"/>
                      <a:pt x="25031" y="51092"/>
                      <a:pt x="25375" y="54178"/>
                    </a:cubicBezTo>
                    <a:lnTo>
                      <a:pt x="26403" y="64123"/>
                    </a:lnTo>
                    <a:cubicBezTo>
                      <a:pt x="26746" y="67552"/>
                      <a:pt x="27089" y="70638"/>
                      <a:pt x="27432" y="74067"/>
                    </a:cubicBezTo>
                    <a:lnTo>
                      <a:pt x="28118" y="84011"/>
                    </a:lnTo>
                    <a:lnTo>
                      <a:pt x="28804" y="93955"/>
                    </a:lnTo>
                    <a:lnTo>
                      <a:pt x="29147" y="103899"/>
                    </a:lnTo>
                    <a:lnTo>
                      <a:pt x="29147" y="113843"/>
                    </a:lnTo>
                    <a:cubicBezTo>
                      <a:pt x="28804" y="126873"/>
                      <a:pt x="28118" y="139903"/>
                      <a:pt x="26060" y="152591"/>
                    </a:cubicBezTo>
                    <a:lnTo>
                      <a:pt x="24346" y="152591"/>
                    </a:lnTo>
                    <a:cubicBezTo>
                      <a:pt x="23317" y="139561"/>
                      <a:pt x="22289" y="126873"/>
                      <a:pt x="20231" y="114186"/>
                    </a:cubicBezTo>
                    <a:lnTo>
                      <a:pt x="18860" y="104585"/>
                    </a:lnTo>
                    <a:lnTo>
                      <a:pt x="17145" y="95326"/>
                    </a:lnTo>
                    <a:lnTo>
                      <a:pt x="15431" y="86068"/>
                    </a:lnTo>
                    <a:lnTo>
                      <a:pt x="13373" y="76810"/>
                    </a:lnTo>
                    <a:cubicBezTo>
                      <a:pt x="12687" y="73724"/>
                      <a:pt x="12002" y="70638"/>
                      <a:pt x="10973" y="67552"/>
                    </a:cubicBezTo>
                    <a:lnTo>
                      <a:pt x="8230" y="58293"/>
                    </a:lnTo>
                    <a:cubicBezTo>
                      <a:pt x="6515" y="52121"/>
                      <a:pt x="4801" y="46292"/>
                      <a:pt x="3772" y="40120"/>
                    </a:cubicBezTo>
                    <a:cubicBezTo>
                      <a:pt x="3086" y="37033"/>
                      <a:pt x="2743" y="33947"/>
                      <a:pt x="2400" y="30861"/>
                    </a:cubicBezTo>
                    <a:cubicBezTo>
                      <a:pt x="2057" y="27775"/>
                      <a:pt x="1372" y="24689"/>
                      <a:pt x="1028" y="21260"/>
                    </a:cubicBezTo>
                    <a:cubicBezTo>
                      <a:pt x="686" y="18174"/>
                      <a:pt x="343" y="14745"/>
                      <a:pt x="343" y="11659"/>
                    </a:cubicBezTo>
                    <a:cubicBezTo>
                      <a:pt x="0" y="8230"/>
                      <a:pt x="0" y="5144"/>
                      <a:pt x="0" y="1715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4021;p19"/>
              <p:cNvSpPr/>
              <p:nvPr/>
            </p:nvSpPr>
            <p:spPr>
              <a:xfrm>
                <a:off x="7090067" y="5357126"/>
                <a:ext cx="270204" cy="46634"/>
              </a:xfrm>
              <a:custGeom>
                <a:avLst/>
                <a:gdLst/>
                <a:ahLst/>
                <a:cxnLst/>
                <a:rect l="l" t="t" r="r" b="b"/>
                <a:pathLst>
                  <a:path w="270204" h="46634" extrusionOk="0">
                    <a:moveTo>
                      <a:pt x="1028" y="0"/>
                    </a:moveTo>
                    <a:cubicBezTo>
                      <a:pt x="21602" y="10973"/>
                      <a:pt x="43205" y="13373"/>
                      <a:pt x="65837" y="16459"/>
                    </a:cubicBezTo>
                    <a:cubicBezTo>
                      <a:pt x="77153" y="18173"/>
                      <a:pt x="88468" y="19888"/>
                      <a:pt x="99441" y="22289"/>
                    </a:cubicBezTo>
                    <a:cubicBezTo>
                      <a:pt x="110756" y="24689"/>
                      <a:pt x="121730" y="26746"/>
                      <a:pt x="133045" y="28803"/>
                    </a:cubicBezTo>
                    <a:cubicBezTo>
                      <a:pt x="144361" y="30518"/>
                      <a:pt x="155677" y="32232"/>
                      <a:pt x="166992" y="33604"/>
                    </a:cubicBezTo>
                    <a:cubicBezTo>
                      <a:pt x="178308" y="34976"/>
                      <a:pt x="189623" y="36347"/>
                      <a:pt x="201282" y="37719"/>
                    </a:cubicBezTo>
                    <a:cubicBezTo>
                      <a:pt x="224257" y="40462"/>
                      <a:pt x="246888" y="41834"/>
                      <a:pt x="270205" y="43205"/>
                    </a:cubicBezTo>
                    <a:lnTo>
                      <a:pt x="270205" y="44920"/>
                    </a:lnTo>
                    <a:cubicBezTo>
                      <a:pt x="247231" y="46292"/>
                      <a:pt x="223913" y="46634"/>
                      <a:pt x="200939" y="46634"/>
                    </a:cubicBezTo>
                    <a:cubicBezTo>
                      <a:pt x="189281" y="46634"/>
                      <a:pt x="177965" y="45948"/>
                      <a:pt x="166307" y="45605"/>
                    </a:cubicBezTo>
                    <a:cubicBezTo>
                      <a:pt x="154648" y="44920"/>
                      <a:pt x="143332" y="44234"/>
                      <a:pt x="131674" y="43205"/>
                    </a:cubicBezTo>
                    <a:cubicBezTo>
                      <a:pt x="120015" y="42176"/>
                      <a:pt x="108699" y="41148"/>
                      <a:pt x="97040" y="40119"/>
                    </a:cubicBezTo>
                    <a:cubicBezTo>
                      <a:pt x="85382" y="39090"/>
                      <a:pt x="74066" y="37033"/>
                      <a:pt x="62750" y="34290"/>
                    </a:cubicBezTo>
                    <a:cubicBezTo>
                      <a:pt x="51435" y="31547"/>
                      <a:pt x="39776" y="28460"/>
                      <a:pt x="28804" y="23317"/>
                    </a:cubicBezTo>
                    <a:cubicBezTo>
                      <a:pt x="17831" y="18516"/>
                      <a:pt x="7201" y="11315"/>
                      <a:pt x="0" y="1715"/>
                    </a:cubicBezTo>
                    <a:lnTo>
                      <a:pt x="1028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4022;p19"/>
              <p:cNvSpPr/>
              <p:nvPr/>
            </p:nvSpPr>
            <p:spPr>
              <a:xfrm>
                <a:off x="7015314" y="5300891"/>
                <a:ext cx="41834" cy="256832"/>
              </a:xfrm>
              <a:custGeom>
                <a:avLst/>
                <a:gdLst/>
                <a:ahLst/>
                <a:cxnLst/>
                <a:rect l="l" t="t" r="r" b="b"/>
                <a:pathLst>
                  <a:path w="41834" h="256832" extrusionOk="0">
                    <a:moveTo>
                      <a:pt x="1715" y="0"/>
                    </a:moveTo>
                    <a:cubicBezTo>
                      <a:pt x="4801" y="4801"/>
                      <a:pt x="7201" y="9601"/>
                      <a:pt x="9944" y="14402"/>
                    </a:cubicBezTo>
                    <a:cubicBezTo>
                      <a:pt x="12344" y="19202"/>
                      <a:pt x="14745" y="24346"/>
                      <a:pt x="16802" y="29489"/>
                    </a:cubicBezTo>
                    <a:cubicBezTo>
                      <a:pt x="18860" y="34633"/>
                      <a:pt x="20917" y="39776"/>
                      <a:pt x="22631" y="44920"/>
                    </a:cubicBezTo>
                    <a:cubicBezTo>
                      <a:pt x="24346" y="50063"/>
                      <a:pt x="26060" y="55207"/>
                      <a:pt x="27775" y="60693"/>
                    </a:cubicBezTo>
                    <a:cubicBezTo>
                      <a:pt x="29147" y="65837"/>
                      <a:pt x="30518" y="71323"/>
                      <a:pt x="31890" y="76810"/>
                    </a:cubicBezTo>
                    <a:cubicBezTo>
                      <a:pt x="32918" y="82296"/>
                      <a:pt x="33947" y="87440"/>
                      <a:pt x="34633" y="92926"/>
                    </a:cubicBezTo>
                    <a:lnTo>
                      <a:pt x="36691" y="109385"/>
                    </a:lnTo>
                    <a:cubicBezTo>
                      <a:pt x="37376" y="114872"/>
                      <a:pt x="37719" y="120358"/>
                      <a:pt x="38405" y="125844"/>
                    </a:cubicBezTo>
                    <a:lnTo>
                      <a:pt x="39776" y="142304"/>
                    </a:lnTo>
                    <a:lnTo>
                      <a:pt x="40805" y="158762"/>
                    </a:lnTo>
                    <a:lnTo>
                      <a:pt x="41491" y="175222"/>
                    </a:lnTo>
                    <a:lnTo>
                      <a:pt x="41834" y="191681"/>
                    </a:lnTo>
                    <a:cubicBezTo>
                      <a:pt x="41834" y="213626"/>
                      <a:pt x="40805" y="235229"/>
                      <a:pt x="38405" y="256832"/>
                    </a:cubicBezTo>
                    <a:lnTo>
                      <a:pt x="36691" y="256832"/>
                    </a:lnTo>
                    <a:cubicBezTo>
                      <a:pt x="36347" y="235229"/>
                      <a:pt x="35319" y="213626"/>
                      <a:pt x="33262" y="192024"/>
                    </a:cubicBezTo>
                    <a:lnTo>
                      <a:pt x="31547" y="175907"/>
                    </a:lnTo>
                    <a:lnTo>
                      <a:pt x="29489" y="159791"/>
                    </a:lnTo>
                    <a:lnTo>
                      <a:pt x="27089" y="143675"/>
                    </a:lnTo>
                    <a:lnTo>
                      <a:pt x="24346" y="127901"/>
                    </a:lnTo>
                    <a:cubicBezTo>
                      <a:pt x="23317" y="122758"/>
                      <a:pt x="22289" y="117272"/>
                      <a:pt x="21260" y="112128"/>
                    </a:cubicBezTo>
                    <a:lnTo>
                      <a:pt x="17488" y="96355"/>
                    </a:lnTo>
                    <a:cubicBezTo>
                      <a:pt x="16117" y="91211"/>
                      <a:pt x="15088" y="86068"/>
                      <a:pt x="13716" y="80582"/>
                    </a:cubicBezTo>
                    <a:cubicBezTo>
                      <a:pt x="12344" y="75438"/>
                      <a:pt x="11659" y="70295"/>
                      <a:pt x="10630" y="64808"/>
                    </a:cubicBezTo>
                    <a:cubicBezTo>
                      <a:pt x="9601" y="59665"/>
                      <a:pt x="8573" y="54178"/>
                      <a:pt x="7544" y="49034"/>
                    </a:cubicBezTo>
                    <a:cubicBezTo>
                      <a:pt x="6515" y="43891"/>
                      <a:pt x="5486" y="38405"/>
                      <a:pt x="4801" y="33261"/>
                    </a:cubicBezTo>
                    <a:cubicBezTo>
                      <a:pt x="3772" y="28118"/>
                      <a:pt x="3086" y="22631"/>
                      <a:pt x="2057" y="17145"/>
                    </a:cubicBezTo>
                    <a:cubicBezTo>
                      <a:pt x="1372" y="11659"/>
                      <a:pt x="343" y="6515"/>
                      <a:pt x="0" y="686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4023;p19"/>
              <p:cNvSpPr/>
              <p:nvPr/>
            </p:nvSpPr>
            <p:spPr>
              <a:xfrm>
                <a:off x="6877812" y="5145557"/>
                <a:ext cx="259575" cy="36004"/>
              </a:xfrm>
              <a:custGeom>
                <a:avLst/>
                <a:gdLst/>
                <a:ahLst/>
                <a:cxnLst/>
                <a:rect l="l" t="t" r="r" b="b"/>
                <a:pathLst>
                  <a:path w="259575" h="36004" extrusionOk="0">
                    <a:moveTo>
                      <a:pt x="343" y="0"/>
                    </a:moveTo>
                    <a:cubicBezTo>
                      <a:pt x="5829" y="343"/>
                      <a:pt x="11316" y="686"/>
                      <a:pt x="16802" y="1372"/>
                    </a:cubicBezTo>
                    <a:cubicBezTo>
                      <a:pt x="22289" y="2057"/>
                      <a:pt x="27775" y="2401"/>
                      <a:pt x="33261" y="3429"/>
                    </a:cubicBezTo>
                    <a:cubicBezTo>
                      <a:pt x="38748" y="4115"/>
                      <a:pt x="44234" y="4801"/>
                      <a:pt x="49378" y="5486"/>
                    </a:cubicBezTo>
                    <a:cubicBezTo>
                      <a:pt x="54864" y="6172"/>
                      <a:pt x="60008" y="6858"/>
                      <a:pt x="65494" y="7887"/>
                    </a:cubicBezTo>
                    <a:cubicBezTo>
                      <a:pt x="70980" y="8573"/>
                      <a:pt x="76124" y="9601"/>
                      <a:pt x="81610" y="10630"/>
                    </a:cubicBezTo>
                    <a:cubicBezTo>
                      <a:pt x="87097" y="11659"/>
                      <a:pt x="92240" y="12688"/>
                      <a:pt x="97384" y="13716"/>
                    </a:cubicBezTo>
                    <a:lnTo>
                      <a:pt x="113500" y="17145"/>
                    </a:lnTo>
                    <a:cubicBezTo>
                      <a:pt x="118986" y="18174"/>
                      <a:pt x="124130" y="18860"/>
                      <a:pt x="129616" y="19888"/>
                    </a:cubicBezTo>
                    <a:lnTo>
                      <a:pt x="145733" y="22289"/>
                    </a:lnTo>
                    <a:lnTo>
                      <a:pt x="161849" y="24346"/>
                    </a:lnTo>
                    <a:lnTo>
                      <a:pt x="177965" y="26060"/>
                    </a:lnTo>
                    <a:lnTo>
                      <a:pt x="194081" y="27432"/>
                    </a:lnTo>
                    <a:cubicBezTo>
                      <a:pt x="215684" y="29147"/>
                      <a:pt x="237630" y="29833"/>
                      <a:pt x="259575" y="29833"/>
                    </a:cubicBezTo>
                    <a:lnTo>
                      <a:pt x="259575" y="31547"/>
                    </a:lnTo>
                    <a:cubicBezTo>
                      <a:pt x="237630" y="34290"/>
                      <a:pt x="215684" y="35319"/>
                      <a:pt x="193739" y="36005"/>
                    </a:cubicBezTo>
                    <a:lnTo>
                      <a:pt x="177279" y="36005"/>
                    </a:lnTo>
                    <a:lnTo>
                      <a:pt x="160820" y="35662"/>
                    </a:lnTo>
                    <a:lnTo>
                      <a:pt x="144361" y="34976"/>
                    </a:lnTo>
                    <a:lnTo>
                      <a:pt x="127902" y="33947"/>
                    </a:lnTo>
                    <a:cubicBezTo>
                      <a:pt x="122415" y="33604"/>
                      <a:pt x="116929" y="32918"/>
                      <a:pt x="111443" y="32576"/>
                    </a:cubicBezTo>
                    <a:lnTo>
                      <a:pt x="94983" y="31204"/>
                    </a:lnTo>
                    <a:cubicBezTo>
                      <a:pt x="89497" y="30518"/>
                      <a:pt x="84011" y="29833"/>
                      <a:pt x="78524" y="28804"/>
                    </a:cubicBezTo>
                    <a:cubicBezTo>
                      <a:pt x="73038" y="27775"/>
                      <a:pt x="67551" y="26746"/>
                      <a:pt x="62408" y="25375"/>
                    </a:cubicBezTo>
                    <a:cubicBezTo>
                      <a:pt x="56921" y="24003"/>
                      <a:pt x="51778" y="22631"/>
                      <a:pt x="46292" y="20917"/>
                    </a:cubicBezTo>
                    <a:cubicBezTo>
                      <a:pt x="41148" y="19202"/>
                      <a:pt x="35662" y="17488"/>
                      <a:pt x="30518" y="15431"/>
                    </a:cubicBezTo>
                    <a:cubicBezTo>
                      <a:pt x="25375" y="13373"/>
                      <a:pt x="20231" y="11316"/>
                      <a:pt x="15088" y="9259"/>
                    </a:cubicBezTo>
                    <a:cubicBezTo>
                      <a:pt x="9944" y="6858"/>
                      <a:pt x="5144" y="4458"/>
                      <a:pt x="0" y="1715"/>
                    </a:cubicBez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4024;p19"/>
              <p:cNvSpPr/>
              <p:nvPr/>
            </p:nvSpPr>
            <p:spPr>
              <a:xfrm>
                <a:off x="6819519" y="5097208"/>
                <a:ext cx="56213" cy="241744"/>
              </a:xfrm>
              <a:custGeom>
                <a:avLst/>
                <a:gdLst/>
                <a:ahLst/>
                <a:cxnLst/>
                <a:rect l="l" t="t" r="r" b="b"/>
                <a:pathLst>
                  <a:path w="56213" h="241744" extrusionOk="0">
                    <a:moveTo>
                      <a:pt x="1372" y="0"/>
                    </a:moveTo>
                    <a:cubicBezTo>
                      <a:pt x="4801" y="4115"/>
                      <a:pt x="7887" y="8573"/>
                      <a:pt x="10973" y="12687"/>
                    </a:cubicBezTo>
                    <a:cubicBezTo>
                      <a:pt x="13716" y="17145"/>
                      <a:pt x="16802" y="21603"/>
                      <a:pt x="19545" y="26060"/>
                    </a:cubicBezTo>
                    <a:cubicBezTo>
                      <a:pt x="22289" y="30518"/>
                      <a:pt x="24689" y="35319"/>
                      <a:pt x="27089" y="40119"/>
                    </a:cubicBezTo>
                    <a:cubicBezTo>
                      <a:pt x="29489" y="44920"/>
                      <a:pt x="31547" y="49721"/>
                      <a:pt x="33604" y="54521"/>
                    </a:cubicBezTo>
                    <a:cubicBezTo>
                      <a:pt x="35662" y="59322"/>
                      <a:pt x="37376" y="64465"/>
                      <a:pt x="39091" y="69609"/>
                    </a:cubicBezTo>
                    <a:cubicBezTo>
                      <a:pt x="40462" y="74752"/>
                      <a:pt x="41834" y="79896"/>
                      <a:pt x="43205" y="85039"/>
                    </a:cubicBezTo>
                    <a:lnTo>
                      <a:pt x="46292" y="100470"/>
                    </a:lnTo>
                    <a:cubicBezTo>
                      <a:pt x="47320" y="105613"/>
                      <a:pt x="48349" y="110757"/>
                      <a:pt x="49035" y="115900"/>
                    </a:cubicBezTo>
                    <a:lnTo>
                      <a:pt x="51435" y="131674"/>
                    </a:lnTo>
                    <a:lnTo>
                      <a:pt x="53492" y="147447"/>
                    </a:lnTo>
                    <a:lnTo>
                      <a:pt x="54864" y="163220"/>
                    </a:lnTo>
                    <a:lnTo>
                      <a:pt x="55893" y="178994"/>
                    </a:lnTo>
                    <a:cubicBezTo>
                      <a:pt x="56579" y="199911"/>
                      <a:pt x="56236" y="221171"/>
                      <a:pt x="54178" y="241745"/>
                    </a:cubicBezTo>
                    <a:lnTo>
                      <a:pt x="52464" y="241745"/>
                    </a:lnTo>
                    <a:cubicBezTo>
                      <a:pt x="51778" y="220828"/>
                      <a:pt x="50406" y="200254"/>
                      <a:pt x="47320" y="179680"/>
                    </a:cubicBezTo>
                    <a:lnTo>
                      <a:pt x="44920" y="164249"/>
                    </a:lnTo>
                    <a:lnTo>
                      <a:pt x="42177" y="149162"/>
                    </a:lnTo>
                    <a:lnTo>
                      <a:pt x="39091" y="134074"/>
                    </a:lnTo>
                    <a:lnTo>
                      <a:pt x="35319" y="118986"/>
                    </a:lnTo>
                    <a:cubicBezTo>
                      <a:pt x="33947" y="114186"/>
                      <a:pt x="32576" y="109042"/>
                      <a:pt x="31204" y="104242"/>
                    </a:cubicBezTo>
                    <a:lnTo>
                      <a:pt x="26403" y="89497"/>
                    </a:lnTo>
                    <a:cubicBezTo>
                      <a:pt x="24689" y="84696"/>
                      <a:pt x="22974" y="79896"/>
                      <a:pt x="21603" y="75095"/>
                    </a:cubicBezTo>
                    <a:cubicBezTo>
                      <a:pt x="19888" y="70295"/>
                      <a:pt x="18517" y="65494"/>
                      <a:pt x="17145" y="60350"/>
                    </a:cubicBezTo>
                    <a:cubicBezTo>
                      <a:pt x="15773" y="55550"/>
                      <a:pt x="14059" y="50406"/>
                      <a:pt x="12687" y="45606"/>
                    </a:cubicBezTo>
                    <a:cubicBezTo>
                      <a:pt x="11316" y="40805"/>
                      <a:pt x="9601" y="35662"/>
                      <a:pt x="8230" y="30861"/>
                    </a:cubicBezTo>
                    <a:cubicBezTo>
                      <a:pt x="6515" y="26060"/>
                      <a:pt x="5144" y="20917"/>
                      <a:pt x="3772" y="15773"/>
                    </a:cubicBezTo>
                    <a:cubicBezTo>
                      <a:pt x="2400" y="10630"/>
                      <a:pt x="1029" y="5829"/>
                      <a:pt x="0" y="343"/>
                    </a:cubicBez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" name="Google Shape;4025;p19"/>
            <p:cNvGrpSpPr/>
            <p:nvPr/>
          </p:nvGrpSpPr>
          <p:grpSpPr>
            <a:xfrm>
              <a:off x="3120656" y="5444357"/>
              <a:ext cx="1059217" cy="1354797"/>
              <a:chOff x="6146406" y="5143157"/>
              <a:chExt cx="1059217" cy="1354797"/>
            </a:xfrm>
          </p:grpSpPr>
          <p:sp>
            <p:nvSpPr>
              <p:cNvPr id="268" name="Google Shape;4026;p19"/>
              <p:cNvSpPr/>
              <p:nvPr/>
            </p:nvSpPr>
            <p:spPr>
              <a:xfrm>
                <a:off x="6147435" y="5143842"/>
                <a:ext cx="1057846" cy="1354112"/>
              </a:xfrm>
              <a:custGeom>
                <a:avLst/>
                <a:gdLst/>
                <a:ahLst/>
                <a:cxnLst/>
                <a:rect l="l" t="t" r="r" b="b"/>
                <a:pathLst>
                  <a:path w="1057846" h="1354112" extrusionOk="0">
                    <a:moveTo>
                      <a:pt x="0" y="0"/>
                    </a:moveTo>
                    <a:cubicBezTo>
                      <a:pt x="262319" y="86754"/>
                      <a:pt x="542468" y="290779"/>
                      <a:pt x="726262" y="533210"/>
                    </a:cubicBezTo>
                    <a:cubicBezTo>
                      <a:pt x="910057" y="775640"/>
                      <a:pt x="1047217" y="1081507"/>
                      <a:pt x="1057847" y="1354112"/>
                    </a:cubicBezTo>
                    <a:cubicBezTo>
                      <a:pt x="879196" y="1267702"/>
                      <a:pt x="691286" y="1168603"/>
                      <a:pt x="531838" y="1034872"/>
                    </a:cubicBezTo>
                    <a:cubicBezTo>
                      <a:pt x="278435" y="822960"/>
                      <a:pt x="99441" y="500291"/>
                      <a:pt x="66180" y="195453"/>
                    </a:cubicBezTo>
                    <a:cubicBezTo>
                      <a:pt x="58636" y="127559"/>
                      <a:pt x="23317" y="68237"/>
                      <a:pt x="0" y="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4027;p19"/>
              <p:cNvSpPr/>
              <p:nvPr/>
            </p:nvSpPr>
            <p:spPr>
              <a:xfrm>
                <a:off x="6146406" y="5143157"/>
                <a:ext cx="1059217" cy="1354455"/>
              </a:xfrm>
              <a:custGeom>
                <a:avLst/>
                <a:gdLst/>
                <a:ahLst/>
                <a:cxnLst/>
                <a:rect l="l" t="t" r="r" b="b"/>
                <a:pathLst>
                  <a:path w="1059217" h="1354455" extrusionOk="0">
                    <a:moveTo>
                      <a:pt x="1715" y="0"/>
                    </a:moveTo>
                    <a:cubicBezTo>
                      <a:pt x="26060" y="26403"/>
                      <a:pt x="49720" y="53150"/>
                      <a:pt x="73723" y="79553"/>
                    </a:cubicBezTo>
                    <a:cubicBezTo>
                      <a:pt x="97383" y="106299"/>
                      <a:pt x="121044" y="133388"/>
                      <a:pt x="144361" y="160477"/>
                    </a:cubicBezTo>
                    <a:cubicBezTo>
                      <a:pt x="167678" y="187566"/>
                      <a:pt x="190995" y="214998"/>
                      <a:pt x="213969" y="242087"/>
                    </a:cubicBezTo>
                    <a:lnTo>
                      <a:pt x="282549" y="324726"/>
                    </a:lnTo>
                    <a:cubicBezTo>
                      <a:pt x="305181" y="352501"/>
                      <a:pt x="327813" y="380276"/>
                      <a:pt x="350101" y="408051"/>
                    </a:cubicBezTo>
                    <a:lnTo>
                      <a:pt x="416623" y="492404"/>
                    </a:lnTo>
                    <a:lnTo>
                      <a:pt x="482460" y="577444"/>
                    </a:lnTo>
                    <a:lnTo>
                      <a:pt x="547954" y="662825"/>
                    </a:lnTo>
                    <a:cubicBezTo>
                      <a:pt x="635051" y="776669"/>
                      <a:pt x="720776" y="891197"/>
                      <a:pt x="806158" y="1006412"/>
                    </a:cubicBezTo>
                    <a:cubicBezTo>
                      <a:pt x="891197" y="1121626"/>
                      <a:pt x="975208" y="1237526"/>
                      <a:pt x="1059218" y="1353426"/>
                    </a:cubicBezTo>
                    <a:lnTo>
                      <a:pt x="1057846" y="1354455"/>
                    </a:lnTo>
                    <a:cubicBezTo>
                      <a:pt x="972121" y="1239584"/>
                      <a:pt x="886396" y="1125055"/>
                      <a:pt x="799643" y="1011212"/>
                    </a:cubicBezTo>
                    <a:cubicBezTo>
                      <a:pt x="713232" y="897026"/>
                      <a:pt x="626136" y="783527"/>
                      <a:pt x="538010" y="670712"/>
                    </a:cubicBezTo>
                    <a:lnTo>
                      <a:pt x="471487" y="586359"/>
                    </a:lnTo>
                    <a:lnTo>
                      <a:pt x="404622" y="502349"/>
                    </a:lnTo>
                    <a:lnTo>
                      <a:pt x="337413" y="418681"/>
                    </a:lnTo>
                    <a:cubicBezTo>
                      <a:pt x="314782" y="390906"/>
                      <a:pt x="292494" y="362788"/>
                      <a:pt x="270205" y="335013"/>
                    </a:cubicBezTo>
                    <a:lnTo>
                      <a:pt x="202997" y="251345"/>
                    </a:lnTo>
                    <a:cubicBezTo>
                      <a:pt x="180366" y="223571"/>
                      <a:pt x="157734" y="195796"/>
                      <a:pt x="135445" y="168021"/>
                    </a:cubicBezTo>
                    <a:lnTo>
                      <a:pt x="0" y="1372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Google Shape;4028;p19"/>
            <p:cNvGrpSpPr/>
            <p:nvPr/>
          </p:nvGrpSpPr>
          <p:grpSpPr>
            <a:xfrm rot="-1314085">
              <a:off x="3296659" y="4743786"/>
              <a:ext cx="1582952" cy="1722413"/>
              <a:chOff x="3941043" y="3990670"/>
              <a:chExt cx="1582998" cy="1722463"/>
            </a:xfrm>
          </p:grpSpPr>
          <p:grpSp>
            <p:nvGrpSpPr>
              <p:cNvPr id="204" name="Google Shape;4029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223" name="Google Shape;4030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259" name="Google Shape;4031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4032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" name="Google Shape;4033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" name="Google Shape;4034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" name="Google Shape;4035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4" name="Google Shape;4036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5" name="Google Shape;4037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6" name="Google Shape;4038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" name="Google Shape;4039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24" name="Google Shape;4040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5" name="Google Shape;4041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" name="Google Shape;4042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" name="Google Shape;4043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" name="Google Shape;4044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4045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4046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4047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32" name="Google Shape;4048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252" name="Google Shape;4049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" name="Google Shape;4050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" name="Google Shape;4051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" name="Google Shape;4052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" name="Google Shape;4053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" name="Google Shape;4054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" name="Google Shape;4055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3" name="Google Shape;4056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243" name="Google Shape;4057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4" name="Google Shape;4058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5" name="Google Shape;4059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6" name="Google Shape;4060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" name="Google Shape;4061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" name="Google Shape;4062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9" name="Google Shape;4063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0" name="Google Shape;4064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1" name="Google Shape;4065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34" name="Google Shape;4066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235" name="Google Shape;4067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6" name="Google Shape;4068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7" name="Google Shape;4069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8" name="Google Shape;4070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9" name="Google Shape;4071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0" name="Google Shape;4072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1" name="Google Shape;4073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2" name="Google Shape;4074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05" name="Google Shape;4075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6" name="Google Shape;4076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207" name="Google Shape;4077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" name="Google Shape;4078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4079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4080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4081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4082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4083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4084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4085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4086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4087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4088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4089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4090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4091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4092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" name="Google Shape;4093;p19"/>
            <p:cNvGrpSpPr/>
            <p:nvPr/>
          </p:nvGrpSpPr>
          <p:grpSpPr>
            <a:xfrm>
              <a:off x="1733278" y="5789657"/>
              <a:ext cx="789703" cy="1068337"/>
              <a:chOff x="4759028" y="5488457"/>
              <a:chExt cx="789703" cy="1068337"/>
            </a:xfrm>
          </p:grpSpPr>
          <p:sp>
            <p:nvSpPr>
              <p:cNvPr id="198" name="Google Shape;4094;p19"/>
              <p:cNvSpPr/>
              <p:nvPr/>
            </p:nvSpPr>
            <p:spPr>
              <a:xfrm>
                <a:off x="4817566" y="6254838"/>
                <a:ext cx="147206" cy="301956"/>
              </a:xfrm>
              <a:custGeom>
                <a:avLst/>
                <a:gdLst/>
                <a:ahLst/>
                <a:cxnLst/>
                <a:rect l="l" t="t" r="r" b="b"/>
                <a:pathLst>
                  <a:path w="147206" h="301956" extrusionOk="0">
                    <a:moveTo>
                      <a:pt x="139663" y="12002"/>
                    </a:moveTo>
                    <a:cubicBezTo>
                      <a:pt x="149264" y="88811"/>
                      <a:pt x="138977" y="167678"/>
                      <a:pt x="110173" y="239687"/>
                    </a:cubicBezTo>
                    <a:cubicBezTo>
                      <a:pt x="96800" y="273634"/>
                      <a:pt x="66282" y="311696"/>
                      <a:pt x="31649" y="299695"/>
                    </a:cubicBezTo>
                    <a:cubicBezTo>
                      <a:pt x="12447" y="293180"/>
                      <a:pt x="1131" y="272263"/>
                      <a:pt x="103" y="252374"/>
                    </a:cubicBezTo>
                    <a:cubicBezTo>
                      <a:pt x="-926" y="232144"/>
                      <a:pt x="5932" y="212598"/>
                      <a:pt x="14161" y="194081"/>
                    </a:cubicBezTo>
                    <a:cubicBezTo>
                      <a:pt x="45365" y="121387"/>
                      <a:pt x="90628" y="55207"/>
                      <a:pt x="147206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4095;p19"/>
              <p:cNvSpPr/>
              <p:nvPr/>
            </p:nvSpPr>
            <p:spPr>
              <a:xfrm>
                <a:off x="4907165" y="5488457"/>
                <a:ext cx="641566" cy="903884"/>
              </a:xfrm>
              <a:custGeom>
                <a:avLst/>
                <a:gdLst/>
                <a:ahLst/>
                <a:cxnLst/>
                <a:rect l="l" t="t" r="r" b="b"/>
                <a:pathLst>
                  <a:path w="641566" h="903884" extrusionOk="0">
                    <a:moveTo>
                      <a:pt x="634022" y="0"/>
                    </a:moveTo>
                    <a:cubicBezTo>
                      <a:pt x="507835" y="125845"/>
                      <a:pt x="389877" y="260261"/>
                      <a:pt x="284607" y="404279"/>
                    </a:cubicBezTo>
                    <a:cubicBezTo>
                      <a:pt x="171793" y="559270"/>
                      <a:pt x="74067" y="726262"/>
                      <a:pt x="0" y="903199"/>
                    </a:cubicBezTo>
                    <a:lnTo>
                      <a:pt x="1715" y="903884"/>
                    </a:lnTo>
                    <a:cubicBezTo>
                      <a:pt x="77838" y="727977"/>
                      <a:pt x="177279" y="562699"/>
                      <a:pt x="291465" y="409423"/>
                    </a:cubicBezTo>
                    <a:cubicBezTo>
                      <a:pt x="397078" y="267462"/>
                      <a:pt x="515379" y="135103"/>
                      <a:pt x="641566" y="11316"/>
                    </a:cubicBezTo>
                    <a:cubicBezTo>
                      <a:pt x="638823" y="7544"/>
                      <a:pt x="636423" y="4115"/>
                      <a:pt x="6340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4096;p19"/>
              <p:cNvSpPr/>
              <p:nvPr/>
            </p:nvSpPr>
            <p:spPr>
              <a:xfrm>
                <a:off x="5052132" y="6071044"/>
                <a:ext cx="141017" cy="324269"/>
              </a:xfrm>
              <a:custGeom>
                <a:avLst/>
                <a:gdLst/>
                <a:ahLst/>
                <a:cxnLst/>
                <a:rect l="l" t="t" r="r" b="b"/>
                <a:pathLst>
                  <a:path w="141017" h="324269" extrusionOk="0">
                    <a:moveTo>
                      <a:pt x="118723" y="0"/>
                    </a:moveTo>
                    <a:cubicBezTo>
                      <a:pt x="143412" y="74409"/>
                      <a:pt x="147870" y="155677"/>
                      <a:pt x="130725" y="232486"/>
                    </a:cubicBezTo>
                    <a:cubicBezTo>
                      <a:pt x="124209" y="261976"/>
                      <a:pt x="113237" y="292837"/>
                      <a:pt x="89234" y="311353"/>
                    </a:cubicBezTo>
                    <a:cubicBezTo>
                      <a:pt x="65231" y="329870"/>
                      <a:pt x="24768" y="329527"/>
                      <a:pt x="8995" y="303467"/>
                    </a:cubicBezTo>
                    <a:cubicBezTo>
                      <a:pt x="-11922" y="269519"/>
                      <a:pt x="7623" y="217399"/>
                      <a:pt x="27169" y="182766"/>
                    </a:cubicBezTo>
                    <a:cubicBezTo>
                      <a:pt x="49800" y="142989"/>
                      <a:pt x="72089" y="103213"/>
                      <a:pt x="94720" y="63094"/>
                    </a:cubicBezTo>
                    <a:cubicBezTo>
                      <a:pt x="108436" y="39091"/>
                      <a:pt x="127296" y="26060"/>
                      <a:pt x="1187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4097;p19"/>
              <p:cNvSpPr/>
              <p:nvPr/>
            </p:nvSpPr>
            <p:spPr>
              <a:xfrm>
                <a:off x="5123878" y="5888964"/>
                <a:ext cx="74066" cy="419023"/>
              </a:xfrm>
              <a:custGeom>
                <a:avLst/>
                <a:gdLst/>
                <a:ahLst/>
                <a:cxnLst/>
                <a:rect l="l" t="t" r="r" b="b"/>
                <a:pathLst>
                  <a:path w="74066" h="419023" extrusionOk="0">
                    <a:moveTo>
                      <a:pt x="74066" y="1715"/>
                    </a:moveTo>
                    <a:cubicBezTo>
                      <a:pt x="70637" y="19202"/>
                      <a:pt x="69266" y="36690"/>
                      <a:pt x="68923" y="54178"/>
                    </a:cubicBezTo>
                    <a:cubicBezTo>
                      <a:pt x="68237" y="71666"/>
                      <a:pt x="68580" y="89154"/>
                      <a:pt x="68237" y="106985"/>
                    </a:cubicBezTo>
                    <a:cubicBezTo>
                      <a:pt x="67551" y="124816"/>
                      <a:pt x="66180" y="142646"/>
                      <a:pt x="64122" y="160477"/>
                    </a:cubicBezTo>
                    <a:cubicBezTo>
                      <a:pt x="61722" y="178308"/>
                      <a:pt x="58979" y="195796"/>
                      <a:pt x="55893" y="213284"/>
                    </a:cubicBezTo>
                    <a:cubicBezTo>
                      <a:pt x="53150" y="230771"/>
                      <a:pt x="49721" y="248260"/>
                      <a:pt x="45949" y="265748"/>
                    </a:cubicBezTo>
                    <a:cubicBezTo>
                      <a:pt x="42177" y="283235"/>
                      <a:pt x="38062" y="300380"/>
                      <a:pt x="33604" y="317525"/>
                    </a:cubicBezTo>
                    <a:cubicBezTo>
                      <a:pt x="31547" y="326098"/>
                      <a:pt x="28804" y="334670"/>
                      <a:pt x="26403" y="343243"/>
                    </a:cubicBezTo>
                    <a:cubicBezTo>
                      <a:pt x="24003" y="351815"/>
                      <a:pt x="21603" y="360388"/>
                      <a:pt x="18860" y="368618"/>
                    </a:cubicBezTo>
                    <a:cubicBezTo>
                      <a:pt x="13716" y="385763"/>
                      <a:pt x="7887" y="402565"/>
                      <a:pt x="1715" y="419024"/>
                    </a:cubicBezTo>
                    <a:lnTo>
                      <a:pt x="0" y="418338"/>
                    </a:lnTo>
                    <a:cubicBezTo>
                      <a:pt x="9601" y="384048"/>
                      <a:pt x="18174" y="349758"/>
                      <a:pt x="25032" y="315125"/>
                    </a:cubicBezTo>
                    <a:cubicBezTo>
                      <a:pt x="28461" y="297980"/>
                      <a:pt x="31547" y="280492"/>
                      <a:pt x="34633" y="263004"/>
                    </a:cubicBezTo>
                    <a:cubicBezTo>
                      <a:pt x="37376" y="245516"/>
                      <a:pt x="40119" y="228029"/>
                      <a:pt x="42177" y="210541"/>
                    </a:cubicBezTo>
                    <a:cubicBezTo>
                      <a:pt x="43205" y="201625"/>
                      <a:pt x="43891" y="193052"/>
                      <a:pt x="44920" y="184137"/>
                    </a:cubicBezTo>
                    <a:cubicBezTo>
                      <a:pt x="45606" y="175222"/>
                      <a:pt x="46292" y="166649"/>
                      <a:pt x="46977" y="157734"/>
                    </a:cubicBezTo>
                    <a:lnTo>
                      <a:pt x="49035" y="131330"/>
                    </a:lnTo>
                    <a:lnTo>
                      <a:pt x="51092" y="104927"/>
                    </a:lnTo>
                    <a:cubicBezTo>
                      <a:pt x="52464" y="87440"/>
                      <a:pt x="53835" y="69608"/>
                      <a:pt x="56921" y="51778"/>
                    </a:cubicBezTo>
                    <a:cubicBezTo>
                      <a:pt x="59665" y="33947"/>
                      <a:pt x="64465" y="16116"/>
                      <a:pt x="72352" y="0"/>
                    </a:cubicBezTo>
                    <a:lnTo>
                      <a:pt x="74066" y="171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4098;p19"/>
              <p:cNvSpPr/>
              <p:nvPr/>
            </p:nvSpPr>
            <p:spPr>
              <a:xfrm>
                <a:off x="4759028" y="5844416"/>
                <a:ext cx="258550" cy="188917"/>
              </a:xfrm>
              <a:custGeom>
                <a:avLst/>
                <a:gdLst/>
                <a:ahLst/>
                <a:cxnLst/>
                <a:rect l="l" t="t" r="r" b="b"/>
                <a:pathLst>
                  <a:path w="258550" h="188917" extrusionOk="0">
                    <a:moveTo>
                      <a:pt x="185170" y="110384"/>
                    </a:moveTo>
                    <a:cubicBezTo>
                      <a:pt x="150537" y="150847"/>
                      <a:pt x="105274" y="189594"/>
                      <a:pt x="51782" y="188909"/>
                    </a:cubicBezTo>
                    <a:cubicBezTo>
                      <a:pt x="38066" y="188566"/>
                      <a:pt x="23664" y="185480"/>
                      <a:pt x="13720" y="176222"/>
                    </a:cubicBezTo>
                    <a:cubicBezTo>
                      <a:pt x="-682" y="163191"/>
                      <a:pt x="-3082" y="140560"/>
                      <a:pt x="3433" y="122386"/>
                    </a:cubicBezTo>
                    <a:cubicBezTo>
                      <a:pt x="9948" y="104213"/>
                      <a:pt x="23664" y="89468"/>
                      <a:pt x="38409" y="76781"/>
                    </a:cubicBezTo>
                    <a:cubicBezTo>
                      <a:pt x="85386" y="35975"/>
                      <a:pt x="201629" y="-30890"/>
                      <a:pt x="258551" y="16087"/>
                    </a:cubicBezTo>
                    <a:cubicBezTo>
                      <a:pt x="242091" y="48662"/>
                      <a:pt x="210545" y="80552"/>
                      <a:pt x="185170" y="110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4099;p19"/>
              <p:cNvSpPr/>
              <p:nvPr/>
            </p:nvSpPr>
            <p:spPr>
              <a:xfrm>
                <a:off x="4928768" y="5760034"/>
                <a:ext cx="372046" cy="164248"/>
              </a:xfrm>
              <a:custGeom>
                <a:avLst/>
                <a:gdLst/>
                <a:ahLst/>
                <a:cxnLst/>
                <a:rect l="l" t="t" r="r" b="b"/>
                <a:pathLst>
                  <a:path w="372046" h="164248" extrusionOk="0">
                    <a:moveTo>
                      <a:pt x="372047" y="1371"/>
                    </a:moveTo>
                    <a:cubicBezTo>
                      <a:pt x="365874" y="7544"/>
                      <a:pt x="359702" y="13716"/>
                      <a:pt x="352844" y="19202"/>
                    </a:cubicBezTo>
                    <a:cubicBezTo>
                      <a:pt x="345986" y="24689"/>
                      <a:pt x="339128" y="30175"/>
                      <a:pt x="331584" y="34976"/>
                    </a:cubicBezTo>
                    <a:cubicBezTo>
                      <a:pt x="316840" y="44920"/>
                      <a:pt x="301409" y="53150"/>
                      <a:pt x="285293" y="60350"/>
                    </a:cubicBezTo>
                    <a:cubicBezTo>
                      <a:pt x="269177" y="67208"/>
                      <a:pt x="252032" y="72695"/>
                      <a:pt x="234887" y="76124"/>
                    </a:cubicBezTo>
                    <a:cubicBezTo>
                      <a:pt x="226314" y="77838"/>
                      <a:pt x="217742" y="79553"/>
                      <a:pt x="209169" y="80924"/>
                    </a:cubicBezTo>
                    <a:cubicBezTo>
                      <a:pt x="200597" y="82296"/>
                      <a:pt x="192024" y="83667"/>
                      <a:pt x="183452" y="85039"/>
                    </a:cubicBezTo>
                    <a:cubicBezTo>
                      <a:pt x="166307" y="87782"/>
                      <a:pt x="149505" y="90182"/>
                      <a:pt x="132702" y="93611"/>
                    </a:cubicBezTo>
                    <a:cubicBezTo>
                      <a:pt x="115900" y="96698"/>
                      <a:pt x="99441" y="100812"/>
                      <a:pt x="83325" y="106642"/>
                    </a:cubicBezTo>
                    <a:cubicBezTo>
                      <a:pt x="75438" y="109385"/>
                      <a:pt x="67551" y="112814"/>
                      <a:pt x="60008" y="116586"/>
                    </a:cubicBezTo>
                    <a:cubicBezTo>
                      <a:pt x="52464" y="120358"/>
                      <a:pt x="44920" y="124472"/>
                      <a:pt x="38062" y="129273"/>
                    </a:cubicBezTo>
                    <a:cubicBezTo>
                      <a:pt x="31204" y="134074"/>
                      <a:pt x="24346" y="139217"/>
                      <a:pt x="18174" y="145046"/>
                    </a:cubicBezTo>
                    <a:cubicBezTo>
                      <a:pt x="12002" y="150876"/>
                      <a:pt x="6515" y="157391"/>
                      <a:pt x="1372" y="164249"/>
                    </a:cubicBezTo>
                    <a:lnTo>
                      <a:pt x="0" y="163220"/>
                    </a:lnTo>
                    <a:cubicBezTo>
                      <a:pt x="4458" y="155676"/>
                      <a:pt x="9944" y="148818"/>
                      <a:pt x="15774" y="142304"/>
                    </a:cubicBezTo>
                    <a:cubicBezTo>
                      <a:pt x="21603" y="135788"/>
                      <a:pt x="28461" y="129959"/>
                      <a:pt x="35319" y="124815"/>
                    </a:cubicBezTo>
                    <a:cubicBezTo>
                      <a:pt x="42177" y="119329"/>
                      <a:pt x="49721" y="114872"/>
                      <a:pt x="57264" y="110414"/>
                    </a:cubicBezTo>
                    <a:cubicBezTo>
                      <a:pt x="64808" y="105956"/>
                      <a:pt x="72695" y="102184"/>
                      <a:pt x="80925" y="98755"/>
                    </a:cubicBezTo>
                    <a:cubicBezTo>
                      <a:pt x="89154" y="95326"/>
                      <a:pt x="97384" y="92240"/>
                      <a:pt x="105613" y="89497"/>
                    </a:cubicBezTo>
                    <a:cubicBezTo>
                      <a:pt x="113843" y="86753"/>
                      <a:pt x="122415" y="84353"/>
                      <a:pt x="130988" y="82296"/>
                    </a:cubicBezTo>
                    <a:cubicBezTo>
                      <a:pt x="147790" y="78181"/>
                      <a:pt x="164935" y="74752"/>
                      <a:pt x="181737" y="71323"/>
                    </a:cubicBezTo>
                    <a:cubicBezTo>
                      <a:pt x="198539" y="67894"/>
                      <a:pt x="215341" y="64122"/>
                      <a:pt x="231801" y="59664"/>
                    </a:cubicBezTo>
                    <a:cubicBezTo>
                      <a:pt x="248260" y="55207"/>
                      <a:pt x="264033" y="50063"/>
                      <a:pt x="279807" y="44234"/>
                    </a:cubicBezTo>
                    <a:cubicBezTo>
                      <a:pt x="295580" y="38405"/>
                      <a:pt x="311353" y="31889"/>
                      <a:pt x="326441" y="24346"/>
                    </a:cubicBezTo>
                    <a:cubicBezTo>
                      <a:pt x="333985" y="20574"/>
                      <a:pt x="341529" y="16802"/>
                      <a:pt x="349072" y="12687"/>
                    </a:cubicBezTo>
                    <a:cubicBezTo>
                      <a:pt x="356616" y="8573"/>
                      <a:pt x="364160" y="4115"/>
                      <a:pt x="371704" y="0"/>
                    </a:cubicBezTo>
                    <a:lnTo>
                      <a:pt x="372047" y="137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" name="Google Shape;4100;p19"/>
            <p:cNvGrpSpPr/>
            <p:nvPr/>
          </p:nvGrpSpPr>
          <p:grpSpPr>
            <a:xfrm>
              <a:off x="89420" y="4919019"/>
              <a:ext cx="1711071" cy="528189"/>
              <a:chOff x="3115170" y="4617819"/>
              <a:chExt cx="1711071" cy="528189"/>
            </a:xfrm>
          </p:grpSpPr>
          <p:sp>
            <p:nvSpPr>
              <p:cNvPr id="196" name="Google Shape;4101;p19"/>
              <p:cNvSpPr/>
              <p:nvPr/>
            </p:nvSpPr>
            <p:spPr>
              <a:xfrm>
                <a:off x="3115170" y="4617819"/>
                <a:ext cx="1711071" cy="528189"/>
              </a:xfrm>
              <a:custGeom>
                <a:avLst/>
                <a:gdLst/>
                <a:ahLst/>
                <a:cxnLst/>
                <a:rect l="l" t="t" r="r" b="b"/>
                <a:pathLst>
                  <a:path w="1711071" h="528189" extrusionOk="0">
                    <a:moveTo>
                      <a:pt x="1711071" y="124145"/>
                    </a:moveTo>
                    <a:cubicBezTo>
                      <a:pt x="1507046" y="314112"/>
                      <a:pt x="1190549" y="462587"/>
                      <a:pt x="887082" y="507850"/>
                    </a:cubicBezTo>
                    <a:cubicBezTo>
                      <a:pt x="583616" y="552770"/>
                      <a:pt x="246545" y="525681"/>
                      <a:pt x="0" y="402580"/>
                    </a:cubicBezTo>
                    <a:cubicBezTo>
                      <a:pt x="163220" y="286336"/>
                      <a:pt x="341871" y="168379"/>
                      <a:pt x="537667" y="92255"/>
                    </a:cubicBezTo>
                    <a:cubicBezTo>
                      <a:pt x="848335" y="-29132"/>
                      <a:pt x="1220038" y="-30846"/>
                      <a:pt x="1506017" y="87798"/>
                    </a:cubicBezTo>
                    <a:cubicBezTo>
                      <a:pt x="1569796" y="113858"/>
                      <a:pt x="1639405" y="111457"/>
                      <a:pt x="1711071" y="124145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4102;p19"/>
              <p:cNvSpPr/>
              <p:nvPr/>
            </p:nvSpPr>
            <p:spPr>
              <a:xfrm>
                <a:off x="3116199" y="4740592"/>
                <a:ext cx="1710042" cy="280835"/>
              </a:xfrm>
              <a:custGeom>
                <a:avLst/>
                <a:gdLst/>
                <a:ahLst/>
                <a:cxnLst/>
                <a:rect l="l" t="t" r="r" b="b"/>
                <a:pathLst>
                  <a:path w="1710042" h="280835" extrusionOk="0">
                    <a:moveTo>
                      <a:pt x="1710042" y="2057"/>
                    </a:moveTo>
                    <a:cubicBezTo>
                      <a:pt x="1675067" y="10630"/>
                      <a:pt x="1639748" y="18860"/>
                      <a:pt x="1604772" y="27089"/>
                    </a:cubicBezTo>
                    <a:cubicBezTo>
                      <a:pt x="1569453" y="34976"/>
                      <a:pt x="1534135" y="42863"/>
                      <a:pt x="1498816" y="50406"/>
                    </a:cubicBezTo>
                    <a:cubicBezTo>
                      <a:pt x="1463497" y="57950"/>
                      <a:pt x="1428179" y="65151"/>
                      <a:pt x="1392517" y="72352"/>
                    </a:cubicBezTo>
                    <a:lnTo>
                      <a:pt x="1286218" y="92926"/>
                    </a:lnTo>
                    <a:cubicBezTo>
                      <a:pt x="1250556" y="99441"/>
                      <a:pt x="1215238" y="105956"/>
                      <a:pt x="1179576" y="112471"/>
                    </a:cubicBezTo>
                    <a:lnTo>
                      <a:pt x="1072591" y="130302"/>
                    </a:lnTo>
                    <a:lnTo>
                      <a:pt x="965606" y="147104"/>
                    </a:lnTo>
                    <a:lnTo>
                      <a:pt x="858622" y="163563"/>
                    </a:lnTo>
                    <a:cubicBezTo>
                      <a:pt x="715632" y="185166"/>
                      <a:pt x="572643" y="205740"/>
                      <a:pt x="429654" y="225285"/>
                    </a:cubicBezTo>
                    <a:cubicBezTo>
                      <a:pt x="286664" y="244488"/>
                      <a:pt x="143332" y="262661"/>
                      <a:pt x="0" y="280835"/>
                    </a:cubicBezTo>
                    <a:lnTo>
                      <a:pt x="0" y="279121"/>
                    </a:lnTo>
                    <a:cubicBezTo>
                      <a:pt x="142989" y="259232"/>
                      <a:pt x="285979" y="238658"/>
                      <a:pt x="428968" y="217399"/>
                    </a:cubicBezTo>
                    <a:cubicBezTo>
                      <a:pt x="571957" y="196482"/>
                      <a:pt x="714604" y="174536"/>
                      <a:pt x="856907" y="151219"/>
                    </a:cubicBezTo>
                    <a:lnTo>
                      <a:pt x="963549" y="133388"/>
                    </a:lnTo>
                    <a:lnTo>
                      <a:pt x="1070191" y="114872"/>
                    </a:lnTo>
                    <a:lnTo>
                      <a:pt x="1176833" y="96012"/>
                    </a:lnTo>
                    <a:cubicBezTo>
                      <a:pt x="1212494" y="89497"/>
                      <a:pt x="1247813" y="83325"/>
                      <a:pt x="1283475" y="77153"/>
                    </a:cubicBezTo>
                    <a:lnTo>
                      <a:pt x="1390117" y="58293"/>
                    </a:lnTo>
                    <a:cubicBezTo>
                      <a:pt x="1425778" y="51778"/>
                      <a:pt x="1461097" y="45263"/>
                      <a:pt x="1496759" y="39091"/>
                    </a:cubicBezTo>
                    <a:lnTo>
                      <a:pt x="1709699" y="0"/>
                    </a:lnTo>
                    <a:lnTo>
                      <a:pt x="1710042" y="2057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4103;p19"/>
            <p:cNvGrpSpPr/>
            <p:nvPr/>
          </p:nvGrpSpPr>
          <p:grpSpPr>
            <a:xfrm>
              <a:off x="-76201" y="3858101"/>
              <a:ext cx="2093747" cy="1826286"/>
              <a:chOff x="2949549" y="3556901"/>
              <a:chExt cx="2093747" cy="1826286"/>
            </a:xfrm>
          </p:grpSpPr>
          <p:sp>
            <p:nvSpPr>
              <p:cNvPr id="186" name="Google Shape;4104;p19"/>
              <p:cNvSpPr/>
              <p:nvPr/>
            </p:nvSpPr>
            <p:spPr>
              <a:xfrm>
                <a:off x="3641406" y="3556901"/>
                <a:ext cx="224634" cy="720432"/>
              </a:xfrm>
              <a:custGeom>
                <a:avLst/>
                <a:gdLst/>
                <a:ahLst/>
                <a:cxnLst/>
                <a:rect l="l" t="t" r="r" b="b"/>
                <a:pathLst>
                  <a:path w="224634" h="720432" extrusionOk="0">
                    <a:moveTo>
                      <a:pt x="35091" y="0"/>
                    </a:moveTo>
                    <a:cubicBezTo>
                      <a:pt x="121159" y="23317"/>
                      <a:pt x="182881" y="103213"/>
                      <a:pt x="207570" y="188938"/>
                    </a:cubicBezTo>
                    <a:cubicBezTo>
                      <a:pt x="232259" y="274663"/>
                      <a:pt x="225744" y="365874"/>
                      <a:pt x="215457" y="454343"/>
                    </a:cubicBezTo>
                    <a:cubicBezTo>
                      <a:pt x="205170" y="542810"/>
                      <a:pt x="190768" y="631964"/>
                      <a:pt x="200369" y="720433"/>
                    </a:cubicBezTo>
                    <a:cubicBezTo>
                      <a:pt x="132818" y="619620"/>
                      <a:pt x="75554" y="518807"/>
                      <a:pt x="35434" y="404279"/>
                    </a:cubicBezTo>
                    <a:cubicBezTo>
                      <a:pt x="-14629" y="261290"/>
                      <a:pt x="-8800" y="144704"/>
                      <a:pt x="35091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4105;p19"/>
              <p:cNvSpPr/>
              <p:nvPr/>
            </p:nvSpPr>
            <p:spPr>
              <a:xfrm>
                <a:off x="3314052" y="4154919"/>
                <a:ext cx="1729244" cy="1228268"/>
              </a:xfrm>
              <a:custGeom>
                <a:avLst/>
                <a:gdLst/>
                <a:ahLst/>
                <a:cxnLst/>
                <a:rect l="l" t="t" r="r" b="b"/>
                <a:pathLst>
                  <a:path w="1729244" h="1228268" extrusionOk="0">
                    <a:moveTo>
                      <a:pt x="1720672" y="1228268"/>
                    </a:moveTo>
                    <a:cubicBezTo>
                      <a:pt x="1326337" y="626136"/>
                      <a:pt x="698830" y="181737"/>
                      <a:pt x="0" y="9944"/>
                    </a:cubicBezTo>
                    <a:lnTo>
                      <a:pt x="2400" y="0"/>
                    </a:lnTo>
                    <a:cubicBezTo>
                      <a:pt x="703974" y="172822"/>
                      <a:pt x="1333195" y="618249"/>
                      <a:pt x="1729245" y="1222782"/>
                    </a:cubicBezTo>
                    <a:lnTo>
                      <a:pt x="1720672" y="122826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4106;p19"/>
              <p:cNvSpPr/>
              <p:nvPr/>
            </p:nvSpPr>
            <p:spPr>
              <a:xfrm>
                <a:off x="3811257" y="4184408"/>
                <a:ext cx="143675" cy="224256"/>
              </a:xfrm>
              <a:custGeom>
                <a:avLst/>
                <a:gdLst/>
                <a:ahLst/>
                <a:cxnLst/>
                <a:rect l="l" t="t" r="r" b="b"/>
                <a:pathLst>
                  <a:path w="143675" h="224256" extrusionOk="0">
                    <a:moveTo>
                      <a:pt x="137846" y="224256"/>
                    </a:moveTo>
                    <a:cubicBezTo>
                      <a:pt x="61379" y="174879"/>
                      <a:pt x="9601" y="91554"/>
                      <a:pt x="0" y="1028"/>
                    </a:cubicBezTo>
                    <a:lnTo>
                      <a:pt x="10287" y="0"/>
                    </a:lnTo>
                    <a:cubicBezTo>
                      <a:pt x="19888" y="87440"/>
                      <a:pt x="69609" y="168364"/>
                      <a:pt x="143675" y="216027"/>
                    </a:cubicBezTo>
                    <a:lnTo>
                      <a:pt x="137846" y="224256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4107;p19"/>
              <p:cNvSpPr/>
              <p:nvPr/>
            </p:nvSpPr>
            <p:spPr>
              <a:xfrm>
                <a:off x="3708387" y="4408816"/>
                <a:ext cx="282206" cy="66028"/>
              </a:xfrm>
              <a:custGeom>
                <a:avLst/>
                <a:gdLst/>
                <a:ahLst/>
                <a:cxnLst/>
                <a:rect l="l" t="t" r="r" b="b"/>
                <a:pathLst>
                  <a:path w="282206" h="66028" extrusionOk="0">
                    <a:moveTo>
                      <a:pt x="280492" y="15965"/>
                    </a:moveTo>
                    <a:cubicBezTo>
                      <a:pt x="187223" y="191"/>
                      <a:pt x="86754" y="18365"/>
                      <a:pt x="5144" y="66028"/>
                    </a:cubicBezTo>
                    <a:lnTo>
                      <a:pt x="0" y="57113"/>
                    </a:lnTo>
                    <a:cubicBezTo>
                      <a:pt x="83668" y="8078"/>
                      <a:pt x="186538" y="-10439"/>
                      <a:pt x="282207" y="5678"/>
                    </a:cubicBezTo>
                    <a:lnTo>
                      <a:pt x="280492" y="1596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4108;p19"/>
              <p:cNvSpPr/>
              <p:nvPr/>
            </p:nvSpPr>
            <p:spPr>
              <a:xfrm>
                <a:off x="3234842" y="4440637"/>
                <a:ext cx="533209" cy="293586"/>
              </a:xfrm>
              <a:custGeom>
                <a:avLst/>
                <a:gdLst/>
                <a:ahLst/>
                <a:cxnLst/>
                <a:rect l="l" t="t" r="r" b="b"/>
                <a:pathLst>
                  <a:path w="533209" h="293586" extrusionOk="0">
                    <a:moveTo>
                      <a:pt x="533210" y="6775"/>
                    </a:moveTo>
                    <a:cubicBezTo>
                      <a:pt x="429997" y="-15171"/>
                      <a:pt x="321297" y="18434"/>
                      <a:pt x="232486" y="75355"/>
                    </a:cubicBezTo>
                    <a:cubicBezTo>
                      <a:pt x="143675" y="132276"/>
                      <a:pt x="71323" y="210801"/>
                      <a:pt x="0" y="288639"/>
                    </a:cubicBezTo>
                    <a:cubicBezTo>
                      <a:pt x="130645" y="305784"/>
                      <a:pt x="271577" y="279381"/>
                      <a:pt x="371704" y="193656"/>
                    </a:cubicBezTo>
                    <a:cubicBezTo>
                      <a:pt x="435140" y="138792"/>
                      <a:pt x="485889" y="76041"/>
                      <a:pt x="533210" y="67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4109;p19"/>
              <p:cNvSpPr/>
              <p:nvPr/>
            </p:nvSpPr>
            <p:spPr>
              <a:xfrm>
                <a:off x="4069203" y="4206354"/>
                <a:ext cx="34547" cy="286664"/>
              </a:xfrm>
              <a:custGeom>
                <a:avLst/>
                <a:gdLst/>
                <a:ahLst/>
                <a:cxnLst/>
                <a:rect l="l" t="t" r="r" b="b"/>
                <a:pathLst>
                  <a:path w="34547" h="286664" extrusionOk="0">
                    <a:moveTo>
                      <a:pt x="34547" y="283236"/>
                    </a:moveTo>
                    <a:lnTo>
                      <a:pt x="24946" y="286665"/>
                    </a:lnTo>
                    <a:cubicBezTo>
                      <a:pt x="-8315" y="195453"/>
                      <a:pt x="-8315" y="91212"/>
                      <a:pt x="24946" y="0"/>
                    </a:cubicBezTo>
                    <a:lnTo>
                      <a:pt x="34547" y="3429"/>
                    </a:lnTo>
                    <a:cubicBezTo>
                      <a:pt x="1972" y="92240"/>
                      <a:pt x="1972" y="194425"/>
                      <a:pt x="34547" y="28323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4110;p19"/>
              <p:cNvSpPr/>
              <p:nvPr/>
            </p:nvSpPr>
            <p:spPr>
              <a:xfrm>
                <a:off x="4061696" y="3693033"/>
                <a:ext cx="233030" cy="575386"/>
              </a:xfrm>
              <a:custGeom>
                <a:avLst/>
                <a:gdLst/>
                <a:ahLst/>
                <a:cxnLst/>
                <a:rect l="l" t="t" r="r" b="b"/>
                <a:pathLst>
                  <a:path w="233030" h="575386" extrusionOk="0">
                    <a:moveTo>
                      <a:pt x="24224" y="575386"/>
                    </a:moveTo>
                    <a:cubicBezTo>
                      <a:pt x="-15895" y="477660"/>
                      <a:pt x="-2522" y="364846"/>
                      <a:pt x="37597" y="267119"/>
                    </a:cubicBezTo>
                    <a:cubicBezTo>
                      <a:pt x="77716" y="169393"/>
                      <a:pt x="141839" y="84011"/>
                      <a:pt x="205618" y="0"/>
                    </a:cubicBezTo>
                    <a:cubicBezTo>
                      <a:pt x="246080" y="125501"/>
                      <a:pt x="245394" y="268834"/>
                      <a:pt x="178872" y="382676"/>
                    </a:cubicBezTo>
                    <a:cubicBezTo>
                      <a:pt x="136695" y="455371"/>
                      <a:pt x="84231" y="516407"/>
                      <a:pt x="24224" y="57538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4111;p19"/>
              <p:cNvSpPr/>
              <p:nvPr/>
            </p:nvSpPr>
            <p:spPr>
              <a:xfrm>
                <a:off x="3490645" y="4284704"/>
                <a:ext cx="223570" cy="55724"/>
              </a:xfrm>
              <a:custGeom>
                <a:avLst/>
                <a:gdLst/>
                <a:ahLst/>
                <a:cxnLst/>
                <a:rect l="l" t="t" r="r" b="b"/>
                <a:pathLst>
                  <a:path w="223570" h="55724" extrusionOk="0">
                    <a:moveTo>
                      <a:pt x="222542" y="11490"/>
                    </a:moveTo>
                    <a:cubicBezTo>
                      <a:pt x="148133" y="4632"/>
                      <a:pt x="70637" y="20405"/>
                      <a:pt x="4801" y="55724"/>
                    </a:cubicBezTo>
                    <a:lnTo>
                      <a:pt x="0" y="46808"/>
                    </a:lnTo>
                    <a:cubicBezTo>
                      <a:pt x="67551" y="10804"/>
                      <a:pt x="147104" y="-5312"/>
                      <a:pt x="223571" y="1546"/>
                    </a:cubicBezTo>
                    <a:lnTo>
                      <a:pt x="222542" y="1149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4112;p19"/>
              <p:cNvSpPr/>
              <p:nvPr/>
            </p:nvSpPr>
            <p:spPr>
              <a:xfrm>
                <a:off x="3046247" y="4283592"/>
                <a:ext cx="49686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496862" h="190395" extrusionOk="0">
                    <a:moveTo>
                      <a:pt x="496862" y="28375"/>
                    </a:moveTo>
                    <a:cubicBezTo>
                      <a:pt x="415595" y="-12773"/>
                      <a:pt x="316840" y="-5572"/>
                      <a:pt x="231800" y="27004"/>
                    </a:cubicBezTo>
                    <a:cubicBezTo>
                      <a:pt x="146761" y="59579"/>
                      <a:pt x="72695" y="114786"/>
                      <a:pt x="0" y="169307"/>
                    </a:cubicBezTo>
                    <a:cubicBezTo>
                      <a:pt x="172479" y="226228"/>
                      <a:pt x="376161" y="164164"/>
                      <a:pt x="496862" y="283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4113;p19"/>
              <p:cNvSpPr/>
              <p:nvPr/>
            </p:nvSpPr>
            <p:spPr>
              <a:xfrm>
                <a:off x="2949549" y="3981794"/>
                <a:ext cx="642937" cy="263992"/>
              </a:xfrm>
              <a:custGeom>
                <a:avLst/>
                <a:gdLst/>
                <a:ahLst/>
                <a:cxnLst/>
                <a:rect l="l" t="t" r="r" b="b"/>
                <a:pathLst>
                  <a:path w="642937" h="263992" extrusionOk="0">
                    <a:moveTo>
                      <a:pt x="226657" y="5789"/>
                    </a:moveTo>
                    <a:cubicBezTo>
                      <a:pt x="150533" y="-6898"/>
                      <a:pt x="75438" y="3046"/>
                      <a:pt x="0" y="18477"/>
                    </a:cubicBezTo>
                    <a:cubicBezTo>
                      <a:pt x="53492" y="109688"/>
                      <a:pt x="122758" y="202957"/>
                      <a:pt x="224599" y="231761"/>
                    </a:cubicBezTo>
                    <a:cubicBezTo>
                      <a:pt x="312039" y="256449"/>
                      <a:pt x="424853" y="244105"/>
                      <a:pt x="515036" y="241019"/>
                    </a:cubicBezTo>
                    <a:cubicBezTo>
                      <a:pt x="558927" y="239647"/>
                      <a:pt x="604876" y="242390"/>
                      <a:pt x="642938" y="263993"/>
                    </a:cubicBezTo>
                    <a:cubicBezTo>
                      <a:pt x="576415" y="226274"/>
                      <a:pt x="521894" y="159066"/>
                      <a:pt x="459829" y="113460"/>
                    </a:cubicBezTo>
                    <a:cubicBezTo>
                      <a:pt x="390220" y="62711"/>
                      <a:pt x="312725" y="20191"/>
                      <a:pt x="226657" y="578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4114;p19"/>
            <p:cNvGrpSpPr/>
            <p:nvPr/>
          </p:nvGrpSpPr>
          <p:grpSpPr>
            <a:xfrm>
              <a:off x="730300" y="4303871"/>
              <a:ext cx="1070533" cy="738263"/>
              <a:chOff x="3756050" y="4002671"/>
              <a:chExt cx="1070533" cy="738263"/>
            </a:xfrm>
          </p:grpSpPr>
          <p:sp>
            <p:nvSpPr>
              <p:cNvPr id="184" name="Google Shape;4115;p19"/>
              <p:cNvSpPr/>
              <p:nvPr/>
            </p:nvSpPr>
            <p:spPr>
              <a:xfrm>
                <a:off x="3756393" y="4002671"/>
                <a:ext cx="1070190" cy="737920"/>
              </a:xfrm>
              <a:custGeom>
                <a:avLst/>
                <a:gdLst/>
                <a:ahLst/>
                <a:cxnLst/>
                <a:rect l="l" t="t" r="r" b="b"/>
                <a:pathLst>
                  <a:path w="1070190" h="737920" extrusionOk="0">
                    <a:moveTo>
                      <a:pt x="1070191" y="737921"/>
                    </a:moveTo>
                    <a:cubicBezTo>
                      <a:pt x="861022" y="734834"/>
                      <a:pt x="612762" y="650824"/>
                      <a:pt x="425196" y="517436"/>
                    </a:cubicBezTo>
                    <a:cubicBezTo>
                      <a:pt x="237630" y="384391"/>
                      <a:pt x="69266" y="194424"/>
                      <a:pt x="0" y="0"/>
                    </a:cubicBezTo>
                    <a:cubicBezTo>
                      <a:pt x="148476" y="21945"/>
                      <a:pt x="306553" y="50749"/>
                      <a:pt x="451942" y="111099"/>
                    </a:cubicBezTo>
                    <a:cubicBezTo>
                      <a:pt x="682714" y="206768"/>
                      <a:pt x="885025" y="398792"/>
                      <a:pt x="977951" y="611390"/>
                    </a:cubicBezTo>
                    <a:cubicBezTo>
                      <a:pt x="998868" y="659054"/>
                      <a:pt x="1037615" y="693686"/>
                      <a:pt x="1070191" y="737921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4116;p19"/>
              <p:cNvSpPr/>
              <p:nvPr/>
            </p:nvSpPr>
            <p:spPr>
              <a:xfrm>
                <a:off x="3756050" y="4003357"/>
                <a:ext cx="1070533" cy="737577"/>
              </a:xfrm>
              <a:custGeom>
                <a:avLst/>
                <a:gdLst/>
                <a:ahLst/>
                <a:cxnLst/>
                <a:rect l="l" t="t" r="r" b="b"/>
                <a:pathLst>
                  <a:path w="1070533" h="737577" extrusionOk="0">
                    <a:moveTo>
                      <a:pt x="1070191" y="737578"/>
                    </a:moveTo>
                    <a:cubicBezTo>
                      <a:pt x="1046874" y="724205"/>
                      <a:pt x="1023556" y="710146"/>
                      <a:pt x="1000239" y="696430"/>
                    </a:cubicBezTo>
                    <a:cubicBezTo>
                      <a:pt x="977265" y="682371"/>
                      <a:pt x="953948" y="668312"/>
                      <a:pt x="930973" y="654253"/>
                    </a:cubicBezTo>
                    <a:cubicBezTo>
                      <a:pt x="907999" y="639851"/>
                      <a:pt x="885025" y="625450"/>
                      <a:pt x="862051" y="611048"/>
                    </a:cubicBezTo>
                    <a:lnTo>
                      <a:pt x="793813" y="567157"/>
                    </a:lnTo>
                    <a:cubicBezTo>
                      <a:pt x="771182" y="552069"/>
                      <a:pt x="748551" y="537324"/>
                      <a:pt x="725919" y="522237"/>
                    </a:cubicBezTo>
                    <a:lnTo>
                      <a:pt x="658711" y="476288"/>
                    </a:lnTo>
                    <a:lnTo>
                      <a:pt x="591845" y="429997"/>
                    </a:lnTo>
                    <a:lnTo>
                      <a:pt x="525323" y="383362"/>
                    </a:lnTo>
                    <a:cubicBezTo>
                      <a:pt x="436855" y="320954"/>
                      <a:pt x="348729" y="257861"/>
                      <a:pt x="261290" y="194081"/>
                    </a:cubicBezTo>
                    <a:cubicBezTo>
                      <a:pt x="173850" y="130302"/>
                      <a:pt x="86754" y="65837"/>
                      <a:pt x="0" y="1029"/>
                    </a:cubicBezTo>
                    <a:lnTo>
                      <a:pt x="686" y="0"/>
                    </a:lnTo>
                    <a:cubicBezTo>
                      <a:pt x="88468" y="63437"/>
                      <a:pt x="176251" y="126530"/>
                      <a:pt x="264719" y="189281"/>
                    </a:cubicBezTo>
                    <a:cubicBezTo>
                      <a:pt x="352844" y="252032"/>
                      <a:pt x="441312" y="314439"/>
                      <a:pt x="530809" y="375818"/>
                    </a:cubicBezTo>
                    <a:lnTo>
                      <a:pt x="597675" y="421767"/>
                    </a:lnTo>
                    <a:lnTo>
                      <a:pt x="664883" y="467030"/>
                    </a:lnTo>
                    <a:lnTo>
                      <a:pt x="732434" y="512293"/>
                    </a:lnTo>
                    <a:cubicBezTo>
                      <a:pt x="755066" y="527380"/>
                      <a:pt x="777354" y="542468"/>
                      <a:pt x="799986" y="557555"/>
                    </a:cubicBezTo>
                    <a:lnTo>
                      <a:pt x="867537" y="602818"/>
                    </a:lnTo>
                    <a:cubicBezTo>
                      <a:pt x="890168" y="617906"/>
                      <a:pt x="912800" y="632651"/>
                      <a:pt x="935088" y="647738"/>
                    </a:cubicBezTo>
                    <a:lnTo>
                      <a:pt x="1070534" y="737235"/>
                    </a:lnTo>
                    <a:lnTo>
                      <a:pt x="1070191" y="73757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4117;p19"/>
            <p:cNvGrpSpPr/>
            <p:nvPr/>
          </p:nvGrpSpPr>
          <p:grpSpPr>
            <a:xfrm>
              <a:off x="345571" y="4939408"/>
              <a:ext cx="1981598" cy="1826331"/>
              <a:chOff x="3371316" y="4540681"/>
              <a:chExt cx="2368067" cy="1923669"/>
            </a:xfrm>
          </p:grpSpPr>
          <p:sp>
            <p:nvSpPr>
              <p:cNvPr id="170" name="Google Shape;4118;p19"/>
              <p:cNvSpPr/>
              <p:nvPr/>
            </p:nvSpPr>
            <p:spPr>
              <a:xfrm>
                <a:off x="3562654" y="4540681"/>
                <a:ext cx="2176729" cy="1698726"/>
              </a:xfrm>
              <a:custGeom>
                <a:avLst/>
                <a:gdLst/>
                <a:ahLst/>
                <a:cxnLst/>
                <a:rect l="l" t="t" r="r" b="b"/>
                <a:pathLst>
                  <a:path w="2176729" h="1698726" extrusionOk="0">
                    <a:moveTo>
                      <a:pt x="2176729" y="17488"/>
                    </a:moveTo>
                    <a:cubicBezTo>
                      <a:pt x="1751190" y="186538"/>
                      <a:pt x="1347254" y="418681"/>
                      <a:pt x="976236" y="707403"/>
                    </a:cubicBezTo>
                    <a:cubicBezTo>
                      <a:pt x="605219" y="996125"/>
                      <a:pt x="282207" y="1329766"/>
                      <a:pt x="16116" y="1698727"/>
                    </a:cubicBezTo>
                    <a:lnTo>
                      <a:pt x="0" y="1689126"/>
                    </a:lnTo>
                    <a:cubicBezTo>
                      <a:pt x="267462" y="1318108"/>
                      <a:pt x="592188" y="982752"/>
                      <a:pt x="964921" y="693001"/>
                    </a:cubicBezTo>
                    <a:cubicBezTo>
                      <a:pt x="1337653" y="402908"/>
                      <a:pt x="1743647" y="169736"/>
                      <a:pt x="2171243" y="0"/>
                    </a:cubicBezTo>
                    <a:lnTo>
                      <a:pt x="2176729" y="1748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4119;p19"/>
              <p:cNvSpPr/>
              <p:nvPr/>
            </p:nvSpPr>
            <p:spPr>
              <a:xfrm>
                <a:off x="3371316" y="5931827"/>
                <a:ext cx="441655" cy="532523"/>
              </a:xfrm>
              <a:custGeom>
                <a:avLst/>
                <a:gdLst/>
                <a:ahLst/>
                <a:cxnLst/>
                <a:rect l="l" t="t" r="r" b="b"/>
                <a:pathLst>
                  <a:path w="441655" h="532523" extrusionOk="0">
                    <a:moveTo>
                      <a:pt x="441655" y="0"/>
                    </a:moveTo>
                    <a:cubicBezTo>
                      <a:pt x="386791" y="220828"/>
                      <a:pt x="216370" y="426224"/>
                      <a:pt x="0" y="532523"/>
                    </a:cubicBezTo>
                    <a:cubicBezTo>
                      <a:pt x="60693" y="321640"/>
                      <a:pt x="241745" y="117958"/>
                      <a:pt x="441655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4120;p19"/>
              <p:cNvSpPr/>
              <p:nvPr/>
            </p:nvSpPr>
            <p:spPr>
              <a:xfrm>
                <a:off x="3919790" y="5748718"/>
                <a:ext cx="122238" cy="575043"/>
              </a:xfrm>
              <a:custGeom>
                <a:avLst/>
                <a:gdLst/>
                <a:ahLst/>
                <a:cxnLst/>
                <a:rect l="l" t="t" r="r" b="b"/>
                <a:pathLst>
                  <a:path w="122238" h="575043" extrusionOk="0">
                    <a:moveTo>
                      <a:pt x="45429" y="0"/>
                    </a:moveTo>
                    <a:cubicBezTo>
                      <a:pt x="-31723" y="197853"/>
                      <a:pt x="-9435" y="417309"/>
                      <a:pt x="103379" y="575043"/>
                    </a:cubicBezTo>
                    <a:cubicBezTo>
                      <a:pt x="138012" y="370332"/>
                      <a:pt x="128411" y="176936"/>
                      <a:pt x="45429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4121;p19"/>
              <p:cNvSpPr/>
              <p:nvPr/>
            </p:nvSpPr>
            <p:spPr>
              <a:xfrm>
                <a:off x="4098003" y="5602300"/>
                <a:ext cx="184242" cy="779754"/>
              </a:xfrm>
              <a:custGeom>
                <a:avLst/>
                <a:gdLst/>
                <a:ahLst/>
                <a:cxnLst/>
                <a:rect l="l" t="t" r="r" b="b"/>
                <a:pathLst>
                  <a:path w="184242" h="779754" extrusionOk="0">
                    <a:moveTo>
                      <a:pt x="16378" y="0"/>
                    </a:moveTo>
                    <a:cubicBezTo>
                      <a:pt x="-32314" y="280149"/>
                      <a:pt x="28722" y="563384"/>
                      <a:pt x="184056" y="779754"/>
                    </a:cubicBezTo>
                    <a:cubicBezTo>
                      <a:pt x="187828" y="503034"/>
                      <a:pt x="134335" y="238658"/>
                      <a:pt x="16378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4122;p19"/>
              <p:cNvSpPr/>
              <p:nvPr/>
            </p:nvSpPr>
            <p:spPr>
              <a:xfrm>
                <a:off x="4224086" y="5481942"/>
                <a:ext cx="284173" cy="810958"/>
              </a:xfrm>
              <a:custGeom>
                <a:avLst/>
                <a:gdLst/>
                <a:ahLst/>
                <a:cxnLst/>
                <a:rect l="l" t="t" r="r" b="b"/>
                <a:pathLst>
                  <a:path w="284173" h="810958" extrusionOk="0">
                    <a:moveTo>
                      <a:pt x="22" y="0"/>
                    </a:moveTo>
                    <a:cubicBezTo>
                      <a:pt x="-1693" y="300038"/>
                      <a:pt x="97063" y="587731"/>
                      <a:pt x="278114" y="810959"/>
                    </a:cubicBezTo>
                    <a:cubicBezTo>
                      <a:pt x="311718" y="497548"/>
                      <a:pt x="203705" y="218428"/>
                      <a:pt x="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4123;p19"/>
              <p:cNvSpPr/>
              <p:nvPr/>
            </p:nvSpPr>
            <p:spPr>
              <a:xfrm>
                <a:off x="4362983" y="5387644"/>
                <a:ext cx="342917" cy="617220"/>
              </a:xfrm>
              <a:custGeom>
                <a:avLst/>
                <a:gdLst/>
                <a:ahLst/>
                <a:cxnLst/>
                <a:rect l="l" t="t" r="r" b="b"/>
                <a:pathLst>
                  <a:path w="342917" h="617220" extrusionOk="0">
                    <a:moveTo>
                      <a:pt x="0" y="0"/>
                    </a:moveTo>
                    <a:cubicBezTo>
                      <a:pt x="54864" y="235230"/>
                      <a:pt x="173850" y="449542"/>
                      <a:pt x="342900" y="617220"/>
                    </a:cubicBezTo>
                    <a:cubicBezTo>
                      <a:pt x="344614" y="351473"/>
                      <a:pt x="217399" y="139903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4124;p19"/>
              <p:cNvSpPr/>
              <p:nvPr/>
            </p:nvSpPr>
            <p:spPr>
              <a:xfrm>
                <a:off x="4524146" y="5254256"/>
                <a:ext cx="381304" cy="400849"/>
              </a:xfrm>
              <a:custGeom>
                <a:avLst/>
                <a:gdLst/>
                <a:ahLst/>
                <a:cxnLst/>
                <a:rect l="l" t="t" r="r" b="b"/>
                <a:pathLst>
                  <a:path w="381304" h="400849" extrusionOk="0">
                    <a:moveTo>
                      <a:pt x="0" y="0"/>
                    </a:moveTo>
                    <a:cubicBezTo>
                      <a:pt x="56236" y="183108"/>
                      <a:pt x="197511" y="331584"/>
                      <a:pt x="381305" y="400850"/>
                    </a:cubicBezTo>
                    <a:cubicBezTo>
                      <a:pt x="335699" y="216713"/>
                      <a:pt x="189967" y="49034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4125;p19"/>
              <p:cNvSpPr/>
              <p:nvPr/>
            </p:nvSpPr>
            <p:spPr>
              <a:xfrm>
                <a:off x="4684966" y="5120160"/>
                <a:ext cx="430682" cy="198895"/>
              </a:xfrm>
              <a:custGeom>
                <a:avLst/>
                <a:gdLst/>
                <a:ahLst/>
                <a:cxnLst/>
                <a:rect l="l" t="t" r="r" b="b"/>
                <a:pathLst>
                  <a:path w="430682" h="198895" extrusionOk="0">
                    <a:moveTo>
                      <a:pt x="0" y="5509"/>
                    </a:moveTo>
                    <a:cubicBezTo>
                      <a:pt x="93269" y="133411"/>
                      <a:pt x="257861" y="206791"/>
                      <a:pt x="430682" y="198219"/>
                    </a:cubicBezTo>
                    <a:cubicBezTo>
                      <a:pt x="361417" y="50429"/>
                      <a:pt x="178994" y="-21237"/>
                      <a:pt x="0" y="550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4126;p19"/>
              <p:cNvSpPr/>
              <p:nvPr/>
            </p:nvSpPr>
            <p:spPr>
              <a:xfrm>
                <a:off x="3475901" y="5717002"/>
                <a:ext cx="497205" cy="1459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145945" extrusionOk="0">
                    <a:moveTo>
                      <a:pt x="0" y="111269"/>
                    </a:moveTo>
                    <a:cubicBezTo>
                      <a:pt x="150533" y="176763"/>
                      <a:pt x="350787" y="147617"/>
                      <a:pt x="497205" y="39603"/>
                    </a:cubicBezTo>
                    <a:cubicBezTo>
                      <a:pt x="351473" y="-35492"/>
                      <a:pt x="146075" y="513"/>
                      <a:pt x="0" y="11126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4127;p19"/>
              <p:cNvSpPr/>
              <p:nvPr/>
            </p:nvSpPr>
            <p:spPr>
              <a:xfrm>
                <a:off x="3470414" y="5507739"/>
                <a:ext cx="641565" cy="124611"/>
              </a:xfrm>
              <a:custGeom>
                <a:avLst/>
                <a:gdLst/>
                <a:ahLst/>
                <a:cxnLst/>
                <a:rect l="l" t="t" r="r" b="b"/>
                <a:pathLst>
                  <a:path w="641565" h="124611" extrusionOk="0">
                    <a:moveTo>
                      <a:pt x="0" y="37296"/>
                    </a:moveTo>
                    <a:cubicBezTo>
                      <a:pt x="187566" y="129879"/>
                      <a:pt x="420052" y="149768"/>
                      <a:pt x="641566" y="92503"/>
                    </a:cubicBezTo>
                    <a:cubicBezTo>
                      <a:pt x="451942" y="-7624"/>
                      <a:pt x="226657" y="-27169"/>
                      <a:pt x="0" y="3729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4128;p19"/>
              <p:cNvSpPr/>
              <p:nvPr/>
            </p:nvSpPr>
            <p:spPr>
              <a:xfrm>
                <a:off x="3551339" y="5345192"/>
                <a:ext cx="688886" cy="163107"/>
              </a:xfrm>
              <a:custGeom>
                <a:avLst/>
                <a:gdLst/>
                <a:ahLst/>
                <a:cxnLst/>
                <a:rect l="l" t="t" r="r" b="b"/>
                <a:pathLst>
                  <a:path w="688886" h="163107" extrusionOk="0">
                    <a:moveTo>
                      <a:pt x="0" y="10219"/>
                    </a:moveTo>
                    <a:cubicBezTo>
                      <a:pt x="184480" y="146351"/>
                      <a:pt x="440969" y="195385"/>
                      <a:pt x="688886" y="141893"/>
                    </a:cubicBezTo>
                    <a:cubicBezTo>
                      <a:pt x="494462" y="24621"/>
                      <a:pt x="244145" y="-22699"/>
                      <a:pt x="0" y="1021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4129;p19"/>
              <p:cNvSpPr/>
              <p:nvPr/>
            </p:nvSpPr>
            <p:spPr>
              <a:xfrm>
                <a:off x="3759822" y="5171256"/>
                <a:ext cx="593217" cy="227052"/>
              </a:xfrm>
              <a:custGeom>
                <a:avLst/>
                <a:gdLst/>
                <a:ahLst/>
                <a:cxnLst/>
                <a:rect l="l" t="t" r="r" b="b"/>
                <a:pathLst>
                  <a:path w="593217" h="227052" extrusionOk="0">
                    <a:moveTo>
                      <a:pt x="0" y="9277"/>
                    </a:moveTo>
                    <a:cubicBezTo>
                      <a:pt x="130645" y="173869"/>
                      <a:pt x="362445" y="255479"/>
                      <a:pt x="593217" y="218103"/>
                    </a:cubicBezTo>
                    <a:cubicBezTo>
                      <a:pt x="451256" y="43567"/>
                      <a:pt x="246545" y="-27071"/>
                      <a:pt x="0" y="9277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4130;p19"/>
              <p:cNvSpPr/>
              <p:nvPr/>
            </p:nvSpPr>
            <p:spPr>
              <a:xfrm>
                <a:off x="4009796" y="4993309"/>
                <a:ext cx="522922" cy="246888"/>
              </a:xfrm>
              <a:custGeom>
                <a:avLst/>
                <a:gdLst/>
                <a:ahLst/>
                <a:cxnLst/>
                <a:rect l="l" t="t" r="r" b="b"/>
                <a:pathLst>
                  <a:path w="522922" h="246888" extrusionOk="0">
                    <a:moveTo>
                      <a:pt x="0" y="0"/>
                    </a:moveTo>
                    <a:cubicBezTo>
                      <a:pt x="142646" y="141275"/>
                      <a:pt x="327470" y="228715"/>
                      <a:pt x="522922" y="246888"/>
                    </a:cubicBezTo>
                    <a:cubicBezTo>
                      <a:pt x="374447" y="74410"/>
                      <a:pt x="219456" y="21946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4131;p19"/>
              <p:cNvSpPr/>
              <p:nvPr/>
            </p:nvSpPr>
            <p:spPr>
              <a:xfrm>
                <a:off x="4241939" y="4851692"/>
                <a:ext cx="444741" cy="275290"/>
              </a:xfrm>
              <a:custGeom>
                <a:avLst/>
                <a:gdLst/>
                <a:ahLst/>
                <a:cxnLst/>
                <a:rect l="l" t="t" r="r" b="b"/>
                <a:pathLst>
                  <a:path w="444741" h="275290" extrusionOk="0">
                    <a:moveTo>
                      <a:pt x="0" y="0"/>
                    </a:moveTo>
                    <a:cubicBezTo>
                      <a:pt x="51778" y="178651"/>
                      <a:pt x="243459" y="295922"/>
                      <a:pt x="444741" y="272263"/>
                    </a:cubicBezTo>
                    <a:cubicBezTo>
                      <a:pt x="345986" y="136131"/>
                      <a:pt x="175565" y="32918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Google Shape;4132;p19"/>
            <p:cNvGrpSpPr/>
            <p:nvPr/>
          </p:nvGrpSpPr>
          <p:grpSpPr>
            <a:xfrm>
              <a:off x="2199626" y="5694331"/>
              <a:ext cx="1002639" cy="772235"/>
              <a:chOff x="5225376" y="5393131"/>
              <a:chExt cx="1002639" cy="772235"/>
            </a:xfrm>
          </p:grpSpPr>
          <p:sp>
            <p:nvSpPr>
              <p:cNvPr id="160" name="Google Shape;4133;p19"/>
              <p:cNvSpPr/>
              <p:nvPr/>
            </p:nvSpPr>
            <p:spPr>
              <a:xfrm>
                <a:off x="5225376" y="5394159"/>
                <a:ext cx="1002296" cy="771207"/>
              </a:xfrm>
              <a:custGeom>
                <a:avLst/>
                <a:gdLst/>
                <a:ahLst/>
                <a:cxnLst/>
                <a:rect l="l" t="t" r="r" b="b"/>
                <a:pathLst>
                  <a:path w="1002296" h="771207" extrusionOk="0">
                    <a:moveTo>
                      <a:pt x="1002297" y="0"/>
                    </a:moveTo>
                    <a:cubicBezTo>
                      <a:pt x="957720" y="218770"/>
                      <a:pt x="818502" y="439598"/>
                      <a:pt x="638823" y="572300"/>
                    </a:cubicBezTo>
                    <a:cubicBezTo>
                      <a:pt x="459143" y="705002"/>
                      <a:pt x="222199" y="789699"/>
                      <a:pt x="0" y="767753"/>
                    </a:cubicBezTo>
                    <a:cubicBezTo>
                      <a:pt x="52807" y="621678"/>
                      <a:pt x="114872" y="469430"/>
                      <a:pt x="208483" y="345301"/>
                    </a:cubicBezTo>
                    <a:cubicBezTo>
                      <a:pt x="356616" y="148476"/>
                      <a:pt x="602475" y="29489"/>
                      <a:pt x="848678" y="34976"/>
                    </a:cubicBezTo>
                    <a:cubicBezTo>
                      <a:pt x="903885" y="36691"/>
                      <a:pt x="948804" y="12688"/>
                      <a:pt x="1002297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4134;p19"/>
              <p:cNvSpPr/>
              <p:nvPr/>
            </p:nvSpPr>
            <p:spPr>
              <a:xfrm>
                <a:off x="5226062" y="5393131"/>
                <a:ext cx="1001953" cy="769124"/>
              </a:xfrm>
              <a:custGeom>
                <a:avLst/>
                <a:gdLst/>
                <a:ahLst/>
                <a:cxnLst/>
                <a:rect l="l" t="t" r="r" b="b"/>
                <a:pathLst>
                  <a:path w="1001953" h="769124" extrusionOk="0">
                    <a:moveTo>
                      <a:pt x="1001954" y="1715"/>
                    </a:moveTo>
                    <a:cubicBezTo>
                      <a:pt x="982752" y="19888"/>
                      <a:pt x="963206" y="37376"/>
                      <a:pt x="944004" y="55207"/>
                    </a:cubicBezTo>
                    <a:cubicBezTo>
                      <a:pt x="924459" y="72695"/>
                      <a:pt x="904570" y="90182"/>
                      <a:pt x="885025" y="107670"/>
                    </a:cubicBezTo>
                    <a:cubicBezTo>
                      <a:pt x="865137" y="124815"/>
                      <a:pt x="844906" y="141960"/>
                      <a:pt x="825018" y="159105"/>
                    </a:cubicBezTo>
                    <a:lnTo>
                      <a:pt x="764324" y="209512"/>
                    </a:lnTo>
                    <a:cubicBezTo>
                      <a:pt x="743750" y="225971"/>
                      <a:pt x="723519" y="242773"/>
                      <a:pt x="702945" y="258890"/>
                    </a:cubicBezTo>
                    <a:lnTo>
                      <a:pt x="640537" y="307238"/>
                    </a:lnTo>
                    <a:lnTo>
                      <a:pt x="577444" y="354902"/>
                    </a:lnTo>
                    <a:lnTo>
                      <a:pt x="514350" y="402221"/>
                    </a:lnTo>
                    <a:cubicBezTo>
                      <a:pt x="429997" y="464972"/>
                      <a:pt x="344615" y="527037"/>
                      <a:pt x="259233" y="588074"/>
                    </a:cubicBezTo>
                    <a:cubicBezTo>
                      <a:pt x="173508" y="649109"/>
                      <a:pt x="87097" y="709117"/>
                      <a:pt x="686" y="769124"/>
                    </a:cubicBezTo>
                    <a:lnTo>
                      <a:pt x="0" y="767753"/>
                    </a:lnTo>
                    <a:cubicBezTo>
                      <a:pt x="85382" y="706374"/>
                      <a:pt x="170421" y="644309"/>
                      <a:pt x="255118" y="581901"/>
                    </a:cubicBezTo>
                    <a:cubicBezTo>
                      <a:pt x="339814" y="519494"/>
                      <a:pt x="424167" y="456743"/>
                      <a:pt x="507492" y="392621"/>
                    </a:cubicBezTo>
                    <a:lnTo>
                      <a:pt x="569900" y="344271"/>
                    </a:lnTo>
                    <a:lnTo>
                      <a:pt x="631965" y="295580"/>
                    </a:lnTo>
                    <a:lnTo>
                      <a:pt x="693687" y="246545"/>
                    </a:lnTo>
                    <a:cubicBezTo>
                      <a:pt x="714261" y="230086"/>
                      <a:pt x="734835" y="213969"/>
                      <a:pt x="755409" y="197510"/>
                    </a:cubicBezTo>
                    <a:lnTo>
                      <a:pt x="817131" y="148475"/>
                    </a:lnTo>
                    <a:cubicBezTo>
                      <a:pt x="837705" y="132017"/>
                      <a:pt x="857936" y="115557"/>
                      <a:pt x="878510" y="99098"/>
                    </a:cubicBezTo>
                    <a:lnTo>
                      <a:pt x="1001268" y="0"/>
                    </a:lnTo>
                    <a:lnTo>
                      <a:pt x="1001954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4135;p19"/>
              <p:cNvSpPr/>
              <p:nvPr/>
            </p:nvSpPr>
            <p:spPr>
              <a:xfrm>
                <a:off x="5538444" y="5748032"/>
                <a:ext cx="255117" cy="49291"/>
              </a:xfrm>
              <a:custGeom>
                <a:avLst/>
                <a:gdLst/>
                <a:ahLst/>
                <a:cxnLst/>
                <a:rect l="l" t="t" r="r" b="b"/>
                <a:pathLst>
                  <a:path w="255117" h="49291" extrusionOk="0">
                    <a:moveTo>
                      <a:pt x="255117" y="1028"/>
                    </a:moveTo>
                    <a:cubicBezTo>
                      <a:pt x="250317" y="4115"/>
                      <a:pt x="245516" y="6858"/>
                      <a:pt x="240716" y="9258"/>
                    </a:cubicBezTo>
                    <a:cubicBezTo>
                      <a:pt x="235915" y="11658"/>
                      <a:pt x="230772" y="14059"/>
                      <a:pt x="225971" y="16459"/>
                    </a:cubicBezTo>
                    <a:cubicBezTo>
                      <a:pt x="220827" y="18860"/>
                      <a:pt x="216027" y="20917"/>
                      <a:pt x="210884" y="22974"/>
                    </a:cubicBezTo>
                    <a:cubicBezTo>
                      <a:pt x="205740" y="25031"/>
                      <a:pt x="200597" y="26746"/>
                      <a:pt x="195453" y="28803"/>
                    </a:cubicBezTo>
                    <a:cubicBezTo>
                      <a:pt x="185166" y="32232"/>
                      <a:pt x="174536" y="34976"/>
                      <a:pt x="163563" y="37376"/>
                    </a:cubicBezTo>
                    <a:cubicBezTo>
                      <a:pt x="152591" y="39434"/>
                      <a:pt x="141960" y="41148"/>
                      <a:pt x="130988" y="42863"/>
                    </a:cubicBezTo>
                    <a:cubicBezTo>
                      <a:pt x="120015" y="44577"/>
                      <a:pt x="109385" y="45948"/>
                      <a:pt x="98412" y="46977"/>
                    </a:cubicBezTo>
                    <a:cubicBezTo>
                      <a:pt x="87440" y="48006"/>
                      <a:pt x="76467" y="48692"/>
                      <a:pt x="65494" y="49034"/>
                    </a:cubicBezTo>
                    <a:cubicBezTo>
                      <a:pt x="43548" y="49721"/>
                      <a:pt x="21603" y="49034"/>
                      <a:pt x="0" y="46977"/>
                    </a:cubicBezTo>
                    <a:lnTo>
                      <a:pt x="0" y="45605"/>
                    </a:lnTo>
                    <a:cubicBezTo>
                      <a:pt x="21603" y="45605"/>
                      <a:pt x="43205" y="44234"/>
                      <a:pt x="64808" y="41834"/>
                    </a:cubicBezTo>
                    <a:cubicBezTo>
                      <a:pt x="75438" y="40462"/>
                      <a:pt x="86068" y="39090"/>
                      <a:pt x="96698" y="37376"/>
                    </a:cubicBezTo>
                    <a:cubicBezTo>
                      <a:pt x="107328" y="35661"/>
                      <a:pt x="117957" y="33604"/>
                      <a:pt x="128588" y="31204"/>
                    </a:cubicBezTo>
                    <a:cubicBezTo>
                      <a:pt x="139217" y="28803"/>
                      <a:pt x="149504" y="26060"/>
                      <a:pt x="159791" y="22974"/>
                    </a:cubicBezTo>
                    <a:cubicBezTo>
                      <a:pt x="170078" y="19888"/>
                      <a:pt x="180365" y="17145"/>
                      <a:pt x="190995" y="14744"/>
                    </a:cubicBezTo>
                    <a:lnTo>
                      <a:pt x="206769" y="10973"/>
                    </a:lnTo>
                    <a:cubicBezTo>
                      <a:pt x="211912" y="9601"/>
                      <a:pt x="217056" y="8229"/>
                      <a:pt x="222542" y="7201"/>
                    </a:cubicBezTo>
                    <a:cubicBezTo>
                      <a:pt x="227685" y="5829"/>
                      <a:pt x="233172" y="4800"/>
                      <a:pt x="238316" y="3429"/>
                    </a:cubicBezTo>
                    <a:cubicBezTo>
                      <a:pt x="243459" y="2057"/>
                      <a:pt x="248945" y="1028"/>
                      <a:pt x="254432" y="0"/>
                    </a:cubicBezTo>
                    <a:lnTo>
                      <a:pt x="255117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4136;p19"/>
              <p:cNvSpPr/>
              <p:nvPr/>
            </p:nvSpPr>
            <p:spPr>
              <a:xfrm>
                <a:off x="5616282" y="5821070"/>
                <a:ext cx="92583" cy="244145"/>
              </a:xfrm>
              <a:custGeom>
                <a:avLst/>
                <a:gdLst/>
                <a:ahLst/>
                <a:cxnLst/>
                <a:rect l="l" t="t" r="r" b="b"/>
                <a:pathLst>
                  <a:path w="92583" h="244145" extrusionOk="0">
                    <a:moveTo>
                      <a:pt x="92583" y="2057"/>
                    </a:moveTo>
                    <a:cubicBezTo>
                      <a:pt x="78524" y="19202"/>
                      <a:pt x="69266" y="38405"/>
                      <a:pt x="60008" y="58293"/>
                    </a:cubicBezTo>
                    <a:cubicBezTo>
                      <a:pt x="58636" y="60694"/>
                      <a:pt x="57607" y="63094"/>
                      <a:pt x="56579" y="65494"/>
                    </a:cubicBezTo>
                    <a:lnTo>
                      <a:pt x="53150" y="72695"/>
                    </a:lnTo>
                    <a:lnTo>
                      <a:pt x="49721" y="79896"/>
                    </a:lnTo>
                    <a:cubicBezTo>
                      <a:pt x="48349" y="82296"/>
                      <a:pt x="47320" y="84697"/>
                      <a:pt x="46292" y="87097"/>
                    </a:cubicBezTo>
                    <a:cubicBezTo>
                      <a:pt x="43891" y="91897"/>
                      <a:pt x="41491" y="97041"/>
                      <a:pt x="39434" y="101842"/>
                    </a:cubicBezTo>
                    <a:cubicBezTo>
                      <a:pt x="37033" y="106642"/>
                      <a:pt x="34976" y="111785"/>
                      <a:pt x="32919" y="116929"/>
                    </a:cubicBezTo>
                    <a:cubicBezTo>
                      <a:pt x="30861" y="122072"/>
                      <a:pt x="29147" y="127216"/>
                      <a:pt x="27089" y="132359"/>
                    </a:cubicBezTo>
                    <a:cubicBezTo>
                      <a:pt x="25375" y="137503"/>
                      <a:pt x="23317" y="142646"/>
                      <a:pt x="21946" y="147790"/>
                    </a:cubicBezTo>
                    <a:lnTo>
                      <a:pt x="19545" y="155677"/>
                    </a:lnTo>
                    <a:lnTo>
                      <a:pt x="17145" y="163564"/>
                    </a:lnTo>
                    <a:cubicBezTo>
                      <a:pt x="15431" y="168707"/>
                      <a:pt x="14402" y="174193"/>
                      <a:pt x="13030" y="179337"/>
                    </a:cubicBezTo>
                    <a:cubicBezTo>
                      <a:pt x="7544" y="200597"/>
                      <a:pt x="4115" y="222199"/>
                      <a:pt x="1372" y="244145"/>
                    </a:cubicBezTo>
                    <a:lnTo>
                      <a:pt x="0" y="244145"/>
                    </a:lnTo>
                    <a:cubicBezTo>
                      <a:pt x="343" y="221857"/>
                      <a:pt x="2400" y="199911"/>
                      <a:pt x="5829" y="177622"/>
                    </a:cubicBezTo>
                    <a:cubicBezTo>
                      <a:pt x="6858" y="172136"/>
                      <a:pt x="7544" y="166649"/>
                      <a:pt x="8916" y="161163"/>
                    </a:cubicBezTo>
                    <a:lnTo>
                      <a:pt x="10630" y="152933"/>
                    </a:lnTo>
                    <a:lnTo>
                      <a:pt x="12687" y="144704"/>
                    </a:lnTo>
                    <a:cubicBezTo>
                      <a:pt x="14059" y="139217"/>
                      <a:pt x="15431" y="134074"/>
                      <a:pt x="17145" y="128588"/>
                    </a:cubicBezTo>
                    <a:cubicBezTo>
                      <a:pt x="18860" y="123101"/>
                      <a:pt x="20231" y="117958"/>
                      <a:pt x="21946" y="112471"/>
                    </a:cubicBezTo>
                    <a:cubicBezTo>
                      <a:pt x="25375" y="101842"/>
                      <a:pt x="28804" y="91211"/>
                      <a:pt x="32919" y="80582"/>
                    </a:cubicBezTo>
                    <a:cubicBezTo>
                      <a:pt x="34976" y="75438"/>
                      <a:pt x="37376" y="70295"/>
                      <a:pt x="39434" y="65151"/>
                    </a:cubicBezTo>
                    <a:cubicBezTo>
                      <a:pt x="41834" y="60008"/>
                      <a:pt x="44577" y="55207"/>
                      <a:pt x="47320" y="50407"/>
                    </a:cubicBezTo>
                    <a:cubicBezTo>
                      <a:pt x="52807" y="40805"/>
                      <a:pt x="58979" y="31204"/>
                      <a:pt x="66180" y="22289"/>
                    </a:cubicBezTo>
                    <a:cubicBezTo>
                      <a:pt x="73381" y="13373"/>
                      <a:pt x="81953" y="5486"/>
                      <a:pt x="91897" y="0"/>
                    </a:cubicBezTo>
                    <a:lnTo>
                      <a:pt x="92583" y="2057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4137;p19"/>
              <p:cNvSpPr/>
              <p:nvPr/>
            </p:nvSpPr>
            <p:spPr>
              <a:xfrm>
                <a:off x="5478780" y="5929426"/>
                <a:ext cx="75095" cy="171793"/>
              </a:xfrm>
              <a:custGeom>
                <a:avLst/>
                <a:gdLst/>
                <a:ahLst/>
                <a:cxnLst/>
                <a:rect l="l" t="t" r="r" b="b"/>
                <a:pathLst>
                  <a:path w="75095" h="171793" extrusionOk="0">
                    <a:moveTo>
                      <a:pt x="75095" y="686"/>
                    </a:moveTo>
                    <a:cubicBezTo>
                      <a:pt x="74066" y="4801"/>
                      <a:pt x="73038" y="8573"/>
                      <a:pt x="72009" y="12345"/>
                    </a:cubicBezTo>
                    <a:cubicBezTo>
                      <a:pt x="70637" y="16117"/>
                      <a:pt x="69609" y="19888"/>
                      <a:pt x="68237" y="23317"/>
                    </a:cubicBezTo>
                    <a:cubicBezTo>
                      <a:pt x="66866" y="27089"/>
                      <a:pt x="65494" y="30518"/>
                      <a:pt x="64122" y="34290"/>
                    </a:cubicBezTo>
                    <a:cubicBezTo>
                      <a:pt x="62751" y="38062"/>
                      <a:pt x="61379" y="41491"/>
                      <a:pt x="59665" y="44920"/>
                    </a:cubicBezTo>
                    <a:cubicBezTo>
                      <a:pt x="56579" y="52121"/>
                      <a:pt x="53492" y="58979"/>
                      <a:pt x="49721" y="65837"/>
                    </a:cubicBezTo>
                    <a:cubicBezTo>
                      <a:pt x="45949" y="72695"/>
                      <a:pt x="42520" y="79553"/>
                      <a:pt x="39091" y="86411"/>
                    </a:cubicBezTo>
                    <a:cubicBezTo>
                      <a:pt x="35662" y="93269"/>
                      <a:pt x="32576" y="100470"/>
                      <a:pt x="29147" y="107328"/>
                    </a:cubicBezTo>
                    <a:cubicBezTo>
                      <a:pt x="26060" y="114529"/>
                      <a:pt x="22631" y="121387"/>
                      <a:pt x="19545" y="128588"/>
                    </a:cubicBezTo>
                    <a:cubicBezTo>
                      <a:pt x="13030" y="142647"/>
                      <a:pt x="7201" y="157048"/>
                      <a:pt x="1372" y="171793"/>
                    </a:cubicBezTo>
                    <a:lnTo>
                      <a:pt x="0" y="171450"/>
                    </a:lnTo>
                    <a:cubicBezTo>
                      <a:pt x="3429" y="156363"/>
                      <a:pt x="7887" y="141275"/>
                      <a:pt x="12344" y="126187"/>
                    </a:cubicBezTo>
                    <a:cubicBezTo>
                      <a:pt x="14745" y="118644"/>
                      <a:pt x="17145" y="111443"/>
                      <a:pt x="19545" y="103899"/>
                    </a:cubicBezTo>
                    <a:cubicBezTo>
                      <a:pt x="22289" y="96355"/>
                      <a:pt x="24689" y="89154"/>
                      <a:pt x="27775" y="81953"/>
                    </a:cubicBezTo>
                    <a:cubicBezTo>
                      <a:pt x="29147" y="78181"/>
                      <a:pt x="30518" y="74752"/>
                      <a:pt x="31890" y="70981"/>
                    </a:cubicBezTo>
                    <a:lnTo>
                      <a:pt x="36005" y="60008"/>
                    </a:lnTo>
                    <a:cubicBezTo>
                      <a:pt x="37376" y="56236"/>
                      <a:pt x="39091" y="52807"/>
                      <a:pt x="40805" y="49035"/>
                    </a:cubicBezTo>
                    <a:cubicBezTo>
                      <a:pt x="42520" y="45606"/>
                      <a:pt x="44234" y="42177"/>
                      <a:pt x="46292" y="38405"/>
                    </a:cubicBezTo>
                    <a:cubicBezTo>
                      <a:pt x="50063" y="31547"/>
                      <a:pt x="54178" y="25032"/>
                      <a:pt x="58979" y="18517"/>
                    </a:cubicBezTo>
                    <a:cubicBezTo>
                      <a:pt x="63437" y="12002"/>
                      <a:pt x="68237" y="5830"/>
                      <a:pt x="74066" y="0"/>
                    </a:cubicBezTo>
                    <a:lnTo>
                      <a:pt x="75095" y="686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4138;p19"/>
              <p:cNvSpPr/>
              <p:nvPr/>
            </p:nvSpPr>
            <p:spPr>
              <a:xfrm>
                <a:off x="5351907" y="5974003"/>
                <a:ext cx="128930" cy="16459"/>
              </a:xfrm>
              <a:custGeom>
                <a:avLst/>
                <a:gdLst/>
                <a:ahLst/>
                <a:cxnLst/>
                <a:rect l="l" t="t" r="r" b="b"/>
                <a:pathLst>
                  <a:path w="128930" h="16459" extrusionOk="0">
                    <a:moveTo>
                      <a:pt x="128588" y="1715"/>
                    </a:moveTo>
                    <a:cubicBezTo>
                      <a:pt x="126187" y="3429"/>
                      <a:pt x="123787" y="4801"/>
                      <a:pt x="121387" y="6172"/>
                    </a:cubicBezTo>
                    <a:cubicBezTo>
                      <a:pt x="118986" y="7544"/>
                      <a:pt x="116243" y="8573"/>
                      <a:pt x="113843" y="9601"/>
                    </a:cubicBezTo>
                    <a:cubicBezTo>
                      <a:pt x="111100" y="10630"/>
                      <a:pt x="108699" y="11659"/>
                      <a:pt x="105956" y="12345"/>
                    </a:cubicBezTo>
                    <a:cubicBezTo>
                      <a:pt x="103213" y="13030"/>
                      <a:pt x="100470" y="13716"/>
                      <a:pt x="98069" y="14402"/>
                    </a:cubicBezTo>
                    <a:cubicBezTo>
                      <a:pt x="95326" y="15088"/>
                      <a:pt x="92583" y="15431"/>
                      <a:pt x="89840" y="15774"/>
                    </a:cubicBezTo>
                    <a:cubicBezTo>
                      <a:pt x="87097" y="16117"/>
                      <a:pt x="84353" y="16117"/>
                      <a:pt x="81610" y="16459"/>
                    </a:cubicBezTo>
                    <a:lnTo>
                      <a:pt x="73381" y="16459"/>
                    </a:lnTo>
                    <a:cubicBezTo>
                      <a:pt x="70637" y="16459"/>
                      <a:pt x="67894" y="16459"/>
                      <a:pt x="65151" y="16459"/>
                    </a:cubicBezTo>
                    <a:lnTo>
                      <a:pt x="56921" y="16459"/>
                    </a:lnTo>
                    <a:lnTo>
                      <a:pt x="48692" y="16117"/>
                    </a:lnTo>
                    <a:lnTo>
                      <a:pt x="40462" y="15431"/>
                    </a:lnTo>
                    <a:lnTo>
                      <a:pt x="32233" y="14745"/>
                    </a:lnTo>
                    <a:cubicBezTo>
                      <a:pt x="21260" y="13373"/>
                      <a:pt x="10630" y="11659"/>
                      <a:pt x="0" y="8916"/>
                    </a:cubicBezTo>
                    <a:lnTo>
                      <a:pt x="343" y="7544"/>
                    </a:lnTo>
                    <a:cubicBezTo>
                      <a:pt x="11316" y="7887"/>
                      <a:pt x="21946" y="7887"/>
                      <a:pt x="32918" y="7544"/>
                    </a:cubicBezTo>
                    <a:lnTo>
                      <a:pt x="40805" y="7201"/>
                    </a:lnTo>
                    <a:lnTo>
                      <a:pt x="48692" y="6515"/>
                    </a:lnTo>
                    <a:lnTo>
                      <a:pt x="56579" y="5830"/>
                    </a:lnTo>
                    <a:lnTo>
                      <a:pt x="64465" y="5144"/>
                    </a:lnTo>
                    <a:cubicBezTo>
                      <a:pt x="67208" y="4801"/>
                      <a:pt x="69609" y="4458"/>
                      <a:pt x="72352" y="4115"/>
                    </a:cubicBezTo>
                    <a:lnTo>
                      <a:pt x="80239" y="2743"/>
                    </a:lnTo>
                    <a:cubicBezTo>
                      <a:pt x="85382" y="1715"/>
                      <a:pt x="90526" y="1029"/>
                      <a:pt x="96012" y="686"/>
                    </a:cubicBezTo>
                    <a:cubicBezTo>
                      <a:pt x="98755" y="343"/>
                      <a:pt x="101156" y="343"/>
                      <a:pt x="103899" y="343"/>
                    </a:cubicBezTo>
                    <a:cubicBezTo>
                      <a:pt x="106642" y="343"/>
                      <a:pt x="109385" y="0"/>
                      <a:pt x="112128" y="0"/>
                    </a:cubicBezTo>
                    <a:cubicBezTo>
                      <a:pt x="114872" y="0"/>
                      <a:pt x="117615" y="0"/>
                      <a:pt x="120358" y="0"/>
                    </a:cubicBezTo>
                    <a:cubicBezTo>
                      <a:pt x="123101" y="0"/>
                      <a:pt x="125844" y="343"/>
                      <a:pt x="128930" y="686"/>
                    </a:cubicBezTo>
                    <a:lnTo>
                      <a:pt x="12858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4139;p19"/>
              <p:cNvSpPr/>
              <p:nvPr/>
            </p:nvSpPr>
            <p:spPr>
              <a:xfrm>
                <a:off x="5835738" y="5674309"/>
                <a:ext cx="60693" cy="223227"/>
              </a:xfrm>
              <a:custGeom>
                <a:avLst/>
                <a:gdLst/>
                <a:ahLst/>
                <a:cxnLst/>
                <a:rect l="l" t="t" r="r" b="b"/>
                <a:pathLst>
                  <a:path w="60693" h="223227" extrusionOk="0">
                    <a:moveTo>
                      <a:pt x="60693" y="1028"/>
                    </a:moveTo>
                    <a:cubicBezTo>
                      <a:pt x="49721" y="17145"/>
                      <a:pt x="45949" y="35318"/>
                      <a:pt x="41148" y="53835"/>
                    </a:cubicBezTo>
                    <a:cubicBezTo>
                      <a:pt x="38748" y="63093"/>
                      <a:pt x="36348" y="72352"/>
                      <a:pt x="33261" y="81610"/>
                    </a:cubicBezTo>
                    <a:cubicBezTo>
                      <a:pt x="30175" y="90869"/>
                      <a:pt x="27432" y="100127"/>
                      <a:pt x="25032" y="109385"/>
                    </a:cubicBezTo>
                    <a:cubicBezTo>
                      <a:pt x="22632" y="118643"/>
                      <a:pt x="20231" y="128244"/>
                      <a:pt x="18174" y="137503"/>
                    </a:cubicBezTo>
                    <a:cubicBezTo>
                      <a:pt x="16116" y="146761"/>
                      <a:pt x="13716" y="156362"/>
                      <a:pt x="12002" y="165963"/>
                    </a:cubicBezTo>
                    <a:cubicBezTo>
                      <a:pt x="7887" y="184823"/>
                      <a:pt x="4458" y="204026"/>
                      <a:pt x="1372" y="223228"/>
                    </a:cubicBezTo>
                    <a:lnTo>
                      <a:pt x="0" y="223228"/>
                    </a:lnTo>
                    <a:cubicBezTo>
                      <a:pt x="686" y="203682"/>
                      <a:pt x="2400" y="184480"/>
                      <a:pt x="4801" y="164935"/>
                    </a:cubicBezTo>
                    <a:cubicBezTo>
                      <a:pt x="5829" y="155333"/>
                      <a:pt x="7201" y="145733"/>
                      <a:pt x="8916" y="135788"/>
                    </a:cubicBezTo>
                    <a:cubicBezTo>
                      <a:pt x="10630" y="126187"/>
                      <a:pt x="12002" y="116586"/>
                      <a:pt x="14059" y="106985"/>
                    </a:cubicBezTo>
                    <a:cubicBezTo>
                      <a:pt x="15774" y="97383"/>
                      <a:pt x="17831" y="87782"/>
                      <a:pt x="19545" y="78181"/>
                    </a:cubicBezTo>
                    <a:cubicBezTo>
                      <a:pt x="21603" y="68580"/>
                      <a:pt x="24003" y="59321"/>
                      <a:pt x="27432" y="49721"/>
                    </a:cubicBezTo>
                    <a:cubicBezTo>
                      <a:pt x="30518" y="40462"/>
                      <a:pt x="34290" y="30861"/>
                      <a:pt x="39434" y="22289"/>
                    </a:cubicBezTo>
                    <a:cubicBezTo>
                      <a:pt x="44577" y="13373"/>
                      <a:pt x="51435" y="5144"/>
                      <a:pt x="60008" y="0"/>
                    </a:cubicBezTo>
                    <a:lnTo>
                      <a:pt x="60693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4140;p19"/>
              <p:cNvSpPr/>
              <p:nvPr/>
            </p:nvSpPr>
            <p:spPr>
              <a:xfrm>
                <a:off x="5732526" y="5616702"/>
                <a:ext cx="217741" cy="21259"/>
              </a:xfrm>
              <a:custGeom>
                <a:avLst/>
                <a:gdLst/>
                <a:ahLst/>
                <a:cxnLst/>
                <a:rect l="l" t="t" r="r" b="b"/>
                <a:pathLst>
                  <a:path w="217741" h="21259" extrusionOk="0">
                    <a:moveTo>
                      <a:pt x="217399" y="1372"/>
                    </a:moveTo>
                    <a:cubicBezTo>
                      <a:pt x="213284" y="3429"/>
                      <a:pt x="208826" y="5144"/>
                      <a:pt x="204368" y="6858"/>
                    </a:cubicBezTo>
                    <a:cubicBezTo>
                      <a:pt x="199911" y="8573"/>
                      <a:pt x="195453" y="9944"/>
                      <a:pt x="191338" y="11316"/>
                    </a:cubicBezTo>
                    <a:cubicBezTo>
                      <a:pt x="186881" y="12687"/>
                      <a:pt x="182423" y="13716"/>
                      <a:pt x="177965" y="15088"/>
                    </a:cubicBezTo>
                    <a:cubicBezTo>
                      <a:pt x="173507" y="16116"/>
                      <a:pt x="169050" y="17145"/>
                      <a:pt x="164249" y="17831"/>
                    </a:cubicBezTo>
                    <a:cubicBezTo>
                      <a:pt x="159791" y="18517"/>
                      <a:pt x="154991" y="19202"/>
                      <a:pt x="150533" y="19888"/>
                    </a:cubicBezTo>
                    <a:cubicBezTo>
                      <a:pt x="146075" y="20231"/>
                      <a:pt x="141275" y="20574"/>
                      <a:pt x="136817" y="20917"/>
                    </a:cubicBezTo>
                    <a:lnTo>
                      <a:pt x="123101" y="21260"/>
                    </a:lnTo>
                    <a:cubicBezTo>
                      <a:pt x="118643" y="21260"/>
                      <a:pt x="113843" y="21260"/>
                      <a:pt x="109385" y="21260"/>
                    </a:cubicBezTo>
                    <a:lnTo>
                      <a:pt x="95669" y="21260"/>
                    </a:lnTo>
                    <a:lnTo>
                      <a:pt x="81953" y="20917"/>
                    </a:lnTo>
                    <a:lnTo>
                      <a:pt x="68237" y="19888"/>
                    </a:lnTo>
                    <a:lnTo>
                      <a:pt x="54521" y="18517"/>
                    </a:lnTo>
                    <a:cubicBezTo>
                      <a:pt x="36347" y="16459"/>
                      <a:pt x="18174" y="13716"/>
                      <a:pt x="0" y="9944"/>
                    </a:cubicBezTo>
                    <a:lnTo>
                      <a:pt x="343" y="8573"/>
                    </a:lnTo>
                    <a:cubicBezTo>
                      <a:pt x="18517" y="9944"/>
                      <a:pt x="36690" y="11316"/>
                      <a:pt x="54864" y="11316"/>
                    </a:cubicBezTo>
                    <a:lnTo>
                      <a:pt x="68580" y="11316"/>
                    </a:lnTo>
                    <a:lnTo>
                      <a:pt x="82296" y="10973"/>
                    </a:lnTo>
                    <a:lnTo>
                      <a:pt x="96012" y="10287"/>
                    </a:lnTo>
                    <a:lnTo>
                      <a:pt x="109385" y="9258"/>
                    </a:lnTo>
                    <a:cubicBezTo>
                      <a:pt x="113843" y="8915"/>
                      <a:pt x="118301" y="8573"/>
                      <a:pt x="122758" y="7887"/>
                    </a:cubicBezTo>
                    <a:lnTo>
                      <a:pt x="136131" y="6172"/>
                    </a:lnTo>
                    <a:cubicBezTo>
                      <a:pt x="140589" y="5486"/>
                      <a:pt x="145047" y="4801"/>
                      <a:pt x="149504" y="4458"/>
                    </a:cubicBezTo>
                    <a:cubicBezTo>
                      <a:pt x="153962" y="3772"/>
                      <a:pt x="158420" y="3429"/>
                      <a:pt x="162878" y="3086"/>
                    </a:cubicBezTo>
                    <a:cubicBezTo>
                      <a:pt x="167335" y="2743"/>
                      <a:pt x="171793" y="2400"/>
                      <a:pt x="176251" y="2057"/>
                    </a:cubicBezTo>
                    <a:cubicBezTo>
                      <a:pt x="180708" y="1715"/>
                      <a:pt x="185166" y="1372"/>
                      <a:pt x="189967" y="1029"/>
                    </a:cubicBezTo>
                    <a:cubicBezTo>
                      <a:pt x="194424" y="686"/>
                      <a:pt x="199225" y="343"/>
                      <a:pt x="203683" y="343"/>
                    </a:cubicBezTo>
                    <a:cubicBezTo>
                      <a:pt x="208140" y="0"/>
                      <a:pt x="212941" y="0"/>
                      <a:pt x="217742" y="0"/>
                    </a:cubicBezTo>
                    <a:lnTo>
                      <a:pt x="217399" y="1372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4141;p19"/>
              <p:cNvSpPr/>
              <p:nvPr/>
            </p:nvSpPr>
            <p:spPr>
              <a:xfrm>
                <a:off x="6043107" y="5514517"/>
                <a:ext cx="49120" cy="214998"/>
              </a:xfrm>
              <a:custGeom>
                <a:avLst/>
                <a:gdLst/>
                <a:ahLst/>
                <a:cxnLst/>
                <a:rect l="l" t="t" r="r" b="b"/>
                <a:pathLst>
                  <a:path w="49120" h="214998" extrusionOk="0">
                    <a:moveTo>
                      <a:pt x="49121" y="343"/>
                    </a:moveTo>
                    <a:cubicBezTo>
                      <a:pt x="48435" y="5144"/>
                      <a:pt x="47406" y="9601"/>
                      <a:pt x="46377" y="14059"/>
                    </a:cubicBezTo>
                    <a:cubicBezTo>
                      <a:pt x="45349" y="18517"/>
                      <a:pt x="44320" y="22975"/>
                      <a:pt x="43291" y="27432"/>
                    </a:cubicBezTo>
                    <a:cubicBezTo>
                      <a:pt x="42263" y="31890"/>
                      <a:pt x="41234" y="36348"/>
                      <a:pt x="40205" y="40805"/>
                    </a:cubicBezTo>
                    <a:cubicBezTo>
                      <a:pt x="39176" y="45263"/>
                      <a:pt x="38148" y="49721"/>
                      <a:pt x="36776" y="54178"/>
                    </a:cubicBezTo>
                    <a:cubicBezTo>
                      <a:pt x="35747" y="58636"/>
                      <a:pt x="34376" y="63094"/>
                      <a:pt x="33004" y="67209"/>
                    </a:cubicBezTo>
                    <a:cubicBezTo>
                      <a:pt x="31633" y="71666"/>
                      <a:pt x="30261" y="76124"/>
                      <a:pt x="28889" y="80239"/>
                    </a:cubicBezTo>
                    <a:lnTo>
                      <a:pt x="24775" y="93269"/>
                    </a:lnTo>
                    <a:cubicBezTo>
                      <a:pt x="23403" y="97727"/>
                      <a:pt x="22374" y="102184"/>
                      <a:pt x="21003" y="106642"/>
                    </a:cubicBezTo>
                    <a:lnTo>
                      <a:pt x="17574" y="120015"/>
                    </a:lnTo>
                    <a:lnTo>
                      <a:pt x="14488" y="133388"/>
                    </a:lnTo>
                    <a:lnTo>
                      <a:pt x="11744" y="146761"/>
                    </a:lnTo>
                    <a:lnTo>
                      <a:pt x="9344" y="160135"/>
                    </a:lnTo>
                    <a:cubicBezTo>
                      <a:pt x="5915" y="178308"/>
                      <a:pt x="3515" y="196482"/>
                      <a:pt x="1457" y="214999"/>
                    </a:cubicBezTo>
                    <a:lnTo>
                      <a:pt x="86" y="214999"/>
                    </a:lnTo>
                    <a:cubicBezTo>
                      <a:pt x="-257" y="196482"/>
                      <a:pt x="429" y="177965"/>
                      <a:pt x="2143" y="159449"/>
                    </a:cubicBezTo>
                    <a:lnTo>
                      <a:pt x="3515" y="145733"/>
                    </a:lnTo>
                    <a:lnTo>
                      <a:pt x="5229" y="132017"/>
                    </a:lnTo>
                    <a:lnTo>
                      <a:pt x="7287" y="118301"/>
                    </a:lnTo>
                    <a:lnTo>
                      <a:pt x="9687" y="104585"/>
                    </a:lnTo>
                    <a:cubicBezTo>
                      <a:pt x="10716" y="100127"/>
                      <a:pt x="11402" y="95326"/>
                      <a:pt x="12087" y="90869"/>
                    </a:cubicBezTo>
                    <a:lnTo>
                      <a:pt x="14831" y="77153"/>
                    </a:lnTo>
                    <a:cubicBezTo>
                      <a:pt x="15859" y="72695"/>
                      <a:pt x="16888" y="67894"/>
                      <a:pt x="18260" y="63437"/>
                    </a:cubicBezTo>
                    <a:cubicBezTo>
                      <a:pt x="19631" y="58979"/>
                      <a:pt x="21003" y="54521"/>
                      <a:pt x="22717" y="50064"/>
                    </a:cubicBezTo>
                    <a:cubicBezTo>
                      <a:pt x="24432" y="45606"/>
                      <a:pt x="26146" y="41491"/>
                      <a:pt x="27861" y="37033"/>
                    </a:cubicBezTo>
                    <a:cubicBezTo>
                      <a:pt x="29575" y="32919"/>
                      <a:pt x="31633" y="28461"/>
                      <a:pt x="33690" y="24346"/>
                    </a:cubicBezTo>
                    <a:cubicBezTo>
                      <a:pt x="35747" y="20231"/>
                      <a:pt x="38148" y="16117"/>
                      <a:pt x="40205" y="12002"/>
                    </a:cubicBezTo>
                    <a:cubicBezTo>
                      <a:pt x="42605" y="7887"/>
                      <a:pt x="45006" y="3772"/>
                      <a:pt x="47749" y="0"/>
                    </a:cubicBezTo>
                    <a:lnTo>
                      <a:pt x="49121" y="343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4142;p19"/>
              <p:cNvSpPr/>
              <p:nvPr/>
            </p:nvSpPr>
            <p:spPr>
              <a:xfrm>
                <a:off x="5930036" y="5469597"/>
                <a:ext cx="207797" cy="32232"/>
              </a:xfrm>
              <a:custGeom>
                <a:avLst/>
                <a:gdLst/>
                <a:ahLst/>
                <a:cxnLst/>
                <a:rect l="l" t="t" r="r" b="b"/>
                <a:pathLst>
                  <a:path w="207797" h="32232" extrusionOk="0">
                    <a:moveTo>
                      <a:pt x="207798" y="1715"/>
                    </a:moveTo>
                    <a:cubicBezTo>
                      <a:pt x="204026" y="4115"/>
                      <a:pt x="200254" y="6515"/>
                      <a:pt x="196139" y="8573"/>
                    </a:cubicBezTo>
                    <a:cubicBezTo>
                      <a:pt x="192024" y="10630"/>
                      <a:pt x="188252" y="12688"/>
                      <a:pt x="184137" y="14402"/>
                    </a:cubicBezTo>
                    <a:cubicBezTo>
                      <a:pt x="180023" y="16117"/>
                      <a:pt x="175908" y="17831"/>
                      <a:pt x="171793" y="19546"/>
                    </a:cubicBezTo>
                    <a:cubicBezTo>
                      <a:pt x="167678" y="20917"/>
                      <a:pt x="163221" y="22289"/>
                      <a:pt x="159106" y="23660"/>
                    </a:cubicBezTo>
                    <a:cubicBezTo>
                      <a:pt x="154648" y="24689"/>
                      <a:pt x="150533" y="26060"/>
                      <a:pt x="146076" y="26746"/>
                    </a:cubicBezTo>
                    <a:cubicBezTo>
                      <a:pt x="141618" y="27432"/>
                      <a:pt x="137160" y="28118"/>
                      <a:pt x="132702" y="28804"/>
                    </a:cubicBezTo>
                    <a:lnTo>
                      <a:pt x="119329" y="30175"/>
                    </a:lnTo>
                    <a:cubicBezTo>
                      <a:pt x="114872" y="30518"/>
                      <a:pt x="110414" y="30861"/>
                      <a:pt x="105956" y="31204"/>
                    </a:cubicBezTo>
                    <a:lnTo>
                      <a:pt x="92583" y="31890"/>
                    </a:lnTo>
                    <a:lnTo>
                      <a:pt x="79210" y="32233"/>
                    </a:lnTo>
                    <a:lnTo>
                      <a:pt x="65837" y="32233"/>
                    </a:lnTo>
                    <a:lnTo>
                      <a:pt x="52464" y="31547"/>
                    </a:lnTo>
                    <a:cubicBezTo>
                      <a:pt x="34633" y="30175"/>
                      <a:pt x="17145" y="28118"/>
                      <a:pt x="0" y="24689"/>
                    </a:cubicBezTo>
                    <a:lnTo>
                      <a:pt x="343" y="23317"/>
                    </a:lnTo>
                    <a:cubicBezTo>
                      <a:pt x="17831" y="24689"/>
                      <a:pt x="35319" y="25032"/>
                      <a:pt x="52807" y="24346"/>
                    </a:cubicBezTo>
                    <a:lnTo>
                      <a:pt x="65837" y="23660"/>
                    </a:lnTo>
                    <a:lnTo>
                      <a:pt x="78867" y="22631"/>
                    </a:lnTo>
                    <a:lnTo>
                      <a:pt x="91897" y="21260"/>
                    </a:lnTo>
                    <a:lnTo>
                      <a:pt x="104928" y="19546"/>
                    </a:lnTo>
                    <a:cubicBezTo>
                      <a:pt x="109042" y="18860"/>
                      <a:pt x="113500" y="18174"/>
                      <a:pt x="117615" y="17145"/>
                    </a:cubicBezTo>
                    <a:lnTo>
                      <a:pt x="130302" y="14402"/>
                    </a:lnTo>
                    <a:cubicBezTo>
                      <a:pt x="134417" y="13373"/>
                      <a:pt x="138532" y="12344"/>
                      <a:pt x="142989" y="11659"/>
                    </a:cubicBezTo>
                    <a:cubicBezTo>
                      <a:pt x="147104" y="10630"/>
                      <a:pt x="151562" y="9944"/>
                      <a:pt x="155677" y="9259"/>
                    </a:cubicBezTo>
                    <a:cubicBezTo>
                      <a:pt x="159792" y="8573"/>
                      <a:pt x="164249" y="7544"/>
                      <a:pt x="168364" y="6858"/>
                    </a:cubicBezTo>
                    <a:cubicBezTo>
                      <a:pt x="172479" y="6172"/>
                      <a:pt x="176937" y="5144"/>
                      <a:pt x="181051" y="4458"/>
                    </a:cubicBezTo>
                    <a:cubicBezTo>
                      <a:pt x="185166" y="3429"/>
                      <a:pt x="189624" y="2743"/>
                      <a:pt x="194082" y="2057"/>
                    </a:cubicBezTo>
                    <a:cubicBezTo>
                      <a:pt x="198539" y="1372"/>
                      <a:pt x="202654" y="686"/>
                      <a:pt x="207455" y="0"/>
                    </a:cubicBezTo>
                    <a:lnTo>
                      <a:pt x="20779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oogle Shape;4143;p19"/>
            <p:cNvGrpSpPr/>
            <p:nvPr/>
          </p:nvGrpSpPr>
          <p:grpSpPr>
            <a:xfrm>
              <a:off x="1529600" y="5385005"/>
              <a:ext cx="1555394" cy="746440"/>
              <a:chOff x="4555350" y="5083805"/>
              <a:chExt cx="1555394" cy="746440"/>
            </a:xfrm>
          </p:grpSpPr>
          <p:sp>
            <p:nvSpPr>
              <p:cNvPr id="158" name="Google Shape;4144;p19"/>
              <p:cNvSpPr/>
              <p:nvPr/>
            </p:nvSpPr>
            <p:spPr>
              <a:xfrm>
                <a:off x="4555350" y="5083805"/>
                <a:ext cx="1554365" cy="746440"/>
              </a:xfrm>
              <a:custGeom>
                <a:avLst/>
                <a:gdLst/>
                <a:ahLst/>
                <a:cxnLst/>
                <a:rect l="l" t="t" r="r" b="b"/>
                <a:pathLst>
                  <a:path w="1554365" h="746440" extrusionOk="0">
                    <a:moveTo>
                      <a:pt x="1554366" y="13060"/>
                    </a:moveTo>
                    <a:cubicBezTo>
                      <a:pt x="1281074" y="-27745"/>
                      <a:pt x="938860" y="28490"/>
                      <a:pt x="665912" y="161879"/>
                    </a:cubicBezTo>
                    <a:cubicBezTo>
                      <a:pt x="392621" y="295266"/>
                      <a:pt x="132359" y="506836"/>
                      <a:pt x="0" y="745494"/>
                    </a:cubicBezTo>
                    <a:cubicBezTo>
                      <a:pt x="198539" y="748923"/>
                      <a:pt x="410794" y="745151"/>
                      <a:pt x="613448" y="697831"/>
                    </a:cubicBezTo>
                    <a:cubicBezTo>
                      <a:pt x="935431" y="622736"/>
                      <a:pt x="1240269" y="415625"/>
                      <a:pt x="1407262" y="158450"/>
                    </a:cubicBezTo>
                    <a:cubicBezTo>
                      <a:pt x="1444638" y="100499"/>
                      <a:pt x="1502931" y="63466"/>
                      <a:pt x="1554366" y="1306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4145;p19"/>
              <p:cNvSpPr/>
              <p:nvPr/>
            </p:nvSpPr>
            <p:spPr>
              <a:xfrm>
                <a:off x="4555693" y="5096179"/>
                <a:ext cx="1555051" cy="733120"/>
              </a:xfrm>
              <a:custGeom>
                <a:avLst/>
                <a:gdLst/>
                <a:ahLst/>
                <a:cxnLst/>
                <a:rect l="l" t="t" r="r" b="b"/>
                <a:pathLst>
                  <a:path w="1555051" h="733120" extrusionOk="0">
                    <a:moveTo>
                      <a:pt x="1553680" y="0"/>
                    </a:moveTo>
                    <a:cubicBezTo>
                      <a:pt x="1520076" y="12688"/>
                      <a:pt x="1486815" y="25718"/>
                      <a:pt x="1453553" y="38748"/>
                    </a:cubicBezTo>
                    <a:cubicBezTo>
                      <a:pt x="1420292" y="52121"/>
                      <a:pt x="1387031" y="65494"/>
                      <a:pt x="1354112" y="79210"/>
                    </a:cubicBezTo>
                    <a:cubicBezTo>
                      <a:pt x="1321194" y="92926"/>
                      <a:pt x="1287933" y="106985"/>
                      <a:pt x="1255014" y="120701"/>
                    </a:cubicBezTo>
                    <a:lnTo>
                      <a:pt x="1156602" y="163564"/>
                    </a:lnTo>
                    <a:cubicBezTo>
                      <a:pt x="1124026" y="178308"/>
                      <a:pt x="1091108" y="192710"/>
                      <a:pt x="1058532" y="207455"/>
                    </a:cubicBezTo>
                    <a:lnTo>
                      <a:pt x="961149" y="252718"/>
                    </a:lnTo>
                    <a:lnTo>
                      <a:pt x="864108" y="299009"/>
                    </a:lnTo>
                    <a:lnTo>
                      <a:pt x="767410" y="345643"/>
                    </a:lnTo>
                    <a:cubicBezTo>
                      <a:pt x="638480" y="408051"/>
                      <a:pt x="510235" y="471488"/>
                      <a:pt x="382334" y="535953"/>
                    </a:cubicBezTo>
                    <a:cubicBezTo>
                      <a:pt x="254432" y="600418"/>
                      <a:pt x="127216" y="665912"/>
                      <a:pt x="0" y="731749"/>
                    </a:cubicBezTo>
                    <a:lnTo>
                      <a:pt x="686" y="733120"/>
                    </a:lnTo>
                    <a:cubicBezTo>
                      <a:pt x="128931" y="669341"/>
                      <a:pt x="257175" y="605562"/>
                      <a:pt x="385763" y="542811"/>
                    </a:cubicBezTo>
                    <a:cubicBezTo>
                      <a:pt x="514350" y="479717"/>
                      <a:pt x="643281" y="417652"/>
                      <a:pt x="772897" y="356616"/>
                    </a:cubicBezTo>
                    <a:lnTo>
                      <a:pt x="870280" y="311353"/>
                    </a:lnTo>
                    <a:lnTo>
                      <a:pt x="968007" y="266776"/>
                    </a:lnTo>
                    <a:lnTo>
                      <a:pt x="1065733" y="222199"/>
                    </a:lnTo>
                    <a:cubicBezTo>
                      <a:pt x="1098309" y="207455"/>
                      <a:pt x="1130884" y="192710"/>
                      <a:pt x="1163460" y="177622"/>
                    </a:cubicBezTo>
                    <a:lnTo>
                      <a:pt x="1261186" y="133388"/>
                    </a:lnTo>
                    <a:cubicBezTo>
                      <a:pt x="1293762" y="118644"/>
                      <a:pt x="1326337" y="104242"/>
                      <a:pt x="1358913" y="89154"/>
                    </a:cubicBezTo>
                    <a:lnTo>
                      <a:pt x="1555052" y="1372"/>
                    </a:lnTo>
                    <a:lnTo>
                      <a:pt x="1553680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4146;p19"/>
            <p:cNvGrpSpPr/>
            <p:nvPr/>
          </p:nvGrpSpPr>
          <p:grpSpPr>
            <a:xfrm>
              <a:off x="138152" y="2940752"/>
              <a:ext cx="1502547" cy="1938505"/>
              <a:chOff x="3163902" y="2639552"/>
              <a:chExt cx="1502547" cy="1938505"/>
            </a:xfrm>
          </p:grpSpPr>
          <p:sp>
            <p:nvSpPr>
              <p:cNvPr id="144" name="Google Shape;4147;p19"/>
              <p:cNvSpPr/>
              <p:nvPr/>
            </p:nvSpPr>
            <p:spPr>
              <a:xfrm>
                <a:off x="3163902" y="2639552"/>
                <a:ext cx="279422" cy="190058"/>
              </a:xfrm>
              <a:custGeom>
                <a:avLst/>
                <a:gdLst/>
                <a:ahLst/>
                <a:cxnLst/>
                <a:rect l="l" t="t" r="r" b="b"/>
                <a:pathLst>
                  <a:path w="279422" h="190058" extrusionOk="0">
                    <a:moveTo>
                      <a:pt x="269136" y="180457"/>
                    </a:moveTo>
                    <a:cubicBezTo>
                      <a:pt x="191983" y="175999"/>
                      <a:pt x="115859" y="151996"/>
                      <a:pt x="50366" y="110848"/>
                    </a:cubicBezTo>
                    <a:cubicBezTo>
                      <a:pt x="19505" y="91646"/>
                      <a:pt x="-12728" y="54956"/>
                      <a:pt x="5103" y="23066"/>
                    </a:cubicBezTo>
                    <a:cubicBezTo>
                      <a:pt x="15047" y="5578"/>
                      <a:pt x="37335" y="-1966"/>
                      <a:pt x="57224" y="435"/>
                    </a:cubicBezTo>
                    <a:cubicBezTo>
                      <a:pt x="77112" y="2835"/>
                      <a:pt x="95285" y="13465"/>
                      <a:pt x="112088" y="24438"/>
                    </a:cubicBezTo>
                    <a:cubicBezTo>
                      <a:pt x="177924" y="67986"/>
                      <a:pt x="235189" y="124564"/>
                      <a:pt x="279423" y="190058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4148;p19"/>
              <p:cNvSpPr/>
              <p:nvPr/>
            </p:nvSpPr>
            <p:spPr>
              <a:xfrm>
                <a:off x="3513678" y="3235137"/>
                <a:ext cx="384675" cy="212750"/>
              </a:xfrm>
              <a:custGeom>
                <a:avLst/>
                <a:gdLst/>
                <a:ahLst/>
                <a:cxnLst/>
                <a:rect l="l" t="t" r="r" b="b"/>
                <a:pathLst>
                  <a:path w="384675" h="212750" extrusionOk="0">
                    <a:moveTo>
                      <a:pt x="384675" y="207236"/>
                    </a:moveTo>
                    <a:cubicBezTo>
                      <a:pt x="287635" y="221294"/>
                      <a:pt x="186822" y="208264"/>
                      <a:pt x="96296" y="170545"/>
                    </a:cubicBezTo>
                    <a:cubicBezTo>
                      <a:pt x="61321" y="155801"/>
                      <a:pt x="26002" y="135569"/>
                      <a:pt x="8514" y="101965"/>
                    </a:cubicBezTo>
                    <a:cubicBezTo>
                      <a:pt x="-8974" y="68361"/>
                      <a:pt x="627" y="18641"/>
                      <a:pt x="35946" y="4925"/>
                    </a:cubicBezTo>
                    <a:cubicBezTo>
                      <a:pt x="82237" y="-13249"/>
                      <a:pt x="142245" y="22412"/>
                      <a:pt x="180307" y="54302"/>
                    </a:cubicBezTo>
                    <a:cubicBezTo>
                      <a:pt x="224198" y="90992"/>
                      <a:pt x="268089" y="127340"/>
                      <a:pt x="312323" y="164030"/>
                    </a:cubicBezTo>
                    <a:cubicBezTo>
                      <a:pt x="338727" y="185633"/>
                      <a:pt x="350385" y="211693"/>
                      <a:pt x="384675" y="2072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4149;p19"/>
              <p:cNvSpPr/>
              <p:nvPr/>
            </p:nvSpPr>
            <p:spPr>
              <a:xfrm>
                <a:off x="4055950" y="2898498"/>
                <a:ext cx="196755" cy="411172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172" extrusionOk="0">
                    <a:moveTo>
                      <a:pt x="94092" y="4493"/>
                    </a:moveTo>
                    <a:cubicBezTo>
                      <a:pt x="26883" y="39126"/>
                      <a:pt x="-4321" y="121764"/>
                      <a:pt x="480" y="197202"/>
                    </a:cubicBezTo>
                    <a:cubicBezTo>
                      <a:pt x="4938" y="272640"/>
                      <a:pt x="38199" y="342935"/>
                      <a:pt x="71117" y="411172"/>
                    </a:cubicBezTo>
                    <a:cubicBezTo>
                      <a:pt x="90663" y="332305"/>
                      <a:pt x="137640" y="253438"/>
                      <a:pt x="168844" y="178686"/>
                    </a:cubicBezTo>
                    <a:cubicBezTo>
                      <a:pt x="184274" y="141996"/>
                      <a:pt x="201419" y="103591"/>
                      <a:pt x="195590" y="64157"/>
                    </a:cubicBezTo>
                    <a:cubicBezTo>
                      <a:pt x="189418" y="25067"/>
                      <a:pt x="129410" y="-13338"/>
                      <a:pt x="94092" y="44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4150;p19"/>
              <p:cNvSpPr/>
              <p:nvPr/>
            </p:nvSpPr>
            <p:spPr>
              <a:xfrm>
                <a:off x="4331299" y="3355805"/>
                <a:ext cx="196755" cy="411294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294" extrusionOk="0">
                    <a:moveTo>
                      <a:pt x="94092" y="4615"/>
                    </a:moveTo>
                    <a:cubicBezTo>
                      <a:pt x="26883" y="39248"/>
                      <a:pt x="-4321" y="121887"/>
                      <a:pt x="480" y="197324"/>
                    </a:cubicBezTo>
                    <a:cubicBezTo>
                      <a:pt x="4938" y="272762"/>
                      <a:pt x="38199" y="343057"/>
                      <a:pt x="71117" y="411294"/>
                    </a:cubicBezTo>
                    <a:cubicBezTo>
                      <a:pt x="90663" y="332427"/>
                      <a:pt x="137640" y="253560"/>
                      <a:pt x="168844" y="178808"/>
                    </a:cubicBezTo>
                    <a:cubicBezTo>
                      <a:pt x="184274" y="142118"/>
                      <a:pt x="201419" y="103713"/>
                      <a:pt x="195590" y="64279"/>
                    </a:cubicBezTo>
                    <a:cubicBezTo>
                      <a:pt x="189418" y="25189"/>
                      <a:pt x="129410" y="-13559"/>
                      <a:pt x="94092" y="46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4151;p19"/>
              <p:cNvSpPr/>
              <p:nvPr/>
            </p:nvSpPr>
            <p:spPr>
              <a:xfrm>
                <a:off x="3318167" y="2748343"/>
                <a:ext cx="1348282" cy="1829714"/>
              </a:xfrm>
              <a:custGeom>
                <a:avLst/>
                <a:gdLst/>
                <a:ahLst/>
                <a:cxnLst/>
                <a:rect l="l" t="t" r="r" b="b"/>
                <a:pathLst>
                  <a:path w="1348282" h="1829714" extrusionOk="0">
                    <a:moveTo>
                      <a:pt x="1029" y="0"/>
                    </a:moveTo>
                    <a:cubicBezTo>
                      <a:pt x="162192" y="104242"/>
                      <a:pt x="308610" y="230086"/>
                      <a:pt x="441312" y="368618"/>
                    </a:cubicBezTo>
                    <a:cubicBezTo>
                      <a:pt x="573672" y="507492"/>
                      <a:pt x="692315" y="659397"/>
                      <a:pt x="799986" y="818159"/>
                    </a:cubicBezTo>
                    <a:cubicBezTo>
                      <a:pt x="853821" y="897712"/>
                      <a:pt x="905256" y="978637"/>
                      <a:pt x="954291" y="1061276"/>
                    </a:cubicBezTo>
                    <a:lnTo>
                      <a:pt x="990638" y="1123340"/>
                    </a:lnTo>
                    <a:lnTo>
                      <a:pt x="1026300" y="1185748"/>
                    </a:lnTo>
                    <a:lnTo>
                      <a:pt x="1060933" y="1248842"/>
                    </a:lnTo>
                    <a:lnTo>
                      <a:pt x="1094880" y="1312278"/>
                    </a:lnTo>
                    <a:lnTo>
                      <a:pt x="1128141" y="1376058"/>
                    </a:lnTo>
                    <a:lnTo>
                      <a:pt x="1161059" y="1440180"/>
                    </a:lnTo>
                    <a:lnTo>
                      <a:pt x="1193292" y="1504645"/>
                    </a:lnTo>
                    <a:lnTo>
                      <a:pt x="1225182" y="1569110"/>
                    </a:lnTo>
                    <a:lnTo>
                      <a:pt x="1256386" y="1633919"/>
                    </a:lnTo>
                    <a:lnTo>
                      <a:pt x="1287247" y="1698727"/>
                    </a:lnTo>
                    <a:cubicBezTo>
                      <a:pt x="1307478" y="1742275"/>
                      <a:pt x="1328052" y="1785480"/>
                      <a:pt x="1348283" y="1829029"/>
                    </a:cubicBezTo>
                    <a:lnTo>
                      <a:pt x="1346911" y="1829714"/>
                    </a:lnTo>
                    <a:lnTo>
                      <a:pt x="1330109" y="1797825"/>
                    </a:lnTo>
                    <a:lnTo>
                      <a:pt x="1313650" y="1765935"/>
                    </a:lnTo>
                    <a:lnTo>
                      <a:pt x="1280389" y="1702156"/>
                    </a:lnTo>
                    <a:lnTo>
                      <a:pt x="1214209" y="1574597"/>
                    </a:lnTo>
                    <a:lnTo>
                      <a:pt x="1180948" y="1510817"/>
                    </a:lnTo>
                    <a:lnTo>
                      <a:pt x="1147686" y="1447381"/>
                    </a:lnTo>
                    <a:lnTo>
                      <a:pt x="1114082" y="1383944"/>
                    </a:lnTo>
                    <a:lnTo>
                      <a:pt x="1080135" y="1320851"/>
                    </a:lnTo>
                    <a:lnTo>
                      <a:pt x="1045845" y="1257757"/>
                    </a:lnTo>
                    <a:lnTo>
                      <a:pt x="1010869" y="1195007"/>
                    </a:lnTo>
                    <a:lnTo>
                      <a:pt x="975551" y="1132599"/>
                    </a:lnTo>
                    <a:lnTo>
                      <a:pt x="939546" y="1070534"/>
                    </a:lnTo>
                    <a:cubicBezTo>
                      <a:pt x="891540" y="987895"/>
                      <a:pt x="841134" y="906285"/>
                      <a:pt x="788327" y="826732"/>
                    </a:cubicBezTo>
                    <a:cubicBezTo>
                      <a:pt x="682371" y="667283"/>
                      <a:pt x="565442" y="515036"/>
                      <a:pt x="434454" y="375133"/>
                    </a:cubicBezTo>
                    <a:cubicBezTo>
                      <a:pt x="304495" y="234887"/>
                      <a:pt x="159791" y="107671"/>
                      <a:pt x="0" y="1715"/>
                    </a:cubicBezTo>
                    <a:lnTo>
                      <a:pt x="1029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4152;p19"/>
              <p:cNvSpPr/>
              <p:nvPr/>
            </p:nvSpPr>
            <p:spPr>
              <a:xfrm>
                <a:off x="3548938" y="3305556"/>
                <a:ext cx="497890" cy="182422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2" extrusionOk="0">
                    <a:moveTo>
                      <a:pt x="497205" y="182423"/>
                    </a:moveTo>
                    <a:cubicBezTo>
                      <a:pt x="476631" y="173850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5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5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4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4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5"/>
                      <a:pt x="80582" y="38062"/>
                      <a:pt x="121387" y="54521"/>
                    </a:cubicBezTo>
                    <a:lnTo>
                      <a:pt x="136817" y="60693"/>
                    </a:lnTo>
                    <a:lnTo>
                      <a:pt x="152248" y="66523"/>
                    </a:lnTo>
                    <a:cubicBezTo>
                      <a:pt x="162535" y="70637"/>
                      <a:pt x="172822" y="74409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0"/>
                      <a:pt x="277406" y="108699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4153;p19"/>
              <p:cNvSpPr/>
              <p:nvPr/>
            </p:nvSpPr>
            <p:spPr>
              <a:xfrm>
                <a:off x="3718285" y="3673109"/>
                <a:ext cx="489020" cy="270385"/>
              </a:xfrm>
              <a:custGeom>
                <a:avLst/>
                <a:gdLst/>
                <a:ahLst/>
                <a:cxnLst/>
                <a:rect l="l" t="t" r="r" b="b"/>
                <a:pathLst>
                  <a:path w="489020" h="270385" extrusionOk="0">
                    <a:moveTo>
                      <a:pt x="489021" y="263383"/>
                    </a:moveTo>
                    <a:cubicBezTo>
                      <a:pt x="365577" y="281213"/>
                      <a:pt x="237332" y="264754"/>
                      <a:pt x="122461" y="216748"/>
                    </a:cubicBezTo>
                    <a:cubicBezTo>
                      <a:pt x="77884" y="198232"/>
                      <a:pt x="32964" y="172514"/>
                      <a:pt x="10675" y="129652"/>
                    </a:cubicBezTo>
                    <a:cubicBezTo>
                      <a:pt x="-11270" y="86789"/>
                      <a:pt x="731" y="23695"/>
                      <a:pt x="45651" y="6208"/>
                    </a:cubicBezTo>
                    <a:cubicBezTo>
                      <a:pt x="104630" y="-16767"/>
                      <a:pt x="180754" y="28496"/>
                      <a:pt x="229103" y="68958"/>
                    </a:cubicBezTo>
                    <a:cubicBezTo>
                      <a:pt x="284995" y="115250"/>
                      <a:pt x="340888" y="161884"/>
                      <a:pt x="396781" y="208176"/>
                    </a:cubicBezTo>
                    <a:cubicBezTo>
                      <a:pt x="430728" y="235608"/>
                      <a:pt x="445473" y="268869"/>
                      <a:pt x="489021" y="2633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4154;p19"/>
              <p:cNvSpPr/>
              <p:nvPr/>
            </p:nvSpPr>
            <p:spPr>
              <a:xfrm>
                <a:off x="3857891" y="3799674"/>
                <a:ext cx="497890" cy="182423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3" extrusionOk="0">
                    <a:moveTo>
                      <a:pt x="497205" y="182423"/>
                    </a:moveTo>
                    <a:cubicBezTo>
                      <a:pt x="476631" y="173851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6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6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5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5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6"/>
                      <a:pt x="80582" y="38062"/>
                      <a:pt x="121387" y="54521"/>
                    </a:cubicBezTo>
                    <a:lnTo>
                      <a:pt x="136817" y="60694"/>
                    </a:lnTo>
                    <a:lnTo>
                      <a:pt x="152248" y="66523"/>
                    </a:lnTo>
                    <a:cubicBezTo>
                      <a:pt x="162535" y="70637"/>
                      <a:pt x="172822" y="74410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1"/>
                      <a:pt x="277406" y="108700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4155;p19"/>
              <p:cNvSpPr/>
              <p:nvPr/>
            </p:nvSpPr>
            <p:spPr>
              <a:xfrm>
                <a:off x="3279808" y="2898765"/>
                <a:ext cx="307878" cy="170545"/>
              </a:xfrm>
              <a:custGeom>
                <a:avLst/>
                <a:gdLst/>
                <a:ahLst/>
                <a:cxnLst/>
                <a:rect l="l" t="t" r="r" b="b"/>
                <a:pathLst>
                  <a:path w="307878" h="170545" extrusionOk="0">
                    <a:moveTo>
                      <a:pt x="307879" y="166075"/>
                    </a:moveTo>
                    <a:cubicBezTo>
                      <a:pt x="230040" y="177391"/>
                      <a:pt x="149459" y="167104"/>
                      <a:pt x="77107" y="136586"/>
                    </a:cubicBezTo>
                    <a:cubicBezTo>
                      <a:pt x="48989" y="124927"/>
                      <a:pt x="20871" y="108468"/>
                      <a:pt x="6812" y="81722"/>
                    </a:cubicBezTo>
                    <a:cubicBezTo>
                      <a:pt x="-7247" y="54632"/>
                      <a:pt x="640" y="14856"/>
                      <a:pt x="28758" y="3883"/>
                    </a:cubicBezTo>
                    <a:cubicBezTo>
                      <a:pt x="65791" y="-10519"/>
                      <a:pt x="113797" y="17942"/>
                      <a:pt x="144315" y="43317"/>
                    </a:cubicBezTo>
                    <a:cubicBezTo>
                      <a:pt x="179634" y="72463"/>
                      <a:pt x="214610" y="101953"/>
                      <a:pt x="249928" y="131099"/>
                    </a:cubicBezTo>
                    <a:cubicBezTo>
                      <a:pt x="271188" y="148930"/>
                      <a:pt x="280789" y="169847"/>
                      <a:pt x="307879" y="1660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4156;p19"/>
              <p:cNvSpPr/>
              <p:nvPr/>
            </p:nvSpPr>
            <p:spPr>
              <a:xfrm>
                <a:off x="3361372" y="2977057"/>
                <a:ext cx="398792" cy="146761"/>
              </a:xfrm>
              <a:custGeom>
                <a:avLst/>
                <a:gdLst/>
                <a:ahLst/>
                <a:cxnLst/>
                <a:rect l="l" t="t" r="r" b="b"/>
                <a:pathLst>
                  <a:path w="398792" h="146761" extrusionOk="0">
                    <a:moveTo>
                      <a:pt x="398793" y="146761"/>
                    </a:moveTo>
                    <a:cubicBezTo>
                      <a:pt x="382334" y="140246"/>
                      <a:pt x="365189" y="136131"/>
                      <a:pt x="348044" y="132359"/>
                    </a:cubicBezTo>
                    <a:cubicBezTo>
                      <a:pt x="330899" y="128588"/>
                      <a:pt x="313411" y="125844"/>
                      <a:pt x="295923" y="122072"/>
                    </a:cubicBezTo>
                    <a:cubicBezTo>
                      <a:pt x="278435" y="118301"/>
                      <a:pt x="261290" y="113843"/>
                      <a:pt x="244145" y="108356"/>
                    </a:cubicBezTo>
                    <a:cubicBezTo>
                      <a:pt x="227343" y="102870"/>
                      <a:pt x="210198" y="97041"/>
                      <a:pt x="193396" y="90869"/>
                    </a:cubicBezTo>
                    <a:cubicBezTo>
                      <a:pt x="176594" y="85039"/>
                      <a:pt x="160134" y="78524"/>
                      <a:pt x="143332" y="72009"/>
                    </a:cubicBezTo>
                    <a:cubicBezTo>
                      <a:pt x="126873" y="65151"/>
                      <a:pt x="110414" y="58293"/>
                      <a:pt x="94298" y="50749"/>
                    </a:cubicBezTo>
                    <a:cubicBezTo>
                      <a:pt x="86068" y="46977"/>
                      <a:pt x="78181" y="43205"/>
                      <a:pt x="70295" y="39090"/>
                    </a:cubicBezTo>
                    <a:cubicBezTo>
                      <a:pt x="62408" y="34976"/>
                      <a:pt x="54521" y="31204"/>
                      <a:pt x="46634" y="27089"/>
                    </a:cubicBezTo>
                    <a:cubicBezTo>
                      <a:pt x="30861" y="18860"/>
                      <a:pt x="15431" y="10287"/>
                      <a:pt x="0" y="1371"/>
                    </a:cubicBezTo>
                    <a:lnTo>
                      <a:pt x="686" y="0"/>
                    </a:lnTo>
                    <a:cubicBezTo>
                      <a:pt x="32576" y="15431"/>
                      <a:pt x="64808" y="30175"/>
                      <a:pt x="97727" y="42863"/>
                    </a:cubicBezTo>
                    <a:cubicBezTo>
                      <a:pt x="114186" y="49377"/>
                      <a:pt x="130645" y="55550"/>
                      <a:pt x="147447" y="61379"/>
                    </a:cubicBezTo>
                    <a:cubicBezTo>
                      <a:pt x="164249" y="67208"/>
                      <a:pt x="180708" y="73038"/>
                      <a:pt x="197510" y="78181"/>
                    </a:cubicBezTo>
                    <a:cubicBezTo>
                      <a:pt x="206083" y="80924"/>
                      <a:pt x="214313" y="83325"/>
                      <a:pt x="222885" y="85725"/>
                    </a:cubicBezTo>
                    <a:cubicBezTo>
                      <a:pt x="231458" y="88125"/>
                      <a:pt x="240030" y="90183"/>
                      <a:pt x="248603" y="92583"/>
                    </a:cubicBezTo>
                    <a:lnTo>
                      <a:pt x="274320" y="99098"/>
                    </a:lnTo>
                    <a:lnTo>
                      <a:pt x="299695" y="105956"/>
                    </a:lnTo>
                    <a:cubicBezTo>
                      <a:pt x="316497" y="110414"/>
                      <a:pt x="333985" y="115214"/>
                      <a:pt x="350787" y="121044"/>
                    </a:cubicBezTo>
                    <a:cubicBezTo>
                      <a:pt x="367589" y="126873"/>
                      <a:pt x="384391" y="134760"/>
                      <a:pt x="398793" y="145389"/>
                    </a:cubicBezTo>
                    <a:lnTo>
                      <a:pt x="398793" y="14676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4157;p19"/>
              <p:cNvSpPr/>
              <p:nvPr/>
            </p:nvSpPr>
            <p:spPr>
              <a:xfrm>
                <a:off x="4106151" y="3044266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50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2" y="463601"/>
                    </a:lnTo>
                    <a:lnTo>
                      <a:pt x="44577" y="454343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90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3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7"/>
                      <a:pt x="7201" y="49721"/>
                      <a:pt x="7887" y="46292"/>
                    </a:cubicBezTo>
                    <a:lnTo>
                      <a:pt x="9944" y="37033"/>
                    </a:lnTo>
                    <a:lnTo>
                      <a:pt x="10973" y="32233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2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8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6"/>
                    </a:cubicBezTo>
                    <a:cubicBezTo>
                      <a:pt x="53492" y="400507"/>
                      <a:pt x="57950" y="425539"/>
                      <a:pt x="61379" y="450914"/>
                    </a:cubicBezTo>
                    <a:lnTo>
                      <a:pt x="62408" y="460515"/>
                    </a:lnTo>
                    <a:lnTo>
                      <a:pt x="63437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6" y="515036"/>
                      <a:pt x="67208" y="527723"/>
                    </a:cubicBezTo>
                    <a:cubicBezTo>
                      <a:pt x="67551" y="540753"/>
                      <a:pt x="66866" y="553784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3"/>
                      <a:pt x="50749" y="596989"/>
                      <a:pt x="46292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4158;p19"/>
              <p:cNvSpPr/>
              <p:nvPr/>
            </p:nvSpPr>
            <p:spPr>
              <a:xfrm>
                <a:off x="4381842" y="3501694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49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1" y="463601"/>
                    </a:lnTo>
                    <a:lnTo>
                      <a:pt x="44577" y="454342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89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2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6"/>
                      <a:pt x="7201" y="49720"/>
                      <a:pt x="7887" y="46291"/>
                    </a:cubicBezTo>
                    <a:lnTo>
                      <a:pt x="9944" y="37033"/>
                    </a:lnTo>
                    <a:lnTo>
                      <a:pt x="10973" y="32232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1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7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5"/>
                    </a:cubicBezTo>
                    <a:cubicBezTo>
                      <a:pt x="53492" y="400507"/>
                      <a:pt x="57950" y="425539"/>
                      <a:pt x="61379" y="450913"/>
                    </a:cubicBezTo>
                    <a:lnTo>
                      <a:pt x="62408" y="460515"/>
                    </a:lnTo>
                    <a:lnTo>
                      <a:pt x="63436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5" y="515036"/>
                      <a:pt x="67208" y="527723"/>
                    </a:cubicBezTo>
                    <a:cubicBezTo>
                      <a:pt x="67551" y="540753"/>
                      <a:pt x="66865" y="553783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2"/>
                      <a:pt x="50749" y="596989"/>
                      <a:pt x="46291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4159;p19"/>
              <p:cNvSpPr/>
              <p:nvPr/>
            </p:nvSpPr>
            <p:spPr>
              <a:xfrm>
                <a:off x="3686780" y="2673668"/>
                <a:ext cx="161879" cy="278014"/>
              </a:xfrm>
              <a:custGeom>
                <a:avLst/>
                <a:gdLst/>
                <a:ahLst/>
                <a:cxnLst/>
                <a:rect l="l" t="t" r="r" b="b"/>
                <a:pathLst>
                  <a:path w="161879" h="278014" extrusionOk="0">
                    <a:moveTo>
                      <a:pt x="55554" y="188860"/>
                    </a:moveTo>
                    <a:cubicBezTo>
                      <a:pt x="21607" y="147712"/>
                      <a:pt x="-8225" y="95935"/>
                      <a:pt x="2062" y="43471"/>
                    </a:cubicBezTo>
                    <a:cubicBezTo>
                      <a:pt x="4805" y="30098"/>
                      <a:pt x="10291" y="16382"/>
                      <a:pt x="21264" y="8152"/>
                    </a:cubicBezTo>
                    <a:cubicBezTo>
                      <a:pt x="36694" y="-3506"/>
                      <a:pt x="59326" y="-1792"/>
                      <a:pt x="76128" y="7809"/>
                    </a:cubicBezTo>
                    <a:cubicBezTo>
                      <a:pt x="92930" y="17410"/>
                      <a:pt x="104932" y="33870"/>
                      <a:pt x="114533" y="50329"/>
                    </a:cubicBezTo>
                    <a:cubicBezTo>
                      <a:pt x="146422" y="103821"/>
                      <a:pt x="191342" y="230008"/>
                      <a:pt x="135107" y="278014"/>
                    </a:cubicBezTo>
                    <a:cubicBezTo>
                      <a:pt x="106303" y="256069"/>
                      <a:pt x="80586" y="219036"/>
                      <a:pt x="55554" y="1888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4160;p19"/>
              <p:cNvSpPr/>
              <p:nvPr/>
            </p:nvSpPr>
            <p:spPr>
              <a:xfrm>
                <a:off x="3774909" y="2852928"/>
                <a:ext cx="95326" cy="395020"/>
              </a:xfrm>
              <a:custGeom>
                <a:avLst/>
                <a:gdLst/>
                <a:ahLst/>
                <a:cxnLst/>
                <a:rect l="l" t="t" r="r" b="b"/>
                <a:pathLst>
                  <a:path w="95326" h="395020" extrusionOk="0">
                    <a:moveTo>
                      <a:pt x="94298" y="395021"/>
                    </a:moveTo>
                    <a:cubicBezTo>
                      <a:pt x="89154" y="387820"/>
                      <a:pt x="84353" y="380619"/>
                      <a:pt x="80239" y="373075"/>
                    </a:cubicBezTo>
                    <a:cubicBezTo>
                      <a:pt x="76124" y="365531"/>
                      <a:pt x="72009" y="357645"/>
                      <a:pt x="68580" y="349415"/>
                    </a:cubicBezTo>
                    <a:cubicBezTo>
                      <a:pt x="61722" y="333299"/>
                      <a:pt x="55893" y="316497"/>
                      <a:pt x="51778" y="299352"/>
                    </a:cubicBezTo>
                    <a:cubicBezTo>
                      <a:pt x="47663" y="282207"/>
                      <a:pt x="45606" y="264376"/>
                      <a:pt x="44920" y="246888"/>
                    </a:cubicBezTo>
                    <a:cubicBezTo>
                      <a:pt x="44577" y="237973"/>
                      <a:pt x="44577" y="229400"/>
                      <a:pt x="44920" y="220485"/>
                    </a:cubicBezTo>
                    <a:cubicBezTo>
                      <a:pt x="44920" y="211912"/>
                      <a:pt x="45263" y="202997"/>
                      <a:pt x="45606" y="194424"/>
                    </a:cubicBezTo>
                    <a:cubicBezTo>
                      <a:pt x="45949" y="177279"/>
                      <a:pt x="46634" y="160134"/>
                      <a:pt x="46292" y="142989"/>
                    </a:cubicBezTo>
                    <a:cubicBezTo>
                      <a:pt x="45949" y="125844"/>
                      <a:pt x="44920" y="109042"/>
                      <a:pt x="42177" y="92240"/>
                    </a:cubicBezTo>
                    <a:cubicBezTo>
                      <a:pt x="40805" y="84011"/>
                      <a:pt x="39091" y="75438"/>
                      <a:pt x="36690" y="67551"/>
                    </a:cubicBezTo>
                    <a:cubicBezTo>
                      <a:pt x="34290" y="59322"/>
                      <a:pt x="31547" y="51435"/>
                      <a:pt x="28118" y="43548"/>
                    </a:cubicBezTo>
                    <a:cubicBezTo>
                      <a:pt x="24689" y="35662"/>
                      <a:pt x="20574" y="28118"/>
                      <a:pt x="16116" y="21260"/>
                    </a:cubicBezTo>
                    <a:cubicBezTo>
                      <a:pt x="11316" y="14059"/>
                      <a:pt x="6172" y="7544"/>
                      <a:pt x="0" y="1372"/>
                    </a:cubicBezTo>
                    <a:lnTo>
                      <a:pt x="1029" y="0"/>
                    </a:lnTo>
                    <a:cubicBezTo>
                      <a:pt x="7544" y="5829"/>
                      <a:pt x="13373" y="12344"/>
                      <a:pt x="18860" y="19202"/>
                    </a:cubicBezTo>
                    <a:cubicBezTo>
                      <a:pt x="24003" y="26060"/>
                      <a:pt x="28804" y="33604"/>
                      <a:pt x="32576" y="41491"/>
                    </a:cubicBezTo>
                    <a:cubicBezTo>
                      <a:pt x="36690" y="49378"/>
                      <a:pt x="39776" y="57264"/>
                      <a:pt x="42863" y="65494"/>
                    </a:cubicBezTo>
                    <a:cubicBezTo>
                      <a:pt x="45949" y="73724"/>
                      <a:pt x="48006" y="82296"/>
                      <a:pt x="50063" y="90869"/>
                    </a:cubicBezTo>
                    <a:cubicBezTo>
                      <a:pt x="52121" y="99441"/>
                      <a:pt x="53492" y="108014"/>
                      <a:pt x="54521" y="116586"/>
                    </a:cubicBezTo>
                    <a:cubicBezTo>
                      <a:pt x="55550" y="125159"/>
                      <a:pt x="56579" y="134074"/>
                      <a:pt x="56921" y="142646"/>
                    </a:cubicBezTo>
                    <a:cubicBezTo>
                      <a:pt x="57950" y="160134"/>
                      <a:pt x="58293" y="177279"/>
                      <a:pt x="58636" y="194767"/>
                    </a:cubicBezTo>
                    <a:cubicBezTo>
                      <a:pt x="58979" y="211912"/>
                      <a:pt x="59665" y="229057"/>
                      <a:pt x="61379" y="245859"/>
                    </a:cubicBezTo>
                    <a:cubicBezTo>
                      <a:pt x="62751" y="262661"/>
                      <a:pt x="65151" y="279464"/>
                      <a:pt x="67894" y="295923"/>
                    </a:cubicBezTo>
                    <a:cubicBezTo>
                      <a:pt x="70637" y="312382"/>
                      <a:pt x="74409" y="329184"/>
                      <a:pt x="79210" y="345300"/>
                    </a:cubicBezTo>
                    <a:cubicBezTo>
                      <a:pt x="81610" y="353530"/>
                      <a:pt x="84011" y="361760"/>
                      <a:pt x="86754" y="369646"/>
                    </a:cubicBezTo>
                    <a:cubicBezTo>
                      <a:pt x="89497" y="377876"/>
                      <a:pt x="92583" y="385763"/>
                      <a:pt x="95326" y="393992"/>
                    </a:cubicBezTo>
                    <a:lnTo>
                      <a:pt x="94298" y="39502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4161;p19"/>
            <p:cNvGrpSpPr/>
            <p:nvPr/>
          </p:nvGrpSpPr>
          <p:grpSpPr>
            <a:xfrm>
              <a:off x="915293" y="4291870"/>
              <a:ext cx="1582998" cy="1722463"/>
              <a:chOff x="3941043" y="3990670"/>
              <a:chExt cx="1582998" cy="1722463"/>
            </a:xfrm>
          </p:grpSpPr>
          <p:grpSp>
            <p:nvGrpSpPr>
              <p:cNvPr id="76" name="Google Shape;4162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99" name="Google Shape;4163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135" name="Google Shape;4164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" name="Google Shape;4165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" name="Google Shape;4166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" name="Google Shape;4167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9" name="Google Shape;4168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0" name="Google Shape;4169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" name="Google Shape;4170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4171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4172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0" name="Google Shape;4173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4174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4175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4176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4177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4178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4179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4180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8" name="Google Shape;4181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128" name="Google Shape;4182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4183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4184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4185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" name="Google Shape;4186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" name="Google Shape;4187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" name="Google Shape;4188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09" name="Google Shape;4189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119" name="Google Shape;4190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0" name="Google Shape;4191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" name="Google Shape;4192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2" name="Google Shape;4193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" name="Google Shape;4194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" name="Google Shape;4195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5" name="Google Shape;4196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6" name="Google Shape;4197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" name="Google Shape;4198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" name="Google Shape;4199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111" name="Google Shape;4200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" name="Google Shape;4201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" name="Google Shape;4202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" name="Google Shape;4203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" name="Google Shape;4204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4205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4206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" name="Google Shape;4207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77" name="Google Shape;4208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" name="Google Shape;4209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79" name="Google Shape;4210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4211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4212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" name="Google Shape;4213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4214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4215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4216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4217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4218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4219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4220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4221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4222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4223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4224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4225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0" name="Google Shape;4226;p19"/>
            <p:cNvGrpSpPr/>
            <p:nvPr/>
          </p:nvGrpSpPr>
          <p:grpSpPr>
            <a:xfrm>
              <a:off x="2132094" y="4608570"/>
              <a:ext cx="1637405" cy="1683248"/>
              <a:chOff x="6474904" y="1227742"/>
              <a:chExt cx="1837716" cy="1889167"/>
            </a:xfrm>
          </p:grpSpPr>
          <p:grpSp>
            <p:nvGrpSpPr>
              <p:cNvPr id="21" name="Google Shape;4227;p19"/>
              <p:cNvGrpSpPr/>
              <p:nvPr/>
            </p:nvGrpSpPr>
            <p:grpSpPr>
              <a:xfrm>
                <a:off x="6474904" y="1227742"/>
                <a:ext cx="1837716" cy="1889167"/>
                <a:chOff x="6474904" y="1227742"/>
                <a:chExt cx="1837716" cy="1889167"/>
              </a:xfrm>
            </p:grpSpPr>
            <p:sp>
              <p:nvSpPr>
                <p:cNvPr id="40" name="Google Shape;4228;p19"/>
                <p:cNvSpPr/>
                <p:nvPr/>
              </p:nvSpPr>
              <p:spPr>
                <a:xfrm>
                  <a:off x="7257569" y="2066622"/>
                  <a:ext cx="536289" cy="10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289" h="1050287" extrusionOk="0">
                      <a:moveTo>
                        <a:pt x="436345" y="892604"/>
                      </a:moveTo>
                      <a:cubicBezTo>
                        <a:pt x="433258" y="899462"/>
                        <a:pt x="430515" y="906320"/>
                        <a:pt x="428115" y="913178"/>
                      </a:cubicBezTo>
                      <a:cubicBezTo>
                        <a:pt x="413027" y="953640"/>
                        <a:pt x="404112" y="998217"/>
                        <a:pt x="386624" y="1037308"/>
                      </a:cubicBezTo>
                      <a:cubicBezTo>
                        <a:pt x="384567" y="1042108"/>
                        <a:pt x="381823" y="1047252"/>
                        <a:pt x="377023" y="1049310"/>
                      </a:cubicBezTo>
                      <a:cubicBezTo>
                        <a:pt x="371536" y="1051710"/>
                        <a:pt x="365021" y="1049310"/>
                        <a:pt x="359878" y="1046223"/>
                      </a:cubicBezTo>
                      <a:cubicBezTo>
                        <a:pt x="358506" y="1045537"/>
                        <a:pt x="357135" y="1044852"/>
                        <a:pt x="355763" y="1043823"/>
                      </a:cubicBezTo>
                      <a:cubicBezTo>
                        <a:pt x="352334" y="1041766"/>
                        <a:pt x="349248" y="1039708"/>
                        <a:pt x="346162" y="1037651"/>
                      </a:cubicBezTo>
                      <a:cubicBezTo>
                        <a:pt x="329017" y="1025649"/>
                        <a:pt x="314958" y="1010219"/>
                        <a:pt x="301242" y="994788"/>
                      </a:cubicBezTo>
                      <a:cubicBezTo>
                        <a:pt x="295413" y="988273"/>
                        <a:pt x="289583" y="981758"/>
                        <a:pt x="283754" y="975243"/>
                      </a:cubicBezTo>
                      <a:cubicBezTo>
                        <a:pt x="263866" y="953297"/>
                        <a:pt x="242606" y="934095"/>
                        <a:pt x="212774" y="926208"/>
                      </a:cubicBezTo>
                      <a:cubicBezTo>
                        <a:pt x="211059" y="925865"/>
                        <a:pt x="209345" y="925522"/>
                        <a:pt x="207973" y="924837"/>
                      </a:cubicBezTo>
                      <a:cubicBezTo>
                        <a:pt x="204201" y="923808"/>
                        <a:pt x="200429" y="922779"/>
                        <a:pt x="197000" y="922093"/>
                      </a:cubicBezTo>
                      <a:lnTo>
                        <a:pt x="197000" y="922093"/>
                      </a:lnTo>
                      <a:cubicBezTo>
                        <a:pt x="168197" y="914207"/>
                        <a:pt x="148994" y="908035"/>
                        <a:pt x="133221" y="896033"/>
                      </a:cubicBezTo>
                      <a:cubicBezTo>
                        <a:pt x="133221" y="896033"/>
                        <a:pt x="133221" y="896033"/>
                        <a:pt x="133221" y="896033"/>
                      </a:cubicBezTo>
                      <a:cubicBezTo>
                        <a:pt x="126363" y="890890"/>
                        <a:pt x="120191" y="884717"/>
                        <a:pt x="114361" y="877174"/>
                      </a:cubicBezTo>
                      <a:cubicBezTo>
                        <a:pt x="104760" y="865172"/>
                        <a:pt x="95159" y="849399"/>
                        <a:pt x="83500" y="827453"/>
                      </a:cubicBezTo>
                      <a:cubicBezTo>
                        <a:pt x="62926" y="788362"/>
                        <a:pt x="35837" y="752358"/>
                        <a:pt x="20064" y="710867"/>
                      </a:cubicBezTo>
                      <a:cubicBezTo>
                        <a:pt x="-8740" y="635772"/>
                        <a:pt x="-1882" y="505127"/>
                        <a:pt x="11834" y="426946"/>
                      </a:cubicBezTo>
                      <a:cubicBezTo>
                        <a:pt x="28979" y="330248"/>
                        <a:pt x="67041" y="233893"/>
                        <a:pt x="51268" y="134452"/>
                      </a:cubicBezTo>
                      <a:cubicBezTo>
                        <a:pt x="50582" y="129994"/>
                        <a:pt x="49896" y="124851"/>
                        <a:pt x="49210" y="119022"/>
                      </a:cubicBezTo>
                      <a:cubicBezTo>
                        <a:pt x="47839" y="109763"/>
                        <a:pt x="46810" y="99133"/>
                        <a:pt x="46124" y="88504"/>
                      </a:cubicBezTo>
                      <a:cubicBezTo>
                        <a:pt x="45439" y="74788"/>
                        <a:pt x="45781" y="60729"/>
                        <a:pt x="47496" y="47698"/>
                      </a:cubicBezTo>
                      <a:cubicBezTo>
                        <a:pt x="48182" y="43241"/>
                        <a:pt x="48868" y="38783"/>
                        <a:pt x="50239" y="35011"/>
                      </a:cubicBezTo>
                      <a:cubicBezTo>
                        <a:pt x="52297" y="27467"/>
                        <a:pt x="55040" y="20952"/>
                        <a:pt x="59155" y="15466"/>
                      </a:cubicBezTo>
                      <a:lnTo>
                        <a:pt x="59155" y="15466"/>
                      </a:lnTo>
                      <a:cubicBezTo>
                        <a:pt x="61555" y="12037"/>
                        <a:pt x="64298" y="9294"/>
                        <a:pt x="67384" y="6893"/>
                      </a:cubicBezTo>
                      <a:lnTo>
                        <a:pt x="67384" y="6893"/>
                      </a:lnTo>
                      <a:cubicBezTo>
                        <a:pt x="74928" y="1407"/>
                        <a:pt x="84186" y="-993"/>
                        <a:pt x="96874" y="378"/>
                      </a:cubicBezTo>
                      <a:cubicBezTo>
                        <a:pt x="97216" y="378"/>
                        <a:pt x="97559" y="378"/>
                        <a:pt x="97559" y="378"/>
                      </a:cubicBezTo>
                      <a:cubicBezTo>
                        <a:pt x="97902" y="378"/>
                        <a:pt x="98588" y="378"/>
                        <a:pt x="99274" y="721"/>
                      </a:cubicBezTo>
                      <a:cubicBezTo>
                        <a:pt x="101674" y="1064"/>
                        <a:pt x="104074" y="1407"/>
                        <a:pt x="106475" y="2093"/>
                      </a:cubicBezTo>
                      <a:cubicBezTo>
                        <a:pt x="108875" y="2436"/>
                        <a:pt x="110932" y="3121"/>
                        <a:pt x="113333" y="4150"/>
                      </a:cubicBezTo>
                      <a:cubicBezTo>
                        <a:pt x="114704" y="4493"/>
                        <a:pt x="115733" y="4836"/>
                        <a:pt x="117105" y="5522"/>
                      </a:cubicBezTo>
                      <a:cubicBezTo>
                        <a:pt x="118819" y="6208"/>
                        <a:pt x="120534" y="6893"/>
                        <a:pt x="121905" y="7579"/>
                      </a:cubicBezTo>
                      <a:cubicBezTo>
                        <a:pt x="126020" y="9637"/>
                        <a:pt x="130135" y="12380"/>
                        <a:pt x="133907" y="15809"/>
                      </a:cubicBezTo>
                      <a:cubicBezTo>
                        <a:pt x="141793" y="23010"/>
                        <a:pt x="148994" y="32268"/>
                        <a:pt x="155509" y="42555"/>
                      </a:cubicBezTo>
                      <a:cubicBezTo>
                        <a:pt x="158253" y="47356"/>
                        <a:pt x="160996" y="52156"/>
                        <a:pt x="163739" y="56957"/>
                      </a:cubicBezTo>
                      <a:cubicBezTo>
                        <a:pt x="167511" y="63815"/>
                        <a:pt x="170940" y="71359"/>
                        <a:pt x="174712" y="78559"/>
                      </a:cubicBezTo>
                      <a:cubicBezTo>
                        <a:pt x="178484" y="86103"/>
                        <a:pt x="181913" y="93647"/>
                        <a:pt x="186028" y="100848"/>
                      </a:cubicBezTo>
                      <a:cubicBezTo>
                        <a:pt x="187399" y="103248"/>
                        <a:pt x="188771" y="105649"/>
                        <a:pt x="189799" y="108049"/>
                      </a:cubicBezTo>
                      <a:cubicBezTo>
                        <a:pt x="191857" y="111478"/>
                        <a:pt x="193571" y="114564"/>
                        <a:pt x="195629" y="117650"/>
                      </a:cubicBezTo>
                      <a:cubicBezTo>
                        <a:pt x="200429" y="125194"/>
                        <a:pt x="205230" y="132395"/>
                        <a:pt x="210716" y="137881"/>
                      </a:cubicBezTo>
                      <a:cubicBezTo>
                        <a:pt x="211745" y="139253"/>
                        <a:pt x="213117" y="140281"/>
                        <a:pt x="214488" y="141653"/>
                      </a:cubicBezTo>
                      <a:cubicBezTo>
                        <a:pt x="234376" y="161884"/>
                        <a:pt x="256322" y="180401"/>
                        <a:pt x="279296" y="197889"/>
                      </a:cubicBezTo>
                      <a:cubicBezTo>
                        <a:pt x="284783" y="202346"/>
                        <a:pt x="290612" y="206461"/>
                        <a:pt x="296098" y="210576"/>
                      </a:cubicBezTo>
                      <a:cubicBezTo>
                        <a:pt x="309472" y="220520"/>
                        <a:pt x="322845" y="230464"/>
                        <a:pt x="336218" y="240408"/>
                      </a:cubicBezTo>
                      <a:cubicBezTo>
                        <a:pt x="341361" y="244180"/>
                        <a:pt x="346505" y="247952"/>
                        <a:pt x="351648" y="251724"/>
                      </a:cubicBezTo>
                      <a:cubicBezTo>
                        <a:pt x="381823" y="274355"/>
                        <a:pt x="411656" y="297330"/>
                        <a:pt x="438059" y="323390"/>
                      </a:cubicBezTo>
                      <a:cubicBezTo>
                        <a:pt x="445603" y="330934"/>
                        <a:pt x="452804" y="338478"/>
                        <a:pt x="459662" y="346364"/>
                      </a:cubicBezTo>
                      <a:cubicBezTo>
                        <a:pt x="478521" y="367967"/>
                        <a:pt x="494980" y="391627"/>
                        <a:pt x="507668" y="418716"/>
                      </a:cubicBezTo>
                      <a:cubicBezTo>
                        <a:pt x="530299" y="466036"/>
                        <a:pt x="537500" y="516786"/>
                        <a:pt x="536128" y="567535"/>
                      </a:cubicBezTo>
                      <a:cubicBezTo>
                        <a:pt x="536128" y="567535"/>
                        <a:pt x="536128" y="567878"/>
                        <a:pt x="536128" y="567878"/>
                      </a:cubicBezTo>
                      <a:cubicBezTo>
                        <a:pt x="535786" y="579536"/>
                        <a:pt x="535100" y="590852"/>
                        <a:pt x="534071" y="602511"/>
                      </a:cubicBezTo>
                      <a:cubicBezTo>
                        <a:pt x="529613" y="646402"/>
                        <a:pt x="520012" y="690293"/>
                        <a:pt x="508696" y="732470"/>
                      </a:cubicBezTo>
                      <a:cubicBezTo>
                        <a:pt x="504239" y="749958"/>
                        <a:pt x="498752" y="765731"/>
                        <a:pt x="492923" y="780819"/>
                      </a:cubicBezTo>
                      <a:cubicBezTo>
                        <a:pt x="490523" y="786991"/>
                        <a:pt x="487780" y="793163"/>
                        <a:pt x="485036" y="798992"/>
                      </a:cubicBezTo>
                      <a:cubicBezTo>
                        <a:pt x="474064" y="823681"/>
                        <a:pt x="461376" y="846655"/>
                        <a:pt x="446632" y="872373"/>
                      </a:cubicBezTo>
                      <a:cubicBezTo>
                        <a:pt x="442517" y="879231"/>
                        <a:pt x="439088" y="885746"/>
                        <a:pt x="436345" y="892604"/>
                      </a:cubicBezTo>
                      <a:cubicBezTo>
                        <a:pt x="436345" y="892604"/>
                        <a:pt x="436345" y="892604"/>
                        <a:pt x="436345" y="8926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229;p19"/>
                <p:cNvSpPr/>
                <p:nvPr/>
              </p:nvSpPr>
              <p:spPr>
                <a:xfrm>
                  <a:off x="7313888" y="2073173"/>
                  <a:ext cx="76559" cy="88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59" h="889825" extrusionOk="0">
                      <a:moveTo>
                        <a:pt x="76560" y="889826"/>
                      </a:moveTo>
                      <a:cubicBezTo>
                        <a:pt x="69702" y="884682"/>
                        <a:pt x="63529" y="878510"/>
                        <a:pt x="57700" y="870966"/>
                      </a:cubicBezTo>
                      <a:cubicBezTo>
                        <a:pt x="48442" y="849706"/>
                        <a:pt x="40555" y="827418"/>
                        <a:pt x="34040" y="804786"/>
                      </a:cubicBezTo>
                      <a:cubicBezTo>
                        <a:pt x="-4365" y="671398"/>
                        <a:pt x="-3679" y="525323"/>
                        <a:pt x="4550" y="387477"/>
                      </a:cubicBezTo>
                      <a:cubicBezTo>
                        <a:pt x="9008" y="312382"/>
                        <a:pt x="23067" y="237287"/>
                        <a:pt x="24782" y="162192"/>
                      </a:cubicBezTo>
                      <a:cubicBezTo>
                        <a:pt x="25810" y="123444"/>
                        <a:pt x="19295" y="87440"/>
                        <a:pt x="10380" y="50064"/>
                      </a:cubicBezTo>
                      <a:cubicBezTo>
                        <a:pt x="7294" y="36348"/>
                        <a:pt x="4208" y="22289"/>
                        <a:pt x="2493" y="8573"/>
                      </a:cubicBezTo>
                      <a:lnTo>
                        <a:pt x="2493" y="8573"/>
                      </a:lnTo>
                      <a:cubicBezTo>
                        <a:pt x="4893" y="5144"/>
                        <a:pt x="7637" y="2400"/>
                        <a:pt x="10723" y="0"/>
                      </a:cubicBezTo>
                      <a:cubicBezTo>
                        <a:pt x="13123" y="25032"/>
                        <a:pt x="19981" y="49378"/>
                        <a:pt x="25467" y="74067"/>
                      </a:cubicBezTo>
                      <a:cubicBezTo>
                        <a:pt x="33354" y="109728"/>
                        <a:pt x="35069" y="146076"/>
                        <a:pt x="33011" y="182766"/>
                      </a:cubicBezTo>
                      <a:cubicBezTo>
                        <a:pt x="28896" y="256146"/>
                        <a:pt x="16895" y="328498"/>
                        <a:pt x="12780" y="401879"/>
                      </a:cubicBezTo>
                      <a:cubicBezTo>
                        <a:pt x="9008" y="477317"/>
                        <a:pt x="8665" y="553441"/>
                        <a:pt x="14152" y="628879"/>
                      </a:cubicBezTo>
                      <a:cubicBezTo>
                        <a:pt x="20324" y="718376"/>
                        <a:pt x="36440" y="809930"/>
                        <a:pt x="76560" y="8898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30;p19"/>
                <p:cNvSpPr/>
                <p:nvPr/>
              </p:nvSpPr>
              <p:spPr>
                <a:xfrm>
                  <a:off x="7353757" y="2067344"/>
                  <a:ext cx="111785" cy="924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85" h="924801" extrusionOk="0">
                      <a:moveTo>
                        <a:pt x="111785" y="924801"/>
                      </a:moveTo>
                      <a:cubicBezTo>
                        <a:pt x="108014" y="923773"/>
                        <a:pt x="104241" y="922744"/>
                        <a:pt x="100812" y="922058"/>
                      </a:cubicBezTo>
                      <a:lnTo>
                        <a:pt x="100812" y="922058"/>
                      </a:lnTo>
                      <a:cubicBezTo>
                        <a:pt x="94983" y="904913"/>
                        <a:pt x="89840" y="887425"/>
                        <a:pt x="85382" y="869937"/>
                      </a:cubicBezTo>
                      <a:cubicBezTo>
                        <a:pt x="67551" y="796900"/>
                        <a:pt x="64122" y="721805"/>
                        <a:pt x="61722" y="647052"/>
                      </a:cubicBezTo>
                      <a:cubicBezTo>
                        <a:pt x="59321" y="569214"/>
                        <a:pt x="56235" y="491376"/>
                        <a:pt x="50406" y="413537"/>
                      </a:cubicBezTo>
                      <a:cubicBezTo>
                        <a:pt x="40119" y="275006"/>
                        <a:pt x="23317" y="137160"/>
                        <a:pt x="0" y="0"/>
                      </a:cubicBezTo>
                      <a:cubicBezTo>
                        <a:pt x="3086" y="343"/>
                        <a:pt x="6172" y="1029"/>
                        <a:pt x="9601" y="1715"/>
                      </a:cubicBezTo>
                      <a:cubicBezTo>
                        <a:pt x="20917" y="67208"/>
                        <a:pt x="30518" y="133045"/>
                        <a:pt x="38747" y="198882"/>
                      </a:cubicBezTo>
                      <a:cubicBezTo>
                        <a:pt x="57264" y="350101"/>
                        <a:pt x="65837" y="501320"/>
                        <a:pt x="70980" y="653567"/>
                      </a:cubicBezTo>
                      <a:cubicBezTo>
                        <a:pt x="73724" y="744436"/>
                        <a:pt x="80582" y="839419"/>
                        <a:pt x="111785" y="9248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4231;p19"/>
                <p:cNvSpPr/>
                <p:nvPr/>
              </p:nvSpPr>
              <p:spPr>
                <a:xfrm>
                  <a:off x="7378788" y="2074202"/>
                  <a:ext cx="180022" cy="987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22" h="987552" extrusionOk="0">
                      <a:moveTo>
                        <a:pt x="180023" y="987552"/>
                      </a:moveTo>
                      <a:cubicBezTo>
                        <a:pt x="174193" y="981037"/>
                        <a:pt x="168364" y="974522"/>
                        <a:pt x="162535" y="968007"/>
                      </a:cubicBezTo>
                      <a:cubicBezTo>
                        <a:pt x="160135" y="961835"/>
                        <a:pt x="157734" y="955662"/>
                        <a:pt x="155334" y="949490"/>
                      </a:cubicBezTo>
                      <a:cubicBezTo>
                        <a:pt x="128245" y="876452"/>
                        <a:pt x="108014" y="800329"/>
                        <a:pt x="101842" y="722490"/>
                      </a:cubicBezTo>
                      <a:cubicBezTo>
                        <a:pt x="94640" y="634708"/>
                        <a:pt x="103899" y="546926"/>
                        <a:pt x="97384" y="459143"/>
                      </a:cubicBezTo>
                      <a:cubicBezTo>
                        <a:pt x="86068" y="302438"/>
                        <a:pt x="44234" y="150190"/>
                        <a:pt x="0" y="0"/>
                      </a:cubicBezTo>
                      <a:cubicBezTo>
                        <a:pt x="4115" y="2057"/>
                        <a:pt x="8230" y="4800"/>
                        <a:pt x="12002" y="8229"/>
                      </a:cubicBezTo>
                      <a:cubicBezTo>
                        <a:pt x="32918" y="79896"/>
                        <a:pt x="53150" y="151905"/>
                        <a:pt x="69952" y="224942"/>
                      </a:cubicBezTo>
                      <a:cubicBezTo>
                        <a:pt x="88811" y="308267"/>
                        <a:pt x="103213" y="392963"/>
                        <a:pt x="108014" y="478346"/>
                      </a:cubicBezTo>
                      <a:cubicBezTo>
                        <a:pt x="112814" y="565442"/>
                        <a:pt x="103556" y="653225"/>
                        <a:pt x="112814" y="740321"/>
                      </a:cubicBezTo>
                      <a:cubicBezTo>
                        <a:pt x="122416" y="826046"/>
                        <a:pt x="147447" y="907999"/>
                        <a:pt x="180023" y="98755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232;p19"/>
                <p:cNvSpPr/>
                <p:nvPr/>
              </p:nvSpPr>
              <p:spPr>
                <a:xfrm>
                  <a:off x="7452169" y="2184273"/>
                  <a:ext cx="161163" cy="926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163" h="926515" extrusionOk="0">
                      <a:moveTo>
                        <a:pt x="161163" y="926516"/>
                      </a:moveTo>
                      <a:cubicBezTo>
                        <a:pt x="157734" y="924458"/>
                        <a:pt x="154648" y="922401"/>
                        <a:pt x="151562" y="920344"/>
                      </a:cubicBezTo>
                      <a:cubicBezTo>
                        <a:pt x="150533" y="893940"/>
                        <a:pt x="149162" y="867194"/>
                        <a:pt x="147790" y="840448"/>
                      </a:cubicBezTo>
                      <a:cubicBezTo>
                        <a:pt x="133388" y="555841"/>
                        <a:pt x="100470" y="267462"/>
                        <a:pt x="0" y="0"/>
                      </a:cubicBezTo>
                      <a:cubicBezTo>
                        <a:pt x="4801" y="7544"/>
                        <a:pt x="9601" y="14745"/>
                        <a:pt x="15088" y="20231"/>
                      </a:cubicBezTo>
                      <a:cubicBezTo>
                        <a:pt x="16116" y="21603"/>
                        <a:pt x="17488" y="22631"/>
                        <a:pt x="18860" y="24003"/>
                      </a:cubicBezTo>
                      <a:cubicBezTo>
                        <a:pt x="31547" y="58636"/>
                        <a:pt x="42863" y="93955"/>
                        <a:pt x="53150" y="129273"/>
                      </a:cubicBezTo>
                      <a:cubicBezTo>
                        <a:pt x="128588" y="388163"/>
                        <a:pt x="150533" y="657682"/>
                        <a:pt x="161163" y="92651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4233;p19"/>
                <p:cNvSpPr/>
                <p:nvPr/>
              </p:nvSpPr>
              <p:spPr>
                <a:xfrm>
                  <a:off x="7535837" y="2265197"/>
                  <a:ext cx="158076" cy="714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76" h="714946" extrusionOk="0">
                      <a:moveTo>
                        <a:pt x="158077" y="694030"/>
                      </a:moveTo>
                      <a:cubicBezTo>
                        <a:pt x="158077" y="694030"/>
                        <a:pt x="158077" y="694030"/>
                        <a:pt x="158077" y="694030"/>
                      </a:cubicBezTo>
                      <a:cubicBezTo>
                        <a:pt x="154991" y="700888"/>
                        <a:pt x="152248" y="707746"/>
                        <a:pt x="149504" y="714947"/>
                      </a:cubicBezTo>
                      <a:cubicBezTo>
                        <a:pt x="142646" y="468402"/>
                        <a:pt x="116929" y="218085"/>
                        <a:pt x="0" y="0"/>
                      </a:cubicBezTo>
                      <a:cubicBezTo>
                        <a:pt x="5486" y="4458"/>
                        <a:pt x="11315" y="8573"/>
                        <a:pt x="16802" y="12687"/>
                      </a:cubicBezTo>
                      <a:cubicBezTo>
                        <a:pt x="123787" y="221856"/>
                        <a:pt x="150533" y="458800"/>
                        <a:pt x="158077" y="69403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4234;p19"/>
                <p:cNvSpPr/>
                <p:nvPr/>
              </p:nvSpPr>
              <p:spPr>
                <a:xfrm>
                  <a:off x="7592758" y="2307031"/>
                  <a:ext cx="157048" cy="558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048" h="558927" extrusionOk="0">
                      <a:moveTo>
                        <a:pt x="157048" y="540753"/>
                      </a:moveTo>
                      <a:cubicBezTo>
                        <a:pt x="154648" y="546926"/>
                        <a:pt x="151905" y="553098"/>
                        <a:pt x="149162" y="558927"/>
                      </a:cubicBezTo>
                      <a:cubicBezTo>
                        <a:pt x="135103" y="365532"/>
                        <a:pt x="84696" y="175222"/>
                        <a:pt x="0" y="0"/>
                      </a:cubicBezTo>
                      <a:cubicBezTo>
                        <a:pt x="5144" y="3772"/>
                        <a:pt x="10287" y="7544"/>
                        <a:pt x="15431" y="11316"/>
                      </a:cubicBezTo>
                      <a:cubicBezTo>
                        <a:pt x="93955" y="178308"/>
                        <a:pt x="141618" y="357988"/>
                        <a:pt x="157048" y="54075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235;p19"/>
                <p:cNvSpPr/>
                <p:nvPr/>
              </p:nvSpPr>
              <p:spPr>
                <a:xfrm>
                  <a:off x="7694942" y="2390698"/>
                  <a:ext cx="98412" cy="279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412" h="279120" extrusionOk="0">
                      <a:moveTo>
                        <a:pt x="96012" y="279120"/>
                      </a:moveTo>
                      <a:cubicBezTo>
                        <a:pt x="78181" y="182080"/>
                        <a:pt x="45948" y="87782"/>
                        <a:pt x="0" y="0"/>
                      </a:cubicBezTo>
                      <a:cubicBezTo>
                        <a:pt x="7544" y="7544"/>
                        <a:pt x="14744" y="15087"/>
                        <a:pt x="21602" y="22974"/>
                      </a:cubicBezTo>
                      <a:cubicBezTo>
                        <a:pt x="55892" y="93612"/>
                        <a:pt x="81610" y="168021"/>
                        <a:pt x="98412" y="244145"/>
                      </a:cubicBezTo>
                      <a:cubicBezTo>
                        <a:pt x="98412" y="244145"/>
                        <a:pt x="98412" y="244488"/>
                        <a:pt x="98412" y="244488"/>
                      </a:cubicBezTo>
                      <a:cubicBezTo>
                        <a:pt x="98069" y="255803"/>
                        <a:pt x="97383" y="267462"/>
                        <a:pt x="96012" y="27912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4236;p19"/>
                <p:cNvSpPr/>
                <p:nvPr/>
              </p:nvSpPr>
              <p:spPr>
                <a:xfrm>
                  <a:off x="7239475" y="1227742"/>
                  <a:ext cx="538774" cy="922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774" h="922105" extrusionOk="0">
                      <a:moveTo>
                        <a:pt x="489414" y="521390"/>
                      </a:moveTo>
                      <a:cubicBezTo>
                        <a:pt x="441751" y="602314"/>
                        <a:pt x="359112" y="656835"/>
                        <a:pt x="290532" y="721644"/>
                      </a:cubicBezTo>
                      <a:cubicBezTo>
                        <a:pt x="280245" y="731245"/>
                        <a:pt x="270301" y="741189"/>
                        <a:pt x="261043" y="751133"/>
                      </a:cubicBezTo>
                      <a:cubicBezTo>
                        <a:pt x="239097" y="774793"/>
                        <a:pt x="219895" y="800168"/>
                        <a:pt x="204807" y="828628"/>
                      </a:cubicBezTo>
                      <a:cubicBezTo>
                        <a:pt x="199663" y="838572"/>
                        <a:pt x="192463" y="851946"/>
                        <a:pt x="183547" y="865662"/>
                      </a:cubicBezTo>
                      <a:cubicBezTo>
                        <a:pt x="178061" y="874234"/>
                        <a:pt x="171889" y="882807"/>
                        <a:pt x="165373" y="890693"/>
                      </a:cubicBezTo>
                      <a:cubicBezTo>
                        <a:pt x="159887" y="897551"/>
                        <a:pt x="154058" y="903381"/>
                        <a:pt x="147886" y="908524"/>
                      </a:cubicBezTo>
                      <a:cubicBezTo>
                        <a:pt x="144457" y="911267"/>
                        <a:pt x="141028" y="914010"/>
                        <a:pt x="137256" y="915725"/>
                      </a:cubicBezTo>
                      <a:cubicBezTo>
                        <a:pt x="126969" y="921554"/>
                        <a:pt x="116339" y="923955"/>
                        <a:pt x="105709" y="920526"/>
                      </a:cubicBezTo>
                      <a:cubicBezTo>
                        <a:pt x="102966" y="919840"/>
                        <a:pt x="100222" y="918468"/>
                        <a:pt x="97479" y="916754"/>
                      </a:cubicBezTo>
                      <a:cubicBezTo>
                        <a:pt x="89935" y="912296"/>
                        <a:pt x="82392" y="904752"/>
                        <a:pt x="75191" y="893436"/>
                      </a:cubicBezTo>
                      <a:cubicBezTo>
                        <a:pt x="70047" y="885550"/>
                        <a:pt x="67304" y="876291"/>
                        <a:pt x="66276" y="865662"/>
                      </a:cubicBezTo>
                      <a:cubicBezTo>
                        <a:pt x="62161" y="824856"/>
                        <a:pt x="83763" y="769650"/>
                        <a:pt x="78277" y="731245"/>
                      </a:cubicBezTo>
                      <a:cubicBezTo>
                        <a:pt x="76905" y="722329"/>
                        <a:pt x="75534" y="713071"/>
                        <a:pt x="73819" y="704156"/>
                      </a:cubicBezTo>
                      <a:cubicBezTo>
                        <a:pt x="49816" y="579340"/>
                        <a:pt x="-19449" y="458639"/>
                        <a:pt x="5239" y="329023"/>
                      </a:cubicBezTo>
                      <a:cubicBezTo>
                        <a:pt x="30271" y="199407"/>
                        <a:pt x="143771" y="108881"/>
                        <a:pt x="249727" y="30700"/>
                      </a:cubicBezTo>
                      <a:cubicBezTo>
                        <a:pt x="266529" y="18356"/>
                        <a:pt x="284360" y="5326"/>
                        <a:pt x="304591" y="1211"/>
                      </a:cubicBezTo>
                      <a:cubicBezTo>
                        <a:pt x="319336" y="-1875"/>
                        <a:pt x="330994" y="1211"/>
                        <a:pt x="341281" y="7383"/>
                      </a:cubicBezTo>
                      <a:cubicBezTo>
                        <a:pt x="344025" y="9097"/>
                        <a:pt x="346425" y="10812"/>
                        <a:pt x="349168" y="12526"/>
                      </a:cubicBezTo>
                      <a:cubicBezTo>
                        <a:pt x="357055" y="18356"/>
                        <a:pt x="364599" y="24871"/>
                        <a:pt x="372828" y="31043"/>
                      </a:cubicBezTo>
                      <a:cubicBezTo>
                        <a:pt x="375228" y="32758"/>
                        <a:pt x="377629" y="34815"/>
                        <a:pt x="380372" y="36187"/>
                      </a:cubicBezTo>
                      <a:cubicBezTo>
                        <a:pt x="381744" y="37215"/>
                        <a:pt x="383115" y="37901"/>
                        <a:pt x="384487" y="38587"/>
                      </a:cubicBezTo>
                      <a:cubicBezTo>
                        <a:pt x="392716" y="43387"/>
                        <a:pt x="400260" y="46131"/>
                        <a:pt x="407461" y="47845"/>
                      </a:cubicBezTo>
                      <a:cubicBezTo>
                        <a:pt x="410890" y="48531"/>
                        <a:pt x="413976" y="49217"/>
                        <a:pt x="417062" y="49560"/>
                      </a:cubicBezTo>
                      <a:cubicBezTo>
                        <a:pt x="427349" y="50931"/>
                        <a:pt x="437293" y="50245"/>
                        <a:pt x="447237" y="49903"/>
                      </a:cubicBezTo>
                      <a:cubicBezTo>
                        <a:pt x="450666" y="49903"/>
                        <a:pt x="453753" y="49560"/>
                        <a:pt x="457182" y="49903"/>
                      </a:cubicBezTo>
                      <a:cubicBezTo>
                        <a:pt x="466097" y="50245"/>
                        <a:pt x="475355" y="51274"/>
                        <a:pt x="484956" y="54703"/>
                      </a:cubicBezTo>
                      <a:cubicBezTo>
                        <a:pt x="485299" y="54703"/>
                        <a:pt x="485642" y="54703"/>
                        <a:pt x="485985" y="55046"/>
                      </a:cubicBezTo>
                      <a:cubicBezTo>
                        <a:pt x="489071" y="56075"/>
                        <a:pt x="491814" y="57789"/>
                        <a:pt x="494215" y="59504"/>
                      </a:cubicBezTo>
                      <a:cubicBezTo>
                        <a:pt x="507931" y="69791"/>
                        <a:pt x="513074" y="90022"/>
                        <a:pt x="515817" y="107853"/>
                      </a:cubicBezTo>
                      <a:cubicBezTo>
                        <a:pt x="540163" y="247070"/>
                        <a:pt x="561423" y="400003"/>
                        <a:pt x="489414" y="5213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49" name="Google Shape;4237;p19"/>
                <p:cNvGrpSpPr/>
                <p:nvPr/>
              </p:nvGrpSpPr>
              <p:grpSpPr>
                <a:xfrm>
                  <a:off x="7305569" y="1235125"/>
                  <a:ext cx="429487" cy="913142"/>
                  <a:chOff x="7305569" y="1235125"/>
                  <a:chExt cx="429487" cy="913142"/>
                </a:xfrm>
              </p:grpSpPr>
              <p:sp>
                <p:nvSpPr>
                  <p:cNvPr id="71" name="Google Shape;4238;p19"/>
                  <p:cNvSpPr/>
                  <p:nvPr/>
                </p:nvSpPr>
                <p:spPr>
                  <a:xfrm>
                    <a:off x="7305569" y="1235125"/>
                    <a:ext cx="283417" cy="858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3417" h="858621" extrusionOk="0">
                        <a:moveTo>
                          <a:pt x="525" y="858622"/>
                        </a:moveTo>
                        <a:cubicBezTo>
                          <a:pt x="-3590" y="817817"/>
                          <a:pt x="18013" y="762610"/>
                          <a:pt x="12526" y="724205"/>
                        </a:cubicBezTo>
                        <a:cubicBezTo>
                          <a:pt x="11155" y="715289"/>
                          <a:pt x="9783" y="706031"/>
                          <a:pt x="8069" y="697116"/>
                        </a:cubicBezTo>
                        <a:cubicBezTo>
                          <a:pt x="10126" y="655968"/>
                          <a:pt x="10812" y="614477"/>
                          <a:pt x="10126" y="572986"/>
                        </a:cubicBezTo>
                        <a:cubicBezTo>
                          <a:pt x="8755" y="484175"/>
                          <a:pt x="5668" y="393992"/>
                          <a:pt x="24871" y="306553"/>
                        </a:cubicBezTo>
                        <a:cubicBezTo>
                          <a:pt x="41673" y="230772"/>
                          <a:pt x="74934" y="157391"/>
                          <a:pt x="132884" y="104585"/>
                        </a:cubicBezTo>
                        <a:cubicBezTo>
                          <a:pt x="176776" y="64808"/>
                          <a:pt x="230954" y="38062"/>
                          <a:pt x="275531" y="0"/>
                        </a:cubicBezTo>
                        <a:cubicBezTo>
                          <a:pt x="278274" y="1715"/>
                          <a:pt x="280674" y="3429"/>
                          <a:pt x="283417" y="5144"/>
                        </a:cubicBezTo>
                        <a:cubicBezTo>
                          <a:pt x="232668" y="48692"/>
                          <a:pt x="169574" y="77838"/>
                          <a:pt x="122940" y="126873"/>
                        </a:cubicBezTo>
                        <a:cubicBezTo>
                          <a:pt x="-4619" y="261633"/>
                          <a:pt x="20413" y="463944"/>
                          <a:pt x="19384" y="633336"/>
                        </a:cubicBezTo>
                        <a:cubicBezTo>
                          <a:pt x="19042" y="709117"/>
                          <a:pt x="12869" y="784212"/>
                          <a:pt x="525" y="85862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" name="Google Shape;4239;p19"/>
                  <p:cNvSpPr/>
                  <p:nvPr/>
                </p:nvSpPr>
                <p:spPr>
                  <a:xfrm>
                    <a:off x="7337298" y="1258785"/>
                    <a:ext cx="282892" cy="889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892" h="889482" extrusionOk="0">
                        <a:moveTo>
                          <a:pt x="27089" y="688886"/>
                        </a:moveTo>
                        <a:cubicBezTo>
                          <a:pt x="21946" y="756437"/>
                          <a:pt x="17831" y="822960"/>
                          <a:pt x="8230" y="889483"/>
                        </a:cubicBezTo>
                        <a:cubicBezTo>
                          <a:pt x="5486" y="888797"/>
                          <a:pt x="2743" y="887425"/>
                          <a:pt x="0" y="885711"/>
                        </a:cubicBezTo>
                        <a:cubicBezTo>
                          <a:pt x="13716" y="798614"/>
                          <a:pt x="14745" y="710832"/>
                          <a:pt x="23660" y="623392"/>
                        </a:cubicBezTo>
                        <a:cubicBezTo>
                          <a:pt x="32576" y="537667"/>
                          <a:pt x="46634" y="452285"/>
                          <a:pt x="70295" y="368960"/>
                        </a:cubicBezTo>
                        <a:cubicBezTo>
                          <a:pt x="109042" y="232143"/>
                          <a:pt x="175222" y="101498"/>
                          <a:pt x="275349" y="0"/>
                        </a:cubicBezTo>
                        <a:cubicBezTo>
                          <a:pt x="277749" y="1715"/>
                          <a:pt x="280149" y="3772"/>
                          <a:pt x="282893" y="5144"/>
                        </a:cubicBezTo>
                        <a:cubicBezTo>
                          <a:pt x="229743" y="58636"/>
                          <a:pt x="185852" y="120358"/>
                          <a:pt x="151219" y="187566"/>
                        </a:cubicBezTo>
                        <a:cubicBezTo>
                          <a:pt x="70637" y="342214"/>
                          <a:pt x="40119" y="516407"/>
                          <a:pt x="27089" y="68888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" name="Google Shape;4240;p19"/>
                  <p:cNvSpPr/>
                  <p:nvPr/>
                </p:nvSpPr>
                <p:spPr>
                  <a:xfrm>
                    <a:off x="7377074" y="1275930"/>
                    <a:ext cx="279806" cy="8675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806" h="867536" extrusionOk="0">
                        <a:moveTo>
                          <a:pt x="178308" y="210541"/>
                        </a:moveTo>
                        <a:cubicBezTo>
                          <a:pt x="97041" y="420053"/>
                          <a:pt x="59665" y="641909"/>
                          <a:pt x="10630" y="860336"/>
                        </a:cubicBezTo>
                        <a:cubicBezTo>
                          <a:pt x="7201" y="863079"/>
                          <a:pt x="3772" y="865822"/>
                          <a:pt x="0" y="867537"/>
                        </a:cubicBezTo>
                        <a:cubicBezTo>
                          <a:pt x="33947" y="718375"/>
                          <a:pt x="61722" y="568185"/>
                          <a:pt x="101156" y="420395"/>
                        </a:cubicBezTo>
                        <a:cubicBezTo>
                          <a:pt x="124816" y="331927"/>
                          <a:pt x="152933" y="244488"/>
                          <a:pt x="188595" y="160134"/>
                        </a:cubicBezTo>
                        <a:cubicBezTo>
                          <a:pt x="211570" y="105956"/>
                          <a:pt x="236944" y="50063"/>
                          <a:pt x="270205" y="0"/>
                        </a:cubicBezTo>
                        <a:cubicBezTo>
                          <a:pt x="273634" y="686"/>
                          <a:pt x="276721" y="1372"/>
                          <a:pt x="279806" y="1715"/>
                        </a:cubicBezTo>
                        <a:cubicBezTo>
                          <a:pt x="236601" y="65837"/>
                          <a:pt x="205397" y="139903"/>
                          <a:pt x="178308" y="2105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" name="Google Shape;4241;p19"/>
                  <p:cNvSpPr/>
                  <p:nvPr/>
                </p:nvSpPr>
                <p:spPr>
                  <a:xfrm>
                    <a:off x="7405192" y="1277835"/>
                    <a:ext cx="291807" cy="840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807" h="840600" extrusionOk="0">
                        <a:moveTo>
                          <a:pt x="0" y="840600"/>
                        </a:moveTo>
                        <a:cubicBezTo>
                          <a:pt x="98755" y="562165"/>
                          <a:pt x="163563" y="271386"/>
                          <a:pt x="281864" y="152"/>
                        </a:cubicBezTo>
                        <a:cubicBezTo>
                          <a:pt x="285293" y="152"/>
                          <a:pt x="288379" y="-191"/>
                          <a:pt x="291808" y="152"/>
                        </a:cubicBezTo>
                        <a:cubicBezTo>
                          <a:pt x="261975" y="67704"/>
                          <a:pt x="235572" y="136969"/>
                          <a:pt x="211226" y="206921"/>
                        </a:cubicBezTo>
                        <a:cubicBezTo>
                          <a:pt x="141275" y="407518"/>
                          <a:pt x="87782" y="614629"/>
                          <a:pt x="18173" y="815911"/>
                        </a:cubicBezTo>
                        <a:cubicBezTo>
                          <a:pt x="12687" y="824141"/>
                          <a:pt x="6858" y="832714"/>
                          <a:pt x="0" y="84060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" name="Google Shape;4242;p19"/>
                  <p:cNvSpPr/>
                  <p:nvPr/>
                </p:nvSpPr>
                <p:spPr>
                  <a:xfrm>
                    <a:off x="7500861" y="1282446"/>
                    <a:ext cx="234195" cy="696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195" h="696429" extrusionOk="0">
                        <a:moveTo>
                          <a:pt x="29490" y="666941"/>
                        </a:moveTo>
                        <a:cubicBezTo>
                          <a:pt x="19203" y="676542"/>
                          <a:pt x="9259" y="686486"/>
                          <a:pt x="0" y="696430"/>
                        </a:cubicBezTo>
                        <a:cubicBezTo>
                          <a:pt x="51092" y="610705"/>
                          <a:pt x="100813" y="523951"/>
                          <a:pt x="141275" y="432397"/>
                        </a:cubicBezTo>
                        <a:cubicBezTo>
                          <a:pt x="174536" y="356616"/>
                          <a:pt x="200940" y="277406"/>
                          <a:pt x="214313" y="195453"/>
                        </a:cubicBezTo>
                        <a:cubicBezTo>
                          <a:pt x="224600" y="130645"/>
                          <a:pt x="225971" y="65494"/>
                          <a:pt x="224600" y="0"/>
                        </a:cubicBezTo>
                        <a:cubicBezTo>
                          <a:pt x="224943" y="0"/>
                          <a:pt x="225286" y="0"/>
                          <a:pt x="225628" y="343"/>
                        </a:cubicBezTo>
                        <a:cubicBezTo>
                          <a:pt x="228715" y="1372"/>
                          <a:pt x="231458" y="3086"/>
                          <a:pt x="233858" y="4801"/>
                        </a:cubicBezTo>
                        <a:cubicBezTo>
                          <a:pt x="235230" y="77153"/>
                          <a:pt x="232829" y="149504"/>
                          <a:pt x="219113" y="220828"/>
                        </a:cubicBezTo>
                        <a:cubicBezTo>
                          <a:pt x="187567" y="382676"/>
                          <a:pt x="112129" y="526352"/>
                          <a:pt x="29490" y="6669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0" name="Google Shape;4243;p19"/>
                <p:cNvSpPr/>
                <p:nvPr/>
              </p:nvSpPr>
              <p:spPr>
                <a:xfrm>
                  <a:off x="6563853" y="1309732"/>
                  <a:ext cx="793810" cy="804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810" h="804374" extrusionOk="0">
                      <a:moveTo>
                        <a:pt x="785103" y="786758"/>
                      </a:moveTo>
                      <a:cubicBezTo>
                        <a:pt x="784075" y="788130"/>
                        <a:pt x="783046" y="789501"/>
                        <a:pt x="781674" y="790530"/>
                      </a:cubicBezTo>
                      <a:cubicBezTo>
                        <a:pt x="780646" y="791559"/>
                        <a:pt x="779617" y="792245"/>
                        <a:pt x="778588" y="792930"/>
                      </a:cubicBezTo>
                      <a:cubicBezTo>
                        <a:pt x="774474" y="796016"/>
                        <a:pt x="769673" y="798760"/>
                        <a:pt x="763501" y="800474"/>
                      </a:cubicBezTo>
                      <a:cubicBezTo>
                        <a:pt x="760758" y="801503"/>
                        <a:pt x="758014" y="802189"/>
                        <a:pt x="754928" y="802874"/>
                      </a:cubicBezTo>
                      <a:cubicBezTo>
                        <a:pt x="752528" y="803217"/>
                        <a:pt x="750127" y="803560"/>
                        <a:pt x="747727" y="803903"/>
                      </a:cubicBezTo>
                      <a:cubicBezTo>
                        <a:pt x="746698" y="804246"/>
                        <a:pt x="745327" y="804246"/>
                        <a:pt x="744298" y="804246"/>
                      </a:cubicBezTo>
                      <a:cubicBezTo>
                        <a:pt x="743269" y="804246"/>
                        <a:pt x="742241" y="804246"/>
                        <a:pt x="741555" y="804246"/>
                      </a:cubicBezTo>
                      <a:cubicBezTo>
                        <a:pt x="741555" y="804246"/>
                        <a:pt x="741555" y="804246"/>
                        <a:pt x="741555" y="804246"/>
                      </a:cubicBezTo>
                      <a:lnTo>
                        <a:pt x="741555" y="804246"/>
                      </a:lnTo>
                      <a:cubicBezTo>
                        <a:pt x="737440" y="804589"/>
                        <a:pt x="733326" y="804246"/>
                        <a:pt x="729211" y="803217"/>
                      </a:cubicBezTo>
                      <a:cubicBezTo>
                        <a:pt x="701436" y="797731"/>
                        <a:pt x="672975" y="772013"/>
                        <a:pt x="645543" y="751097"/>
                      </a:cubicBezTo>
                      <a:cubicBezTo>
                        <a:pt x="644857" y="750754"/>
                        <a:pt x="644172" y="750068"/>
                        <a:pt x="643486" y="749725"/>
                      </a:cubicBezTo>
                      <a:cubicBezTo>
                        <a:pt x="641085" y="748010"/>
                        <a:pt x="639028" y="746296"/>
                        <a:pt x="636628" y="744924"/>
                      </a:cubicBezTo>
                      <a:cubicBezTo>
                        <a:pt x="634913" y="743553"/>
                        <a:pt x="633199" y="742524"/>
                        <a:pt x="631484" y="741152"/>
                      </a:cubicBezTo>
                      <a:cubicBezTo>
                        <a:pt x="621883" y="734637"/>
                        <a:pt x="612282" y="728808"/>
                        <a:pt x="603024" y="725379"/>
                      </a:cubicBezTo>
                      <a:cubicBezTo>
                        <a:pt x="560847" y="709949"/>
                        <a:pt x="515927" y="701033"/>
                        <a:pt x="471007" y="692461"/>
                      </a:cubicBezTo>
                      <a:cubicBezTo>
                        <a:pt x="451804" y="688689"/>
                        <a:pt x="432602" y="685260"/>
                        <a:pt x="413743" y="681488"/>
                      </a:cubicBezTo>
                      <a:lnTo>
                        <a:pt x="413743" y="681488"/>
                      </a:lnTo>
                      <a:cubicBezTo>
                        <a:pt x="341734" y="667429"/>
                        <a:pt x="271782" y="648569"/>
                        <a:pt x="213489" y="601592"/>
                      </a:cubicBezTo>
                      <a:cubicBezTo>
                        <a:pt x="106161" y="515524"/>
                        <a:pt x="118849" y="389680"/>
                        <a:pt x="56784" y="282352"/>
                      </a:cubicBezTo>
                      <a:cubicBezTo>
                        <a:pt x="34152" y="242919"/>
                        <a:pt x="-25512" y="197313"/>
                        <a:pt x="12207" y="150336"/>
                      </a:cubicBezTo>
                      <a:cubicBezTo>
                        <a:pt x="12892" y="149650"/>
                        <a:pt x="13236" y="148964"/>
                        <a:pt x="13921" y="148621"/>
                      </a:cubicBezTo>
                      <a:cubicBezTo>
                        <a:pt x="15979" y="146221"/>
                        <a:pt x="18379" y="144164"/>
                        <a:pt x="20779" y="142106"/>
                      </a:cubicBezTo>
                      <a:cubicBezTo>
                        <a:pt x="36210" y="129419"/>
                        <a:pt x="55412" y="127019"/>
                        <a:pt x="74614" y="123932"/>
                      </a:cubicBezTo>
                      <a:cubicBezTo>
                        <a:pt x="78043" y="123590"/>
                        <a:pt x="81472" y="122904"/>
                        <a:pt x="84901" y="122218"/>
                      </a:cubicBezTo>
                      <a:cubicBezTo>
                        <a:pt x="95188" y="120161"/>
                        <a:pt x="105133" y="117417"/>
                        <a:pt x="114048" y="112274"/>
                      </a:cubicBezTo>
                      <a:cubicBezTo>
                        <a:pt x="118849" y="109531"/>
                        <a:pt x="123306" y="106445"/>
                        <a:pt x="127421" y="102673"/>
                      </a:cubicBezTo>
                      <a:cubicBezTo>
                        <a:pt x="129822" y="100615"/>
                        <a:pt x="132222" y="98558"/>
                        <a:pt x="134279" y="96158"/>
                      </a:cubicBezTo>
                      <a:cubicBezTo>
                        <a:pt x="145938" y="84499"/>
                        <a:pt x="155196" y="70440"/>
                        <a:pt x="164454" y="55695"/>
                      </a:cubicBezTo>
                      <a:cubicBezTo>
                        <a:pt x="166169" y="52952"/>
                        <a:pt x="167883" y="50552"/>
                        <a:pt x="169255" y="47809"/>
                      </a:cubicBezTo>
                      <a:cubicBezTo>
                        <a:pt x="173713" y="40608"/>
                        <a:pt x="178170" y="33750"/>
                        <a:pt x="182971" y="26892"/>
                      </a:cubicBezTo>
                      <a:cubicBezTo>
                        <a:pt x="184000" y="25520"/>
                        <a:pt x="185028" y="23806"/>
                        <a:pt x="186057" y="22434"/>
                      </a:cubicBezTo>
                      <a:cubicBezTo>
                        <a:pt x="186743" y="21405"/>
                        <a:pt x="187429" y="20377"/>
                        <a:pt x="188457" y="19348"/>
                      </a:cubicBezTo>
                      <a:cubicBezTo>
                        <a:pt x="194973" y="10775"/>
                        <a:pt x="202516" y="2546"/>
                        <a:pt x="212803" y="488"/>
                      </a:cubicBezTo>
                      <a:cubicBezTo>
                        <a:pt x="221719" y="-1226"/>
                        <a:pt x="230634" y="1860"/>
                        <a:pt x="238864" y="5289"/>
                      </a:cubicBezTo>
                      <a:cubicBezTo>
                        <a:pt x="304701" y="31007"/>
                        <a:pt x="357164" y="70783"/>
                        <a:pt x="419229" y="102673"/>
                      </a:cubicBezTo>
                      <a:cubicBezTo>
                        <a:pt x="492952" y="141077"/>
                        <a:pt x="564961" y="191484"/>
                        <a:pt x="609538" y="263493"/>
                      </a:cubicBezTo>
                      <a:cubicBezTo>
                        <a:pt x="647257" y="324529"/>
                        <a:pt x="661659" y="396195"/>
                        <a:pt x="677433" y="466832"/>
                      </a:cubicBezTo>
                      <a:cubicBezTo>
                        <a:pt x="677433" y="466832"/>
                        <a:pt x="677433" y="466832"/>
                        <a:pt x="677433" y="466832"/>
                      </a:cubicBezTo>
                      <a:cubicBezTo>
                        <a:pt x="678804" y="473348"/>
                        <a:pt x="680176" y="479863"/>
                        <a:pt x="681891" y="486721"/>
                      </a:cubicBezTo>
                      <a:cubicBezTo>
                        <a:pt x="695949" y="547757"/>
                        <a:pt x="712752" y="607421"/>
                        <a:pt x="748070" y="658514"/>
                      </a:cubicBezTo>
                      <a:cubicBezTo>
                        <a:pt x="750471" y="661943"/>
                        <a:pt x="753214" y="665714"/>
                        <a:pt x="755957" y="670172"/>
                      </a:cubicBezTo>
                      <a:cubicBezTo>
                        <a:pt x="765215" y="683888"/>
                        <a:pt x="775845" y="701719"/>
                        <a:pt x="783732" y="719893"/>
                      </a:cubicBezTo>
                      <a:cubicBezTo>
                        <a:pt x="788875" y="732237"/>
                        <a:pt x="792990" y="744924"/>
                        <a:pt x="793676" y="756583"/>
                      </a:cubicBezTo>
                      <a:cubicBezTo>
                        <a:pt x="794019" y="761041"/>
                        <a:pt x="793676" y="765498"/>
                        <a:pt x="792990" y="769613"/>
                      </a:cubicBezTo>
                      <a:cubicBezTo>
                        <a:pt x="792990" y="770642"/>
                        <a:pt x="792647" y="771671"/>
                        <a:pt x="792304" y="772699"/>
                      </a:cubicBezTo>
                      <a:cubicBezTo>
                        <a:pt x="789904" y="778529"/>
                        <a:pt x="787846" y="782986"/>
                        <a:pt x="785103" y="7867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1" name="Google Shape;4244;p19"/>
                <p:cNvGrpSpPr/>
                <p:nvPr/>
              </p:nvGrpSpPr>
              <p:grpSpPr>
                <a:xfrm>
                  <a:off x="7344156" y="1838898"/>
                  <a:ext cx="968464" cy="529838"/>
                  <a:chOff x="7344156" y="1838898"/>
                  <a:chExt cx="968464" cy="529838"/>
                </a:xfrm>
              </p:grpSpPr>
              <p:sp>
                <p:nvSpPr>
                  <p:cNvPr id="65" name="Google Shape;4245;p19"/>
                  <p:cNvSpPr/>
                  <p:nvPr/>
                </p:nvSpPr>
                <p:spPr>
                  <a:xfrm>
                    <a:off x="7344409" y="1838898"/>
                    <a:ext cx="968211" cy="5298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211" h="529838" extrusionOk="0">
                        <a:moveTo>
                          <a:pt x="944093" y="351890"/>
                        </a:moveTo>
                        <a:cubicBezTo>
                          <a:pt x="916661" y="377265"/>
                          <a:pt x="860768" y="401611"/>
                          <a:pt x="828193" y="424928"/>
                        </a:cubicBezTo>
                        <a:cubicBezTo>
                          <a:pt x="812762" y="435901"/>
                          <a:pt x="796989" y="446530"/>
                          <a:pt x="780873" y="456475"/>
                        </a:cubicBezTo>
                        <a:cubicBezTo>
                          <a:pt x="774700" y="460246"/>
                          <a:pt x="768528" y="464018"/>
                          <a:pt x="762356" y="467447"/>
                        </a:cubicBezTo>
                        <a:cubicBezTo>
                          <a:pt x="695148" y="506881"/>
                          <a:pt x="621081" y="535684"/>
                          <a:pt x="541871" y="528826"/>
                        </a:cubicBezTo>
                        <a:cubicBezTo>
                          <a:pt x="456489" y="521626"/>
                          <a:pt x="385166" y="477049"/>
                          <a:pt x="314872" y="430757"/>
                        </a:cubicBezTo>
                        <a:cubicBezTo>
                          <a:pt x="306985" y="425614"/>
                          <a:pt x="298755" y="420127"/>
                          <a:pt x="290526" y="414984"/>
                        </a:cubicBezTo>
                        <a:cubicBezTo>
                          <a:pt x="257264" y="393381"/>
                          <a:pt x="224003" y="372464"/>
                          <a:pt x="189027" y="355662"/>
                        </a:cubicBezTo>
                        <a:cubicBezTo>
                          <a:pt x="184227" y="353262"/>
                          <a:pt x="179426" y="351204"/>
                          <a:pt x="174625" y="349147"/>
                        </a:cubicBezTo>
                        <a:cubicBezTo>
                          <a:pt x="148222" y="337831"/>
                          <a:pt x="108789" y="337831"/>
                          <a:pt x="74499" y="332345"/>
                        </a:cubicBezTo>
                        <a:cubicBezTo>
                          <a:pt x="60783" y="330287"/>
                          <a:pt x="48095" y="327201"/>
                          <a:pt x="37123" y="322058"/>
                        </a:cubicBezTo>
                        <a:cubicBezTo>
                          <a:pt x="29578" y="318629"/>
                          <a:pt x="22720" y="314171"/>
                          <a:pt x="17577" y="307999"/>
                        </a:cubicBezTo>
                        <a:cubicBezTo>
                          <a:pt x="16891" y="307313"/>
                          <a:pt x="16206" y="306627"/>
                          <a:pt x="15862" y="305941"/>
                        </a:cubicBezTo>
                        <a:cubicBezTo>
                          <a:pt x="8662" y="297369"/>
                          <a:pt x="4204" y="289482"/>
                          <a:pt x="2146" y="282281"/>
                        </a:cubicBezTo>
                        <a:cubicBezTo>
                          <a:pt x="1118" y="278852"/>
                          <a:pt x="432" y="275423"/>
                          <a:pt x="89" y="272337"/>
                        </a:cubicBezTo>
                        <a:cubicBezTo>
                          <a:pt x="-254" y="268565"/>
                          <a:pt x="432" y="264793"/>
                          <a:pt x="1461" y="261364"/>
                        </a:cubicBezTo>
                        <a:cubicBezTo>
                          <a:pt x="2146" y="258278"/>
                          <a:pt x="3518" y="255192"/>
                          <a:pt x="5233" y="252449"/>
                        </a:cubicBezTo>
                        <a:cubicBezTo>
                          <a:pt x="7633" y="248677"/>
                          <a:pt x="10376" y="244905"/>
                          <a:pt x="14148" y="241476"/>
                        </a:cubicBezTo>
                        <a:cubicBezTo>
                          <a:pt x="17234" y="238390"/>
                          <a:pt x="20663" y="235647"/>
                          <a:pt x="24435" y="233247"/>
                        </a:cubicBezTo>
                        <a:cubicBezTo>
                          <a:pt x="50496" y="215416"/>
                          <a:pt x="91644" y="205815"/>
                          <a:pt x="115303" y="201014"/>
                        </a:cubicBezTo>
                        <a:cubicBezTo>
                          <a:pt x="252807" y="172553"/>
                          <a:pt x="352591" y="46366"/>
                          <a:pt x="488379" y="10705"/>
                        </a:cubicBezTo>
                        <a:cubicBezTo>
                          <a:pt x="608737" y="-21185"/>
                          <a:pt x="732867" y="23392"/>
                          <a:pt x="848081" y="75856"/>
                        </a:cubicBezTo>
                        <a:cubicBezTo>
                          <a:pt x="858025" y="80313"/>
                          <a:pt x="867626" y="84771"/>
                          <a:pt x="877228" y="89229"/>
                        </a:cubicBezTo>
                        <a:cubicBezTo>
                          <a:pt x="882714" y="91972"/>
                          <a:pt x="888200" y="94372"/>
                          <a:pt x="893687" y="97115"/>
                        </a:cubicBezTo>
                        <a:cubicBezTo>
                          <a:pt x="914947" y="107059"/>
                          <a:pt x="956437" y="141007"/>
                          <a:pt x="965696" y="163295"/>
                        </a:cubicBezTo>
                        <a:cubicBezTo>
                          <a:pt x="970839" y="175639"/>
                          <a:pt x="967410" y="187984"/>
                          <a:pt x="961581" y="200328"/>
                        </a:cubicBezTo>
                        <a:cubicBezTo>
                          <a:pt x="960209" y="203071"/>
                          <a:pt x="958838" y="205815"/>
                          <a:pt x="957466" y="208901"/>
                        </a:cubicBezTo>
                        <a:cubicBezTo>
                          <a:pt x="953351" y="217130"/>
                          <a:pt x="948894" y="225360"/>
                          <a:pt x="946493" y="233932"/>
                        </a:cubicBezTo>
                        <a:cubicBezTo>
                          <a:pt x="945465" y="237361"/>
                          <a:pt x="944436" y="240790"/>
                          <a:pt x="944093" y="243877"/>
                        </a:cubicBezTo>
                        <a:cubicBezTo>
                          <a:pt x="943750" y="245591"/>
                          <a:pt x="943750" y="247306"/>
                          <a:pt x="943750" y="248677"/>
                        </a:cubicBezTo>
                        <a:cubicBezTo>
                          <a:pt x="943064" y="278852"/>
                          <a:pt x="961238" y="298055"/>
                          <a:pt x="961924" y="318286"/>
                        </a:cubicBezTo>
                        <a:cubicBezTo>
                          <a:pt x="961924" y="321372"/>
                          <a:pt x="961581" y="324801"/>
                          <a:pt x="960552" y="327887"/>
                        </a:cubicBezTo>
                        <a:cubicBezTo>
                          <a:pt x="958152" y="335431"/>
                          <a:pt x="953008" y="343318"/>
                          <a:pt x="944093" y="35189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" name="Google Shape;4246;p19"/>
                  <p:cNvSpPr/>
                  <p:nvPr/>
                </p:nvSpPr>
                <p:spPr>
                  <a:xfrm>
                    <a:off x="7358214" y="1903101"/>
                    <a:ext cx="863079" cy="1802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3079" h="180222" extrusionOk="0">
                        <a:moveTo>
                          <a:pt x="863080" y="25025"/>
                        </a:moveTo>
                        <a:cubicBezTo>
                          <a:pt x="845935" y="22282"/>
                          <a:pt x="828790" y="20224"/>
                          <a:pt x="811645" y="18167"/>
                        </a:cubicBezTo>
                        <a:cubicBezTo>
                          <a:pt x="728663" y="8223"/>
                          <a:pt x="643624" y="3765"/>
                          <a:pt x="561328" y="20567"/>
                        </a:cubicBezTo>
                        <a:cubicBezTo>
                          <a:pt x="483146" y="36684"/>
                          <a:pt x="409766" y="69602"/>
                          <a:pt x="336728" y="101149"/>
                        </a:cubicBezTo>
                        <a:cubicBezTo>
                          <a:pt x="231800" y="146412"/>
                          <a:pt x="114872" y="191674"/>
                          <a:pt x="0" y="177615"/>
                        </a:cubicBezTo>
                        <a:cubicBezTo>
                          <a:pt x="3086" y="174529"/>
                          <a:pt x="6515" y="171786"/>
                          <a:pt x="10287" y="169386"/>
                        </a:cubicBezTo>
                        <a:cubicBezTo>
                          <a:pt x="70637" y="174872"/>
                          <a:pt x="132017" y="164928"/>
                          <a:pt x="190310" y="147440"/>
                        </a:cubicBezTo>
                        <a:cubicBezTo>
                          <a:pt x="337071" y="103892"/>
                          <a:pt x="468059" y="15767"/>
                          <a:pt x="623735" y="2394"/>
                        </a:cubicBezTo>
                        <a:cubicBezTo>
                          <a:pt x="693687" y="-3436"/>
                          <a:pt x="764324" y="2051"/>
                          <a:pt x="833933" y="11652"/>
                        </a:cubicBezTo>
                        <a:cubicBezTo>
                          <a:pt x="843534" y="16110"/>
                          <a:pt x="853135" y="20567"/>
                          <a:pt x="863080" y="2502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" name="Google Shape;4247;p19"/>
                  <p:cNvSpPr/>
                  <p:nvPr/>
                </p:nvSpPr>
                <p:spPr>
                  <a:xfrm>
                    <a:off x="7345184" y="2028078"/>
                    <a:ext cx="960462" cy="811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0462" h="81189" extrusionOk="0">
                        <a:moveTo>
                          <a:pt x="960463" y="11148"/>
                        </a:moveTo>
                        <a:cubicBezTo>
                          <a:pt x="959091" y="13891"/>
                          <a:pt x="957719" y="16634"/>
                          <a:pt x="956348" y="19720"/>
                        </a:cubicBezTo>
                        <a:cubicBezTo>
                          <a:pt x="898741" y="10462"/>
                          <a:pt x="840448" y="7719"/>
                          <a:pt x="781812" y="9776"/>
                        </a:cubicBezTo>
                        <a:cubicBezTo>
                          <a:pt x="521208" y="18006"/>
                          <a:pt x="260947" y="109217"/>
                          <a:pt x="0" y="72527"/>
                        </a:cubicBezTo>
                        <a:cubicBezTo>
                          <a:pt x="686" y="69441"/>
                          <a:pt x="2057" y="66354"/>
                          <a:pt x="3772" y="63611"/>
                        </a:cubicBezTo>
                        <a:cubicBezTo>
                          <a:pt x="63779" y="71841"/>
                          <a:pt x="124815" y="73555"/>
                          <a:pt x="185509" y="70469"/>
                        </a:cubicBezTo>
                        <a:cubicBezTo>
                          <a:pt x="443369" y="57782"/>
                          <a:pt x="702945" y="-30686"/>
                          <a:pt x="960463" y="111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" name="Google Shape;4248;p19"/>
                  <p:cNvSpPr/>
                  <p:nvPr/>
                </p:nvSpPr>
                <p:spPr>
                  <a:xfrm>
                    <a:off x="7344156" y="2072830"/>
                    <a:ext cx="946404" cy="7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6404" h="74251" extrusionOk="0">
                        <a:moveTo>
                          <a:pt x="944004" y="9944"/>
                        </a:moveTo>
                        <a:cubicBezTo>
                          <a:pt x="901827" y="22631"/>
                          <a:pt x="858965" y="32918"/>
                          <a:pt x="815416" y="40805"/>
                        </a:cubicBezTo>
                        <a:cubicBezTo>
                          <a:pt x="676885" y="66523"/>
                          <a:pt x="535610" y="71666"/>
                          <a:pt x="395364" y="72695"/>
                        </a:cubicBezTo>
                        <a:cubicBezTo>
                          <a:pt x="265405" y="73724"/>
                          <a:pt x="128930" y="81610"/>
                          <a:pt x="2057" y="48692"/>
                        </a:cubicBezTo>
                        <a:cubicBezTo>
                          <a:pt x="1029" y="45263"/>
                          <a:pt x="343" y="41834"/>
                          <a:pt x="0" y="38748"/>
                        </a:cubicBezTo>
                        <a:cubicBezTo>
                          <a:pt x="68237" y="56921"/>
                          <a:pt x="139217" y="62065"/>
                          <a:pt x="210198" y="63437"/>
                        </a:cubicBezTo>
                        <a:cubicBezTo>
                          <a:pt x="453657" y="68237"/>
                          <a:pt x="710489" y="70980"/>
                          <a:pt x="946404" y="0"/>
                        </a:cubicBezTo>
                        <a:cubicBezTo>
                          <a:pt x="945032" y="3086"/>
                          <a:pt x="944347" y="6515"/>
                          <a:pt x="944004" y="99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4249;p19"/>
                  <p:cNvSpPr/>
                  <p:nvPr/>
                </p:nvSpPr>
                <p:spPr>
                  <a:xfrm>
                    <a:off x="7360272" y="2144839"/>
                    <a:ext cx="945718" cy="69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718" h="69479" extrusionOk="0">
                        <a:moveTo>
                          <a:pt x="944347" y="22289"/>
                        </a:moveTo>
                        <a:cubicBezTo>
                          <a:pt x="914515" y="31890"/>
                          <a:pt x="884339" y="40119"/>
                          <a:pt x="853478" y="46292"/>
                        </a:cubicBezTo>
                        <a:cubicBezTo>
                          <a:pt x="776669" y="61379"/>
                          <a:pt x="698488" y="65494"/>
                          <a:pt x="620649" y="67551"/>
                        </a:cubicBezTo>
                        <a:cubicBezTo>
                          <a:pt x="544183" y="69609"/>
                          <a:pt x="467373" y="70295"/>
                          <a:pt x="390906" y="68237"/>
                        </a:cubicBezTo>
                        <a:cubicBezTo>
                          <a:pt x="318211" y="66180"/>
                          <a:pt x="245174" y="61036"/>
                          <a:pt x="173165" y="49721"/>
                        </a:cubicBezTo>
                        <a:cubicBezTo>
                          <a:pt x="134760" y="43891"/>
                          <a:pt x="96355" y="36347"/>
                          <a:pt x="58636" y="26403"/>
                        </a:cubicBezTo>
                        <a:cubicBezTo>
                          <a:pt x="46292" y="23317"/>
                          <a:pt x="33604" y="19888"/>
                          <a:pt x="21260" y="16116"/>
                        </a:cubicBezTo>
                        <a:cubicBezTo>
                          <a:pt x="13716" y="12687"/>
                          <a:pt x="6858" y="8230"/>
                          <a:pt x="1715" y="2057"/>
                        </a:cubicBezTo>
                        <a:cubicBezTo>
                          <a:pt x="1029" y="1372"/>
                          <a:pt x="343" y="686"/>
                          <a:pt x="0" y="0"/>
                        </a:cubicBezTo>
                        <a:cubicBezTo>
                          <a:pt x="63094" y="20574"/>
                          <a:pt x="127902" y="34633"/>
                          <a:pt x="193739" y="43548"/>
                        </a:cubicBezTo>
                        <a:cubicBezTo>
                          <a:pt x="345301" y="64465"/>
                          <a:pt x="500291" y="62408"/>
                          <a:pt x="652882" y="57264"/>
                        </a:cubicBezTo>
                        <a:cubicBezTo>
                          <a:pt x="727977" y="54521"/>
                          <a:pt x="803415" y="48692"/>
                          <a:pt x="876796" y="31890"/>
                        </a:cubicBezTo>
                        <a:cubicBezTo>
                          <a:pt x="900113" y="26403"/>
                          <a:pt x="923087" y="19888"/>
                          <a:pt x="945718" y="12344"/>
                        </a:cubicBezTo>
                        <a:cubicBezTo>
                          <a:pt x="945718" y="15773"/>
                          <a:pt x="945376" y="18860"/>
                          <a:pt x="944347" y="2228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4250;p19"/>
                  <p:cNvSpPr/>
                  <p:nvPr/>
                </p:nvSpPr>
                <p:spPr>
                  <a:xfrm>
                    <a:off x="7634592" y="2253538"/>
                    <a:ext cx="490690" cy="57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0690" h="57487" extrusionOk="0">
                        <a:moveTo>
                          <a:pt x="490690" y="41491"/>
                        </a:moveTo>
                        <a:cubicBezTo>
                          <a:pt x="484518" y="45263"/>
                          <a:pt x="478346" y="49035"/>
                          <a:pt x="472174" y="52464"/>
                        </a:cubicBezTo>
                        <a:cubicBezTo>
                          <a:pt x="322326" y="65494"/>
                          <a:pt x="170422" y="53150"/>
                          <a:pt x="24346" y="15773"/>
                        </a:cubicBezTo>
                        <a:cubicBezTo>
                          <a:pt x="16459" y="10630"/>
                          <a:pt x="8230" y="5144"/>
                          <a:pt x="0" y="0"/>
                        </a:cubicBezTo>
                        <a:cubicBezTo>
                          <a:pt x="29833" y="8573"/>
                          <a:pt x="59665" y="15773"/>
                          <a:pt x="90183" y="21945"/>
                        </a:cubicBezTo>
                        <a:cubicBezTo>
                          <a:pt x="221857" y="49035"/>
                          <a:pt x="357302" y="55207"/>
                          <a:pt x="490690" y="4149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2" name="Google Shape;4251;p19"/>
                <p:cNvSpPr/>
                <p:nvPr/>
              </p:nvSpPr>
              <p:spPr>
                <a:xfrm>
                  <a:off x="6474904" y="2035023"/>
                  <a:ext cx="879538" cy="586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538" h="586904" extrusionOk="0">
                      <a:moveTo>
                        <a:pt x="869937" y="82042"/>
                      </a:moveTo>
                      <a:cubicBezTo>
                        <a:pt x="868566" y="84099"/>
                        <a:pt x="866851" y="86499"/>
                        <a:pt x="865137" y="88557"/>
                      </a:cubicBezTo>
                      <a:cubicBezTo>
                        <a:pt x="861365" y="93014"/>
                        <a:pt x="856907" y="97472"/>
                        <a:pt x="852449" y="101587"/>
                      </a:cubicBezTo>
                      <a:cubicBezTo>
                        <a:pt x="845249" y="108102"/>
                        <a:pt x="837019" y="114274"/>
                        <a:pt x="828104" y="120446"/>
                      </a:cubicBezTo>
                      <a:cubicBezTo>
                        <a:pt x="827418" y="120789"/>
                        <a:pt x="826732" y="121475"/>
                        <a:pt x="826046" y="121818"/>
                      </a:cubicBezTo>
                      <a:cubicBezTo>
                        <a:pt x="821931" y="124904"/>
                        <a:pt x="817474" y="127647"/>
                        <a:pt x="813016" y="130733"/>
                      </a:cubicBezTo>
                      <a:cubicBezTo>
                        <a:pt x="792442" y="144792"/>
                        <a:pt x="772211" y="158165"/>
                        <a:pt x="760209" y="173939"/>
                      </a:cubicBezTo>
                      <a:cubicBezTo>
                        <a:pt x="741007" y="198628"/>
                        <a:pt x="724548" y="225374"/>
                        <a:pt x="708774" y="252806"/>
                      </a:cubicBezTo>
                      <a:cubicBezTo>
                        <a:pt x="708774" y="252806"/>
                        <a:pt x="708774" y="252806"/>
                        <a:pt x="708774" y="252806"/>
                      </a:cubicBezTo>
                      <a:cubicBezTo>
                        <a:pt x="702602" y="263779"/>
                        <a:pt x="696773" y="274409"/>
                        <a:pt x="690601" y="285381"/>
                      </a:cubicBezTo>
                      <a:cubicBezTo>
                        <a:pt x="645681" y="368363"/>
                        <a:pt x="603847" y="454088"/>
                        <a:pt x="523265" y="507238"/>
                      </a:cubicBezTo>
                      <a:cubicBezTo>
                        <a:pt x="464972" y="545642"/>
                        <a:pt x="398107" y="545985"/>
                        <a:pt x="335699" y="571360"/>
                      </a:cubicBezTo>
                      <a:cubicBezTo>
                        <a:pt x="258890" y="602564"/>
                        <a:pt x="234201" y="581304"/>
                        <a:pt x="158077" y="555587"/>
                      </a:cubicBezTo>
                      <a:cubicBezTo>
                        <a:pt x="148133" y="552158"/>
                        <a:pt x="138875" y="552158"/>
                        <a:pt x="129273" y="551472"/>
                      </a:cubicBezTo>
                      <a:cubicBezTo>
                        <a:pt x="129273" y="551472"/>
                        <a:pt x="129273" y="551472"/>
                        <a:pt x="129273" y="551472"/>
                      </a:cubicBezTo>
                      <a:cubicBezTo>
                        <a:pt x="122072" y="550786"/>
                        <a:pt x="115214" y="549757"/>
                        <a:pt x="108356" y="546671"/>
                      </a:cubicBezTo>
                      <a:cubicBezTo>
                        <a:pt x="105270" y="545300"/>
                        <a:pt x="101841" y="543242"/>
                        <a:pt x="98755" y="540842"/>
                      </a:cubicBezTo>
                      <a:cubicBezTo>
                        <a:pt x="82982" y="528155"/>
                        <a:pt x="76467" y="514439"/>
                        <a:pt x="74409" y="499694"/>
                      </a:cubicBezTo>
                      <a:cubicBezTo>
                        <a:pt x="74066" y="496608"/>
                        <a:pt x="73724" y="493865"/>
                        <a:pt x="73724" y="490778"/>
                      </a:cubicBezTo>
                      <a:cubicBezTo>
                        <a:pt x="73038" y="467461"/>
                        <a:pt x="80239" y="442772"/>
                        <a:pt x="76467" y="419112"/>
                      </a:cubicBezTo>
                      <a:cubicBezTo>
                        <a:pt x="76124" y="417741"/>
                        <a:pt x="75781" y="416026"/>
                        <a:pt x="75781" y="414655"/>
                      </a:cubicBezTo>
                      <a:cubicBezTo>
                        <a:pt x="75438" y="413283"/>
                        <a:pt x="75095" y="411569"/>
                        <a:pt x="74409" y="410197"/>
                      </a:cubicBezTo>
                      <a:cubicBezTo>
                        <a:pt x="71666" y="402996"/>
                        <a:pt x="67208" y="396138"/>
                        <a:pt x="62751" y="389623"/>
                      </a:cubicBezTo>
                      <a:cubicBezTo>
                        <a:pt x="57950" y="382422"/>
                        <a:pt x="53150" y="374878"/>
                        <a:pt x="48349" y="367677"/>
                      </a:cubicBezTo>
                      <a:cubicBezTo>
                        <a:pt x="46634" y="364934"/>
                        <a:pt x="45263" y="362534"/>
                        <a:pt x="43548" y="359791"/>
                      </a:cubicBezTo>
                      <a:cubicBezTo>
                        <a:pt x="35662" y="346760"/>
                        <a:pt x="28118" y="333387"/>
                        <a:pt x="20574" y="319671"/>
                      </a:cubicBezTo>
                      <a:cubicBezTo>
                        <a:pt x="19202" y="316928"/>
                        <a:pt x="17831" y="314185"/>
                        <a:pt x="16116" y="311442"/>
                      </a:cubicBezTo>
                      <a:cubicBezTo>
                        <a:pt x="13373" y="305955"/>
                        <a:pt x="10630" y="300812"/>
                        <a:pt x="7887" y="295325"/>
                      </a:cubicBezTo>
                      <a:cubicBezTo>
                        <a:pt x="2743" y="285038"/>
                        <a:pt x="343" y="274409"/>
                        <a:pt x="0" y="263436"/>
                      </a:cubicBezTo>
                      <a:cubicBezTo>
                        <a:pt x="0" y="258978"/>
                        <a:pt x="0" y="254520"/>
                        <a:pt x="686" y="250063"/>
                      </a:cubicBezTo>
                      <a:cubicBezTo>
                        <a:pt x="8230" y="192112"/>
                        <a:pt x="73381" y="135191"/>
                        <a:pt x="119672" y="112903"/>
                      </a:cubicBezTo>
                      <a:cubicBezTo>
                        <a:pt x="182766" y="82727"/>
                        <a:pt x="254089" y="43637"/>
                        <a:pt x="321983" y="26835"/>
                      </a:cubicBezTo>
                      <a:cubicBezTo>
                        <a:pt x="393306" y="9347"/>
                        <a:pt x="468059" y="18262"/>
                        <a:pt x="541782" y="24777"/>
                      </a:cubicBezTo>
                      <a:cubicBezTo>
                        <a:pt x="567157" y="27178"/>
                        <a:pt x="592531" y="28892"/>
                        <a:pt x="617906" y="29578"/>
                      </a:cubicBezTo>
                      <a:cubicBezTo>
                        <a:pt x="639851" y="30264"/>
                        <a:pt x="661797" y="29578"/>
                        <a:pt x="683400" y="26835"/>
                      </a:cubicBezTo>
                      <a:cubicBezTo>
                        <a:pt x="683400" y="26835"/>
                        <a:pt x="683400" y="26835"/>
                        <a:pt x="683400" y="26835"/>
                      </a:cubicBezTo>
                      <a:cubicBezTo>
                        <a:pt x="697116" y="25463"/>
                        <a:pt x="710489" y="23063"/>
                        <a:pt x="723862" y="19977"/>
                      </a:cubicBezTo>
                      <a:cubicBezTo>
                        <a:pt x="728663" y="18948"/>
                        <a:pt x="733120" y="17576"/>
                        <a:pt x="737921" y="16205"/>
                      </a:cubicBezTo>
                      <a:cubicBezTo>
                        <a:pt x="738264" y="16205"/>
                        <a:pt x="738264" y="16205"/>
                        <a:pt x="738607" y="16205"/>
                      </a:cubicBezTo>
                      <a:lnTo>
                        <a:pt x="738607" y="16205"/>
                      </a:lnTo>
                      <a:cubicBezTo>
                        <a:pt x="739292" y="16205"/>
                        <a:pt x="739978" y="15862"/>
                        <a:pt x="740664" y="15519"/>
                      </a:cubicBezTo>
                      <a:cubicBezTo>
                        <a:pt x="763638" y="8661"/>
                        <a:pt x="803758" y="-2312"/>
                        <a:pt x="834962" y="431"/>
                      </a:cubicBezTo>
                      <a:cubicBezTo>
                        <a:pt x="851421" y="1803"/>
                        <a:pt x="865137" y="6946"/>
                        <a:pt x="873023" y="18262"/>
                      </a:cubicBezTo>
                      <a:cubicBezTo>
                        <a:pt x="875081" y="21348"/>
                        <a:pt x="876795" y="24777"/>
                        <a:pt x="877824" y="28549"/>
                      </a:cubicBezTo>
                      <a:cubicBezTo>
                        <a:pt x="878167" y="29578"/>
                        <a:pt x="878510" y="30607"/>
                        <a:pt x="878510" y="31635"/>
                      </a:cubicBezTo>
                      <a:cubicBezTo>
                        <a:pt x="878510" y="31978"/>
                        <a:pt x="878510" y="31978"/>
                        <a:pt x="878510" y="32321"/>
                      </a:cubicBezTo>
                      <a:cubicBezTo>
                        <a:pt x="879196" y="35064"/>
                        <a:pt x="879539" y="37807"/>
                        <a:pt x="879539" y="40894"/>
                      </a:cubicBezTo>
                      <a:cubicBezTo>
                        <a:pt x="879539" y="42265"/>
                        <a:pt x="879539" y="43980"/>
                        <a:pt x="879539" y="45694"/>
                      </a:cubicBezTo>
                      <a:cubicBezTo>
                        <a:pt x="879539" y="46380"/>
                        <a:pt x="879539" y="47409"/>
                        <a:pt x="879539" y="48094"/>
                      </a:cubicBezTo>
                      <a:cubicBezTo>
                        <a:pt x="879539" y="49466"/>
                        <a:pt x="879196" y="50838"/>
                        <a:pt x="879196" y="52552"/>
                      </a:cubicBezTo>
                      <a:cubicBezTo>
                        <a:pt x="879196" y="53924"/>
                        <a:pt x="878853" y="55295"/>
                        <a:pt x="878510" y="57010"/>
                      </a:cubicBezTo>
                      <a:cubicBezTo>
                        <a:pt x="878510" y="57010"/>
                        <a:pt x="878510" y="57010"/>
                        <a:pt x="878510" y="57010"/>
                      </a:cubicBezTo>
                      <a:cubicBezTo>
                        <a:pt x="878510" y="58039"/>
                        <a:pt x="878167" y="58724"/>
                        <a:pt x="878167" y="59753"/>
                      </a:cubicBezTo>
                      <a:cubicBezTo>
                        <a:pt x="878167" y="59753"/>
                        <a:pt x="878167" y="59753"/>
                        <a:pt x="878167" y="59753"/>
                      </a:cubicBezTo>
                      <a:cubicBezTo>
                        <a:pt x="878167" y="60439"/>
                        <a:pt x="877824" y="61468"/>
                        <a:pt x="877481" y="62496"/>
                      </a:cubicBezTo>
                      <a:cubicBezTo>
                        <a:pt x="877481" y="62839"/>
                        <a:pt x="877481" y="62839"/>
                        <a:pt x="877481" y="63182"/>
                      </a:cubicBezTo>
                      <a:cubicBezTo>
                        <a:pt x="877138" y="69697"/>
                        <a:pt x="874052" y="75869"/>
                        <a:pt x="869937" y="820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4252;p19"/>
                <p:cNvSpPr/>
                <p:nvPr/>
              </p:nvSpPr>
              <p:spPr>
                <a:xfrm>
                  <a:off x="6475933" y="2060143"/>
                  <a:ext cx="617905" cy="238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905" h="238315" extrusionOk="0">
                      <a:moveTo>
                        <a:pt x="541782" y="0"/>
                      </a:moveTo>
                      <a:cubicBezTo>
                        <a:pt x="567156" y="2400"/>
                        <a:pt x="592531" y="4115"/>
                        <a:pt x="617906" y="4801"/>
                      </a:cubicBezTo>
                      <a:cubicBezTo>
                        <a:pt x="389877" y="17831"/>
                        <a:pt x="155676" y="71323"/>
                        <a:pt x="0" y="238316"/>
                      </a:cubicBezTo>
                      <a:cubicBezTo>
                        <a:pt x="0" y="233858"/>
                        <a:pt x="0" y="229400"/>
                        <a:pt x="686" y="224943"/>
                      </a:cubicBezTo>
                      <a:cubicBezTo>
                        <a:pt x="34290" y="190653"/>
                        <a:pt x="72009" y="160477"/>
                        <a:pt x="112814" y="134417"/>
                      </a:cubicBezTo>
                      <a:cubicBezTo>
                        <a:pt x="241401" y="52121"/>
                        <a:pt x="391249" y="14059"/>
                        <a:pt x="5417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4253;p19"/>
                <p:cNvSpPr/>
                <p:nvPr/>
              </p:nvSpPr>
              <p:spPr>
                <a:xfrm>
                  <a:off x="7159332" y="2051570"/>
                  <a:ext cx="194424" cy="1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24" h="12001" extrusionOk="0">
                      <a:moveTo>
                        <a:pt x="194425" y="12002"/>
                      </a:moveTo>
                      <a:cubicBezTo>
                        <a:pt x="178651" y="11659"/>
                        <a:pt x="163220" y="11316"/>
                        <a:pt x="147447" y="10973"/>
                      </a:cubicBezTo>
                      <a:cubicBezTo>
                        <a:pt x="137846" y="10630"/>
                        <a:pt x="127902" y="10630"/>
                        <a:pt x="117958" y="10287"/>
                      </a:cubicBezTo>
                      <a:cubicBezTo>
                        <a:pt x="95326" y="9944"/>
                        <a:pt x="72009" y="9601"/>
                        <a:pt x="49035" y="9944"/>
                      </a:cubicBezTo>
                      <a:cubicBezTo>
                        <a:pt x="48006" y="9944"/>
                        <a:pt x="46634" y="9944"/>
                        <a:pt x="45606" y="9944"/>
                      </a:cubicBezTo>
                      <a:cubicBezTo>
                        <a:pt x="30518" y="9944"/>
                        <a:pt x="15088" y="10287"/>
                        <a:pt x="0" y="10630"/>
                      </a:cubicBezTo>
                      <a:cubicBezTo>
                        <a:pt x="13716" y="9258"/>
                        <a:pt x="27089" y="6858"/>
                        <a:pt x="40462" y="3772"/>
                      </a:cubicBezTo>
                      <a:cubicBezTo>
                        <a:pt x="38748" y="2400"/>
                        <a:pt x="37033" y="1372"/>
                        <a:pt x="35319" y="0"/>
                      </a:cubicBezTo>
                      <a:cubicBezTo>
                        <a:pt x="41834" y="0"/>
                        <a:pt x="48006" y="0"/>
                        <a:pt x="54521" y="0"/>
                      </a:cubicBezTo>
                      <a:cubicBezTo>
                        <a:pt x="54864" y="0"/>
                        <a:pt x="54864" y="0"/>
                        <a:pt x="54864" y="0"/>
                      </a:cubicBezTo>
                      <a:cubicBezTo>
                        <a:pt x="86068" y="0"/>
                        <a:pt x="117272" y="343"/>
                        <a:pt x="148476" y="686"/>
                      </a:cubicBezTo>
                      <a:cubicBezTo>
                        <a:pt x="162192" y="1029"/>
                        <a:pt x="175565" y="1372"/>
                        <a:pt x="189281" y="1715"/>
                      </a:cubicBezTo>
                      <a:cubicBezTo>
                        <a:pt x="191681" y="4801"/>
                        <a:pt x="193396" y="8230"/>
                        <a:pt x="194425" y="120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4254;p19"/>
                <p:cNvSpPr/>
                <p:nvPr/>
              </p:nvSpPr>
              <p:spPr>
                <a:xfrm>
                  <a:off x="6491706" y="2066658"/>
                  <a:ext cx="863765" cy="287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765" h="287692" extrusionOk="0">
                      <a:moveTo>
                        <a:pt x="863765" y="9258"/>
                      </a:moveTo>
                      <a:cubicBezTo>
                        <a:pt x="828104" y="18516"/>
                        <a:pt x="792442" y="27775"/>
                        <a:pt x="756780" y="37033"/>
                      </a:cubicBezTo>
                      <a:cubicBezTo>
                        <a:pt x="600418" y="77838"/>
                        <a:pt x="443369" y="116586"/>
                        <a:pt x="287693" y="159449"/>
                      </a:cubicBezTo>
                      <a:cubicBezTo>
                        <a:pt x="188252" y="186881"/>
                        <a:pt x="84353" y="221856"/>
                        <a:pt x="4457" y="287693"/>
                      </a:cubicBezTo>
                      <a:cubicBezTo>
                        <a:pt x="3086" y="284950"/>
                        <a:pt x="1715" y="282207"/>
                        <a:pt x="0" y="279464"/>
                      </a:cubicBezTo>
                      <a:cubicBezTo>
                        <a:pt x="30518" y="254775"/>
                        <a:pt x="64465" y="233858"/>
                        <a:pt x="100469" y="216370"/>
                      </a:cubicBezTo>
                      <a:cubicBezTo>
                        <a:pt x="159791" y="187566"/>
                        <a:pt x="222885" y="168021"/>
                        <a:pt x="286322" y="150533"/>
                      </a:cubicBezTo>
                      <a:cubicBezTo>
                        <a:pt x="366217" y="128588"/>
                        <a:pt x="446456" y="108356"/>
                        <a:pt x="527037" y="87440"/>
                      </a:cubicBezTo>
                      <a:cubicBezTo>
                        <a:pt x="638822" y="58293"/>
                        <a:pt x="750951" y="29147"/>
                        <a:pt x="862736" y="0"/>
                      </a:cubicBezTo>
                      <a:cubicBezTo>
                        <a:pt x="863422" y="3086"/>
                        <a:pt x="863765" y="6172"/>
                        <a:pt x="863765" y="92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4255;p19"/>
                <p:cNvSpPr/>
                <p:nvPr/>
              </p:nvSpPr>
              <p:spPr>
                <a:xfrm>
                  <a:off x="6519481" y="2087918"/>
                  <a:ext cx="835990" cy="314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90" h="314782" extrusionOk="0">
                      <a:moveTo>
                        <a:pt x="833933" y="9601"/>
                      </a:moveTo>
                      <a:cubicBezTo>
                        <a:pt x="832904" y="9944"/>
                        <a:pt x="831875" y="10287"/>
                        <a:pt x="831190" y="10287"/>
                      </a:cubicBezTo>
                      <a:cubicBezTo>
                        <a:pt x="825017" y="12002"/>
                        <a:pt x="819188" y="13716"/>
                        <a:pt x="813359" y="15431"/>
                      </a:cubicBezTo>
                      <a:cubicBezTo>
                        <a:pt x="783184" y="24003"/>
                        <a:pt x="753008" y="32232"/>
                        <a:pt x="723176" y="40805"/>
                      </a:cubicBezTo>
                      <a:cubicBezTo>
                        <a:pt x="579844" y="80924"/>
                        <a:pt x="434454" y="117272"/>
                        <a:pt x="293865" y="166649"/>
                      </a:cubicBezTo>
                      <a:cubicBezTo>
                        <a:pt x="190995" y="202654"/>
                        <a:pt x="90869" y="248603"/>
                        <a:pt x="4801" y="314782"/>
                      </a:cubicBezTo>
                      <a:cubicBezTo>
                        <a:pt x="3086" y="312039"/>
                        <a:pt x="1715" y="309639"/>
                        <a:pt x="0" y="306896"/>
                      </a:cubicBezTo>
                      <a:cubicBezTo>
                        <a:pt x="38405" y="277406"/>
                        <a:pt x="79553" y="251688"/>
                        <a:pt x="122758" y="229400"/>
                      </a:cubicBezTo>
                      <a:cubicBezTo>
                        <a:pt x="242773" y="167335"/>
                        <a:pt x="373418" y="129616"/>
                        <a:pt x="503034" y="93269"/>
                      </a:cubicBezTo>
                      <a:cubicBezTo>
                        <a:pt x="611048" y="62751"/>
                        <a:pt x="719061" y="32576"/>
                        <a:pt x="826732" y="2400"/>
                      </a:cubicBezTo>
                      <a:cubicBezTo>
                        <a:pt x="828446" y="1715"/>
                        <a:pt x="830504" y="1371"/>
                        <a:pt x="832218" y="1029"/>
                      </a:cubicBezTo>
                      <a:cubicBezTo>
                        <a:pt x="833590" y="686"/>
                        <a:pt x="834962" y="343"/>
                        <a:pt x="835990" y="0"/>
                      </a:cubicBezTo>
                      <a:cubicBezTo>
                        <a:pt x="835990" y="1371"/>
                        <a:pt x="835647" y="2743"/>
                        <a:pt x="835304" y="4458"/>
                      </a:cubicBezTo>
                      <a:cubicBezTo>
                        <a:pt x="835304" y="4458"/>
                        <a:pt x="835304" y="4458"/>
                        <a:pt x="835304" y="4458"/>
                      </a:cubicBezTo>
                      <a:cubicBezTo>
                        <a:pt x="835647" y="5144"/>
                        <a:pt x="835304" y="6172"/>
                        <a:pt x="834962" y="7201"/>
                      </a:cubicBezTo>
                      <a:cubicBezTo>
                        <a:pt x="834962" y="7201"/>
                        <a:pt x="834962" y="7201"/>
                        <a:pt x="834962" y="7201"/>
                      </a:cubicBezTo>
                      <a:cubicBezTo>
                        <a:pt x="834619" y="7544"/>
                        <a:pt x="834276" y="8573"/>
                        <a:pt x="833933" y="96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4256;p19"/>
                <p:cNvSpPr/>
                <p:nvPr/>
              </p:nvSpPr>
              <p:spPr>
                <a:xfrm>
                  <a:off x="6549656" y="2123579"/>
                  <a:ext cx="790384" cy="330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384" h="330555" extrusionOk="0">
                      <a:moveTo>
                        <a:pt x="790385" y="0"/>
                      </a:moveTo>
                      <a:cubicBezTo>
                        <a:pt x="780440" y="12002"/>
                        <a:pt x="766038" y="22974"/>
                        <a:pt x="751294" y="33604"/>
                      </a:cubicBezTo>
                      <a:cubicBezTo>
                        <a:pt x="742035" y="39091"/>
                        <a:pt x="732434" y="43891"/>
                        <a:pt x="722833" y="49035"/>
                      </a:cubicBezTo>
                      <a:cubicBezTo>
                        <a:pt x="713918" y="53835"/>
                        <a:pt x="704660" y="58293"/>
                        <a:pt x="695744" y="62751"/>
                      </a:cubicBezTo>
                      <a:cubicBezTo>
                        <a:pt x="693344" y="63780"/>
                        <a:pt x="691286" y="65151"/>
                        <a:pt x="688886" y="66180"/>
                      </a:cubicBezTo>
                      <a:cubicBezTo>
                        <a:pt x="468401" y="175222"/>
                        <a:pt x="227685" y="234201"/>
                        <a:pt x="2057" y="330556"/>
                      </a:cubicBezTo>
                      <a:cubicBezTo>
                        <a:pt x="1715" y="329184"/>
                        <a:pt x="1371" y="327470"/>
                        <a:pt x="1371" y="326098"/>
                      </a:cubicBezTo>
                      <a:cubicBezTo>
                        <a:pt x="1028" y="324726"/>
                        <a:pt x="686" y="323012"/>
                        <a:pt x="0" y="321640"/>
                      </a:cubicBezTo>
                      <a:cubicBezTo>
                        <a:pt x="45948" y="301752"/>
                        <a:pt x="92583" y="283578"/>
                        <a:pt x="139560" y="266433"/>
                      </a:cubicBezTo>
                      <a:cubicBezTo>
                        <a:pt x="332956" y="195110"/>
                        <a:pt x="535610" y="137160"/>
                        <a:pt x="718376" y="40805"/>
                      </a:cubicBezTo>
                      <a:cubicBezTo>
                        <a:pt x="729691" y="34976"/>
                        <a:pt x="740664" y="28804"/>
                        <a:pt x="751637" y="22632"/>
                      </a:cubicBezTo>
                      <a:cubicBezTo>
                        <a:pt x="765010" y="15088"/>
                        <a:pt x="777697" y="7544"/>
                        <a:pt x="79038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4257;p19"/>
                <p:cNvSpPr/>
                <p:nvPr/>
              </p:nvSpPr>
              <p:spPr>
                <a:xfrm>
                  <a:off x="6548970" y="2088261"/>
                  <a:ext cx="805815" cy="446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5" h="446455" extrusionOk="0">
                      <a:moveTo>
                        <a:pt x="805129" y="6515"/>
                      </a:moveTo>
                      <a:cubicBezTo>
                        <a:pt x="805129" y="6515"/>
                        <a:pt x="805129" y="6515"/>
                        <a:pt x="805129" y="6515"/>
                      </a:cubicBezTo>
                      <a:cubicBezTo>
                        <a:pt x="804787" y="6858"/>
                        <a:pt x="804787" y="6858"/>
                        <a:pt x="804443" y="7201"/>
                      </a:cubicBezTo>
                      <a:cubicBezTo>
                        <a:pt x="803415" y="8230"/>
                        <a:pt x="802729" y="9258"/>
                        <a:pt x="801358" y="9944"/>
                      </a:cubicBezTo>
                      <a:cubicBezTo>
                        <a:pt x="785241" y="26060"/>
                        <a:pt x="769125" y="42177"/>
                        <a:pt x="752323" y="57607"/>
                      </a:cubicBezTo>
                      <a:cubicBezTo>
                        <a:pt x="742721" y="66523"/>
                        <a:pt x="733120" y="75438"/>
                        <a:pt x="723519" y="84010"/>
                      </a:cubicBezTo>
                      <a:cubicBezTo>
                        <a:pt x="695401" y="109042"/>
                        <a:pt x="666598" y="132702"/>
                        <a:pt x="636766" y="155677"/>
                      </a:cubicBezTo>
                      <a:cubicBezTo>
                        <a:pt x="449542" y="298666"/>
                        <a:pt x="230772" y="398793"/>
                        <a:pt x="686" y="446456"/>
                      </a:cubicBezTo>
                      <a:cubicBezTo>
                        <a:pt x="343" y="443370"/>
                        <a:pt x="0" y="440627"/>
                        <a:pt x="0" y="437540"/>
                      </a:cubicBezTo>
                      <a:cubicBezTo>
                        <a:pt x="44234" y="428282"/>
                        <a:pt x="88126" y="417309"/>
                        <a:pt x="131674" y="404279"/>
                      </a:cubicBezTo>
                      <a:cubicBezTo>
                        <a:pt x="336042" y="342557"/>
                        <a:pt x="527038" y="239001"/>
                        <a:pt x="689915" y="101155"/>
                      </a:cubicBezTo>
                      <a:cubicBezTo>
                        <a:pt x="699859" y="92926"/>
                        <a:pt x="709803" y="84353"/>
                        <a:pt x="719404" y="75781"/>
                      </a:cubicBezTo>
                      <a:cubicBezTo>
                        <a:pt x="741693" y="56236"/>
                        <a:pt x="762953" y="36004"/>
                        <a:pt x="783869" y="14745"/>
                      </a:cubicBezTo>
                      <a:cubicBezTo>
                        <a:pt x="788327" y="10630"/>
                        <a:pt x="792442" y="6172"/>
                        <a:pt x="796900" y="1714"/>
                      </a:cubicBezTo>
                      <a:cubicBezTo>
                        <a:pt x="796900" y="1714"/>
                        <a:pt x="797243" y="1372"/>
                        <a:pt x="797243" y="1372"/>
                      </a:cubicBezTo>
                      <a:cubicBezTo>
                        <a:pt x="798614" y="0"/>
                        <a:pt x="800672" y="-343"/>
                        <a:pt x="802386" y="343"/>
                      </a:cubicBezTo>
                      <a:cubicBezTo>
                        <a:pt x="804101" y="686"/>
                        <a:pt x="805129" y="2057"/>
                        <a:pt x="805815" y="3429"/>
                      </a:cubicBezTo>
                      <a:cubicBezTo>
                        <a:pt x="805815" y="3429"/>
                        <a:pt x="805815" y="3429"/>
                        <a:pt x="805815" y="3429"/>
                      </a:cubicBezTo>
                      <a:cubicBezTo>
                        <a:pt x="805815" y="4458"/>
                        <a:pt x="805815" y="5486"/>
                        <a:pt x="805129" y="651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4258;p19"/>
                <p:cNvSpPr/>
                <p:nvPr/>
              </p:nvSpPr>
              <p:spPr>
                <a:xfrm>
                  <a:off x="6583260" y="2288171"/>
                  <a:ext cx="600417" cy="298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17" h="298666" extrusionOk="0">
                      <a:moveTo>
                        <a:pt x="600418" y="0"/>
                      </a:moveTo>
                      <a:cubicBezTo>
                        <a:pt x="594246" y="10973"/>
                        <a:pt x="588416" y="21603"/>
                        <a:pt x="582244" y="32576"/>
                      </a:cubicBezTo>
                      <a:cubicBezTo>
                        <a:pt x="435483" y="181051"/>
                        <a:pt x="226314" y="254432"/>
                        <a:pt x="20917" y="298666"/>
                      </a:cubicBezTo>
                      <a:cubicBezTo>
                        <a:pt x="20917" y="298666"/>
                        <a:pt x="20917" y="298666"/>
                        <a:pt x="20917" y="298666"/>
                      </a:cubicBezTo>
                      <a:cubicBezTo>
                        <a:pt x="13716" y="297980"/>
                        <a:pt x="6858" y="296952"/>
                        <a:pt x="0" y="293865"/>
                      </a:cubicBezTo>
                      <a:cubicBezTo>
                        <a:pt x="221857" y="247917"/>
                        <a:pt x="449885" y="169736"/>
                        <a:pt x="6004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4259;p19"/>
                <p:cNvSpPr/>
                <p:nvPr/>
              </p:nvSpPr>
              <p:spPr>
                <a:xfrm>
                  <a:off x="6576745" y="1452867"/>
                  <a:ext cx="45708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085" h="550354" extrusionOk="0">
                      <a:moveTo>
                        <a:pt x="457086" y="550355"/>
                      </a:moveTo>
                      <a:cubicBezTo>
                        <a:pt x="437884" y="546583"/>
                        <a:pt x="418681" y="543154"/>
                        <a:pt x="399822" y="539382"/>
                      </a:cubicBezTo>
                      <a:lnTo>
                        <a:pt x="399822" y="539382"/>
                      </a:lnTo>
                      <a:cubicBezTo>
                        <a:pt x="319583" y="508178"/>
                        <a:pt x="243802" y="467715"/>
                        <a:pt x="198196" y="393306"/>
                      </a:cubicBezTo>
                      <a:cubicBezTo>
                        <a:pt x="176594" y="358331"/>
                        <a:pt x="163906" y="318897"/>
                        <a:pt x="149505" y="280492"/>
                      </a:cubicBezTo>
                      <a:cubicBezTo>
                        <a:pt x="134760" y="241059"/>
                        <a:pt x="117615" y="202654"/>
                        <a:pt x="98413" y="164935"/>
                      </a:cubicBezTo>
                      <a:cubicBezTo>
                        <a:pt x="69952" y="109385"/>
                        <a:pt x="37033" y="56579"/>
                        <a:pt x="0" y="6515"/>
                      </a:cubicBezTo>
                      <a:cubicBezTo>
                        <a:pt x="2058" y="4115"/>
                        <a:pt x="4458" y="2057"/>
                        <a:pt x="6858" y="0"/>
                      </a:cubicBezTo>
                      <a:cubicBezTo>
                        <a:pt x="47663" y="55207"/>
                        <a:pt x="83668" y="113843"/>
                        <a:pt x="114186" y="175222"/>
                      </a:cubicBezTo>
                      <a:cubicBezTo>
                        <a:pt x="133388" y="214313"/>
                        <a:pt x="149848" y="254432"/>
                        <a:pt x="164935" y="294894"/>
                      </a:cubicBezTo>
                      <a:cubicBezTo>
                        <a:pt x="179680" y="335013"/>
                        <a:pt x="194767" y="375132"/>
                        <a:pt x="220828" y="409422"/>
                      </a:cubicBezTo>
                      <a:cubicBezTo>
                        <a:pt x="264376" y="466687"/>
                        <a:pt x="329870" y="500291"/>
                        <a:pt x="395364" y="526694"/>
                      </a:cubicBezTo>
                      <a:cubicBezTo>
                        <a:pt x="415252" y="535267"/>
                        <a:pt x="435826" y="542811"/>
                        <a:pt x="457086" y="5503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4260;p19"/>
                <p:cNvSpPr/>
                <p:nvPr/>
              </p:nvSpPr>
              <p:spPr>
                <a:xfrm>
                  <a:off x="6637439" y="1432979"/>
                  <a:ext cx="667283" cy="681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83" h="681813" extrusionOk="0">
                      <a:moveTo>
                        <a:pt x="667283" y="681685"/>
                      </a:moveTo>
                      <a:cubicBezTo>
                        <a:pt x="663169" y="682028"/>
                        <a:pt x="659054" y="681685"/>
                        <a:pt x="654596" y="680657"/>
                      </a:cubicBezTo>
                      <a:cubicBezTo>
                        <a:pt x="613448" y="630936"/>
                        <a:pt x="558584" y="593903"/>
                        <a:pt x="499948" y="565785"/>
                      </a:cubicBezTo>
                      <a:cubicBezTo>
                        <a:pt x="434111" y="534238"/>
                        <a:pt x="360731" y="520865"/>
                        <a:pt x="296609" y="486575"/>
                      </a:cubicBezTo>
                      <a:cubicBezTo>
                        <a:pt x="234887" y="453657"/>
                        <a:pt x="205397" y="398793"/>
                        <a:pt x="181737" y="335699"/>
                      </a:cubicBezTo>
                      <a:cubicBezTo>
                        <a:pt x="136131" y="215341"/>
                        <a:pt x="77153" y="103213"/>
                        <a:pt x="0" y="1715"/>
                      </a:cubicBezTo>
                      <a:cubicBezTo>
                        <a:pt x="3429" y="1372"/>
                        <a:pt x="6858" y="686"/>
                        <a:pt x="10287" y="0"/>
                      </a:cubicBezTo>
                      <a:cubicBezTo>
                        <a:pt x="45605" y="46292"/>
                        <a:pt x="77495" y="94640"/>
                        <a:pt x="105613" y="145733"/>
                      </a:cubicBezTo>
                      <a:cubicBezTo>
                        <a:pt x="142646" y="212255"/>
                        <a:pt x="169393" y="282207"/>
                        <a:pt x="197853" y="352501"/>
                      </a:cubicBezTo>
                      <a:cubicBezTo>
                        <a:pt x="212255" y="388163"/>
                        <a:pt x="230086" y="423824"/>
                        <a:pt x="258890" y="450228"/>
                      </a:cubicBezTo>
                      <a:cubicBezTo>
                        <a:pt x="289408" y="477660"/>
                        <a:pt x="328155" y="492747"/>
                        <a:pt x="366217" y="505778"/>
                      </a:cubicBezTo>
                      <a:cubicBezTo>
                        <a:pt x="478346" y="543497"/>
                        <a:pt x="593903" y="588074"/>
                        <a:pt x="667283" y="6816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4261;p19"/>
                <p:cNvSpPr/>
                <p:nvPr/>
              </p:nvSpPr>
              <p:spPr>
                <a:xfrm>
                  <a:off x="6690245" y="1407261"/>
                  <a:ext cx="637107" cy="70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107" h="705688" extrusionOk="0">
                      <a:moveTo>
                        <a:pt x="637108" y="703288"/>
                      </a:moveTo>
                      <a:cubicBezTo>
                        <a:pt x="634365" y="704317"/>
                        <a:pt x="631622" y="705002"/>
                        <a:pt x="628535" y="705688"/>
                      </a:cubicBezTo>
                      <a:cubicBezTo>
                        <a:pt x="605561" y="673799"/>
                        <a:pt x="580872" y="643623"/>
                        <a:pt x="554126" y="614820"/>
                      </a:cubicBezTo>
                      <a:cubicBezTo>
                        <a:pt x="503720" y="560299"/>
                        <a:pt x="446456" y="514350"/>
                        <a:pt x="389192" y="467373"/>
                      </a:cubicBezTo>
                      <a:cubicBezTo>
                        <a:pt x="332613" y="420395"/>
                        <a:pt x="281178" y="369989"/>
                        <a:pt x="234887" y="312725"/>
                      </a:cubicBezTo>
                      <a:cubicBezTo>
                        <a:pt x="153962" y="212941"/>
                        <a:pt x="77153" y="109385"/>
                        <a:pt x="0" y="6515"/>
                      </a:cubicBezTo>
                      <a:cubicBezTo>
                        <a:pt x="2400" y="4458"/>
                        <a:pt x="4800" y="2400"/>
                        <a:pt x="6858" y="0"/>
                      </a:cubicBezTo>
                      <a:cubicBezTo>
                        <a:pt x="45605" y="50749"/>
                        <a:pt x="84353" y="101498"/>
                        <a:pt x="122758" y="152591"/>
                      </a:cubicBezTo>
                      <a:cubicBezTo>
                        <a:pt x="170078" y="214655"/>
                        <a:pt x="215684" y="278092"/>
                        <a:pt x="266776" y="337071"/>
                      </a:cubicBezTo>
                      <a:cubicBezTo>
                        <a:pt x="317868" y="396392"/>
                        <a:pt x="376847" y="445427"/>
                        <a:pt x="437198" y="494805"/>
                      </a:cubicBezTo>
                      <a:cubicBezTo>
                        <a:pt x="512636" y="556870"/>
                        <a:pt x="580187" y="625450"/>
                        <a:pt x="637108" y="70328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4262;p19"/>
                <p:cNvSpPr/>
                <p:nvPr/>
              </p:nvSpPr>
              <p:spPr>
                <a:xfrm>
                  <a:off x="6727278" y="1358912"/>
                  <a:ext cx="621677" cy="744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77" h="744093" extrusionOk="0">
                      <a:moveTo>
                        <a:pt x="621678" y="737578"/>
                      </a:moveTo>
                      <a:cubicBezTo>
                        <a:pt x="619963" y="739978"/>
                        <a:pt x="617563" y="742036"/>
                        <a:pt x="615163" y="744093"/>
                      </a:cubicBezTo>
                      <a:cubicBezTo>
                        <a:pt x="596303" y="713232"/>
                        <a:pt x="577101" y="682714"/>
                        <a:pt x="557213" y="652539"/>
                      </a:cubicBezTo>
                      <a:cubicBezTo>
                        <a:pt x="400507" y="414566"/>
                        <a:pt x="212941" y="197510"/>
                        <a:pt x="0" y="7887"/>
                      </a:cubicBezTo>
                      <a:cubicBezTo>
                        <a:pt x="1715" y="5144"/>
                        <a:pt x="3429" y="2743"/>
                        <a:pt x="4801" y="0"/>
                      </a:cubicBezTo>
                      <a:cubicBezTo>
                        <a:pt x="52807" y="42863"/>
                        <a:pt x="99784" y="87097"/>
                        <a:pt x="145733" y="132702"/>
                      </a:cubicBezTo>
                      <a:cubicBezTo>
                        <a:pt x="327470" y="314782"/>
                        <a:pt x="487261" y="518122"/>
                        <a:pt x="621678" y="73757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4263;p19"/>
                <p:cNvSpPr/>
                <p:nvPr/>
              </p:nvSpPr>
              <p:spPr>
                <a:xfrm>
                  <a:off x="6746138" y="1330452"/>
                  <a:ext cx="498576" cy="467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576" h="467372" extrusionOk="0">
                      <a:moveTo>
                        <a:pt x="498577" y="467373"/>
                      </a:moveTo>
                      <a:cubicBezTo>
                        <a:pt x="360731" y="288036"/>
                        <a:pt x="182766" y="140932"/>
                        <a:pt x="0" y="7544"/>
                      </a:cubicBezTo>
                      <a:cubicBezTo>
                        <a:pt x="1029" y="6172"/>
                        <a:pt x="2057" y="4458"/>
                        <a:pt x="3086" y="3086"/>
                      </a:cubicBezTo>
                      <a:cubicBezTo>
                        <a:pt x="3772" y="2057"/>
                        <a:pt x="4458" y="1029"/>
                        <a:pt x="5486" y="0"/>
                      </a:cubicBezTo>
                      <a:cubicBezTo>
                        <a:pt x="66523" y="44577"/>
                        <a:pt x="126530" y="90183"/>
                        <a:pt x="184823" y="138189"/>
                      </a:cubicBezTo>
                      <a:cubicBezTo>
                        <a:pt x="296951" y="230429"/>
                        <a:pt x="403936" y="333299"/>
                        <a:pt x="494119" y="447827"/>
                      </a:cubicBezTo>
                      <a:cubicBezTo>
                        <a:pt x="494119" y="447827"/>
                        <a:pt x="494119" y="447827"/>
                        <a:pt x="494119" y="447827"/>
                      </a:cubicBezTo>
                      <a:cubicBezTo>
                        <a:pt x="495491" y="454343"/>
                        <a:pt x="496862" y="460858"/>
                        <a:pt x="498577" y="46737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" name="Google Shape;4264;p19"/>
              <p:cNvSpPr/>
              <p:nvPr/>
            </p:nvSpPr>
            <p:spPr>
              <a:xfrm>
                <a:off x="7173938" y="1976674"/>
                <a:ext cx="306425" cy="255358"/>
              </a:xfrm>
              <a:custGeom>
                <a:avLst/>
                <a:gdLst/>
                <a:ahLst/>
                <a:cxnLst/>
                <a:rect l="l" t="t" r="r" b="b"/>
                <a:pathLst>
                  <a:path w="306425" h="255358" extrusionOk="0">
                    <a:moveTo>
                      <a:pt x="302920" y="127703"/>
                    </a:moveTo>
                    <a:cubicBezTo>
                      <a:pt x="296748" y="135246"/>
                      <a:pt x="286118" y="137647"/>
                      <a:pt x="276516" y="139018"/>
                    </a:cubicBezTo>
                    <a:cubicBezTo>
                      <a:pt x="266915" y="140390"/>
                      <a:pt x="256285" y="141076"/>
                      <a:pt x="248399" y="146562"/>
                    </a:cubicBezTo>
                    <a:cubicBezTo>
                      <a:pt x="248056" y="146905"/>
                      <a:pt x="247713" y="147248"/>
                      <a:pt x="247027" y="147591"/>
                    </a:cubicBezTo>
                    <a:cubicBezTo>
                      <a:pt x="244970" y="149305"/>
                      <a:pt x="243598" y="151020"/>
                      <a:pt x="243255" y="153420"/>
                    </a:cubicBezTo>
                    <a:cubicBezTo>
                      <a:pt x="242912" y="157878"/>
                      <a:pt x="247027" y="161307"/>
                      <a:pt x="250456" y="164050"/>
                    </a:cubicBezTo>
                    <a:cubicBezTo>
                      <a:pt x="253199" y="166107"/>
                      <a:pt x="255600" y="167479"/>
                      <a:pt x="258000" y="168851"/>
                    </a:cubicBezTo>
                    <a:cubicBezTo>
                      <a:pt x="265887" y="173994"/>
                      <a:pt x="271030" y="177423"/>
                      <a:pt x="269658" y="189082"/>
                    </a:cubicBezTo>
                    <a:cubicBezTo>
                      <a:pt x="269658" y="189767"/>
                      <a:pt x="269316" y="190453"/>
                      <a:pt x="269316" y="190796"/>
                    </a:cubicBezTo>
                    <a:cubicBezTo>
                      <a:pt x="268973" y="192854"/>
                      <a:pt x="267944" y="195254"/>
                      <a:pt x="266915" y="197311"/>
                    </a:cubicBezTo>
                    <a:cubicBezTo>
                      <a:pt x="263486" y="203826"/>
                      <a:pt x="256971" y="208627"/>
                      <a:pt x="250113" y="209313"/>
                    </a:cubicBezTo>
                    <a:cubicBezTo>
                      <a:pt x="238112" y="210341"/>
                      <a:pt x="227139" y="198683"/>
                      <a:pt x="215137" y="201426"/>
                    </a:cubicBezTo>
                    <a:cubicBezTo>
                      <a:pt x="192163" y="206570"/>
                      <a:pt x="202793" y="240517"/>
                      <a:pt x="186677" y="249775"/>
                    </a:cubicBezTo>
                    <a:cubicBezTo>
                      <a:pt x="154444" y="268977"/>
                      <a:pt x="146900" y="234344"/>
                      <a:pt x="133527" y="211027"/>
                    </a:cubicBezTo>
                    <a:cubicBezTo>
                      <a:pt x="133184" y="210341"/>
                      <a:pt x="132841" y="209656"/>
                      <a:pt x="132498" y="209313"/>
                    </a:cubicBezTo>
                    <a:cubicBezTo>
                      <a:pt x="131127" y="200054"/>
                      <a:pt x="130098" y="189425"/>
                      <a:pt x="129412" y="178795"/>
                    </a:cubicBezTo>
                    <a:cubicBezTo>
                      <a:pt x="128727" y="179138"/>
                      <a:pt x="128041" y="179823"/>
                      <a:pt x="127355" y="180166"/>
                    </a:cubicBezTo>
                    <a:cubicBezTo>
                      <a:pt x="123240" y="183252"/>
                      <a:pt x="118782" y="185996"/>
                      <a:pt x="114325" y="189082"/>
                    </a:cubicBezTo>
                    <a:cubicBezTo>
                      <a:pt x="94779" y="179138"/>
                      <a:pt x="82435" y="217885"/>
                      <a:pt x="55003" y="204169"/>
                    </a:cubicBezTo>
                    <a:cubicBezTo>
                      <a:pt x="28257" y="190796"/>
                      <a:pt x="44716" y="163707"/>
                      <a:pt x="26199" y="148277"/>
                    </a:cubicBezTo>
                    <a:cubicBezTo>
                      <a:pt x="-20092" y="110215"/>
                      <a:pt x="3568" y="112272"/>
                      <a:pt x="31343" y="84840"/>
                    </a:cubicBezTo>
                    <a:cubicBezTo>
                      <a:pt x="31686" y="84497"/>
                      <a:pt x="32372" y="83811"/>
                      <a:pt x="32715" y="83468"/>
                    </a:cubicBezTo>
                    <a:cubicBezTo>
                      <a:pt x="35458" y="80725"/>
                      <a:pt x="37858" y="77982"/>
                      <a:pt x="40601" y="74896"/>
                    </a:cubicBezTo>
                    <a:cubicBezTo>
                      <a:pt x="40601" y="74896"/>
                      <a:pt x="40601" y="74896"/>
                      <a:pt x="40601" y="74896"/>
                    </a:cubicBezTo>
                    <a:lnTo>
                      <a:pt x="40601" y="74896"/>
                    </a:lnTo>
                    <a:cubicBezTo>
                      <a:pt x="41630" y="73524"/>
                      <a:pt x="43002" y="72153"/>
                      <a:pt x="44030" y="70438"/>
                    </a:cubicBezTo>
                    <a:cubicBezTo>
                      <a:pt x="56718" y="52950"/>
                      <a:pt x="52946" y="25175"/>
                      <a:pt x="71805" y="11459"/>
                    </a:cubicBezTo>
                    <a:cubicBezTo>
                      <a:pt x="86550" y="830"/>
                      <a:pt x="105409" y="-5000"/>
                      <a:pt x="121526" y="5630"/>
                    </a:cubicBezTo>
                    <a:cubicBezTo>
                      <a:pt x="132156" y="12831"/>
                      <a:pt x="135585" y="23804"/>
                      <a:pt x="141071" y="34091"/>
                    </a:cubicBezTo>
                    <a:cubicBezTo>
                      <a:pt x="144157" y="40263"/>
                      <a:pt x="148272" y="45749"/>
                      <a:pt x="154787" y="49864"/>
                    </a:cubicBezTo>
                    <a:cubicBezTo>
                      <a:pt x="159930" y="52950"/>
                      <a:pt x="166103" y="55008"/>
                      <a:pt x="172275" y="54665"/>
                    </a:cubicBezTo>
                    <a:cubicBezTo>
                      <a:pt x="177418" y="54665"/>
                      <a:pt x="182562" y="52950"/>
                      <a:pt x="186334" y="49178"/>
                    </a:cubicBezTo>
                    <a:cubicBezTo>
                      <a:pt x="198335" y="37863"/>
                      <a:pt x="203822" y="19689"/>
                      <a:pt x="219252" y="12488"/>
                    </a:cubicBezTo>
                    <a:cubicBezTo>
                      <a:pt x="224739" y="9745"/>
                      <a:pt x="231597" y="8716"/>
                      <a:pt x="237083" y="12145"/>
                    </a:cubicBezTo>
                    <a:cubicBezTo>
                      <a:pt x="243941" y="16260"/>
                      <a:pt x="245313" y="25861"/>
                      <a:pt x="243598" y="33748"/>
                    </a:cubicBezTo>
                    <a:cubicBezTo>
                      <a:pt x="241884" y="41635"/>
                      <a:pt x="238455" y="49178"/>
                      <a:pt x="238112" y="57065"/>
                    </a:cubicBezTo>
                    <a:cubicBezTo>
                      <a:pt x="237769" y="63923"/>
                      <a:pt x="241541" y="69410"/>
                      <a:pt x="247027" y="73524"/>
                    </a:cubicBezTo>
                    <a:cubicBezTo>
                      <a:pt x="252856" y="78325"/>
                      <a:pt x="260743" y="81754"/>
                      <a:pt x="268630" y="84497"/>
                    </a:cubicBezTo>
                    <a:cubicBezTo>
                      <a:pt x="276516" y="87583"/>
                      <a:pt x="284403" y="90326"/>
                      <a:pt x="289547" y="93070"/>
                    </a:cubicBezTo>
                    <a:cubicBezTo>
                      <a:pt x="300519" y="98556"/>
                      <a:pt x="312521" y="115701"/>
                      <a:pt x="302920" y="1277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" name="Google Shape;4265;p19"/>
              <p:cNvGrpSpPr/>
              <p:nvPr/>
            </p:nvGrpSpPr>
            <p:grpSpPr>
              <a:xfrm>
                <a:off x="7131798" y="1654499"/>
                <a:ext cx="446508" cy="686129"/>
                <a:chOff x="7131798" y="1654499"/>
                <a:chExt cx="446508" cy="686129"/>
              </a:xfrm>
            </p:grpSpPr>
            <p:sp>
              <p:nvSpPr>
                <p:cNvPr id="24" name="Google Shape;4266;p19"/>
                <p:cNvSpPr/>
                <p:nvPr/>
              </p:nvSpPr>
              <p:spPr>
                <a:xfrm>
                  <a:off x="7381773" y="1654499"/>
                  <a:ext cx="60745" cy="6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393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" name="Google Shape;4267;p19"/>
                <p:cNvSpPr/>
                <p:nvPr/>
              </p:nvSpPr>
              <p:spPr>
                <a:xfrm>
                  <a:off x="7225410" y="1681931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" name="Google Shape;4268;p19"/>
                <p:cNvSpPr/>
                <p:nvPr/>
              </p:nvSpPr>
              <p:spPr>
                <a:xfrm>
                  <a:off x="7131798" y="1798517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4269;p19"/>
                <p:cNvSpPr/>
                <p:nvPr/>
              </p:nvSpPr>
              <p:spPr>
                <a:xfrm>
                  <a:off x="7291247" y="1902758"/>
                  <a:ext cx="60745" cy="62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85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5088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4270;p19"/>
                <p:cNvSpPr/>
                <p:nvPr/>
              </p:nvSpPr>
              <p:spPr>
                <a:xfrm>
                  <a:off x="7517561" y="1872583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" name="Google Shape;4271;p19"/>
                <p:cNvSpPr/>
                <p:nvPr/>
              </p:nvSpPr>
              <p:spPr>
                <a:xfrm>
                  <a:off x="7285418" y="2101298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4272;p19"/>
                <p:cNvSpPr/>
                <p:nvPr/>
              </p:nvSpPr>
              <p:spPr>
                <a:xfrm>
                  <a:off x="7187005" y="2062207"/>
                  <a:ext cx="60897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7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4273;p19"/>
                <p:cNvSpPr/>
                <p:nvPr/>
              </p:nvSpPr>
              <p:spPr>
                <a:xfrm>
                  <a:off x="7437665" y="2088610"/>
                  <a:ext cx="60896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496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9312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4274;p19"/>
                <p:cNvSpPr/>
                <p:nvPr/>
              </p:nvSpPr>
              <p:spPr>
                <a:xfrm>
                  <a:off x="7274788" y="2278234"/>
                  <a:ext cx="60896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4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4275;p19"/>
                <p:cNvSpPr/>
                <p:nvPr/>
              </p:nvSpPr>
              <p:spPr>
                <a:xfrm>
                  <a:off x="7345527" y="1695297"/>
                  <a:ext cx="71666" cy="37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66" h="376161" extrusionOk="0">
                      <a:moveTo>
                        <a:pt x="5144" y="376161"/>
                      </a:moveTo>
                      <a:lnTo>
                        <a:pt x="0" y="372389"/>
                      </a:lnTo>
                      <a:cubicBezTo>
                        <a:pt x="34976" y="323698"/>
                        <a:pt x="52463" y="264376"/>
                        <a:pt x="49721" y="204368"/>
                      </a:cubicBezTo>
                      <a:cubicBezTo>
                        <a:pt x="49034" y="187223"/>
                        <a:pt x="46292" y="169736"/>
                        <a:pt x="43891" y="152933"/>
                      </a:cubicBezTo>
                      <a:cubicBezTo>
                        <a:pt x="41491" y="135788"/>
                        <a:pt x="38747" y="117958"/>
                        <a:pt x="38062" y="100127"/>
                      </a:cubicBezTo>
                      <a:cubicBezTo>
                        <a:pt x="36690" y="70295"/>
                        <a:pt x="40805" y="28804"/>
                        <a:pt x="67208" y="0"/>
                      </a:cubicBezTo>
                      <a:lnTo>
                        <a:pt x="71666" y="4115"/>
                      </a:lnTo>
                      <a:cubicBezTo>
                        <a:pt x="46292" y="31547"/>
                        <a:pt x="42863" y="71323"/>
                        <a:pt x="43891" y="99784"/>
                      </a:cubicBezTo>
                      <a:cubicBezTo>
                        <a:pt x="44577" y="117272"/>
                        <a:pt x="47320" y="134760"/>
                        <a:pt x="49721" y="151905"/>
                      </a:cubicBezTo>
                      <a:cubicBezTo>
                        <a:pt x="52121" y="168707"/>
                        <a:pt x="54864" y="186538"/>
                        <a:pt x="55550" y="204026"/>
                      </a:cubicBezTo>
                      <a:cubicBezTo>
                        <a:pt x="58979" y="265405"/>
                        <a:pt x="40805" y="326441"/>
                        <a:pt x="5144" y="3761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4276;p19"/>
                <p:cNvSpPr/>
                <p:nvPr/>
              </p:nvSpPr>
              <p:spPr>
                <a:xfrm>
                  <a:off x="7159232" y="1725815"/>
                  <a:ext cx="194182" cy="340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82" h="340156" extrusionOk="0">
                      <a:moveTo>
                        <a:pt x="194182" y="340157"/>
                      </a:moveTo>
                      <a:lnTo>
                        <a:pt x="183895" y="334671"/>
                      </a:lnTo>
                      <a:cubicBezTo>
                        <a:pt x="173265" y="328841"/>
                        <a:pt x="161950" y="323012"/>
                        <a:pt x="150977" y="317526"/>
                      </a:cubicBezTo>
                      <a:cubicBezTo>
                        <a:pt x="116687" y="300381"/>
                        <a:pt x="81368" y="282550"/>
                        <a:pt x="55994" y="255118"/>
                      </a:cubicBezTo>
                      <a:cubicBezTo>
                        <a:pt x="18617" y="214998"/>
                        <a:pt x="-1614" y="165964"/>
                        <a:pt x="101" y="120358"/>
                      </a:cubicBezTo>
                      <a:lnTo>
                        <a:pt x="6273" y="120701"/>
                      </a:lnTo>
                      <a:cubicBezTo>
                        <a:pt x="4559" y="164592"/>
                        <a:pt x="24104" y="211912"/>
                        <a:pt x="60451" y="251003"/>
                      </a:cubicBezTo>
                      <a:cubicBezTo>
                        <a:pt x="85140" y="277749"/>
                        <a:pt x="120116" y="295237"/>
                        <a:pt x="153720" y="312039"/>
                      </a:cubicBezTo>
                      <a:cubicBezTo>
                        <a:pt x="161264" y="315811"/>
                        <a:pt x="169151" y="319926"/>
                        <a:pt x="177037" y="323698"/>
                      </a:cubicBezTo>
                      <a:cubicBezTo>
                        <a:pt x="148919" y="276720"/>
                        <a:pt x="120459" y="228029"/>
                        <a:pt x="102285" y="175565"/>
                      </a:cubicBezTo>
                      <a:cubicBezTo>
                        <a:pt x="87197" y="131331"/>
                        <a:pt x="73481" y="65151"/>
                        <a:pt x="93713" y="0"/>
                      </a:cubicBezTo>
                      <a:lnTo>
                        <a:pt x="99542" y="1715"/>
                      </a:lnTo>
                      <a:cubicBezTo>
                        <a:pt x="79654" y="65151"/>
                        <a:pt x="93027" y="130302"/>
                        <a:pt x="108114" y="173508"/>
                      </a:cubicBezTo>
                      <a:cubicBezTo>
                        <a:pt x="127317" y="229400"/>
                        <a:pt x="158178" y="280492"/>
                        <a:pt x="188010" y="330213"/>
                      </a:cubicBezTo>
                      <a:lnTo>
                        <a:pt x="194182" y="340157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4277;p19"/>
                <p:cNvSpPr/>
                <p:nvPr/>
              </p:nvSpPr>
              <p:spPr>
                <a:xfrm>
                  <a:off x="7323924" y="1946643"/>
                  <a:ext cx="30533" cy="12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33" h="122415" extrusionOk="0">
                      <a:moveTo>
                        <a:pt x="19546" y="120701"/>
                      </a:moveTo>
                      <a:cubicBezTo>
                        <a:pt x="30518" y="81267"/>
                        <a:pt x="22975" y="37376"/>
                        <a:pt x="0" y="3429"/>
                      </a:cubicBezTo>
                      <a:lnTo>
                        <a:pt x="5144" y="0"/>
                      </a:lnTo>
                      <a:cubicBezTo>
                        <a:pt x="29147" y="35319"/>
                        <a:pt x="36691" y="81267"/>
                        <a:pt x="25375" y="122415"/>
                      </a:cubicBezTo>
                      <a:lnTo>
                        <a:pt x="19546" y="120701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4278;p19"/>
                <p:cNvSpPr/>
                <p:nvPr/>
              </p:nvSpPr>
              <p:spPr>
                <a:xfrm>
                  <a:off x="7339012" y="1915096"/>
                  <a:ext cx="192024" cy="21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024" h="210540" extrusionOk="0">
                      <a:moveTo>
                        <a:pt x="48349" y="196825"/>
                      </a:moveTo>
                      <a:cubicBezTo>
                        <a:pt x="40805" y="193739"/>
                        <a:pt x="33261" y="190310"/>
                        <a:pt x="26060" y="186195"/>
                      </a:cubicBezTo>
                      <a:cubicBezTo>
                        <a:pt x="12002" y="178308"/>
                        <a:pt x="5829" y="160820"/>
                        <a:pt x="1029" y="148133"/>
                      </a:cubicBezTo>
                      <a:lnTo>
                        <a:pt x="0" y="145047"/>
                      </a:lnTo>
                      <a:lnTo>
                        <a:pt x="3086" y="144018"/>
                      </a:lnTo>
                      <a:cubicBezTo>
                        <a:pt x="78181" y="119672"/>
                        <a:pt x="145390" y="67208"/>
                        <a:pt x="186881" y="0"/>
                      </a:cubicBezTo>
                      <a:lnTo>
                        <a:pt x="192024" y="3429"/>
                      </a:lnTo>
                      <a:cubicBezTo>
                        <a:pt x="150190" y="70980"/>
                        <a:pt x="83325" y="123787"/>
                        <a:pt x="7887" y="149162"/>
                      </a:cubicBezTo>
                      <a:cubicBezTo>
                        <a:pt x="12002" y="160477"/>
                        <a:pt x="17831" y="174536"/>
                        <a:pt x="28804" y="181051"/>
                      </a:cubicBezTo>
                      <a:cubicBezTo>
                        <a:pt x="55207" y="195796"/>
                        <a:pt x="85039" y="204026"/>
                        <a:pt x="114872" y="204368"/>
                      </a:cubicBezTo>
                      <a:lnTo>
                        <a:pt x="114872" y="210541"/>
                      </a:lnTo>
                      <a:cubicBezTo>
                        <a:pt x="92240" y="209855"/>
                        <a:pt x="69609" y="205397"/>
                        <a:pt x="48349" y="19682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4279;p19"/>
                <p:cNvSpPr/>
                <p:nvPr/>
              </p:nvSpPr>
              <p:spPr>
                <a:xfrm>
                  <a:off x="7210767" y="2052942"/>
                  <a:ext cx="135102" cy="53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102" h="53835" extrusionOk="0">
                      <a:moveTo>
                        <a:pt x="3772" y="53835"/>
                      </a:moveTo>
                      <a:lnTo>
                        <a:pt x="0" y="49035"/>
                      </a:lnTo>
                      <a:cubicBezTo>
                        <a:pt x="38062" y="18516"/>
                        <a:pt x="86068" y="1029"/>
                        <a:pt x="135103" y="0"/>
                      </a:cubicBezTo>
                      <a:lnTo>
                        <a:pt x="135103" y="6172"/>
                      </a:lnTo>
                      <a:cubicBezTo>
                        <a:pt x="87440" y="7201"/>
                        <a:pt x="40805" y="24346"/>
                        <a:pt x="3772" y="5383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4280;p19"/>
                <p:cNvSpPr/>
                <p:nvPr/>
              </p:nvSpPr>
              <p:spPr>
                <a:xfrm>
                  <a:off x="7305408" y="2049170"/>
                  <a:ext cx="53492" cy="104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92" h="104241" extrusionOk="0">
                      <a:moveTo>
                        <a:pt x="0" y="102870"/>
                      </a:moveTo>
                      <a:cubicBezTo>
                        <a:pt x="10287" y="66180"/>
                        <a:pt x="26404" y="31547"/>
                        <a:pt x="48349" y="0"/>
                      </a:cubicBezTo>
                      <a:lnTo>
                        <a:pt x="53493" y="3429"/>
                      </a:lnTo>
                      <a:cubicBezTo>
                        <a:pt x="32233" y="34290"/>
                        <a:pt x="16117" y="68237"/>
                        <a:pt x="6172" y="104242"/>
                      </a:cubicBez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4281;p19"/>
                <p:cNvSpPr/>
                <p:nvPr/>
              </p:nvSpPr>
              <p:spPr>
                <a:xfrm>
                  <a:off x="7295464" y="2056028"/>
                  <a:ext cx="78777" cy="255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77" h="255460" extrusionOk="0">
                      <a:moveTo>
                        <a:pt x="5144" y="255461"/>
                      </a:moveTo>
                      <a:lnTo>
                        <a:pt x="0" y="252032"/>
                      </a:lnTo>
                      <a:cubicBezTo>
                        <a:pt x="23660" y="214313"/>
                        <a:pt x="48349" y="175565"/>
                        <a:pt x="62065" y="132702"/>
                      </a:cubicBezTo>
                      <a:cubicBezTo>
                        <a:pt x="77495" y="85039"/>
                        <a:pt x="76124" y="38748"/>
                        <a:pt x="58293" y="2743"/>
                      </a:cubicBezTo>
                      <a:lnTo>
                        <a:pt x="63779" y="0"/>
                      </a:lnTo>
                      <a:cubicBezTo>
                        <a:pt x="82296" y="37719"/>
                        <a:pt x="83667" y="85382"/>
                        <a:pt x="67894" y="134760"/>
                      </a:cubicBezTo>
                      <a:cubicBezTo>
                        <a:pt x="53835" y="178308"/>
                        <a:pt x="29147" y="217399"/>
                        <a:pt x="5144" y="2554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95" name="Google Shape;3997;p19"/>
          <p:cNvGrpSpPr/>
          <p:nvPr/>
        </p:nvGrpSpPr>
        <p:grpSpPr>
          <a:xfrm rot="10800000">
            <a:off x="7447430" y="359453"/>
            <a:ext cx="4742360" cy="3273167"/>
            <a:chOff x="-76201" y="2940752"/>
            <a:chExt cx="6232617" cy="3917242"/>
          </a:xfrm>
        </p:grpSpPr>
        <p:grpSp>
          <p:nvGrpSpPr>
            <p:cNvPr id="296" name="Google Shape;3998;p19"/>
            <p:cNvGrpSpPr/>
            <p:nvPr/>
          </p:nvGrpSpPr>
          <p:grpSpPr>
            <a:xfrm rot="-555871">
              <a:off x="3985571" y="5412682"/>
              <a:ext cx="2133619" cy="635332"/>
              <a:chOff x="6400838" y="4831803"/>
              <a:chExt cx="2133523" cy="635304"/>
            </a:xfrm>
          </p:grpSpPr>
          <p:sp>
            <p:nvSpPr>
              <p:cNvPr id="565" name="Google Shape;3999;p19"/>
              <p:cNvSpPr/>
              <p:nvPr/>
            </p:nvSpPr>
            <p:spPr>
              <a:xfrm>
                <a:off x="6400838" y="4831803"/>
                <a:ext cx="766038" cy="150533"/>
              </a:xfrm>
              <a:custGeom>
                <a:avLst/>
                <a:gdLst/>
                <a:ahLst/>
                <a:cxnLst/>
                <a:rect l="l" t="t" r="r" b="b"/>
                <a:pathLst>
                  <a:path w="766038" h="150533" extrusionOk="0">
                    <a:moveTo>
                      <a:pt x="1715" y="0"/>
                    </a:moveTo>
                    <a:cubicBezTo>
                      <a:pt x="526694" y="34976"/>
                      <a:pt x="756437" y="125159"/>
                      <a:pt x="766039" y="129274"/>
                    </a:cubicBezTo>
                    <a:lnTo>
                      <a:pt x="754723" y="150190"/>
                    </a:lnTo>
                    <a:lnTo>
                      <a:pt x="760552" y="139903"/>
                    </a:lnTo>
                    <a:lnTo>
                      <a:pt x="754723" y="150533"/>
                    </a:lnTo>
                    <a:cubicBezTo>
                      <a:pt x="752323" y="149504"/>
                      <a:pt x="519151" y="57950"/>
                      <a:pt x="0" y="23317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4000;p19"/>
              <p:cNvSpPr/>
              <p:nvPr/>
            </p:nvSpPr>
            <p:spPr>
              <a:xfrm>
                <a:off x="7213056" y="4943757"/>
                <a:ext cx="1281186" cy="523350"/>
              </a:xfrm>
              <a:custGeom>
                <a:avLst/>
                <a:gdLst/>
                <a:ahLst/>
                <a:cxnLst/>
                <a:rect l="l" t="t" r="r" b="b"/>
                <a:pathLst>
                  <a:path w="1281186" h="523350" extrusionOk="0">
                    <a:moveTo>
                      <a:pt x="469199" y="367078"/>
                    </a:moveTo>
                    <a:cubicBezTo>
                      <a:pt x="513433" y="405483"/>
                      <a:pt x="549438" y="452117"/>
                      <a:pt x="601559" y="482292"/>
                    </a:cubicBezTo>
                    <a:cubicBezTo>
                      <a:pt x="684198" y="529955"/>
                      <a:pt x="792211" y="528584"/>
                      <a:pt x="890623" y="515553"/>
                    </a:cubicBezTo>
                    <a:cubicBezTo>
                      <a:pt x="1026412" y="497723"/>
                      <a:pt x="1158771" y="461375"/>
                      <a:pt x="1281187" y="408912"/>
                    </a:cubicBezTo>
                    <a:cubicBezTo>
                      <a:pt x="1236952" y="336560"/>
                      <a:pt x="1148141" y="294726"/>
                      <a:pt x="1064131" y="256664"/>
                    </a:cubicBezTo>
                    <a:cubicBezTo>
                      <a:pt x="955432" y="207286"/>
                      <a:pt x="845361" y="157566"/>
                      <a:pt x="726031" y="131505"/>
                    </a:cubicBezTo>
                    <a:cubicBezTo>
                      <a:pt x="632420" y="110931"/>
                      <a:pt x="534693" y="105445"/>
                      <a:pt x="442110" y="81442"/>
                    </a:cubicBezTo>
                    <a:cubicBezTo>
                      <a:pt x="381074" y="65669"/>
                      <a:pt x="-87671" y="-96180"/>
                      <a:pt x="14514" y="85557"/>
                    </a:cubicBezTo>
                    <a:cubicBezTo>
                      <a:pt x="90295" y="218945"/>
                      <a:pt x="350556" y="264208"/>
                      <a:pt x="469199" y="3670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4001;p19"/>
              <p:cNvSpPr/>
              <p:nvPr/>
            </p:nvSpPr>
            <p:spPr>
              <a:xfrm>
                <a:off x="7305408" y="4906495"/>
                <a:ext cx="1228953" cy="485832"/>
              </a:xfrm>
              <a:custGeom>
                <a:avLst/>
                <a:gdLst/>
                <a:ahLst/>
                <a:cxnLst/>
                <a:rect l="l" t="t" r="r" b="b"/>
                <a:pathLst>
                  <a:path w="1228953" h="485832" extrusionOk="0">
                    <a:moveTo>
                      <a:pt x="1226554" y="409826"/>
                    </a:moveTo>
                    <a:cubicBezTo>
                      <a:pt x="1227925" y="413941"/>
                      <a:pt x="1228954" y="418056"/>
                      <a:pt x="1228954" y="422171"/>
                    </a:cubicBezTo>
                    <a:cubicBezTo>
                      <a:pt x="1228954" y="423885"/>
                      <a:pt x="1228954" y="425600"/>
                      <a:pt x="1228611" y="426971"/>
                    </a:cubicBezTo>
                    <a:cubicBezTo>
                      <a:pt x="1227925" y="429371"/>
                      <a:pt x="1226896" y="431772"/>
                      <a:pt x="1225525" y="434172"/>
                    </a:cubicBezTo>
                    <a:cubicBezTo>
                      <a:pt x="1223125" y="438630"/>
                      <a:pt x="1219353" y="442402"/>
                      <a:pt x="1215581" y="445831"/>
                    </a:cubicBezTo>
                    <a:cubicBezTo>
                      <a:pt x="1188492" y="470519"/>
                      <a:pt x="1149401" y="482864"/>
                      <a:pt x="1109625" y="485264"/>
                    </a:cubicBezTo>
                    <a:cubicBezTo>
                      <a:pt x="1100709" y="485950"/>
                      <a:pt x="1091794" y="485950"/>
                      <a:pt x="1082878" y="485607"/>
                    </a:cubicBezTo>
                    <a:cubicBezTo>
                      <a:pt x="1077735" y="485264"/>
                      <a:pt x="1072591" y="484922"/>
                      <a:pt x="1067448" y="484578"/>
                    </a:cubicBezTo>
                    <a:cubicBezTo>
                      <a:pt x="1023900" y="480121"/>
                      <a:pt x="982752" y="466748"/>
                      <a:pt x="942289" y="452346"/>
                    </a:cubicBezTo>
                    <a:cubicBezTo>
                      <a:pt x="933031" y="448917"/>
                      <a:pt x="923773" y="445831"/>
                      <a:pt x="914857" y="442402"/>
                    </a:cubicBezTo>
                    <a:cubicBezTo>
                      <a:pt x="913486" y="442059"/>
                      <a:pt x="912114" y="441373"/>
                      <a:pt x="910743" y="441030"/>
                    </a:cubicBezTo>
                    <a:cubicBezTo>
                      <a:pt x="887768" y="432800"/>
                      <a:pt x="864108" y="424914"/>
                      <a:pt x="839419" y="423885"/>
                    </a:cubicBezTo>
                    <a:cubicBezTo>
                      <a:pt x="832219" y="423542"/>
                      <a:pt x="825361" y="423885"/>
                      <a:pt x="818503" y="424571"/>
                    </a:cubicBezTo>
                    <a:cubicBezTo>
                      <a:pt x="812673" y="425257"/>
                      <a:pt x="806844" y="425942"/>
                      <a:pt x="801358" y="427314"/>
                    </a:cubicBezTo>
                    <a:cubicBezTo>
                      <a:pt x="772211" y="433143"/>
                      <a:pt x="744093" y="445145"/>
                      <a:pt x="715975" y="454061"/>
                    </a:cubicBezTo>
                    <a:cubicBezTo>
                      <a:pt x="713918" y="454746"/>
                      <a:pt x="711861" y="455432"/>
                      <a:pt x="709460" y="456118"/>
                    </a:cubicBezTo>
                    <a:cubicBezTo>
                      <a:pt x="704317" y="457832"/>
                      <a:pt x="698830" y="459204"/>
                      <a:pt x="693344" y="460232"/>
                    </a:cubicBezTo>
                    <a:cubicBezTo>
                      <a:pt x="658025" y="468462"/>
                      <a:pt x="619621" y="469148"/>
                      <a:pt x="592189" y="449603"/>
                    </a:cubicBezTo>
                    <a:cubicBezTo>
                      <a:pt x="568186" y="432458"/>
                      <a:pt x="557556" y="402968"/>
                      <a:pt x="529438" y="390967"/>
                    </a:cubicBezTo>
                    <a:cubicBezTo>
                      <a:pt x="519837" y="386852"/>
                      <a:pt x="509550" y="385481"/>
                      <a:pt x="499263" y="385481"/>
                    </a:cubicBezTo>
                    <a:cubicBezTo>
                      <a:pt x="494119" y="385481"/>
                      <a:pt x="488976" y="385823"/>
                      <a:pt x="483832" y="386509"/>
                    </a:cubicBezTo>
                    <a:cubicBezTo>
                      <a:pt x="472859" y="387538"/>
                      <a:pt x="461544" y="389595"/>
                      <a:pt x="450228" y="391310"/>
                    </a:cubicBezTo>
                    <a:cubicBezTo>
                      <a:pt x="445084" y="391995"/>
                      <a:pt x="439941" y="392681"/>
                      <a:pt x="435140" y="393024"/>
                    </a:cubicBezTo>
                    <a:cubicBezTo>
                      <a:pt x="424510" y="394053"/>
                      <a:pt x="413881" y="394053"/>
                      <a:pt x="403936" y="391995"/>
                    </a:cubicBezTo>
                    <a:cubicBezTo>
                      <a:pt x="360731" y="383080"/>
                      <a:pt x="339128" y="340560"/>
                      <a:pt x="336385" y="302498"/>
                    </a:cubicBezTo>
                    <a:cubicBezTo>
                      <a:pt x="333985" y="264437"/>
                      <a:pt x="343586" y="225689"/>
                      <a:pt x="333985" y="188313"/>
                    </a:cubicBezTo>
                    <a:cubicBezTo>
                      <a:pt x="320269" y="134820"/>
                      <a:pt x="267805" y="94701"/>
                      <a:pt x="207112" y="74470"/>
                    </a:cubicBezTo>
                    <a:cubicBezTo>
                      <a:pt x="195453" y="70698"/>
                      <a:pt x="183452" y="67269"/>
                      <a:pt x="171450" y="65212"/>
                    </a:cubicBezTo>
                    <a:cubicBezTo>
                      <a:pt x="151219" y="60411"/>
                      <a:pt x="126873" y="60754"/>
                      <a:pt x="102184" y="61440"/>
                    </a:cubicBezTo>
                    <a:cubicBezTo>
                      <a:pt x="102184" y="61440"/>
                      <a:pt x="102184" y="61440"/>
                      <a:pt x="101842" y="61440"/>
                    </a:cubicBezTo>
                    <a:cubicBezTo>
                      <a:pt x="67894" y="62468"/>
                      <a:pt x="33604" y="63497"/>
                      <a:pt x="9601" y="51496"/>
                    </a:cubicBezTo>
                    <a:lnTo>
                      <a:pt x="9601" y="51496"/>
                    </a:lnTo>
                    <a:cubicBezTo>
                      <a:pt x="6172" y="49781"/>
                      <a:pt x="3086" y="47724"/>
                      <a:pt x="0" y="45666"/>
                    </a:cubicBezTo>
                    <a:cubicBezTo>
                      <a:pt x="9944" y="44295"/>
                      <a:pt x="19546" y="43266"/>
                      <a:pt x="29490" y="41894"/>
                    </a:cubicBezTo>
                    <a:cubicBezTo>
                      <a:pt x="64123" y="37780"/>
                      <a:pt x="98755" y="34351"/>
                      <a:pt x="133388" y="30922"/>
                    </a:cubicBezTo>
                    <a:cubicBezTo>
                      <a:pt x="150190" y="29550"/>
                      <a:pt x="167335" y="27836"/>
                      <a:pt x="184138" y="26464"/>
                    </a:cubicBezTo>
                    <a:cubicBezTo>
                      <a:pt x="204369" y="24749"/>
                      <a:pt x="224600" y="23035"/>
                      <a:pt x="245174" y="21663"/>
                    </a:cubicBezTo>
                    <a:cubicBezTo>
                      <a:pt x="257518" y="20635"/>
                      <a:pt x="270205" y="19606"/>
                      <a:pt x="282550" y="18920"/>
                    </a:cubicBezTo>
                    <a:cubicBezTo>
                      <a:pt x="307239" y="17206"/>
                      <a:pt x="331927" y="15149"/>
                      <a:pt x="356273" y="13434"/>
                    </a:cubicBezTo>
                    <a:cubicBezTo>
                      <a:pt x="367932" y="12748"/>
                      <a:pt x="379591" y="11720"/>
                      <a:pt x="391249" y="10691"/>
                    </a:cubicBezTo>
                    <a:cubicBezTo>
                      <a:pt x="407023" y="9319"/>
                      <a:pt x="423139" y="8291"/>
                      <a:pt x="438912" y="6576"/>
                    </a:cubicBezTo>
                    <a:cubicBezTo>
                      <a:pt x="448171" y="5890"/>
                      <a:pt x="457429" y="5204"/>
                      <a:pt x="466344" y="4175"/>
                    </a:cubicBezTo>
                    <a:cubicBezTo>
                      <a:pt x="474231" y="3490"/>
                      <a:pt x="481775" y="3147"/>
                      <a:pt x="489661" y="2461"/>
                    </a:cubicBezTo>
                    <a:cubicBezTo>
                      <a:pt x="517779" y="404"/>
                      <a:pt x="546240" y="-625"/>
                      <a:pt x="574358" y="404"/>
                    </a:cubicBezTo>
                    <a:cubicBezTo>
                      <a:pt x="582587" y="746"/>
                      <a:pt x="590817" y="1089"/>
                      <a:pt x="599047" y="1775"/>
                    </a:cubicBezTo>
                    <a:cubicBezTo>
                      <a:pt x="619963" y="3490"/>
                      <a:pt x="640537" y="6576"/>
                      <a:pt x="660769" y="12062"/>
                    </a:cubicBezTo>
                    <a:cubicBezTo>
                      <a:pt x="664198" y="13091"/>
                      <a:pt x="667627" y="13777"/>
                      <a:pt x="671398" y="14805"/>
                    </a:cubicBezTo>
                    <a:cubicBezTo>
                      <a:pt x="684772" y="18578"/>
                      <a:pt x="697459" y="23378"/>
                      <a:pt x="709803" y="28865"/>
                    </a:cubicBezTo>
                    <a:cubicBezTo>
                      <a:pt x="840448" y="86129"/>
                      <a:pt x="915543" y="219517"/>
                      <a:pt x="1044817" y="285011"/>
                    </a:cubicBezTo>
                    <a:cubicBezTo>
                      <a:pt x="1112368" y="319986"/>
                      <a:pt x="1204608" y="343304"/>
                      <a:pt x="1226554" y="4098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4002;p19"/>
              <p:cNvSpPr/>
              <p:nvPr/>
            </p:nvSpPr>
            <p:spPr>
              <a:xfrm>
                <a:off x="7302092" y="4945239"/>
                <a:ext cx="452515" cy="353937"/>
              </a:xfrm>
              <a:custGeom>
                <a:avLst/>
                <a:gdLst/>
                <a:ahLst/>
                <a:cxnLst/>
                <a:rect l="l" t="t" r="r" b="b"/>
                <a:pathLst>
                  <a:path w="452515" h="353937" extrusionOk="0">
                    <a:moveTo>
                      <a:pt x="452515" y="352223"/>
                    </a:moveTo>
                    <a:cubicBezTo>
                      <a:pt x="447372" y="352908"/>
                      <a:pt x="442228" y="353594"/>
                      <a:pt x="437428" y="353937"/>
                    </a:cubicBezTo>
                    <a:cubicBezTo>
                      <a:pt x="389422" y="293244"/>
                      <a:pt x="396623" y="208548"/>
                      <a:pt x="369876" y="139968"/>
                    </a:cubicBezTo>
                    <a:cubicBezTo>
                      <a:pt x="345873" y="78246"/>
                      <a:pt x="291352" y="48070"/>
                      <a:pt x="218657" y="36755"/>
                    </a:cubicBezTo>
                    <a:cubicBezTo>
                      <a:pt x="215571" y="36412"/>
                      <a:pt x="212485" y="35726"/>
                      <a:pt x="209399" y="35383"/>
                    </a:cubicBezTo>
                    <a:cubicBezTo>
                      <a:pt x="174766" y="30240"/>
                      <a:pt x="139448" y="26125"/>
                      <a:pt x="104472" y="22353"/>
                    </a:cubicBezTo>
                    <a:cubicBezTo>
                      <a:pt x="104472" y="22353"/>
                      <a:pt x="104472" y="22353"/>
                      <a:pt x="104129" y="22353"/>
                    </a:cubicBezTo>
                    <a:cubicBezTo>
                      <a:pt x="73268" y="18924"/>
                      <a:pt x="42407" y="15838"/>
                      <a:pt x="11889" y="12409"/>
                    </a:cubicBezTo>
                    <a:lnTo>
                      <a:pt x="11889" y="12409"/>
                    </a:lnTo>
                    <a:cubicBezTo>
                      <a:pt x="9831" y="12409"/>
                      <a:pt x="8117" y="12066"/>
                      <a:pt x="6059" y="11723"/>
                    </a:cubicBezTo>
                    <a:cubicBezTo>
                      <a:pt x="-2513" y="10694"/>
                      <a:pt x="-1827" y="-964"/>
                      <a:pt x="7088" y="64"/>
                    </a:cubicBezTo>
                    <a:cubicBezTo>
                      <a:pt x="15318" y="1093"/>
                      <a:pt x="23547" y="1779"/>
                      <a:pt x="31777" y="2808"/>
                    </a:cubicBezTo>
                    <a:cubicBezTo>
                      <a:pt x="98642" y="10008"/>
                      <a:pt x="166537" y="15495"/>
                      <a:pt x="232031" y="27153"/>
                    </a:cubicBezTo>
                    <a:cubicBezTo>
                      <a:pt x="285180" y="36755"/>
                      <a:pt x="333872" y="56300"/>
                      <a:pt x="362675" y="97448"/>
                    </a:cubicBezTo>
                    <a:cubicBezTo>
                      <a:pt x="416168" y="173915"/>
                      <a:pt x="390793" y="280899"/>
                      <a:pt x="452515" y="352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4003;p19"/>
              <p:cNvSpPr/>
              <p:nvPr/>
            </p:nvSpPr>
            <p:spPr>
              <a:xfrm>
                <a:off x="7437767" y="4932959"/>
                <a:ext cx="365874" cy="359702"/>
              </a:xfrm>
              <a:custGeom>
                <a:avLst/>
                <a:gdLst/>
                <a:ahLst/>
                <a:cxnLst/>
                <a:rect l="l" t="t" r="r" b="b"/>
                <a:pathLst>
                  <a:path w="365874" h="359702" extrusionOk="0">
                    <a:moveTo>
                      <a:pt x="326441" y="250317"/>
                    </a:moveTo>
                    <a:cubicBezTo>
                      <a:pt x="338785" y="286664"/>
                      <a:pt x="349758" y="323698"/>
                      <a:pt x="365874" y="358673"/>
                    </a:cubicBezTo>
                    <a:cubicBezTo>
                      <a:pt x="360731" y="358673"/>
                      <a:pt x="355587" y="359017"/>
                      <a:pt x="350444" y="359702"/>
                    </a:cubicBezTo>
                    <a:cubicBezTo>
                      <a:pt x="316154" y="287008"/>
                      <a:pt x="303467" y="204026"/>
                      <a:pt x="258546" y="135788"/>
                    </a:cubicBezTo>
                    <a:cubicBezTo>
                      <a:pt x="221856" y="80239"/>
                      <a:pt x="167335" y="39434"/>
                      <a:pt x="95669" y="20231"/>
                    </a:cubicBezTo>
                    <a:cubicBezTo>
                      <a:pt x="64465" y="12002"/>
                      <a:pt x="32576" y="7201"/>
                      <a:pt x="0" y="4458"/>
                    </a:cubicBezTo>
                    <a:cubicBezTo>
                      <a:pt x="16802" y="3086"/>
                      <a:pt x="33947" y="1372"/>
                      <a:pt x="50749" y="0"/>
                    </a:cubicBezTo>
                    <a:cubicBezTo>
                      <a:pt x="125844" y="12688"/>
                      <a:pt x="194767" y="39091"/>
                      <a:pt x="244830" y="97041"/>
                    </a:cubicBezTo>
                    <a:cubicBezTo>
                      <a:pt x="284607" y="142304"/>
                      <a:pt x="307924" y="196482"/>
                      <a:pt x="326441" y="2503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4004;p19"/>
              <p:cNvSpPr/>
              <p:nvPr/>
            </p:nvSpPr>
            <p:spPr>
              <a:xfrm>
                <a:off x="7549553" y="4924729"/>
                <a:ext cx="463943" cy="441655"/>
              </a:xfrm>
              <a:custGeom>
                <a:avLst/>
                <a:gdLst/>
                <a:ahLst/>
                <a:cxnLst/>
                <a:rect l="l" t="t" r="r" b="b"/>
                <a:pathLst>
                  <a:path w="463943" h="441655" extrusionOk="0">
                    <a:moveTo>
                      <a:pt x="463943" y="437541"/>
                    </a:moveTo>
                    <a:cubicBezTo>
                      <a:pt x="458800" y="439255"/>
                      <a:pt x="453314" y="440627"/>
                      <a:pt x="447827" y="441655"/>
                    </a:cubicBezTo>
                    <a:cubicBezTo>
                      <a:pt x="369646" y="391592"/>
                      <a:pt x="324383" y="310668"/>
                      <a:pt x="282206" y="235573"/>
                    </a:cubicBezTo>
                    <a:cubicBezTo>
                      <a:pt x="249631" y="177280"/>
                      <a:pt x="214655" y="116243"/>
                      <a:pt x="158420" y="71323"/>
                    </a:cubicBezTo>
                    <a:cubicBezTo>
                      <a:pt x="113157" y="35319"/>
                      <a:pt x="57607" y="16802"/>
                      <a:pt x="0" y="2743"/>
                    </a:cubicBezTo>
                    <a:cubicBezTo>
                      <a:pt x="12344" y="1715"/>
                      <a:pt x="25031" y="686"/>
                      <a:pt x="37376" y="0"/>
                    </a:cubicBezTo>
                    <a:cubicBezTo>
                      <a:pt x="76124" y="10630"/>
                      <a:pt x="113157" y="25032"/>
                      <a:pt x="145733" y="46635"/>
                    </a:cubicBezTo>
                    <a:cubicBezTo>
                      <a:pt x="196825" y="80582"/>
                      <a:pt x="232829" y="127902"/>
                      <a:pt x="263004" y="176251"/>
                    </a:cubicBezTo>
                    <a:cubicBezTo>
                      <a:pt x="319240" y="266776"/>
                      <a:pt x="362788" y="378562"/>
                      <a:pt x="463943" y="4375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4005;p19"/>
              <p:cNvSpPr/>
              <p:nvPr/>
            </p:nvSpPr>
            <p:spPr>
              <a:xfrm>
                <a:off x="7660652" y="4916843"/>
                <a:ext cx="461886" cy="416966"/>
              </a:xfrm>
              <a:custGeom>
                <a:avLst/>
                <a:gdLst/>
                <a:ahLst/>
                <a:cxnLst/>
                <a:rect l="l" t="t" r="r" b="b"/>
                <a:pathLst>
                  <a:path w="461886" h="416966" extrusionOk="0">
                    <a:moveTo>
                      <a:pt x="461886" y="414223"/>
                    </a:moveTo>
                    <a:cubicBezTo>
                      <a:pt x="456057" y="414909"/>
                      <a:pt x="450227" y="415595"/>
                      <a:pt x="444741" y="416966"/>
                    </a:cubicBezTo>
                    <a:cubicBezTo>
                      <a:pt x="371703" y="361417"/>
                      <a:pt x="315125" y="290093"/>
                      <a:pt x="264719" y="218084"/>
                    </a:cubicBezTo>
                    <a:cubicBezTo>
                      <a:pt x="223228" y="158420"/>
                      <a:pt x="187566" y="90869"/>
                      <a:pt x="120015" y="49378"/>
                    </a:cubicBezTo>
                    <a:cubicBezTo>
                      <a:pt x="84011" y="27432"/>
                      <a:pt x="42863" y="13373"/>
                      <a:pt x="0" y="2743"/>
                    </a:cubicBezTo>
                    <a:cubicBezTo>
                      <a:pt x="11658" y="2057"/>
                      <a:pt x="23317" y="1028"/>
                      <a:pt x="34976" y="0"/>
                    </a:cubicBezTo>
                    <a:cubicBezTo>
                      <a:pt x="62408" y="8230"/>
                      <a:pt x="89154" y="18173"/>
                      <a:pt x="113843" y="31889"/>
                    </a:cubicBezTo>
                    <a:cubicBezTo>
                      <a:pt x="175907" y="65494"/>
                      <a:pt x="212598" y="118301"/>
                      <a:pt x="248603" y="171450"/>
                    </a:cubicBezTo>
                    <a:cubicBezTo>
                      <a:pt x="307924" y="258890"/>
                      <a:pt x="372389" y="348386"/>
                      <a:pt x="461886" y="4142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4006;p19"/>
              <p:cNvSpPr/>
              <p:nvPr/>
            </p:nvSpPr>
            <p:spPr>
              <a:xfrm>
                <a:off x="7771066" y="4908956"/>
                <a:ext cx="475602" cy="449885"/>
              </a:xfrm>
              <a:custGeom>
                <a:avLst/>
                <a:gdLst/>
                <a:ahLst/>
                <a:cxnLst/>
                <a:rect l="l" t="t" r="r" b="b"/>
                <a:pathLst>
                  <a:path w="475602" h="449885" extrusionOk="0">
                    <a:moveTo>
                      <a:pt x="475602" y="449885"/>
                    </a:moveTo>
                    <a:cubicBezTo>
                      <a:pt x="466344" y="446456"/>
                      <a:pt x="457086" y="443370"/>
                      <a:pt x="448170" y="439941"/>
                    </a:cubicBezTo>
                    <a:cubicBezTo>
                      <a:pt x="446799" y="439598"/>
                      <a:pt x="445427" y="438912"/>
                      <a:pt x="444056" y="438569"/>
                    </a:cubicBezTo>
                    <a:cubicBezTo>
                      <a:pt x="289408" y="297637"/>
                      <a:pt x="199225" y="96355"/>
                      <a:pt x="0" y="1715"/>
                    </a:cubicBezTo>
                    <a:cubicBezTo>
                      <a:pt x="7887" y="1029"/>
                      <a:pt x="15431" y="686"/>
                      <a:pt x="23317" y="0"/>
                    </a:cubicBezTo>
                    <a:cubicBezTo>
                      <a:pt x="221171" y="103556"/>
                      <a:pt x="309982" y="312725"/>
                      <a:pt x="475602" y="44988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4007;p19"/>
              <p:cNvSpPr/>
              <p:nvPr/>
            </p:nvSpPr>
            <p:spPr>
              <a:xfrm>
                <a:off x="7878737" y="4907241"/>
                <a:ext cx="535609" cy="485428"/>
              </a:xfrm>
              <a:custGeom>
                <a:avLst/>
                <a:gdLst/>
                <a:ahLst/>
                <a:cxnLst/>
                <a:rect l="l" t="t" r="r" b="b"/>
                <a:pathLst>
                  <a:path w="535609" h="485428" extrusionOk="0">
                    <a:moveTo>
                      <a:pt x="535610" y="484861"/>
                    </a:moveTo>
                    <a:cubicBezTo>
                      <a:pt x="526694" y="485546"/>
                      <a:pt x="517779" y="485546"/>
                      <a:pt x="508864" y="485204"/>
                    </a:cubicBezTo>
                    <a:cubicBezTo>
                      <a:pt x="415937" y="438226"/>
                      <a:pt x="340843" y="360731"/>
                      <a:pt x="276377" y="289065"/>
                    </a:cubicBezTo>
                    <a:cubicBezTo>
                      <a:pt x="190652" y="193396"/>
                      <a:pt x="116929" y="70637"/>
                      <a:pt x="0" y="0"/>
                    </a:cubicBezTo>
                    <a:cubicBezTo>
                      <a:pt x="8230" y="343"/>
                      <a:pt x="16459" y="686"/>
                      <a:pt x="24689" y="1372"/>
                    </a:cubicBezTo>
                    <a:cubicBezTo>
                      <a:pt x="116243" y="63437"/>
                      <a:pt x="180708" y="156020"/>
                      <a:pt x="248260" y="236944"/>
                    </a:cubicBezTo>
                    <a:cubicBezTo>
                      <a:pt x="323012" y="326441"/>
                      <a:pt x="415937" y="432740"/>
                      <a:pt x="535610" y="48486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4008;p19"/>
              <p:cNvSpPr/>
              <p:nvPr/>
            </p:nvSpPr>
            <p:spPr>
              <a:xfrm>
                <a:off x="7965147" y="4918900"/>
                <a:ext cx="568871" cy="421767"/>
              </a:xfrm>
              <a:custGeom>
                <a:avLst/>
                <a:gdLst/>
                <a:ahLst/>
                <a:cxnLst/>
                <a:rect l="l" t="t" r="r" b="b"/>
                <a:pathLst>
                  <a:path w="568871" h="421767" extrusionOk="0">
                    <a:moveTo>
                      <a:pt x="568871" y="409766"/>
                    </a:moveTo>
                    <a:cubicBezTo>
                      <a:pt x="568871" y="411480"/>
                      <a:pt x="568871" y="413195"/>
                      <a:pt x="568528" y="414566"/>
                    </a:cubicBezTo>
                    <a:cubicBezTo>
                      <a:pt x="567842" y="416966"/>
                      <a:pt x="566814" y="419367"/>
                      <a:pt x="565442" y="421767"/>
                    </a:cubicBezTo>
                    <a:cubicBezTo>
                      <a:pt x="469087" y="385077"/>
                      <a:pt x="379591" y="337757"/>
                      <a:pt x="309639" y="267462"/>
                    </a:cubicBezTo>
                    <a:cubicBezTo>
                      <a:pt x="251689" y="209169"/>
                      <a:pt x="201968" y="147447"/>
                      <a:pt x="136474" y="94983"/>
                    </a:cubicBezTo>
                    <a:cubicBezTo>
                      <a:pt x="93612" y="60693"/>
                      <a:pt x="47320" y="29832"/>
                      <a:pt x="0" y="0"/>
                    </a:cubicBezTo>
                    <a:cubicBezTo>
                      <a:pt x="3429" y="1029"/>
                      <a:pt x="6858" y="1715"/>
                      <a:pt x="10630" y="2743"/>
                    </a:cubicBezTo>
                    <a:cubicBezTo>
                      <a:pt x="24003" y="6515"/>
                      <a:pt x="36691" y="11316"/>
                      <a:pt x="49035" y="16802"/>
                    </a:cubicBezTo>
                    <a:cubicBezTo>
                      <a:pt x="76467" y="34976"/>
                      <a:pt x="102870" y="53492"/>
                      <a:pt x="128930" y="73038"/>
                    </a:cubicBezTo>
                    <a:cubicBezTo>
                      <a:pt x="193053" y="121730"/>
                      <a:pt x="244145" y="177622"/>
                      <a:pt x="296951" y="234887"/>
                    </a:cubicBezTo>
                    <a:cubicBezTo>
                      <a:pt x="371018" y="315811"/>
                      <a:pt x="464972" y="368960"/>
                      <a:pt x="568871" y="40976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4009;p19"/>
              <p:cNvSpPr/>
              <p:nvPr/>
            </p:nvSpPr>
            <p:spPr>
              <a:xfrm>
                <a:off x="7056817" y="4911562"/>
                <a:ext cx="224245" cy="125638"/>
              </a:xfrm>
              <a:custGeom>
                <a:avLst/>
                <a:gdLst/>
                <a:ahLst/>
                <a:cxnLst/>
                <a:rect l="l" t="t" r="r" b="b"/>
                <a:pathLst>
                  <a:path w="224245" h="125638" extrusionOk="0">
                    <a:moveTo>
                      <a:pt x="224245" y="14539"/>
                    </a:moveTo>
                    <a:cubicBezTo>
                      <a:pt x="178640" y="7338"/>
                      <a:pt x="132348" y="2537"/>
                      <a:pt x="86057" y="480"/>
                    </a:cubicBezTo>
                    <a:cubicBezTo>
                      <a:pt x="66168" y="-549"/>
                      <a:pt x="44909" y="-549"/>
                      <a:pt x="27078" y="6995"/>
                    </a:cubicBezTo>
                    <a:cubicBezTo>
                      <a:pt x="9247" y="14539"/>
                      <a:pt x="-4469" y="32370"/>
                      <a:pt x="1360" y="48829"/>
                    </a:cubicBezTo>
                    <a:cubicBezTo>
                      <a:pt x="4446" y="57401"/>
                      <a:pt x="12333" y="64259"/>
                      <a:pt x="20906" y="69746"/>
                    </a:cubicBezTo>
                    <a:cubicBezTo>
                      <a:pt x="66854" y="98549"/>
                      <a:pt x="135091" y="92378"/>
                      <a:pt x="176925" y="125639"/>
                    </a:cubicBezTo>
                    <a:cubicBezTo>
                      <a:pt x="176582" y="83805"/>
                      <a:pt x="197499" y="49172"/>
                      <a:pt x="224245" y="1453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6" name="Google Shape;4010;p19"/>
              <p:cNvGrpSpPr/>
              <p:nvPr/>
            </p:nvGrpSpPr>
            <p:grpSpPr>
              <a:xfrm>
                <a:off x="7170107" y="4848831"/>
                <a:ext cx="386303" cy="364659"/>
                <a:chOff x="7170107" y="4848831"/>
                <a:chExt cx="386303" cy="364659"/>
              </a:xfrm>
            </p:grpSpPr>
            <p:sp>
              <p:nvSpPr>
                <p:cNvPr id="577" name="Google Shape;4011;p19"/>
                <p:cNvSpPr/>
                <p:nvPr/>
              </p:nvSpPr>
              <p:spPr>
                <a:xfrm>
                  <a:off x="7170107" y="4984596"/>
                  <a:ext cx="184719" cy="228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719" h="228894" extrusionOk="0">
                      <a:moveTo>
                        <a:pt x="541" y="27916"/>
                      </a:moveTo>
                      <a:cubicBezTo>
                        <a:pt x="12200" y="116727"/>
                        <a:pt x="85924" y="197652"/>
                        <a:pt x="183650" y="228856"/>
                      </a:cubicBezTo>
                      <a:cubicBezTo>
                        <a:pt x="192565" y="231598"/>
                        <a:pt x="143188" y="88609"/>
                        <a:pt x="130843" y="74208"/>
                      </a:cubicBezTo>
                      <a:cubicBezTo>
                        <a:pt x="111984" y="52262"/>
                        <a:pt x="-9060" y="-47865"/>
                        <a:pt x="541" y="27916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8" name="Google Shape;4012;p19"/>
                <p:cNvSpPr/>
                <p:nvPr/>
              </p:nvSpPr>
              <p:spPr>
                <a:xfrm>
                  <a:off x="7175106" y="4953635"/>
                  <a:ext cx="344957" cy="160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957" h="160234" extrusionOk="0">
                      <a:moveTo>
                        <a:pt x="0" y="21843"/>
                      </a:moveTo>
                      <a:cubicBezTo>
                        <a:pt x="27432" y="25958"/>
                        <a:pt x="43549" y="49618"/>
                        <a:pt x="59665" y="68821"/>
                      </a:cubicBezTo>
                      <a:cubicBezTo>
                        <a:pt x="122416" y="143230"/>
                        <a:pt x="242431" y="178206"/>
                        <a:pt x="344958" y="151117"/>
                      </a:cubicBezTo>
                      <a:cubicBezTo>
                        <a:pt x="324727" y="90766"/>
                        <a:pt x="272949" y="38303"/>
                        <a:pt x="206083" y="12585"/>
                      </a:cubicBezTo>
                      <a:cubicBezTo>
                        <a:pt x="139561" y="-12789"/>
                        <a:pt x="70295" y="5384"/>
                        <a:pt x="0" y="21843"/>
                      </a:cubicBezTo>
                      <a:close/>
                    </a:path>
                  </a:pathLst>
                </a:custGeom>
                <a:solidFill>
                  <a:srgbClr val="7D8C6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9" name="Google Shape;4013;p19"/>
                <p:cNvSpPr/>
                <p:nvPr/>
              </p:nvSpPr>
              <p:spPr>
                <a:xfrm>
                  <a:off x="7184765" y="4848831"/>
                  <a:ext cx="371645" cy="1462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45" h="146256" extrusionOk="0">
                      <a:moveTo>
                        <a:pt x="128529" y="25835"/>
                      </a:moveTo>
                      <a:cubicBezTo>
                        <a:pt x="155619" y="13833"/>
                        <a:pt x="183393" y="1489"/>
                        <a:pt x="213912" y="117"/>
                      </a:cubicBezTo>
                      <a:cubicBezTo>
                        <a:pt x="278376" y="-2626"/>
                        <a:pt x="329811" y="43322"/>
                        <a:pt x="371646" y="85499"/>
                      </a:cubicBezTo>
                      <a:cubicBezTo>
                        <a:pt x="285921" y="82070"/>
                        <a:pt x="199509" y="93729"/>
                        <a:pt x="119271" y="119789"/>
                      </a:cubicBezTo>
                      <a:cubicBezTo>
                        <a:pt x="80181" y="132476"/>
                        <a:pt x="-12060" y="176711"/>
                        <a:pt x="1313" y="111560"/>
                      </a:cubicBezTo>
                      <a:cubicBezTo>
                        <a:pt x="8857" y="74183"/>
                        <a:pt x="94925" y="40922"/>
                        <a:pt x="128529" y="25835"/>
                      </a:cubicBezTo>
                      <a:close/>
                    </a:path>
                  </a:pathLst>
                </a:custGeom>
                <a:solidFill>
                  <a:srgbClr val="40512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97" name="Google Shape;4014;p19"/>
            <p:cNvGrpSpPr/>
            <p:nvPr/>
          </p:nvGrpSpPr>
          <p:grpSpPr>
            <a:xfrm rot="-1204273">
              <a:off x="4215909" y="5535031"/>
              <a:ext cx="1029422" cy="1090460"/>
              <a:chOff x="6717677" y="4999824"/>
              <a:chExt cx="1029386" cy="1090421"/>
            </a:xfrm>
          </p:grpSpPr>
          <p:sp>
            <p:nvSpPr>
              <p:cNvPr id="555" name="Google Shape;4015;p19"/>
              <p:cNvSpPr/>
              <p:nvPr/>
            </p:nvSpPr>
            <p:spPr>
              <a:xfrm>
                <a:off x="6719049" y="5000510"/>
                <a:ext cx="1028014" cy="1089735"/>
              </a:xfrm>
              <a:custGeom>
                <a:avLst/>
                <a:gdLst/>
                <a:ahLst/>
                <a:cxnLst/>
                <a:rect l="l" t="t" r="r" b="b"/>
                <a:pathLst>
                  <a:path w="1028014" h="1089735" extrusionOk="0">
                    <a:moveTo>
                      <a:pt x="0" y="0"/>
                    </a:moveTo>
                    <a:cubicBezTo>
                      <a:pt x="263690" y="26060"/>
                      <a:pt x="541439" y="163220"/>
                      <a:pt x="719747" y="359359"/>
                    </a:cubicBezTo>
                    <a:cubicBezTo>
                      <a:pt x="898055" y="555498"/>
                      <a:pt x="1026986" y="824675"/>
                      <a:pt x="1028014" y="1089736"/>
                    </a:cubicBezTo>
                    <a:cubicBezTo>
                      <a:pt x="849364" y="1045159"/>
                      <a:pt x="662140" y="990295"/>
                      <a:pt x="504406" y="895312"/>
                    </a:cubicBezTo>
                    <a:cubicBezTo>
                      <a:pt x="254089" y="744436"/>
                      <a:pt x="83668" y="468744"/>
                      <a:pt x="60351" y="177279"/>
                    </a:cubicBezTo>
                    <a:cubicBezTo>
                      <a:pt x="54864" y="111785"/>
                      <a:pt x="21260" y="61722"/>
                      <a:pt x="0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4016;p19"/>
              <p:cNvSpPr/>
              <p:nvPr/>
            </p:nvSpPr>
            <p:spPr>
              <a:xfrm>
                <a:off x="6717677" y="4999824"/>
                <a:ext cx="1029385" cy="1089393"/>
              </a:xfrm>
              <a:custGeom>
                <a:avLst/>
                <a:gdLst/>
                <a:ahLst/>
                <a:cxnLst/>
                <a:rect l="l" t="t" r="r" b="b"/>
                <a:pathLst>
                  <a:path w="1029385" h="1089393" extrusionOk="0">
                    <a:moveTo>
                      <a:pt x="2057" y="0"/>
                    </a:moveTo>
                    <a:cubicBezTo>
                      <a:pt x="25718" y="20231"/>
                      <a:pt x="49034" y="41148"/>
                      <a:pt x="72352" y="61722"/>
                    </a:cubicBezTo>
                    <a:cubicBezTo>
                      <a:pt x="95326" y="82639"/>
                      <a:pt x="118643" y="103899"/>
                      <a:pt x="141275" y="125159"/>
                    </a:cubicBezTo>
                    <a:cubicBezTo>
                      <a:pt x="163906" y="146419"/>
                      <a:pt x="186537" y="168021"/>
                      <a:pt x="209169" y="189624"/>
                    </a:cubicBezTo>
                    <a:lnTo>
                      <a:pt x="276035" y="255118"/>
                    </a:lnTo>
                    <a:cubicBezTo>
                      <a:pt x="297980" y="277406"/>
                      <a:pt x="319925" y="299352"/>
                      <a:pt x="341871" y="321640"/>
                    </a:cubicBezTo>
                    <a:lnTo>
                      <a:pt x="406679" y="389192"/>
                    </a:lnTo>
                    <a:lnTo>
                      <a:pt x="470459" y="457772"/>
                    </a:lnTo>
                    <a:lnTo>
                      <a:pt x="533895" y="526694"/>
                    </a:lnTo>
                    <a:cubicBezTo>
                      <a:pt x="618248" y="618592"/>
                      <a:pt x="701573" y="711518"/>
                      <a:pt x="784212" y="805129"/>
                    </a:cubicBezTo>
                    <a:cubicBezTo>
                      <a:pt x="866508" y="899084"/>
                      <a:pt x="948119" y="993382"/>
                      <a:pt x="1029386" y="1088365"/>
                    </a:cubicBezTo>
                    <a:lnTo>
                      <a:pt x="1028014" y="1089394"/>
                    </a:lnTo>
                    <a:cubicBezTo>
                      <a:pt x="945032" y="996125"/>
                      <a:pt x="861707" y="903199"/>
                      <a:pt x="777697" y="810959"/>
                    </a:cubicBezTo>
                    <a:cubicBezTo>
                      <a:pt x="694029" y="718376"/>
                      <a:pt x="609333" y="626821"/>
                      <a:pt x="523608" y="535953"/>
                    </a:cubicBezTo>
                    <a:lnTo>
                      <a:pt x="459143" y="468401"/>
                    </a:lnTo>
                    <a:lnTo>
                      <a:pt x="393992" y="401193"/>
                    </a:lnTo>
                    <a:lnTo>
                      <a:pt x="328498" y="334328"/>
                    </a:lnTo>
                    <a:cubicBezTo>
                      <a:pt x="306552" y="312039"/>
                      <a:pt x="284950" y="289751"/>
                      <a:pt x="263347" y="267462"/>
                    </a:cubicBezTo>
                    <a:lnTo>
                      <a:pt x="197853" y="200597"/>
                    </a:lnTo>
                    <a:cubicBezTo>
                      <a:pt x="175907" y="178308"/>
                      <a:pt x="153962" y="156362"/>
                      <a:pt x="132017" y="134074"/>
                    </a:cubicBezTo>
                    <a:lnTo>
                      <a:pt x="0" y="1372"/>
                    </a:lnTo>
                    <a:lnTo>
                      <a:pt x="2057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4017;p19"/>
              <p:cNvSpPr/>
              <p:nvPr/>
            </p:nvSpPr>
            <p:spPr>
              <a:xfrm>
                <a:off x="7188822" y="5469597"/>
                <a:ext cx="86753" cy="295236"/>
              </a:xfrm>
              <a:custGeom>
                <a:avLst/>
                <a:gdLst/>
                <a:ahLst/>
                <a:cxnLst/>
                <a:rect l="l" t="t" r="r" b="b"/>
                <a:pathLst>
                  <a:path w="86753" h="295236" extrusionOk="0">
                    <a:moveTo>
                      <a:pt x="1715" y="0"/>
                    </a:moveTo>
                    <a:cubicBezTo>
                      <a:pt x="5830" y="5144"/>
                      <a:pt x="9601" y="10630"/>
                      <a:pt x="13373" y="15773"/>
                    </a:cubicBezTo>
                    <a:cubicBezTo>
                      <a:pt x="16802" y="21260"/>
                      <a:pt x="20574" y="26746"/>
                      <a:pt x="23660" y="32233"/>
                    </a:cubicBezTo>
                    <a:cubicBezTo>
                      <a:pt x="27089" y="37719"/>
                      <a:pt x="29833" y="43549"/>
                      <a:pt x="33262" y="49378"/>
                    </a:cubicBezTo>
                    <a:cubicBezTo>
                      <a:pt x="36348" y="55207"/>
                      <a:pt x="39091" y="61036"/>
                      <a:pt x="41834" y="66866"/>
                    </a:cubicBezTo>
                    <a:cubicBezTo>
                      <a:pt x="47320" y="78867"/>
                      <a:pt x="51778" y="90869"/>
                      <a:pt x="55550" y="103556"/>
                    </a:cubicBezTo>
                    <a:cubicBezTo>
                      <a:pt x="59322" y="115900"/>
                      <a:pt x="62751" y="128588"/>
                      <a:pt x="65837" y="141275"/>
                    </a:cubicBezTo>
                    <a:cubicBezTo>
                      <a:pt x="69266" y="153962"/>
                      <a:pt x="72009" y="166649"/>
                      <a:pt x="74752" y="179337"/>
                    </a:cubicBezTo>
                    <a:cubicBezTo>
                      <a:pt x="77153" y="192024"/>
                      <a:pt x="79553" y="205054"/>
                      <a:pt x="81268" y="217742"/>
                    </a:cubicBezTo>
                    <a:cubicBezTo>
                      <a:pt x="84697" y="243459"/>
                      <a:pt x="86754" y="269519"/>
                      <a:pt x="86754" y="295237"/>
                    </a:cubicBezTo>
                    <a:lnTo>
                      <a:pt x="85039" y="295237"/>
                    </a:lnTo>
                    <a:cubicBezTo>
                      <a:pt x="82296" y="269519"/>
                      <a:pt x="78181" y="244145"/>
                      <a:pt x="72695" y="219113"/>
                    </a:cubicBezTo>
                    <a:cubicBezTo>
                      <a:pt x="69952" y="206769"/>
                      <a:pt x="66866" y="194081"/>
                      <a:pt x="63437" y="181737"/>
                    </a:cubicBezTo>
                    <a:cubicBezTo>
                      <a:pt x="60008" y="169393"/>
                      <a:pt x="56579" y="157048"/>
                      <a:pt x="52464" y="145047"/>
                    </a:cubicBezTo>
                    <a:cubicBezTo>
                      <a:pt x="48349" y="133045"/>
                      <a:pt x="43891" y="121044"/>
                      <a:pt x="39091" y="109042"/>
                    </a:cubicBezTo>
                    <a:cubicBezTo>
                      <a:pt x="34290" y="97384"/>
                      <a:pt x="29833" y="85382"/>
                      <a:pt x="25375" y="73381"/>
                    </a:cubicBezTo>
                    <a:lnTo>
                      <a:pt x="18860" y="55207"/>
                    </a:lnTo>
                    <a:cubicBezTo>
                      <a:pt x="16802" y="49035"/>
                      <a:pt x="14402" y="43205"/>
                      <a:pt x="12345" y="37033"/>
                    </a:cubicBezTo>
                    <a:cubicBezTo>
                      <a:pt x="9944" y="30861"/>
                      <a:pt x="7887" y="25032"/>
                      <a:pt x="5830" y="18860"/>
                    </a:cubicBezTo>
                    <a:cubicBezTo>
                      <a:pt x="3772" y="12688"/>
                      <a:pt x="1715" y="6515"/>
                      <a:pt x="0" y="343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4018;p19"/>
              <p:cNvSpPr/>
              <p:nvPr/>
            </p:nvSpPr>
            <p:spPr>
              <a:xfrm>
                <a:off x="7286891" y="5560466"/>
                <a:ext cx="299351" cy="82681"/>
              </a:xfrm>
              <a:custGeom>
                <a:avLst/>
                <a:gdLst/>
                <a:ahLst/>
                <a:cxnLst/>
                <a:rect l="l" t="t" r="r" b="b"/>
                <a:pathLst>
                  <a:path w="299351" h="82681" extrusionOk="0">
                    <a:moveTo>
                      <a:pt x="1371" y="0"/>
                    </a:moveTo>
                    <a:cubicBezTo>
                      <a:pt x="23317" y="14402"/>
                      <a:pt x="47320" y="22975"/>
                      <a:pt x="71666" y="31547"/>
                    </a:cubicBezTo>
                    <a:cubicBezTo>
                      <a:pt x="74752" y="32576"/>
                      <a:pt x="77838" y="33947"/>
                      <a:pt x="80924" y="34633"/>
                    </a:cubicBezTo>
                    <a:lnTo>
                      <a:pt x="90182" y="38062"/>
                    </a:lnTo>
                    <a:lnTo>
                      <a:pt x="99441" y="41491"/>
                    </a:lnTo>
                    <a:cubicBezTo>
                      <a:pt x="102527" y="42520"/>
                      <a:pt x="105613" y="43891"/>
                      <a:pt x="108356" y="44920"/>
                    </a:cubicBezTo>
                    <a:cubicBezTo>
                      <a:pt x="114528" y="47320"/>
                      <a:pt x="120358" y="49378"/>
                      <a:pt x="126530" y="51435"/>
                    </a:cubicBezTo>
                    <a:cubicBezTo>
                      <a:pt x="132702" y="53492"/>
                      <a:pt x="138875" y="55207"/>
                      <a:pt x="145046" y="57265"/>
                    </a:cubicBezTo>
                    <a:cubicBezTo>
                      <a:pt x="151219" y="58979"/>
                      <a:pt x="157734" y="60694"/>
                      <a:pt x="163906" y="62065"/>
                    </a:cubicBezTo>
                    <a:cubicBezTo>
                      <a:pt x="170078" y="63437"/>
                      <a:pt x="176594" y="65151"/>
                      <a:pt x="182765" y="66180"/>
                    </a:cubicBezTo>
                    <a:lnTo>
                      <a:pt x="192367" y="68237"/>
                    </a:lnTo>
                    <a:lnTo>
                      <a:pt x="201968" y="69952"/>
                    </a:lnTo>
                    <a:cubicBezTo>
                      <a:pt x="208483" y="71323"/>
                      <a:pt x="214655" y="72009"/>
                      <a:pt x="221171" y="73038"/>
                    </a:cubicBezTo>
                    <a:cubicBezTo>
                      <a:pt x="246888" y="76810"/>
                      <a:pt x="272948" y="78524"/>
                      <a:pt x="299351" y="78867"/>
                    </a:cubicBezTo>
                    <a:lnTo>
                      <a:pt x="299351" y="80582"/>
                    </a:lnTo>
                    <a:cubicBezTo>
                      <a:pt x="273291" y="82982"/>
                      <a:pt x="246545" y="83325"/>
                      <a:pt x="220142" y="81610"/>
                    </a:cubicBezTo>
                    <a:cubicBezTo>
                      <a:pt x="213626" y="80924"/>
                      <a:pt x="206768" y="80582"/>
                      <a:pt x="200253" y="79896"/>
                    </a:cubicBezTo>
                    <a:lnTo>
                      <a:pt x="190310" y="78867"/>
                    </a:lnTo>
                    <a:lnTo>
                      <a:pt x="180365" y="77495"/>
                    </a:lnTo>
                    <a:cubicBezTo>
                      <a:pt x="173850" y="76810"/>
                      <a:pt x="167335" y="75438"/>
                      <a:pt x="160820" y="74410"/>
                    </a:cubicBezTo>
                    <a:cubicBezTo>
                      <a:pt x="154305" y="73038"/>
                      <a:pt x="147790" y="72009"/>
                      <a:pt x="141275" y="70637"/>
                    </a:cubicBezTo>
                    <a:cubicBezTo>
                      <a:pt x="128244" y="67894"/>
                      <a:pt x="115214" y="64808"/>
                      <a:pt x="102527" y="61379"/>
                    </a:cubicBezTo>
                    <a:cubicBezTo>
                      <a:pt x="96012" y="59665"/>
                      <a:pt x="89840" y="57607"/>
                      <a:pt x="83324" y="55550"/>
                    </a:cubicBezTo>
                    <a:cubicBezTo>
                      <a:pt x="77153" y="53150"/>
                      <a:pt x="70980" y="50749"/>
                      <a:pt x="64808" y="48006"/>
                    </a:cubicBezTo>
                    <a:cubicBezTo>
                      <a:pt x="52806" y="42520"/>
                      <a:pt x="40805" y="36691"/>
                      <a:pt x="29489" y="29147"/>
                    </a:cubicBezTo>
                    <a:cubicBezTo>
                      <a:pt x="18173" y="21603"/>
                      <a:pt x="7544" y="12688"/>
                      <a:pt x="0" y="1372"/>
                    </a:cubicBezTo>
                    <a:lnTo>
                      <a:pt x="1371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4019;p19"/>
              <p:cNvSpPr/>
              <p:nvPr/>
            </p:nvSpPr>
            <p:spPr>
              <a:xfrm>
                <a:off x="7433310" y="5730201"/>
                <a:ext cx="211226" cy="67551"/>
              </a:xfrm>
              <a:custGeom>
                <a:avLst/>
                <a:gdLst/>
                <a:ahLst/>
                <a:cxnLst/>
                <a:rect l="l" t="t" r="r" b="b"/>
                <a:pathLst>
                  <a:path w="211226" h="67551" extrusionOk="0">
                    <a:moveTo>
                      <a:pt x="0" y="0"/>
                    </a:moveTo>
                    <a:cubicBezTo>
                      <a:pt x="4801" y="686"/>
                      <a:pt x="9258" y="1372"/>
                      <a:pt x="14059" y="2401"/>
                    </a:cubicBezTo>
                    <a:cubicBezTo>
                      <a:pt x="18517" y="3429"/>
                      <a:pt x="23317" y="4458"/>
                      <a:pt x="27775" y="5486"/>
                    </a:cubicBezTo>
                    <a:cubicBezTo>
                      <a:pt x="32233" y="6515"/>
                      <a:pt x="36690" y="7887"/>
                      <a:pt x="41148" y="8915"/>
                    </a:cubicBezTo>
                    <a:cubicBezTo>
                      <a:pt x="45606" y="10287"/>
                      <a:pt x="50063" y="11316"/>
                      <a:pt x="54521" y="12688"/>
                    </a:cubicBezTo>
                    <a:cubicBezTo>
                      <a:pt x="63437" y="15431"/>
                      <a:pt x="72009" y="18517"/>
                      <a:pt x="80239" y="21946"/>
                    </a:cubicBezTo>
                    <a:cubicBezTo>
                      <a:pt x="88811" y="25375"/>
                      <a:pt x="97384" y="28804"/>
                      <a:pt x="105956" y="32233"/>
                    </a:cubicBezTo>
                    <a:cubicBezTo>
                      <a:pt x="114529" y="35319"/>
                      <a:pt x="123444" y="38405"/>
                      <a:pt x="132017" y="41148"/>
                    </a:cubicBezTo>
                    <a:cubicBezTo>
                      <a:pt x="140589" y="44234"/>
                      <a:pt x="149504" y="46978"/>
                      <a:pt x="158077" y="49721"/>
                    </a:cubicBezTo>
                    <a:cubicBezTo>
                      <a:pt x="175565" y="55550"/>
                      <a:pt x="193396" y="60694"/>
                      <a:pt x="211226" y="65837"/>
                    </a:cubicBezTo>
                    <a:lnTo>
                      <a:pt x="210884" y="67552"/>
                    </a:lnTo>
                    <a:cubicBezTo>
                      <a:pt x="192367" y="65151"/>
                      <a:pt x="174193" y="61722"/>
                      <a:pt x="156020" y="58293"/>
                    </a:cubicBezTo>
                    <a:cubicBezTo>
                      <a:pt x="146761" y="56579"/>
                      <a:pt x="137846" y="54521"/>
                      <a:pt x="128930" y="52464"/>
                    </a:cubicBezTo>
                    <a:cubicBezTo>
                      <a:pt x="120015" y="50407"/>
                      <a:pt x="110757" y="48006"/>
                      <a:pt x="101841" y="45606"/>
                    </a:cubicBezTo>
                    <a:cubicBezTo>
                      <a:pt x="97384" y="44234"/>
                      <a:pt x="92926" y="43205"/>
                      <a:pt x="88468" y="42177"/>
                    </a:cubicBezTo>
                    <a:lnTo>
                      <a:pt x="75095" y="38748"/>
                    </a:lnTo>
                    <a:cubicBezTo>
                      <a:pt x="70637" y="37376"/>
                      <a:pt x="66180" y="36005"/>
                      <a:pt x="61722" y="34633"/>
                    </a:cubicBezTo>
                    <a:cubicBezTo>
                      <a:pt x="57264" y="32918"/>
                      <a:pt x="53150" y="31204"/>
                      <a:pt x="48692" y="29489"/>
                    </a:cubicBezTo>
                    <a:cubicBezTo>
                      <a:pt x="40119" y="25718"/>
                      <a:pt x="31890" y="21603"/>
                      <a:pt x="23660" y="17145"/>
                    </a:cubicBezTo>
                    <a:cubicBezTo>
                      <a:pt x="15431" y="12688"/>
                      <a:pt x="7544" y="7544"/>
                      <a:pt x="0" y="171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4020;p19"/>
              <p:cNvSpPr/>
              <p:nvPr/>
            </p:nvSpPr>
            <p:spPr>
              <a:xfrm>
                <a:off x="7494689" y="5811126"/>
                <a:ext cx="29146" cy="152590"/>
              </a:xfrm>
              <a:custGeom>
                <a:avLst/>
                <a:gdLst/>
                <a:ahLst/>
                <a:cxnLst/>
                <a:rect l="l" t="t" r="r" b="b"/>
                <a:pathLst>
                  <a:path w="29146" h="152590" extrusionOk="0">
                    <a:moveTo>
                      <a:pt x="1715" y="0"/>
                    </a:moveTo>
                    <a:cubicBezTo>
                      <a:pt x="4115" y="2743"/>
                      <a:pt x="5829" y="5487"/>
                      <a:pt x="7886" y="8230"/>
                    </a:cubicBezTo>
                    <a:cubicBezTo>
                      <a:pt x="9601" y="10973"/>
                      <a:pt x="11315" y="14059"/>
                      <a:pt x="13030" y="16802"/>
                    </a:cubicBezTo>
                    <a:cubicBezTo>
                      <a:pt x="14402" y="19888"/>
                      <a:pt x="16116" y="22632"/>
                      <a:pt x="17488" y="25718"/>
                    </a:cubicBezTo>
                    <a:cubicBezTo>
                      <a:pt x="18860" y="28804"/>
                      <a:pt x="19888" y="31890"/>
                      <a:pt x="20917" y="34976"/>
                    </a:cubicBezTo>
                    <a:cubicBezTo>
                      <a:pt x="21946" y="38062"/>
                      <a:pt x="22974" y="41148"/>
                      <a:pt x="23660" y="44577"/>
                    </a:cubicBezTo>
                    <a:cubicBezTo>
                      <a:pt x="24346" y="47663"/>
                      <a:pt x="25031" y="51092"/>
                      <a:pt x="25375" y="54178"/>
                    </a:cubicBezTo>
                    <a:lnTo>
                      <a:pt x="26403" y="64123"/>
                    </a:lnTo>
                    <a:cubicBezTo>
                      <a:pt x="26746" y="67552"/>
                      <a:pt x="27089" y="70638"/>
                      <a:pt x="27432" y="74067"/>
                    </a:cubicBezTo>
                    <a:lnTo>
                      <a:pt x="28118" y="84011"/>
                    </a:lnTo>
                    <a:lnTo>
                      <a:pt x="28804" y="93955"/>
                    </a:lnTo>
                    <a:lnTo>
                      <a:pt x="29147" y="103899"/>
                    </a:lnTo>
                    <a:lnTo>
                      <a:pt x="29147" y="113843"/>
                    </a:lnTo>
                    <a:cubicBezTo>
                      <a:pt x="28804" y="126873"/>
                      <a:pt x="28118" y="139903"/>
                      <a:pt x="26060" y="152591"/>
                    </a:cubicBezTo>
                    <a:lnTo>
                      <a:pt x="24346" y="152591"/>
                    </a:lnTo>
                    <a:cubicBezTo>
                      <a:pt x="23317" y="139561"/>
                      <a:pt x="22289" y="126873"/>
                      <a:pt x="20231" y="114186"/>
                    </a:cubicBezTo>
                    <a:lnTo>
                      <a:pt x="18860" y="104585"/>
                    </a:lnTo>
                    <a:lnTo>
                      <a:pt x="17145" y="95326"/>
                    </a:lnTo>
                    <a:lnTo>
                      <a:pt x="15431" y="86068"/>
                    </a:lnTo>
                    <a:lnTo>
                      <a:pt x="13373" y="76810"/>
                    </a:lnTo>
                    <a:cubicBezTo>
                      <a:pt x="12687" y="73724"/>
                      <a:pt x="12002" y="70638"/>
                      <a:pt x="10973" y="67552"/>
                    </a:cubicBezTo>
                    <a:lnTo>
                      <a:pt x="8230" y="58293"/>
                    </a:lnTo>
                    <a:cubicBezTo>
                      <a:pt x="6515" y="52121"/>
                      <a:pt x="4801" y="46292"/>
                      <a:pt x="3772" y="40120"/>
                    </a:cubicBezTo>
                    <a:cubicBezTo>
                      <a:pt x="3086" y="37033"/>
                      <a:pt x="2743" y="33947"/>
                      <a:pt x="2400" y="30861"/>
                    </a:cubicBezTo>
                    <a:cubicBezTo>
                      <a:pt x="2057" y="27775"/>
                      <a:pt x="1372" y="24689"/>
                      <a:pt x="1028" y="21260"/>
                    </a:cubicBezTo>
                    <a:cubicBezTo>
                      <a:pt x="686" y="18174"/>
                      <a:pt x="343" y="14745"/>
                      <a:pt x="343" y="11659"/>
                    </a:cubicBezTo>
                    <a:cubicBezTo>
                      <a:pt x="0" y="8230"/>
                      <a:pt x="0" y="5144"/>
                      <a:pt x="0" y="1715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4021;p19"/>
              <p:cNvSpPr/>
              <p:nvPr/>
            </p:nvSpPr>
            <p:spPr>
              <a:xfrm>
                <a:off x="7090067" y="5357126"/>
                <a:ext cx="270204" cy="46634"/>
              </a:xfrm>
              <a:custGeom>
                <a:avLst/>
                <a:gdLst/>
                <a:ahLst/>
                <a:cxnLst/>
                <a:rect l="l" t="t" r="r" b="b"/>
                <a:pathLst>
                  <a:path w="270204" h="46634" extrusionOk="0">
                    <a:moveTo>
                      <a:pt x="1028" y="0"/>
                    </a:moveTo>
                    <a:cubicBezTo>
                      <a:pt x="21602" y="10973"/>
                      <a:pt x="43205" y="13373"/>
                      <a:pt x="65837" y="16459"/>
                    </a:cubicBezTo>
                    <a:cubicBezTo>
                      <a:pt x="77153" y="18173"/>
                      <a:pt x="88468" y="19888"/>
                      <a:pt x="99441" y="22289"/>
                    </a:cubicBezTo>
                    <a:cubicBezTo>
                      <a:pt x="110756" y="24689"/>
                      <a:pt x="121730" y="26746"/>
                      <a:pt x="133045" y="28803"/>
                    </a:cubicBezTo>
                    <a:cubicBezTo>
                      <a:pt x="144361" y="30518"/>
                      <a:pt x="155677" y="32232"/>
                      <a:pt x="166992" y="33604"/>
                    </a:cubicBezTo>
                    <a:cubicBezTo>
                      <a:pt x="178308" y="34976"/>
                      <a:pt x="189623" y="36347"/>
                      <a:pt x="201282" y="37719"/>
                    </a:cubicBezTo>
                    <a:cubicBezTo>
                      <a:pt x="224257" y="40462"/>
                      <a:pt x="246888" y="41834"/>
                      <a:pt x="270205" y="43205"/>
                    </a:cubicBezTo>
                    <a:lnTo>
                      <a:pt x="270205" y="44920"/>
                    </a:lnTo>
                    <a:cubicBezTo>
                      <a:pt x="247231" y="46292"/>
                      <a:pt x="223913" y="46634"/>
                      <a:pt x="200939" y="46634"/>
                    </a:cubicBezTo>
                    <a:cubicBezTo>
                      <a:pt x="189281" y="46634"/>
                      <a:pt x="177965" y="45948"/>
                      <a:pt x="166307" y="45605"/>
                    </a:cubicBezTo>
                    <a:cubicBezTo>
                      <a:pt x="154648" y="44920"/>
                      <a:pt x="143332" y="44234"/>
                      <a:pt x="131674" y="43205"/>
                    </a:cubicBezTo>
                    <a:cubicBezTo>
                      <a:pt x="120015" y="42176"/>
                      <a:pt x="108699" y="41148"/>
                      <a:pt x="97040" y="40119"/>
                    </a:cubicBezTo>
                    <a:cubicBezTo>
                      <a:pt x="85382" y="39090"/>
                      <a:pt x="74066" y="37033"/>
                      <a:pt x="62750" y="34290"/>
                    </a:cubicBezTo>
                    <a:cubicBezTo>
                      <a:pt x="51435" y="31547"/>
                      <a:pt x="39776" y="28460"/>
                      <a:pt x="28804" y="23317"/>
                    </a:cubicBezTo>
                    <a:cubicBezTo>
                      <a:pt x="17831" y="18516"/>
                      <a:pt x="7201" y="11315"/>
                      <a:pt x="0" y="1715"/>
                    </a:cubicBezTo>
                    <a:lnTo>
                      <a:pt x="1028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4022;p19"/>
              <p:cNvSpPr/>
              <p:nvPr/>
            </p:nvSpPr>
            <p:spPr>
              <a:xfrm>
                <a:off x="7015314" y="5300891"/>
                <a:ext cx="41834" cy="256832"/>
              </a:xfrm>
              <a:custGeom>
                <a:avLst/>
                <a:gdLst/>
                <a:ahLst/>
                <a:cxnLst/>
                <a:rect l="l" t="t" r="r" b="b"/>
                <a:pathLst>
                  <a:path w="41834" h="256832" extrusionOk="0">
                    <a:moveTo>
                      <a:pt x="1715" y="0"/>
                    </a:moveTo>
                    <a:cubicBezTo>
                      <a:pt x="4801" y="4801"/>
                      <a:pt x="7201" y="9601"/>
                      <a:pt x="9944" y="14402"/>
                    </a:cubicBezTo>
                    <a:cubicBezTo>
                      <a:pt x="12344" y="19202"/>
                      <a:pt x="14745" y="24346"/>
                      <a:pt x="16802" y="29489"/>
                    </a:cubicBezTo>
                    <a:cubicBezTo>
                      <a:pt x="18860" y="34633"/>
                      <a:pt x="20917" y="39776"/>
                      <a:pt x="22631" y="44920"/>
                    </a:cubicBezTo>
                    <a:cubicBezTo>
                      <a:pt x="24346" y="50063"/>
                      <a:pt x="26060" y="55207"/>
                      <a:pt x="27775" y="60693"/>
                    </a:cubicBezTo>
                    <a:cubicBezTo>
                      <a:pt x="29147" y="65837"/>
                      <a:pt x="30518" y="71323"/>
                      <a:pt x="31890" y="76810"/>
                    </a:cubicBezTo>
                    <a:cubicBezTo>
                      <a:pt x="32918" y="82296"/>
                      <a:pt x="33947" y="87440"/>
                      <a:pt x="34633" y="92926"/>
                    </a:cubicBezTo>
                    <a:lnTo>
                      <a:pt x="36691" y="109385"/>
                    </a:lnTo>
                    <a:cubicBezTo>
                      <a:pt x="37376" y="114872"/>
                      <a:pt x="37719" y="120358"/>
                      <a:pt x="38405" y="125844"/>
                    </a:cubicBezTo>
                    <a:lnTo>
                      <a:pt x="39776" y="142304"/>
                    </a:lnTo>
                    <a:lnTo>
                      <a:pt x="40805" y="158762"/>
                    </a:lnTo>
                    <a:lnTo>
                      <a:pt x="41491" y="175222"/>
                    </a:lnTo>
                    <a:lnTo>
                      <a:pt x="41834" y="191681"/>
                    </a:lnTo>
                    <a:cubicBezTo>
                      <a:pt x="41834" y="213626"/>
                      <a:pt x="40805" y="235229"/>
                      <a:pt x="38405" y="256832"/>
                    </a:cubicBezTo>
                    <a:lnTo>
                      <a:pt x="36691" y="256832"/>
                    </a:lnTo>
                    <a:cubicBezTo>
                      <a:pt x="36347" y="235229"/>
                      <a:pt x="35319" y="213626"/>
                      <a:pt x="33262" y="192024"/>
                    </a:cubicBezTo>
                    <a:lnTo>
                      <a:pt x="31547" y="175907"/>
                    </a:lnTo>
                    <a:lnTo>
                      <a:pt x="29489" y="159791"/>
                    </a:lnTo>
                    <a:lnTo>
                      <a:pt x="27089" y="143675"/>
                    </a:lnTo>
                    <a:lnTo>
                      <a:pt x="24346" y="127901"/>
                    </a:lnTo>
                    <a:cubicBezTo>
                      <a:pt x="23317" y="122758"/>
                      <a:pt x="22289" y="117272"/>
                      <a:pt x="21260" y="112128"/>
                    </a:cubicBezTo>
                    <a:lnTo>
                      <a:pt x="17488" y="96355"/>
                    </a:lnTo>
                    <a:cubicBezTo>
                      <a:pt x="16117" y="91211"/>
                      <a:pt x="15088" y="86068"/>
                      <a:pt x="13716" y="80582"/>
                    </a:cubicBezTo>
                    <a:cubicBezTo>
                      <a:pt x="12344" y="75438"/>
                      <a:pt x="11659" y="70295"/>
                      <a:pt x="10630" y="64808"/>
                    </a:cubicBezTo>
                    <a:cubicBezTo>
                      <a:pt x="9601" y="59665"/>
                      <a:pt x="8573" y="54178"/>
                      <a:pt x="7544" y="49034"/>
                    </a:cubicBezTo>
                    <a:cubicBezTo>
                      <a:pt x="6515" y="43891"/>
                      <a:pt x="5486" y="38405"/>
                      <a:pt x="4801" y="33261"/>
                    </a:cubicBezTo>
                    <a:cubicBezTo>
                      <a:pt x="3772" y="28118"/>
                      <a:pt x="3086" y="22631"/>
                      <a:pt x="2057" y="17145"/>
                    </a:cubicBezTo>
                    <a:cubicBezTo>
                      <a:pt x="1372" y="11659"/>
                      <a:pt x="343" y="6515"/>
                      <a:pt x="0" y="686"/>
                    </a:cubicBez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4023;p19"/>
              <p:cNvSpPr/>
              <p:nvPr/>
            </p:nvSpPr>
            <p:spPr>
              <a:xfrm>
                <a:off x="6877812" y="5145557"/>
                <a:ext cx="259575" cy="36004"/>
              </a:xfrm>
              <a:custGeom>
                <a:avLst/>
                <a:gdLst/>
                <a:ahLst/>
                <a:cxnLst/>
                <a:rect l="l" t="t" r="r" b="b"/>
                <a:pathLst>
                  <a:path w="259575" h="36004" extrusionOk="0">
                    <a:moveTo>
                      <a:pt x="343" y="0"/>
                    </a:moveTo>
                    <a:cubicBezTo>
                      <a:pt x="5829" y="343"/>
                      <a:pt x="11316" y="686"/>
                      <a:pt x="16802" y="1372"/>
                    </a:cubicBezTo>
                    <a:cubicBezTo>
                      <a:pt x="22289" y="2057"/>
                      <a:pt x="27775" y="2401"/>
                      <a:pt x="33261" y="3429"/>
                    </a:cubicBezTo>
                    <a:cubicBezTo>
                      <a:pt x="38748" y="4115"/>
                      <a:pt x="44234" y="4801"/>
                      <a:pt x="49378" y="5486"/>
                    </a:cubicBezTo>
                    <a:cubicBezTo>
                      <a:pt x="54864" y="6172"/>
                      <a:pt x="60008" y="6858"/>
                      <a:pt x="65494" y="7887"/>
                    </a:cubicBezTo>
                    <a:cubicBezTo>
                      <a:pt x="70980" y="8573"/>
                      <a:pt x="76124" y="9601"/>
                      <a:pt x="81610" y="10630"/>
                    </a:cubicBezTo>
                    <a:cubicBezTo>
                      <a:pt x="87097" y="11659"/>
                      <a:pt x="92240" y="12688"/>
                      <a:pt x="97384" y="13716"/>
                    </a:cubicBezTo>
                    <a:lnTo>
                      <a:pt x="113500" y="17145"/>
                    </a:lnTo>
                    <a:cubicBezTo>
                      <a:pt x="118986" y="18174"/>
                      <a:pt x="124130" y="18860"/>
                      <a:pt x="129616" y="19888"/>
                    </a:cubicBezTo>
                    <a:lnTo>
                      <a:pt x="145733" y="22289"/>
                    </a:lnTo>
                    <a:lnTo>
                      <a:pt x="161849" y="24346"/>
                    </a:lnTo>
                    <a:lnTo>
                      <a:pt x="177965" y="26060"/>
                    </a:lnTo>
                    <a:lnTo>
                      <a:pt x="194081" y="27432"/>
                    </a:lnTo>
                    <a:cubicBezTo>
                      <a:pt x="215684" y="29147"/>
                      <a:pt x="237630" y="29833"/>
                      <a:pt x="259575" y="29833"/>
                    </a:cubicBezTo>
                    <a:lnTo>
                      <a:pt x="259575" y="31547"/>
                    </a:lnTo>
                    <a:cubicBezTo>
                      <a:pt x="237630" y="34290"/>
                      <a:pt x="215684" y="35319"/>
                      <a:pt x="193739" y="36005"/>
                    </a:cubicBezTo>
                    <a:lnTo>
                      <a:pt x="177279" y="36005"/>
                    </a:lnTo>
                    <a:lnTo>
                      <a:pt x="160820" y="35662"/>
                    </a:lnTo>
                    <a:lnTo>
                      <a:pt x="144361" y="34976"/>
                    </a:lnTo>
                    <a:lnTo>
                      <a:pt x="127902" y="33947"/>
                    </a:lnTo>
                    <a:cubicBezTo>
                      <a:pt x="122415" y="33604"/>
                      <a:pt x="116929" y="32918"/>
                      <a:pt x="111443" y="32576"/>
                    </a:cubicBezTo>
                    <a:lnTo>
                      <a:pt x="94983" y="31204"/>
                    </a:lnTo>
                    <a:cubicBezTo>
                      <a:pt x="89497" y="30518"/>
                      <a:pt x="84011" y="29833"/>
                      <a:pt x="78524" y="28804"/>
                    </a:cubicBezTo>
                    <a:cubicBezTo>
                      <a:pt x="73038" y="27775"/>
                      <a:pt x="67551" y="26746"/>
                      <a:pt x="62408" y="25375"/>
                    </a:cubicBezTo>
                    <a:cubicBezTo>
                      <a:pt x="56921" y="24003"/>
                      <a:pt x="51778" y="22631"/>
                      <a:pt x="46292" y="20917"/>
                    </a:cubicBezTo>
                    <a:cubicBezTo>
                      <a:pt x="41148" y="19202"/>
                      <a:pt x="35662" y="17488"/>
                      <a:pt x="30518" y="15431"/>
                    </a:cubicBezTo>
                    <a:cubicBezTo>
                      <a:pt x="25375" y="13373"/>
                      <a:pt x="20231" y="11316"/>
                      <a:pt x="15088" y="9259"/>
                    </a:cubicBezTo>
                    <a:cubicBezTo>
                      <a:pt x="9944" y="6858"/>
                      <a:pt x="5144" y="4458"/>
                      <a:pt x="0" y="1715"/>
                    </a:cubicBez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4024;p19"/>
              <p:cNvSpPr/>
              <p:nvPr/>
            </p:nvSpPr>
            <p:spPr>
              <a:xfrm>
                <a:off x="6819519" y="5097208"/>
                <a:ext cx="56213" cy="241744"/>
              </a:xfrm>
              <a:custGeom>
                <a:avLst/>
                <a:gdLst/>
                <a:ahLst/>
                <a:cxnLst/>
                <a:rect l="l" t="t" r="r" b="b"/>
                <a:pathLst>
                  <a:path w="56213" h="241744" extrusionOk="0">
                    <a:moveTo>
                      <a:pt x="1372" y="0"/>
                    </a:moveTo>
                    <a:cubicBezTo>
                      <a:pt x="4801" y="4115"/>
                      <a:pt x="7887" y="8573"/>
                      <a:pt x="10973" y="12687"/>
                    </a:cubicBezTo>
                    <a:cubicBezTo>
                      <a:pt x="13716" y="17145"/>
                      <a:pt x="16802" y="21603"/>
                      <a:pt x="19545" y="26060"/>
                    </a:cubicBezTo>
                    <a:cubicBezTo>
                      <a:pt x="22289" y="30518"/>
                      <a:pt x="24689" y="35319"/>
                      <a:pt x="27089" y="40119"/>
                    </a:cubicBezTo>
                    <a:cubicBezTo>
                      <a:pt x="29489" y="44920"/>
                      <a:pt x="31547" y="49721"/>
                      <a:pt x="33604" y="54521"/>
                    </a:cubicBezTo>
                    <a:cubicBezTo>
                      <a:pt x="35662" y="59322"/>
                      <a:pt x="37376" y="64465"/>
                      <a:pt x="39091" y="69609"/>
                    </a:cubicBezTo>
                    <a:cubicBezTo>
                      <a:pt x="40462" y="74752"/>
                      <a:pt x="41834" y="79896"/>
                      <a:pt x="43205" y="85039"/>
                    </a:cubicBezTo>
                    <a:lnTo>
                      <a:pt x="46292" y="100470"/>
                    </a:lnTo>
                    <a:cubicBezTo>
                      <a:pt x="47320" y="105613"/>
                      <a:pt x="48349" y="110757"/>
                      <a:pt x="49035" y="115900"/>
                    </a:cubicBezTo>
                    <a:lnTo>
                      <a:pt x="51435" y="131674"/>
                    </a:lnTo>
                    <a:lnTo>
                      <a:pt x="53492" y="147447"/>
                    </a:lnTo>
                    <a:lnTo>
                      <a:pt x="54864" y="163220"/>
                    </a:lnTo>
                    <a:lnTo>
                      <a:pt x="55893" y="178994"/>
                    </a:lnTo>
                    <a:cubicBezTo>
                      <a:pt x="56579" y="199911"/>
                      <a:pt x="56236" y="221171"/>
                      <a:pt x="54178" y="241745"/>
                    </a:cubicBezTo>
                    <a:lnTo>
                      <a:pt x="52464" y="241745"/>
                    </a:lnTo>
                    <a:cubicBezTo>
                      <a:pt x="51778" y="220828"/>
                      <a:pt x="50406" y="200254"/>
                      <a:pt x="47320" y="179680"/>
                    </a:cubicBezTo>
                    <a:lnTo>
                      <a:pt x="44920" y="164249"/>
                    </a:lnTo>
                    <a:lnTo>
                      <a:pt x="42177" y="149162"/>
                    </a:lnTo>
                    <a:lnTo>
                      <a:pt x="39091" y="134074"/>
                    </a:lnTo>
                    <a:lnTo>
                      <a:pt x="35319" y="118986"/>
                    </a:lnTo>
                    <a:cubicBezTo>
                      <a:pt x="33947" y="114186"/>
                      <a:pt x="32576" y="109042"/>
                      <a:pt x="31204" y="104242"/>
                    </a:cubicBezTo>
                    <a:lnTo>
                      <a:pt x="26403" y="89497"/>
                    </a:lnTo>
                    <a:cubicBezTo>
                      <a:pt x="24689" y="84696"/>
                      <a:pt x="22974" y="79896"/>
                      <a:pt x="21603" y="75095"/>
                    </a:cubicBezTo>
                    <a:cubicBezTo>
                      <a:pt x="19888" y="70295"/>
                      <a:pt x="18517" y="65494"/>
                      <a:pt x="17145" y="60350"/>
                    </a:cubicBezTo>
                    <a:cubicBezTo>
                      <a:pt x="15773" y="55550"/>
                      <a:pt x="14059" y="50406"/>
                      <a:pt x="12687" y="45606"/>
                    </a:cubicBezTo>
                    <a:cubicBezTo>
                      <a:pt x="11316" y="40805"/>
                      <a:pt x="9601" y="35662"/>
                      <a:pt x="8230" y="30861"/>
                    </a:cubicBezTo>
                    <a:cubicBezTo>
                      <a:pt x="6515" y="26060"/>
                      <a:pt x="5144" y="20917"/>
                      <a:pt x="3772" y="15773"/>
                    </a:cubicBezTo>
                    <a:cubicBezTo>
                      <a:pt x="2400" y="10630"/>
                      <a:pt x="1029" y="5829"/>
                      <a:pt x="0" y="343"/>
                    </a:cubicBez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8" name="Google Shape;4025;p19"/>
            <p:cNvGrpSpPr/>
            <p:nvPr/>
          </p:nvGrpSpPr>
          <p:grpSpPr>
            <a:xfrm>
              <a:off x="3120656" y="5444357"/>
              <a:ext cx="1059217" cy="1354797"/>
              <a:chOff x="6146406" y="5143157"/>
              <a:chExt cx="1059217" cy="1354797"/>
            </a:xfrm>
          </p:grpSpPr>
          <p:sp>
            <p:nvSpPr>
              <p:cNvPr id="553" name="Google Shape;4026;p19"/>
              <p:cNvSpPr/>
              <p:nvPr/>
            </p:nvSpPr>
            <p:spPr>
              <a:xfrm>
                <a:off x="6147435" y="5143842"/>
                <a:ext cx="1057846" cy="1354112"/>
              </a:xfrm>
              <a:custGeom>
                <a:avLst/>
                <a:gdLst/>
                <a:ahLst/>
                <a:cxnLst/>
                <a:rect l="l" t="t" r="r" b="b"/>
                <a:pathLst>
                  <a:path w="1057846" h="1354112" extrusionOk="0">
                    <a:moveTo>
                      <a:pt x="0" y="0"/>
                    </a:moveTo>
                    <a:cubicBezTo>
                      <a:pt x="262319" y="86754"/>
                      <a:pt x="542468" y="290779"/>
                      <a:pt x="726262" y="533210"/>
                    </a:cubicBezTo>
                    <a:cubicBezTo>
                      <a:pt x="910057" y="775640"/>
                      <a:pt x="1047217" y="1081507"/>
                      <a:pt x="1057847" y="1354112"/>
                    </a:cubicBezTo>
                    <a:cubicBezTo>
                      <a:pt x="879196" y="1267702"/>
                      <a:pt x="691286" y="1168603"/>
                      <a:pt x="531838" y="1034872"/>
                    </a:cubicBezTo>
                    <a:cubicBezTo>
                      <a:pt x="278435" y="822960"/>
                      <a:pt x="99441" y="500291"/>
                      <a:pt x="66180" y="195453"/>
                    </a:cubicBezTo>
                    <a:cubicBezTo>
                      <a:pt x="58636" y="127559"/>
                      <a:pt x="23317" y="68237"/>
                      <a:pt x="0" y="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4027;p19"/>
              <p:cNvSpPr/>
              <p:nvPr/>
            </p:nvSpPr>
            <p:spPr>
              <a:xfrm>
                <a:off x="6146406" y="5143157"/>
                <a:ext cx="1059217" cy="1354455"/>
              </a:xfrm>
              <a:custGeom>
                <a:avLst/>
                <a:gdLst/>
                <a:ahLst/>
                <a:cxnLst/>
                <a:rect l="l" t="t" r="r" b="b"/>
                <a:pathLst>
                  <a:path w="1059217" h="1354455" extrusionOk="0">
                    <a:moveTo>
                      <a:pt x="1715" y="0"/>
                    </a:moveTo>
                    <a:cubicBezTo>
                      <a:pt x="26060" y="26403"/>
                      <a:pt x="49720" y="53150"/>
                      <a:pt x="73723" y="79553"/>
                    </a:cubicBezTo>
                    <a:cubicBezTo>
                      <a:pt x="97383" y="106299"/>
                      <a:pt x="121044" y="133388"/>
                      <a:pt x="144361" y="160477"/>
                    </a:cubicBezTo>
                    <a:cubicBezTo>
                      <a:pt x="167678" y="187566"/>
                      <a:pt x="190995" y="214998"/>
                      <a:pt x="213969" y="242087"/>
                    </a:cubicBezTo>
                    <a:lnTo>
                      <a:pt x="282549" y="324726"/>
                    </a:lnTo>
                    <a:cubicBezTo>
                      <a:pt x="305181" y="352501"/>
                      <a:pt x="327813" y="380276"/>
                      <a:pt x="350101" y="408051"/>
                    </a:cubicBezTo>
                    <a:lnTo>
                      <a:pt x="416623" y="492404"/>
                    </a:lnTo>
                    <a:lnTo>
                      <a:pt x="482460" y="577444"/>
                    </a:lnTo>
                    <a:lnTo>
                      <a:pt x="547954" y="662825"/>
                    </a:lnTo>
                    <a:cubicBezTo>
                      <a:pt x="635051" y="776669"/>
                      <a:pt x="720776" y="891197"/>
                      <a:pt x="806158" y="1006412"/>
                    </a:cubicBezTo>
                    <a:cubicBezTo>
                      <a:pt x="891197" y="1121626"/>
                      <a:pt x="975208" y="1237526"/>
                      <a:pt x="1059218" y="1353426"/>
                    </a:cubicBezTo>
                    <a:lnTo>
                      <a:pt x="1057846" y="1354455"/>
                    </a:lnTo>
                    <a:cubicBezTo>
                      <a:pt x="972121" y="1239584"/>
                      <a:pt x="886396" y="1125055"/>
                      <a:pt x="799643" y="1011212"/>
                    </a:cubicBezTo>
                    <a:cubicBezTo>
                      <a:pt x="713232" y="897026"/>
                      <a:pt x="626136" y="783527"/>
                      <a:pt x="538010" y="670712"/>
                    </a:cubicBezTo>
                    <a:lnTo>
                      <a:pt x="471487" y="586359"/>
                    </a:lnTo>
                    <a:lnTo>
                      <a:pt x="404622" y="502349"/>
                    </a:lnTo>
                    <a:lnTo>
                      <a:pt x="337413" y="418681"/>
                    </a:lnTo>
                    <a:cubicBezTo>
                      <a:pt x="314782" y="390906"/>
                      <a:pt x="292494" y="362788"/>
                      <a:pt x="270205" y="335013"/>
                    </a:cubicBezTo>
                    <a:lnTo>
                      <a:pt x="202997" y="251345"/>
                    </a:lnTo>
                    <a:cubicBezTo>
                      <a:pt x="180366" y="223571"/>
                      <a:pt x="157734" y="195796"/>
                      <a:pt x="135445" y="168021"/>
                    </a:cubicBezTo>
                    <a:lnTo>
                      <a:pt x="0" y="1372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4028;p19"/>
            <p:cNvGrpSpPr/>
            <p:nvPr/>
          </p:nvGrpSpPr>
          <p:grpSpPr>
            <a:xfrm rot="-1314085">
              <a:off x="3296659" y="4743786"/>
              <a:ext cx="1582952" cy="1722413"/>
              <a:chOff x="3941043" y="3990670"/>
              <a:chExt cx="1582998" cy="1722463"/>
            </a:xfrm>
          </p:grpSpPr>
          <p:grpSp>
            <p:nvGrpSpPr>
              <p:cNvPr id="489" name="Google Shape;4029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508" name="Google Shape;4030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544" name="Google Shape;4031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5" name="Google Shape;4032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6" name="Google Shape;4033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7" name="Google Shape;4034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8" name="Google Shape;4035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9" name="Google Shape;4036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0" name="Google Shape;4037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1" name="Google Shape;4038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2" name="Google Shape;4039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09" name="Google Shape;4040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0" name="Google Shape;4041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1" name="Google Shape;4042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2" name="Google Shape;4043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3" name="Google Shape;4044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4" name="Google Shape;4045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5" name="Google Shape;4046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6" name="Google Shape;4047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17" name="Google Shape;4048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537" name="Google Shape;4049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8" name="Google Shape;4050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9" name="Google Shape;4051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0" name="Google Shape;4052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1" name="Google Shape;4053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2" name="Google Shape;4054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3" name="Google Shape;4055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8" name="Google Shape;4056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528" name="Google Shape;4057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9" name="Google Shape;4058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0" name="Google Shape;4059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1" name="Google Shape;4060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2" name="Google Shape;4061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3" name="Google Shape;4062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4" name="Google Shape;4063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5" name="Google Shape;4064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6" name="Google Shape;4065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9" name="Google Shape;4066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520" name="Google Shape;4067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1" name="Google Shape;4068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2" name="Google Shape;4069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3" name="Google Shape;4070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4" name="Google Shape;4071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5" name="Google Shape;4072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6" name="Google Shape;4073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7" name="Google Shape;4074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490" name="Google Shape;4075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1" name="Google Shape;4076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492" name="Google Shape;4077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3" name="Google Shape;4078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4" name="Google Shape;4079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080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6" name="Google Shape;4081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7" name="Google Shape;4082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8" name="Google Shape;4083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9" name="Google Shape;4084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0" name="Google Shape;4085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1" name="Google Shape;4086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2" name="Google Shape;4087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3" name="Google Shape;4088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4" name="Google Shape;4089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5" name="Google Shape;4090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6" name="Google Shape;4091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7" name="Google Shape;4092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00" name="Google Shape;4093;p19"/>
            <p:cNvGrpSpPr/>
            <p:nvPr/>
          </p:nvGrpSpPr>
          <p:grpSpPr>
            <a:xfrm>
              <a:off x="1733278" y="5789657"/>
              <a:ext cx="789703" cy="1068337"/>
              <a:chOff x="4759028" y="5488457"/>
              <a:chExt cx="789703" cy="1068337"/>
            </a:xfrm>
          </p:grpSpPr>
          <p:sp>
            <p:nvSpPr>
              <p:cNvPr id="483" name="Google Shape;4094;p19"/>
              <p:cNvSpPr/>
              <p:nvPr/>
            </p:nvSpPr>
            <p:spPr>
              <a:xfrm>
                <a:off x="4817566" y="6254838"/>
                <a:ext cx="147206" cy="301956"/>
              </a:xfrm>
              <a:custGeom>
                <a:avLst/>
                <a:gdLst/>
                <a:ahLst/>
                <a:cxnLst/>
                <a:rect l="l" t="t" r="r" b="b"/>
                <a:pathLst>
                  <a:path w="147206" h="301956" extrusionOk="0">
                    <a:moveTo>
                      <a:pt x="139663" y="12002"/>
                    </a:moveTo>
                    <a:cubicBezTo>
                      <a:pt x="149264" y="88811"/>
                      <a:pt x="138977" y="167678"/>
                      <a:pt x="110173" y="239687"/>
                    </a:cubicBezTo>
                    <a:cubicBezTo>
                      <a:pt x="96800" y="273634"/>
                      <a:pt x="66282" y="311696"/>
                      <a:pt x="31649" y="299695"/>
                    </a:cubicBezTo>
                    <a:cubicBezTo>
                      <a:pt x="12447" y="293180"/>
                      <a:pt x="1131" y="272263"/>
                      <a:pt x="103" y="252374"/>
                    </a:cubicBezTo>
                    <a:cubicBezTo>
                      <a:pt x="-926" y="232144"/>
                      <a:pt x="5932" y="212598"/>
                      <a:pt x="14161" y="194081"/>
                    </a:cubicBezTo>
                    <a:cubicBezTo>
                      <a:pt x="45365" y="121387"/>
                      <a:pt x="90628" y="55207"/>
                      <a:pt x="147206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095;p19"/>
              <p:cNvSpPr/>
              <p:nvPr/>
            </p:nvSpPr>
            <p:spPr>
              <a:xfrm>
                <a:off x="4907165" y="5488457"/>
                <a:ext cx="641566" cy="903884"/>
              </a:xfrm>
              <a:custGeom>
                <a:avLst/>
                <a:gdLst/>
                <a:ahLst/>
                <a:cxnLst/>
                <a:rect l="l" t="t" r="r" b="b"/>
                <a:pathLst>
                  <a:path w="641566" h="903884" extrusionOk="0">
                    <a:moveTo>
                      <a:pt x="634022" y="0"/>
                    </a:moveTo>
                    <a:cubicBezTo>
                      <a:pt x="507835" y="125845"/>
                      <a:pt x="389877" y="260261"/>
                      <a:pt x="284607" y="404279"/>
                    </a:cubicBezTo>
                    <a:cubicBezTo>
                      <a:pt x="171793" y="559270"/>
                      <a:pt x="74067" y="726262"/>
                      <a:pt x="0" y="903199"/>
                    </a:cubicBezTo>
                    <a:lnTo>
                      <a:pt x="1715" y="903884"/>
                    </a:lnTo>
                    <a:cubicBezTo>
                      <a:pt x="77838" y="727977"/>
                      <a:pt x="177279" y="562699"/>
                      <a:pt x="291465" y="409423"/>
                    </a:cubicBezTo>
                    <a:cubicBezTo>
                      <a:pt x="397078" y="267462"/>
                      <a:pt x="515379" y="135103"/>
                      <a:pt x="641566" y="11316"/>
                    </a:cubicBezTo>
                    <a:cubicBezTo>
                      <a:pt x="638823" y="7544"/>
                      <a:pt x="636423" y="4115"/>
                      <a:pt x="6340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096;p19"/>
              <p:cNvSpPr/>
              <p:nvPr/>
            </p:nvSpPr>
            <p:spPr>
              <a:xfrm>
                <a:off x="5052132" y="6071044"/>
                <a:ext cx="141017" cy="324269"/>
              </a:xfrm>
              <a:custGeom>
                <a:avLst/>
                <a:gdLst/>
                <a:ahLst/>
                <a:cxnLst/>
                <a:rect l="l" t="t" r="r" b="b"/>
                <a:pathLst>
                  <a:path w="141017" h="324269" extrusionOk="0">
                    <a:moveTo>
                      <a:pt x="118723" y="0"/>
                    </a:moveTo>
                    <a:cubicBezTo>
                      <a:pt x="143412" y="74409"/>
                      <a:pt x="147870" y="155677"/>
                      <a:pt x="130725" y="232486"/>
                    </a:cubicBezTo>
                    <a:cubicBezTo>
                      <a:pt x="124209" y="261976"/>
                      <a:pt x="113237" y="292837"/>
                      <a:pt x="89234" y="311353"/>
                    </a:cubicBezTo>
                    <a:cubicBezTo>
                      <a:pt x="65231" y="329870"/>
                      <a:pt x="24768" y="329527"/>
                      <a:pt x="8995" y="303467"/>
                    </a:cubicBezTo>
                    <a:cubicBezTo>
                      <a:pt x="-11922" y="269519"/>
                      <a:pt x="7623" y="217399"/>
                      <a:pt x="27169" y="182766"/>
                    </a:cubicBezTo>
                    <a:cubicBezTo>
                      <a:pt x="49800" y="142989"/>
                      <a:pt x="72089" y="103213"/>
                      <a:pt x="94720" y="63094"/>
                    </a:cubicBezTo>
                    <a:cubicBezTo>
                      <a:pt x="108436" y="39091"/>
                      <a:pt x="127296" y="26060"/>
                      <a:pt x="1187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097;p19"/>
              <p:cNvSpPr/>
              <p:nvPr/>
            </p:nvSpPr>
            <p:spPr>
              <a:xfrm>
                <a:off x="5123878" y="5888964"/>
                <a:ext cx="74066" cy="419023"/>
              </a:xfrm>
              <a:custGeom>
                <a:avLst/>
                <a:gdLst/>
                <a:ahLst/>
                <a:cxnLst/>
                <a:rect l="l" t="t" r="r" b="b"/>
                <a:pathLst>
                  <a:path w="74066" h="419023" extrusionOk="0">
                    <a:moveTo>
                      <a:pt x="74066" y="1715"/>
                    </a:moveTo>
                    <a:cubicBezTo>
                      <a:pt x="70637" y="19202"/>
                      <a:pt x="69266" y="36690"/>
                      <a:pt x="68923" y="54178"/>
                    </a:cubicBezTo>
                    <a:cubicBezTo>
                      <a:pt x="68237" y="71666"/>
                      <a:pt x="68580" y="89154"/>
                      <a:pt x="68237" y="106985"/>
                    </a:cubicBezTo>
                    <a:cubicBezTo>
                      <a:pt x="67551" y="124816"/>
                      <a:pt x="66180" y="142646"/>
                      <a:pt x="64122" y="160477"/>
                    </a:cubicBezTo>
                    <a:cubicBezTo>
                      <a:pt x="61722" y="178308"/>
                      <a:pt x="58979" y="195796"/>
                      <a:pt x="55893" y="213284"/>
                    </a:cubicBezTo>
                    <a:cubicBezTo>
                      <a:pt x="53150" y="230771"/>
                      <a:pt x="49721" y="248260"/>
                      <a:pt x="45949" y="265748"/>
                    </a:cubicBezTo>
                    <a:cubicBezTo>
                      <a:pt x="42177" y="283235"/>
                      <a:pt x="38062" y="300380"/>
                      <a:pt x="33604" y="317525"/>
                    </a:cubicBezTo>
                    <a:cubicBezTo>
                      <a:pt x="31547" y="326098"/>
                      <a:pt x="28804" y="334670"/>
                      <a:pt x="26403" y="343243"/>
                    </a:cubicBezTo>
                    <a:cubicBezTo>
                      <a:pt x="24003" y="351815"/>
                      <a:pt x="21603" y="360388"/>
                      <a:pt x="18860" y="368618"/>
                    </a:cubicBezTo>
                    <a:cubicBezTo>
                      <a:pt x="13716" y="385763"/>
                      <a:pt x="7887" y="402565"/>
                      <a:pt x="1715" y="419024"/>
                    </a:cubicBezTo>
                    <a:lnTo>
                      <a:pt x="0" y="418338"/>
                    </a:lnTo>
                    <a:cubicBezTo>
                      <a:pt x="9601" y="384048"/>
                      <a:pt x="18174" y="349758"/>
                      <a:pt x="25032" y="315125"/>
                    </a:cubicBezTo>
                    <a:cubicBezTo>
                      <a:pt x="28461" y="297980"/>
                      <a:pt x="31547" y="280492"/>
                      <a:pt x="34633" y="263004"/>
                    </a:cubicBezTo>
                    <a:cubicBezTo>
                      <a:pt x="37376" y="245516"/>
                      <a:pt x="40119" y="228029"/>
                      <a:pt x="42177" y="210541"/>
                    </a:cubicBezTo>
                    <a:cubicBezTo>
                      <a:pt x="43205" y="201625"/>
                      <a:pt x="43891" y="193052"/>
                      <a:pt x="44920" y="184137"/>
                    </a:cubicBezTo>
                    <a:cubicBezTo>
                      <a:pt x="45606" y="175222"/>
                      <a:pt x="46292" y="166649"/>
                      <a:pt x="46977" y="157734"/>
                    </a:cubicBezTo>
                    <a:lnTo>
                      <a:pt x="49035" y="131330"/>
                    </a:lnTo>
                    <a:lnTo>
                      <a:pt x="51092" y="104927"/>
                    </a:lnTo>
                    <a:cubicBezTo>
                      <a:pt x="52464" y="87440"/>
                      <a:pt x="53835" y="69608"/>
                      <a:pt x="56921" y="51778"/>
                    </a:cubicBezTo>
                    <a:cubicBezTo>
                      <a:pt x="59665" y="33947"/>
                      <a:pt x="64465" y="16116"/>
                      <a:pt x="72352" y="0"/>
                    </a:cubicBezTo>
                    <a:lnTo>
                      <a:pt x="74066" y="171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098;p19"/>
              <p:cNvSpPr/>
              <p:nvPr/>
            </p:nvSpPr>
            <p:spPr>
              <a:xfrm>
                <a:off x="4759028" y="5844416"/>
                <a:ext cx="258550" cy="188917"/>
              </a:xfrm>
              <a:custGeom>
                <a:avLst/>
                <a:gdLst/>
                <a:ahLst/>
                <a:cxnLst/>
                <a:rect l="l" t="t" r="r" b="b"/>
                <a:pathLst>
                  <a:path w="258550" h="188917" extrusionOk="0">
                    <a:moveTo>
                      <a:pt x="185170" y="110384"/>
                    </a:moveTo>
                    <a:cubicBezTo>
                      <a:pt x="150537" y="150847"/>
                      <a:pt x="105274" y="189594"/>
                      <a:pt x="51782" y="188909"/>
                    </a:cubicBezTo>
                    <a:cubicBezTo>
                      <a:pt x="38066" y="188566"/>
                      <a:pt x="23664" y="185480"/>
                      <a:pt x="13720" y="176222"/>
                    </a:cubicBezTo>
                    <a:cubicBezTo>
                      <a:pt x="-682" y="163191"/>
                      <a:pt x="-3082" y="140560"/>
                      <a:pt x="3433" y="122386"/>
                    </a:cubicBezTo>
                    <a:cubicBezTo>
                      <a:pt x="9948" y="104213"/>
                      <a:pt x="23664" y="89468"/>
                      <a:pt x="38409" y="76781"/>
                    </a:cubicBezTo>
                    <a:cubicBezTo>
                      <a:pt x="85386" y="35975"/>
                      <a:pt x="201629" y="-30890"/>
                      <a:pt x="258551" y="16087"/>
                    </a:cubicBezTo>
                    <a:cubicBezTo>
                      <a:pt x="242091" y="48662"/>
                      <a:pt x="210545" y="80552"/>
                      <a:pt x="185170" y="110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099;p19"/>
              <p:cNvSpPr/>
              <p:nvPr/>
            </p:nvSpPr>
            <p:spPr>
              <a:xfrm>
                <a:off x="4928768" y="5760034"/>
                <a:ext cx="372046" cy="164248"/>
              </a:xfrm>
              <a:custGeom>
                <a:avLst/>
                <a:gdLst/>
                <a:ahLst/>
                <a:cxnLst/>
                <a:rect l="l" t="t" r="r" b="b"/>
                <a:pathLst>
                  <a:path w="372046" h="164248" extrusionOk="0">
                    <a:moveTo>
                      <a:pt x="372047" y="1371"/>
                    </a:moveTo>
                    <a:cubicBezTo>
                      <a:pt x="365874" y="7544"/>
                      <a:pt x="359702" y="13716"/>
                      <a:pt x="352844" y="19202"/>
                    </a:cubicBezTo>
                    <a:cubicBezTo>
                      <a:pt x="345986" y="24689"/>
                      <a:pt x="339128" y="30175"/>
                      <a:pt x="331584" y="34976"/>
                    </a:cubicBezTo>
                    <a:cubicBezTo>
                      <a:pt x="316840" y="44920"/>
                      <a:pt x="301409" y="53150"/>
                      <a:pt x="285293" y="60350"/>
                    </a:cubicBezTo>
                    <a:cubicBezTo>
                      <a:pt x="269177" y="67208"/>
                      <a:pt x="252032" y="72695"/>
                      <a:pt x="234887" y="76124"/>
                    </a:cubicBezTo>
                    <a:cubicBezTo>
                      <a:pt x="226314" y="77838"/>
                      <a:pt x="217742" y="79553"/>
                      <a:pt x="209169" y="80924"/>
                    </a:cubicBezTo>
                    <a:cubicBezTo>
                      <a:pt x="200597" y="82296"/>
                      <a:pt x="192024" y="83667"/>
                      <a:pt x="183452" y="85039"/>
                    </a:cubicBezTo>
                    <a:cubicBezTo>
                      <a:pt x="166307" y="87782"/>
                      <a:pt x="149505" y="90182"/>
                      <a:pt x="132702" y="93611"/>
                    </a:cubicBezTo>
                    <a:cubicBezTo>
                      <a:pt x="115900" y="96698"/>
                      <a:pt x="99441" y="100812"/>
                      <a:pt x="83325" y="106642"/>
                    </a:cubicBezTo>
                    <a:cubicBezTo>
                      <a:pt x="75438" y="109385"/>
                      <a:pt x="67551" y="112814"/>
                      <a:pt x="60008" y="116586"/>
                    </a:cubicBezTo>
                    <a:cubicBezTo>
                      <a:pt x="52464" y="120358"/>
                      <a:pt x="44920" y="124472"/>
                      <a:pt x="38062" y="129273"/>
                    </a:cubicBezTo>
                    <a:cubicBezTo>
                      <a:pt x="31204" y="134074"/>
                      <a:pt x="24346" y="139217"/>
                      <a:pt x="18174" y="145046"/>
                    </a:cubicBezTo>
                    <a:cubicBezTo>
                      <a:pt x="12002" y="150876"/>
                      <a:pt x="6515" y="157391"/>
                      <a:pt x="1372" y="164249"/>
                    </a:cubicBezTo>
                    <a:lnTo>
                      <a:pt x="0" y="163220"/>
                    </a:lnTo>
                    <a:cubicBezTo>
                      <a:pt x="4458" y="155676"/>
                      <a:pt x="9944" y="148818"/>
                      <a:pt x="15774" y="142304"/>
                    </a:cubicBezTo>
                    <a:cubicBezTo>
                      <a:pt x="21603" y="135788"/>
                      <a:pt x="28461" y="129959"/>
                      <a:pt x="35319" y="124815"/>
                    </a:cubicBezTo>
                    <a:cubicBezTo>
                      <a:pt x="42177" y="119329"/>
                      <a:pt x="49721" y="114872"/>
                      <a:pt x="57264" y="110414"/>
                    </a:cubicBezTo>
                    <a:cubicBezTo>
                      <a:pt x="64808" y="105956"/>
                      <a:pt x="72695" y="102184"/>
                      <a:pt x="80925" y="98755"/>
                    </a:cubicBezTo>
                    <a:cubicBezTo>
                      <a:pt x="89154" y="95326"/>
                      <a:pt x="97384" y="92240"/>
                      <a:pt x="105613" y="89497"/>
                    </a:cubicBezTo>
                    <a:cubicBezTo>
                      <a:pt x="113843" y="86753"/>
                      <a:pt x="122415" y="84353"/>
                      <a:pt x="130988" y="82296"/>
                    </a:cubicBezTo>
                    <a:cubicBezTo>
                      <a:pt x="147790" y="78181"/>
                      <a:pt x="164935" y="74752"/>
                      <a:pt x="181737" y="71323"/>
                    </a:cubicBezTo>
                    <a:cubicBezTo>
                      <a:pt x="198539" y="67894"/>
                      <a:pt x="215341" y="64122"/>
                      <a:pt x="231801" y="59664"/>
                    </a:cubicBezTo>
                    <a:cubicBezTo>
                      <a:pt x="248260" y="55207"/>
                      <a:pt x="264033" y="50063"/>
                      <a:pt x="279807" y="44234"/>
                    </a:cubicBezTo>
                    <a:cubicBezTo>
                      <a:pt x="295580" y="38405"/>
                      <a:pt x="311353" y="31889"/>
                      <a:pt x="326441" y="24346"/>
                    </a:cubicBezTo>
                    <a:cubicBezTo>
                      <a:pt x="333985" y="20574"/>
                      <a:pt x="341529" y="16802"/>
                      <a:pt x="349072" y="12687"/>
                    </a:cubicBezTo>
                    <a:cubicBezTo>
                      <a:pt x="356616" y="8573"/>
                      <a:pt x="364160" y="4115"/>
                      <a:pt x="371704" y="0"/>
                    </a:cubicBezTo>
                    <a:lnTo>
                      <a:pt x="372047" y="137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1" name="Google Shape;4100;p19"/>
            <p:cNvGrpSpPr/>
            <p:nvPr/>
          </p:nvGrpSpPr>
          <p:grpSpPr>
            <a:xfrm>
              <a:off x="89420" y="4919019"/>
              <a:ext cx="1711071" cy="528189"/>
              <a:chOff x="3115170" y="4617819"/>
              <a:chExt cx="1711071" cy="528189"/>
            </a:xfrm>
          </p:grpSpPr>
          <p:sp>
            <p:nvSpPr>
              <p:cNvPr id="481" name="Google Shape;4101;p19"/>
              <p:cNvSpPr/>
              <p:nvPr/>
            </p:nvSpPr>
            <p:spPr>
              <a:xfrm>
                <a:off x="3115170" y="4617819"/>
                <a:ext cx="1711071" cy="528189"/>
              </a:xfrm>
              <a:custGeom>
                <a:avLst/>
                <a:gdLst/>
                <a:ahLst/>
                <a:cxnLst/>
                <a:rect l="l" t="t" r="r" b="b"/>
                <a:pathLst>
                  <a:path w="1711071" h="528189" extrusionOk="0">
                    <a:moveTo>
                      <a:pt x="1711071" y="124145"/>
                    </a:moveTo>
                    <a:cubicBezTo>
                      <a:pt x="1507046" y="314112"/>
                      <a:pt x="1190549" y="462587"/>
                      <a:pt x="887082" y="507850"/>
                    </a:cubicBezTo>
                    <a:cubicBezTo>
                      <a:pt x="583616" y="552770"/>
                      <a:pt x="246545" y="525681"/>
                      <a:pt x="0" y="402580"/>
                    </a:cubicBezTo>
                    <a:cubicBezTo>
                      <a:pt x="163220" y="286336"/>
                      <a:pt x="341871" y="168379"/>
                      <a:pt x="537667" y="92255"/>
                    </a:cubicBezTo>
                    <a:cubicBezTo>
                      <a:pt x="848335" y="-29132"/>
                      <a:pt x="1220038" y="-30846"/>
                      <a:pt x="1506017" y="87798"/>
                    </a:cubicBezTo>
                    <a:cubicBezTo>
                      <a:pt x="1569796" y="113858"/>
                      <a:pt x="1639405" y="111457"/>
                      <a:pt x="1711071" y="124145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102;p19"/>
              <p:cNvSpPr/>
              <p:nvPr/>
            </p:nvSpPr>
            <p:spPr>
              <a:xfrm>
                <a:off x="3116199" y="4740592"/>
                <a:ext cx="1710042" cy="280835"/>
              </a:xfrm>
              <a:custGeom>
                <a:avLst/>
                <a:gdLst/>
                <a:ahLst/>
                <a:cxnLst/>
                <a:rect l="l" t="t" r="r" b="b"/>
                <a:pathLst>
                  <a:path w="1710042" h="280835" extrusionOk="0">
                    <a:moveTo>
                      <a:pt x="1710042" y="2057"/>
                    </a:moveTo>
                    <a:cubicBezTo>
                      <a:pt x="1675067" y="10630"/>
                      <a:pt x="1639748" y="18860"/>
                      <a:pt x="1604772" y="27089"/>
                    </a:cubicBezTo>
                    <a:cubicBezTo>
                      <a:pt x="1569453" y="34976"/>
                      <a:pt x="1534135" y="42863"/>
                      <a:pt x="1498816" y="50406"/>
                    </a:cubicBezTo>
                    <a:cubicBezTo>
                      <a:pt x="1463497" y="57950"/>
                      <a:pt x="1428179" y="65151"/>
                      <a:pt x="1392517" y="72352"/>
                    </a:cubicBezTo>
                    <a:lnTo>
                      <a:pt x="1286218" y="92926"/>
                    </a:lnTo>
                    <a:cubicBezTo>
                      <a:pt x="1250556" y="99441"/>
                      <a:pt x="1215238" y="105956"/>
                      <a:pt x="1179576" y="112471"/>
                    </a:cubicBezTo>
                    <a:lnTo>
                      <a:pt x="1072591" y="130302"/>
                    </a:lnTo>
                    <a:lnTo>
                      <a:pt x="965606" y="147104"/>
                    </a:lnTo>
                    <a:lnTo>
                      <a:pt x="858622" y="163563"/>
                    </a:lnTo>
                    <a:cubicBezTo>
                      <a:pt x="715632" y="185166"/>
                      <a:pt x="572643" y="205740"/>
                      <a:pt x="429654" y="225285"/>
                    </a:cubicBezTo>
                    <a:cubicBezTo>
                      <a:pt x="286664" y="244488"/>
                      <a:pt x="143332" y="262661"/>
                      <a:pt x="0" y="280835"/>
                    </a:cubicBezTo>
                    <a:lnTo>
                      <a:pt x="0" y="279121"/>
                    </a:lnTo>
                    <a:cubicBezTo>
                      <a:pt x="142989" y="259232"/>
                      <a:pt x="285979" y="238658"/>
                      <a:pt x="428968" y="217399"/>
                    </a:cubicBezTo>
                    <a:cubicBezTo>
                      <a:pt x="571957" y="196482"/>
                      <a:pt x="714604" y="174536"/>
                      <a:pt x="856907" y="151219"/>
                    </a:cubicBezTo>
                    <a:lnTo>
                      <a:pt x="963549" y="133388"/>
                    </a:lnTo>
                    <a:lnTo>
                      <a:pt x="1070191" y="114872"/>
                    </a:lnTo>
                    <a:lnTo>
                      <a:pt x="1176833" y="96012"/>
                    </a:lnTo>
                    <a:cubicBezTo>
                      <a:pt x="1212494" y="89497"/>
                      <a:pt x="1247813" y="83325"/>
                      <a:pt x="1283475" y="77153"/>
                    </a:cubicBezTo>
                    <a:lnTo>
                      <a:pt x="1390117" y="58293"/>
                    </a:lnTo>
                    <a:cubicBezTo>
                      <a:pt x="1425778" y="51778"/>
                      <a:pt x="1461097" y="45263"/>
                      <a:pt x="1496759" y="39091"/>
                    </a:cubicBezTo>
                    <a:lnTo>
                      <a:pt x="1709699" y="0"/>
                    </a:lnTo>
                    <a:lnTo>
                      <a:pt x="1710042" y="2057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2" name="Google Shape;4103;p19"/>
            <p:cNvGrpSpPr/>
            <p:nvPr/>
          </p:nvGrpSpPr>
          <p:grpSpPr>
            <a:xfrm>
              <a:off x="-76201" y="3858101"/>
              <a:ext cx="2093747" cy="1826286"/>
              <a:chOff x="2949549" y="3556901"/>
              <a:chExt cx="2093747" cy="1826286"/>
            </a:xfrm>
          </p:grpSpPr>
          <p:sp>
            <p:nvSpPr>
              <p:cNvPr id="471" name="Google Shape;4104;p19"/>
              <p:cNvSpPr/>
              <p:nvPr/>
            </p:nvSpPr>
            <p:spPr>
              <a:xfrm>
                <a:off x="3641406" y="3556901"/>
                <a:ext cx="224634" cy="720432"/>
              </a:xfrm>
              <a:custGeom>
                <a:avLst/>
                <a:gdLst/>
                <a:ahLst/>
                <a:cxnLst/>
                <a:rect l="l" t="t" r="r" b="b"/>
                <a:pathLst>
                  <a:path w="224634" h="720432" extrusionOk="0">
                    <a:moveTo>
                      <a:pt x="35091" y="0"/>
                    </a:moveTo>
                    <a:cubicBezTo>
                      <a:pt x="121159" y="23317"/>
                      <a:pt x="182881" y="103213"/>
                      <a:pt x="207570" y="188938"/>
                    </a:cubicBezTo>
                    <a:cubicBezTo>
                      <a:pt x="232259" y="274663"/>
                      <a:pt x="225744" y="365874"/>
                      <a:pt x="215457" y="454343"/>
                    </a:cubicBezTo>
                    <a:cubicBezTo>
                      <a:pt x="205170" y="542810"/>
                      <a:pt x="190768" y="631964"/>
                      <a:pt x="200369" y="720433"/>
                    </a:cubicBezTo>
                    <a:cubicBezTo>
                      <a:pt x="132818" y="619620"/>
                      <a:pt x="75554" y="518807"/>
                      <a:pt x="35434" y="404279"/>
                    </a:cubicBezTo>
                    <a:cubicBezTo>
                      <a:pt x="-14629" y="261290"/>
                      <a:pt x="-8800" y="144704"/>
                      <a:pt x="35091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105;p19"/>
              <p:cNvSpPr/>
              <p:nvPr/>
            </p:nvSpPr>
            <p:spPr>
              <a:xfrm>
                <a:off x="3314052" y="4154919"/>
                <a:ext cx="1729244" cy="1228268"/>
              </a:xfrm>
              <a:custGeom>
                <a:avLst/>
                <a:gdLst/>
                <a:ahLst/>
                <a:cxnLst/>
                <a:rect l="l" t="t" r="r" b="b"/>
                <a:pathLst>
                  <a:path w="1729244" h="1228268" extrusionOk="0">
                    <a:moveTo>
                      <a:pt x="1720672" y="1228268"/>
                    </a:moveTo>
                    <a:cubicBezTo>
                      <a:pt x="1326337" y="626136"/>
                      <a:pt x="698830" y="181737"/>
                      <a:pt x="0" y="9944"/>
                    </a:cubicBezTo>
                    <a:lnTo>
                      <a:pt x="2400" y="0"/>
                    </a:lnTo>
                    <a:cubicBezTo>
                      <a:pt x="703974" y="172822"/>
                      <a:pt x="1333195" y="618249"/>
                      <a:pt x="1729245" y="1222782"/>
                    </a:cubicBezTo>
                    <a:lnTo>
                      <a:pt x="1720672" y="122826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106;p19"/>
              <p:cNvSpPr/>
              <p:nvPr/>
            </p:nvSpPr>
            <p:spPr>
              <a:xfrm>
                <a:off x="3811257" y="4184408"/>
                <a:ext cx="143675" cy="224256"/>
              </a:xfrm>
              <a:custGeom>
                <a:avLst/>
                <a:gdLst/>
                <a:ahLst/>
                <a:cxnLst/>
                <a:rect l="l" t="t" r="r" b="b"/>
                <a:pathLst>
                  <a:path w="143675" h="224256" extrusionOk="0">
                    <a:moveTo>
                      <a:pt x="137846" y="224256"/>
                    </a:moveTo>
                    <a:cubicBezTo>
                      <a:pt x="61379" y="174879"/>
                      <a:pt x="9601" y="91554"/>
                      <a:pt x="0" y="1028"/>
                    </a:cubicBezTo>
                    <a:lnTo>
                      <a:pt x="10287" y="0"/>
                    </a:lnTo>
                    <a:cubicBezTo>
                      <a:pt x="19888" y="87440"/>
                      <a:pt x="69609" y="168364"/>
                      <a:pt x="143675" y="216027"/>
                    </a:cubicBezTo>
                    <a:lnTo>
                      <a:pt x="137846" y="224256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107;p19"/>
              <p:cNvSpPr/>
              <p:nvPr/>
            </p:nvSpPr>
            <p:spPr>
              <a:xfrm>
                <a:off x="3708387" y="4408816"/>
                <a:ext cx="282206" cy="66028"/>
              </a:xfrm>
              <a:custGeom>
                <a:avLst/>
                <a:gdLst/>
                <a:ahLst/>
                <a:cxnLst/>
                <a:rect l="l" t="t" r="r" b="b"/>
                <a:pathLst>
                  <a:path w="282206" h="66028" extrusionOk="0">
                    <a:moveTo>
                      <a:pt x="280492" y="15965"/>
                    </a:moveTo>
                    <a:cubicBezTo>
                      <a:pt x="187223" y="191"/>
                      <a:pt x="86754" y="18365"/>
                      <a:pt x="5144" y="66028"/>
                    </a:cubicBezTo>
                    <a:lnTo>
                      <a:pt x="0" y="57113"/>
                    </a:lnTo>
                    <a:cubicBezTo>
                      <a:pt x="83668" y="8078"/>
                      <a:pt x="186538" y="-10439"/>
                      <a:pt x="282207" y="5678"/>
                    </a:cubicBezTo>
                    <a:lnTo>
                      <a:pt x="280492" y="15965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108;p19"/>
              <p:cNvSpPr/>
              <p:nvPr/>
            </p:nvSpPr>
            <p:spPr>
              <a:xfrm>
                <a:off x="3234842" y="4440637"/>
                <a:ext cx="533209" cy="293586"/>
              </a:xfrm>
              <a:custGeom>
                <a:avLst/>
                <a:gdLst/>
                <a:ahLst/>
                <a:cxnLst/>
                <a:rect l="l" t="t" r="r" b="b"/>
                <a:pathLst>
                  <a:path w="533209" h="293586" extrusionOk="0">
                    <a:moveTo>
                      <a:pt x="533210" y="6775"/>
                    </a:moveTo>
                    <a:cubicBezTo>
                      <a:pt x="429997" y="-15171"/>
                      <a:pt x="321297" y="18434"/>
                      <a:pt x="232486" y="75355"/>
                    </a:cubicBezTo>
                    <a:cubicBezTo>
                      <a:pt x="143675" y="132276"/>
                      <a:pt x="71323" y="210801"/>
                      <a:pt x="0" y="288639"/>
                    </a:cubicBezTo>
                    <a:cubicBezTo>
                      <a:pt x="130645" y="305784"/>
                      <a:pt x="271577" y="279381"/>
                      <a:pt x="371704" y="193656"/>
                    </a:cubicBezTo>
                    <a:cubicBezTo>
                      <a:pt x="435140" y="138792"/>
                      <a:pt x="485889" y="76041"/>
                      <a:pt x="533210" y="67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109;p19"/>
              <p:cNvSpPr/>
              <p:nvPr/>
            </p:nvSpPr>
            <p:spPr>
              <a:xfrm>
                <a:off x="4069203" y="4206354"/>
                <a:ext cx="34547" cy="286664"/>
              </a:xfrm>
              <a:custGeom>
                <a:avLst/>
                <a:gdLst/>
                <a:ahLst/>
                <a:cxnLst/>
                <a:rect l="l" t="t" r="r" b="b"/>
                <a:pathLst>
                  <a:path w="34547" h="286664" extrusionOk="0">
                    <a:moveTo>
                      <a:pt x="34547" y="283236"/>
                    </a:moveTo>
                    <a:lnTo>
                      <a:pt x="24946" y="286665"/>
                    </a:lnTo>
                    <a:cubicBezTo>
                      <a:pt x="-8315" y="195453"/>
                      <a:pt x="-8315" y="91212"/>
                      <a:pt x="24946" y="0"/>
                    </a:cubicBezTo>
                    <a:lnTo>
                      <a:pt x="34547" y="3429"/>
                    </a:lnTo>
                    <a:cubicBezTo>
                      <a:pt x="1972" y="92240"/>
                      <a:pt x="1972" y="194425"/>
                      <a:pt x="34547" y="28323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110;p19"/>
              <p:cNvSpPr/>
              <p:nvPr/>
            </p:nvSpPr>
            <p:spPr>
              <a:xfrm>
                <a:off x="4061696" y="3693033"/>
                <a:ext cx="233030" cy="575386"/>
              </a:xfrm>
              <a:custGeom>
                <a:avLst/>
                <a:gdLst/>
                <a:ahLst/>
                <a:cxnLst/>
                <a:rect l="l" t="t" r="r" b="b"/>
                <a:pathLst>
                  <a:path w="233030" h="575386" extrusionOk="0">
                    <a:moveTo>
                      <a:pt x="24224" y="575386"/>
                    </a:moveTo>
                    <a:cubicBezTo>
                      <a:pt x="-15895" y="477660"/>
                      <a:pt x="-2522" y="364846"/>
                      <a:pt x="37597" y="267119"/>
                    </a:cubicBezTo>
                    <a:cubicBezTo>
                      <a:pt x="77716" y="169393"/>
                      <a:pt x="141839" y="84011"/>
                      <a:pt x="205618" y="0"/>
                    </a:cubicBezTo>
                    <a:cubicBezTo>
                      <a:pt x="246080" y="125501"/>
                      <a:pt x="245394" y="268834"/>
                      <a:pt x="178872" y="382676"/>
                    </a:cubicBezTo>
                    <a:cubicBezTo>
                      <a:pt x="136695" y="455371"/>
                      <a:pt x="84231" y="516407"/>
                      <a:pt x="24224" y="57538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111;p19"/>
              <p:cNvSpPr/>
              <p:nvPr/>
            </p:nvSpPr>
            <p:spPr>
              <a:xfrm>
                <a:off x="3490645" y="4284704"/>
                <a:ext cx="223570" cy="55724"/>
              </a:xfrm>
              <a:custGeom>
                <a:avLst/>
                <a:gdLst/>
                <a:ahLst/>
                <a:cxnLst/>
                <a:rect l="l" t="t" r="r" b="b"/>
                <a:pathLst>
                  <a:path w="223570" h="55724" extrusionOk="0">
                    <a:moveTo>
                      <a:pt x="222542" y="11490"/>
                    </a:moveTo>
                    <a:cubicBezTo>
                      <a:pt x="148133" y="4632"/>
                      <a:pt x="70637" y="20405"/>
                      <a:pt x="4801" y="55724"/>
                    </a:cubicBezTo>
                    <a:lnTo>
                      <a:pt x="0" y="46808"/>
                    </a:lnTo>
                    <a:cubicBezTo>
                      <a:pt x="67551" y="10804"/>
                      <a:pt x="147104" y="-5312"/>
                      <a:pt x="223571" y="1546"/>
                    </a:cubicBezTo>
                    <a:lnTo>
                      <a:pt x="222542" y="1149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112;p19"/>
              <p:cNvSpPr/>
              <p:nvPr/>
            </p:nvSpPr>
            <p:spPr>
              <a:xfrm>
                <a:off x="3046247" y="4283592"/>
                <a:ext cx="496862" cy="190395"/>
              </a:xfrm>
              <a:custGeom>
                <a:avLst/>
                <a:gdLst/>
                <a:ahLst/>
                <a:cxnLst/>
                <a:rect l="l" t="t" r="r" b="b"/>
                <a:pathLst>
                  <a:path w="496862" h="190395" extrusionOk="0">
                    <a:moveTo>
                      <a:pt x="496862" y="28375"/>
                    </a:moveTo>
                    <a:cubicBezTo>
                      <a:pt x="415595" y="-12773"/>
                      <a:pt x="316840" y="-5572"/>
                      <a:pt x="231800" y="27004"/>
                    </a:cubicBezTo>
                    <a:cubicBezTo>
                      <a:pt x="146761" y="59579"/>
                      <a:pt x="72695" y="114786"/>
                      <a:pt x="0" y="169307"/>
                    </a:cubicBezTo>
                    <a:cubicBezTo>
                      <a:pt x="172479" y="226228"/>
                      <a:pt x="376161" y="164164"/>
                      <a:pt x="496862" y="28375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113;p19"/>
              <p:cNvSpPr/>
              <p:nvPr/>
            </p:nvSpPr>
            <p:spPr>
              <a:xfrm>
                <a:off x="2949549" y="3981794"/>
                <a:ext cx="642937" cy="263992"/>
              </a:xfrm>
              <a:custGeom>
                <a:avLst/>
                <a:gdLst/>
                <a:ahLst/>
                <a:cxnLst/>
                <a:rect l="l" t="t" r="r" b="b"/>
                <a:pathLst>
                  <a:path w="642937" h="263992" extrusionOk="0">
                    <a:moveTo>
                      <a:pt x="226657" y="5789"/>
                    </a:moveTo>
                    <a:cubicBezTo>
                      <a:pt x="150533" y="-6898"/>
                      <a:pt x="75438" y="3046"/>
                      <a:pt x="0" y="18477"/>
                    </a:cubicBezTo>
                    <a:cubicBezTo>
                      <a:pt x="53492" y="109688"/>
                      <a:pt x="122758" y="202957"/>
                      <a:pt x="224599" y="231761"/>
                    </a:cubicBezTo>
                    <a:cubicBezTo>
                      <a:pt x="312039" y="256449"/>
                      <a:pt x="424853" y="244105"/>
                      <a:pt x="515036" y="241019"/>
                    </a:cubicBezTo>
                    <a:cubicBezTo>
                      <a:pt x="558927" y="239647"/>
                      <a:pt x="604876" y="242390"/>
                      <a:pt x="642938" y="263993"/>
                    </a:cubicBezTo>
                    <a:cubicBezTo>
                      <a:pt x="576415" y="226274"/>
                      <a:pt x="521894" y="159066"/>
                      <a:pt x="459829" y="113460"/>
                    </a:cubicBezTo>
                    <a:cubicBezTo>
                      <a:pt x="390220" y="62711"/>
                      <a:pt x="312725" y="20191"/>
                      <a:pt x="226657" y="578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3" name="Google Shape;4114;p19"/>
            <p:cNvGrpSpPr/>
            <p:nvPr/>
          </p:nvGrpSpPr>
          <p:grpSpPr>
            <a:xfrm>
              <a:off x="730300" y="4303871"/>
              <a:ext cx="1070533" cy="738263"/>
              <a:chOff x="3756050" y="4002671"/>
              <a:chExt cx="1070533" cy="738263"/>
            </a:xfrm>
          </p:grpSpPr>
          <p:sp>
            <p:nvSpPr>
              <p:cNvPr id="469" name="Google Shape;4115;p19"/>
              <p:cNvSpPr/>
              <p:nvPr/>
            </p:nvSpPr>
            <p:spPr>
              <a:xfrm>
                <a:off x="3756393" y="4002671"/>
                <a:ext cx="1070190" cy="737920"/>
              </a:xfrm>
              <a:custGeom>
                <a:avLst/>
                <a:gdLst/>
                <a:ahLst/>
                <a:cxnLst/>
                <a:rect l="l" t="t" r="r" b="b"/>
                <a:pathLst>
                  <a:path w="1070190" h="737920" extrusionOk="0">
                    <a:moveTo>
                      <a:pt x="1070191" y="737921"/>
                    </a:moveTo>
                    <a:cubicBezTo>
                      <a:pt x="861022" y="734834"/>
                      <a:pt x="612762" y="650824"/>
                      <a:pt x="425196" y="517436"/>
                    </a:cubicBezTo>
                    <a:cubicBezTo>
                      <a:pt x="237630" y="384391"/>
                      <a:pt x="69266" y="194424"/>
                      <a:pt x="0" y="0"/>
                    </a:cubicBezTo>
                    <a:cubicBezTo>
                      <a:pt x="148476" y="21945"/>
                      <a:pt x="306553" y="50749"/>
                      <a:pt x="451942" y="111099"/>
                    </a:cubicBezTo>
                    <a:cubicBezTo>
                      <a:pt x="682714" y="206768"/>
                      <a:pt x="885025" y="398792"/>
                      <a:pt x="977951" y="611390"/>
                    </a:cubicBezTo>
                    <a:cubicBezTo>
                      <a:pt x="998868" y="659054"/>
                      <a:pt x="1037615" y="693686"/>
                      <a:pt x="1070191" y="737921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116;p19"/>
              <p:cNvSpPr/>
              <p:nvPr/>
            </p:nvSpPr>
            <p:spPr>
              <a:xfrm>
                <a:off x="3756050" y="4003357"/>
                <a:ext cx="1070533" cy="737577"/>
              </a:xfrm>
              <a:custGeom>
                <a:avLst/>
                <a:gdLst/>
                <a:ahLst/>
                <a:cxnLst/>
                <a:rect l="l" t="t" r="r" b="b"/>
                <a:pathLst>
                  <a:path w="1070533" h="737577" extrusionOk="0">
                    <a:moveTo>
                      <a:pt x="1070191" y="737578"/>
                    </a:moveTo>
                    <a:cubicBezTo>
                      <a:pt x="1046874" y="724205"/>
                      <a:pt x="1023556" y="710146"/>
                      <a:pt x="1000239" y="696430"/>
                    </a:cubicBezTo>
                    <a:cubicBezTo>
                      <a:pt x="977265" y="682371"/>
                      <a:pt x="953948" y="668312"/>
                      <a:pt x="930973" y="654253"/>
                    </a:cubicBezTo>
                    <a:cubicBezTo>
                      <a:pt x="907999" y="639851"/>
                      <a:pt x="885025" y="625450"/>
                      <a:pt x="862051" y="611048"/>
                    </a:cubicBezTo>
                    <a:lnTo>
                      <a:pt x="793813" y="567157"/>
                    </a:lnTo>
                    <a:cubicBezTo>
                      <a:pt x="771182" y="552069"/>
                      <a:pt x="748551" y="537324"/>
                      <a:pt x="725919" y="522237"/>
                    </a:cubicBezTo>
                    <a:lnTo>
                      <a:pt x="658711" y="476288"/>
                    </a:lnTo>
                    <a:lnTo>
                      <a:pt x="591845" y="429997"/>
                    </a:lnTo>
                    <a:lnTo>
                      <a:pt x="525323" y="383362"/>
                    </a:lnTo>
                    <a:cubicBezTo>
                      <a:pt x="436855" y="320954"/>
                      <a:pt x="348729" y="257861"/>
                      <a:pt x="261290" y="194081"/>
                    </a:cubicBezTo>
                    <a:cubicBezTo>
                      <a:pt x="173850" y="130302"/>
                      <a:pt x="86754" y="65837"/>
                      <a:pt x="0" y="1029"/>
                    </a:cubicBezTo>
                    <a:lnTo>
                      <a:pt x="686" y="0"/>
                    </a:lnTo>
                    <a:cubicBezTo>
                      <a:pt x="88468" y="63437"/>
                      <a:pt x="176251" y="126530"/>
                      <a:pt x="264719" y="189281"/>
                    </a:cubicBezTo>
                    <a:cubicBezTo>
                      <a:pt x="352844" y="252032"/>
                      <a:pt x="441312" y="314439"/>
                      <a:pt x="530809" y="375818"/>
                    </a:cubicBezTo>
                    <a:lnTo>
                      <a:pt x="597675" y="421767"/>
                    </a:lnTo>
                    <a:lnTo>
                      <a:pt x="664883" y="467030"/>
                    </a:lnTo>
                    <a:lnTo>
                      <a:pt x="732434" y="512293"/>
                    </a:lnTo>
                    <a:cubicBezTo>
                      <a:pt x="755066" y="527380"/>
                      <a:pt x="777354" y="542468"/>
                      <a:pt x="799986" y="557555"/>
                    </a:cubicBezTo>
                    <a:lnTo>
                      <a:pt x="867537" y="602818"/>
                    </a:lnTo>
                    <a:cubicBezTo>
                      <a:pt x="890168" y="617906"/>
                      <a:pt x="912800" y="632651"/>
                      <a:pt x="935088" y="647738"/>
                    </a:cubicBezTo>
                    <a:lnTo>
                      <a:pt x="1070534" y="737235"/>
                    </a:lnTo>
                    <a:lnTo>
                      <a:pt x="1070191" y="73757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4" name="Google Shape;4117;p19"/>
            <p:cNvGrpSpPr/>
            <p:nvPr/>
          </p:nvGrpSpPr>
          <p:grpSpPr>
            <a:xfrm>
              <a:off x="345571" y="4939408"/>
              <a:ext cx="1981598" cy="1826331"/>
              <a:chOff x="3371316" y="4540681"/>
              <a:chExt cx="2368067" cy="1923669"/>
            </a:xfrm>
          </p:grpSpPr>
          <p:sp>
            <p:nvSpPr>
              <p:cNvPr id="455" name="Google Shape;4118;p19"/>
              <p:cNvSpPr/>
              <p:nvPr/>
            </p:nvSpPr>
            <p:spPr>
              <a:xfrm>
                <a:off x="3562654" y="4540681"/>
                <a:ext cx="2176729" cy="1698726"/>
              </a:xfrm>
              <a:custGeom>
                <a:avLst/>
                <a:gdLst/>
                <a:ahLst/>
                <a:cxnLst/>
                <a:rect l="l" t="t" r="r" b="b"/>
                <a:pathLst>
                  <a:path w="2176729" h="1698726" extrusionOk="0">
                    <a:moveTo>
                      <a:pt x="2176729" y="17488"/>
                    </a:moveTo>
                    <a:cubicBezTo>
                      <a:pt x="1751190" y="186538"/>
                      <a:pt x="1347254" y="418681"/>
                      <a:pt x="976236" y="707403"/>
                    </a:cubicBezTo>
                    <a:cubicBezTo>
                      <a:pt x="605219" y="996125"/>
                      <a:pt x="282207" y="1329766"/>
                      <a:pt x="16116" y="1698727"/>
                    </a:cubicBezTo>
                    <a:lnTo>
                      <a:pt x="0" y="1689126"/>
                    </a:lnTo>
                    <a:cubicBezTo>
                      <a:pt x="267462" y="1318108"/>
                      <a:pt x="592188" y="982752"/>
                      <a:pt x="964921" y="693001"/>
                    </a:cubicBezTo>
                    <a:cubicBezTo>
                      <a:pt x="1337653" y="402908"/>
                      <a:pt x="1743647" y="169736"/>
                      <a:pt x="2171243" y="0"/>
                    </a:cubicBezTo>
                    <a:lnTo>
                      <a:pt x="2176729" y="17488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119;p19"/>
              <p:cNvSpPr/>
              <p:nvPr/>
            </p:nvSpPr>
            <p:spPr>
              <a:xfrm>
                <a:off x="3371316" y="5931827"/>
                <a:ext cx="441655" cy="532523"/>
              </a:xfrm>
              <a:custGeom>
                <a:avLst/>
                <a:gdLst/>
                <a:ahLst/>
                <a:cxnLst/>
                <a:rect l="l" t="t" r="r" b="b"/>
                <a:pathLst>
                  <a:path w="441655" h="532523" extrusionOk="0">
                    <a:moveTo>
                      <a:pt x="441655" y="0"/>
                    </a:moveTo>
                    <a:cubicBezTo>
                      <a:pt x="386791" y="220828"/>
                      <a:pt x="216370" y="426224"/>
                      <a:pt x="0" y="532523"/>
                    </a:cubicBezTo>
                    <a:cubicBezTo>
                      <a:pt x="60693" y="321640"/>
                      <a:pt x="241745" y="117958"/>
                      <a:pt x="441655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120;p19"/>
              <p:cNvSpPr/>
              <p:nvPr/>
            </p:nvSpPr>
            <p:spPr>
              <a:xfrm>
                <a:off x="3919790" y="5748718"/>
                <a:ext cx="122238" cy="575043"/>
              </a:xfrm>
              <a:custGeom>
                <a:avLst/>
                <a:gdLst/>
                <a:ahLst/>
                <a:cxnLst/>
                <a:rect l="l" t="t" r="r" b="b"/>
                <a:pathLst>
                  <a:path w="122238" h="575043" extrusionOk="0">
                    <a:moveTo>
                      <a:pt x="45429" y="0"/>
                    </a:moveTo>
                    <a:cubicBezTo>
                      <a:pt x="-31723" y="197853"/>
                      <a:pt x="-9435" y="417309"/>
                      <a:pt x="103379" y="575043"/>
                    </a:cubicBezTo>
                    <a:cubicBezTo>
                      <a:pt x="138012" y="370332"/>
                      <a:pt x="128411" y="176936"/>
                      <a:pt x="45429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121;p19"/>
              <p:cNvSpPr/>
              <p:nvPr/>
            </p:nvSpPr>
            <p:spPr>
              <a:xfrm>
                <a:off x="4098003" y="5602300"/>
                <a:ext cx="184242" cy="779754"/>
              </a:xfrm>
              <a:custGeom>
                <a:avLst/>
                <a:gdLst/>
                <a:ahLst/>
                <a:cxnLst/>
                <a:rect l="l" t="t" r="r" b="b"/>
                <a:pathLst>
                  <a:path w="184242" h="779754" extrusionOk="0">
                    <a:moveTo>
                      <a:pt x="16378" y="0"/>
                    </a:moveTo>
                    <a:cubicBezTo>
                      <a:pt x="-32314" y="280149"/>
                      <a:pt x="28722" y="563384"/>
                      <a:pt x="184056" y="779754"/>
                    </a:cubicBezTo>
                    <a:cubicBezTo>
                      <a:pt x="187828" y="503034"/>
                      <a:pt x="134335" y="238658"/>
                      <a:pt x="16378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122;p19"/>
              <p:cNvSpPr/>
              <p:nvPr/>
            </p:nvSpPr>
            <p:spPr>
              <a:xfrm>
                <a:off x="4224086" y="5481942"/>
                <a:ext cx="284173" cy="810958"/>
              </a:xfrm>
              <a:custGeom>
                <a:avLst/>
                <a:gdLst/>
                <a:ahLst/>
                <a:cxnLst/>
                <a:rect l="l" t="t" r="r" b="b"/>
                <a:pathLst>
                  <a:path w="284173" h="810958" extrusionOk="0">
                    <a:moveTo>
                      <a:pt x="22" y="0"/>
                    </a:moveTo>
                    <a:cubicBezTo>
                      <a:pt x="-1693" y="300038"/>
                      <a:pt x="97063" y="587731"/>
                      <a:pt x="278114" y="810959"/>
                    </a:cubicBezTo>
                    <a:cubicBezTo>
                      <a:pt x="311718" y="497548"/>
                      <a:pt x="203705" y="218428"/>
                      <a:pt x="22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123;p19"/>
              <p:cNvSpPr/>
              <p:nvPr/>
            </p:nvSpPr>
            <p:spPr>
              <a:xfrm>
                <a:off x="4362983" y="5387644"/>
                <a:ext cx="342917" cy="617220"/>
              </a:xfrm>
              <a:custGeom>
                <a:avLst/>
                <a:gdLst/>
                <a:ahLst/>
                <a:cxnLst/>
                <a:rect l="l" t="t" r="r" b="b"/>
                <a:pathLst>
                  <a:path w="342917" h="617220" extrusionOk="0">
                    <a:moveTo>
                      <a:pt x="0" y="0"/>
                    </a:moveTo>
                    <a:cubicBezTo>
                      <a:pt x="54864" y="235230"/>
                      <a:pt x="173850" y="449542"/>
                      <a:pt x="342900" y="617220"/>
                    </a:cubicBezTo>
                    <a:cubicBezTo>
                      <a:pt x="344614" y="351473"/>
                      <a:pt x="217399" y="139903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124;p19"/>
              <p:cNvSpPr/>
              <p:nvPr/>
            </p:nvSpPr>
            <p:spPr>
              <a:xfrm>
                <a:off x="4524146" y="5254256"/>
                <a:ext cx="381304" cy="400849"/>
              </a:xfrm>
              <a:custGeom>
                <a:avLst/>
                <a:gdLst/>
                <a:ahLst/>
                <a:cxnLst/>
                <a:rect l="l" t="t" r="r" b="b"/>
                <a:pathLst>
                  <a:path w="381304" h="400849" extrusionOk="0">
                    <a:moveTo>
                      <a:pt x="0" y="0"/>
                    </a:moveTo>
                    <a:cubicBezTo>
                      <a:pt x="56236" y="183108"/>
                      <a:pt x="197511" y="331584"/>
                      <a:pt x="381305" y="400850"/>
                    </a:cubicBezTo>
                    <a:cubicBezTo>
                      <a:pt x="335699" y="216713"/>
                      <a:pt x="189967" y="49034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125;p19"/>
              <p:cNvSpPr/>
              <p:nvPr/>
            </p:nvSpPr>
            <p:spPr>
              <a:xfrm>
                <a:off x="4684966" y="5120160"/>
                <a:ext cx="430682" cy="198895"/>
              </a:xfrm>
              <a:custGeom>
                <a:avLst/>
                <a:gdLst/>
                <a:ahLst/>
                <a:cxnLst/>
                <a:rect l="l" t="t" r="r" b="b"/>
                <a:pathLst>
                  <a:path w="430682" h="198895" extrusionOk="0">
                    <a:moveTo>
                      <a:pt x="0" y="5509"/>
                    </a:moveTo>
                    <a:cubicBezTo>
                      <a:pt x="93269" y="133411"/>
                      <a:pt x="257861" y="206791"/>
                      <a:pt x="430682" y="198219"/>
                    </a:cubicBezTo>
                    <a:cubicBezTo>
                      <a:pt x="361417" y="50429"/>
                      <a:pt x="178994" y="-21237"/>
                      <a:pt x="0" y="550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126;p19"/>
              <p:cNvSpPr/>
              <p:nvPr/>
            </p:nvSpPr>
            <p:spPr>
              <a:xfrm>
                <a:off x="3475901" y="5717002"/>
                <a:ext cx="497205" cy="145945"/>
              </a:xfrm>
              <a:custGeom>
                <a:avLst/>
                <a:gdLst/>
                <a:ahLst/>
                <a:cxnLst/>
                <a:rect l="l" t="t" r="r" b="b"/>
                <a:pathLst>
                  <a:path w="497205" h="145945" extrusionOk="0">
                    <a:moveTo>
                      <a:pt x="0" y="111269"/>
                    </a:moveTo>
                    <a:cubicBezTo>
                      <a:pt x="150533" y="176763"/>
                      <a:pt x="350787" y="147617"/>
                      <a:pt x="497205" y="39603"/>
                    </a:cubicBezTo>
                    <a:cubicBezTo>
                      <a:pt x="351473" y="-35492"/>
                      <a:pt x="146075" y="513"/>
                      <a:pt x="0" y="11126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127;p19"/>
              <p:cNvSpPr/>
              <p:nvPr/>
            </p:nvSpPr>
            <p:spPr>
              <a:xfrm>
                <a:off x="3470414" y="5507739"/>
                <a:ext cx="641565" cy="124611"/>
              </a:xfrm>
              <a:custGeom>
                <a:avLst/>
                <a:gdLst/>
                <a:ahLst/>
                <a:cxnLst/>
                <a:rect l="l" t="t" r="r" b="b"/>
                <a:pathLst>
                  <a:path w="641565" h="124611" extrusionOk="0">
                    <a:moveTo>
                      <a:pt x="0" y="37296"/>
                    </a:moveTo>
                    <a:cubicBezTo>
                      <a:pt x="187566" y="129879"/>
                      <a:pt x="420052" y="149768"/>
                      <a:pt x="641566" y="92503"/>
                    </a:cubicBezTo>
                    <a:cubicBezTo>
                      <a:pt x="451942" y="-7624"/>
                      <a:pt x="226657" y="-27169"/>
                      <a:pt x="0" y="37296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128;p19"/>
              <p:cNvSpPr/>
              <p:nvPr/>
            </p:nvSpPr>
            <p:spPr>
              <a:xfrm>
                <a:off x="3551339" y="5345192"/>
                <a:ext cx="688886" cy="163107"/>
              </a:xfrm>
              <a:custGeom>
                <a:avLst/>
                <a:gdLst/>
                <a:ahLst/>
                <a:cxnLst/>
                <a:rect l="l" t="t" r="r" b="b"/>
                <a:pathLst>
                  <a:path w="688886" h="163107" extrusionOk="0">
                    <a:moveTo>
                      <a:pt x="0" y="10219"/>
                    </a:moveTo>
                    <a:cubicBezTo>
                      <a:pt x="184480" y="146351"/>
                      <a:pt x="440969" y="195385"/>
                      <a:pt x="688886" y="141893"/>
                    </a:cubicBezTo>
                    <a:cubicBezTo>
                      <a:pt x="494462" y="24621"/>
                      <a:pt x="244145" y="-22699"/>
                      <a:pt x="0" y="10219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129;p19"/>
              <p:cNvSpPr/>
              <p:nvPr/>
            </p:nvSpPr>
            <p:spPr>
              <a:xfrm>
                <a:off x="3759822" y="5171256"/>
                <a:ext cx="593217" cy="227052"/>
              </a:xfrm>
              <a:custGeom>
                <a:avLst/>
                <a:gdLst/>
                <a:ahLst/>
                <a:cxnLst/>
                <a:rect l="l" t="t" r="r" b="b"/>
                <a:pathLst>
                  <a:path w="593217" h="227052" extrusionOk="0">
                    <a:moveTo>
                      <a:pt x="0" y="9277"/>
                    </a:moveTo>
                    <a:cubicBezTo>
                      <a:pt x="130645" y="173869"/>
                      <a:pt x="362445" y="255479"/>
                      <a:pt x="593217" y="218103"/>
                    </a:cubicBezTo>
                    <a:cubicBezTo>
                      <a:pt x="451256" y="43567"/>
                      <a:pt x="246545" y="-27071"/>
                      <a:pt x="0" y="9277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130;p19"/>
              <p:cNvSpPr/>
              <p:nvPr/>
            </p:nvSpPr>
            <p:spPr>
              <a:xfrm>
                <a:off x="4009796" y="4993309"/>
                <a:ext cx="522922" cy="246888"/>
              </a:xfrm>
              <a:custGeom>
                <a:avLst/>
                <a:gdLst/>
                <a:ahLst/>
                <a:cxnLst/>
                <a:rect l="l" t="t" r="r" b="b"/>
                <a:pathLst>
                  <a:path w="522922" h="246888" extrusionOk="0">
                    <a:moveTo>
                      <a:pt x="0" y="0"/>
                    </a:moveTo>
                    <a:cubicBezTo>
                      <a:pt x="142646" y="141275"/>
                      <a:pt x="327470" y="228715"/>
                      <a:pt x="522922" y="246888"/>
                    </a:cubicBezTo>
                    <a:cubicBezTo>
                      <a:pt x="374447" y="74410"/>
                      <a:pt x="219456" y="21946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131;p19"/>
              <p:cNvSpPr/>
              <p:nvPr/>
            </p:nvSpPr>
            <p:spPr>
              <a:xfrm>
                <a:off x="4241939" y="4851692"/>
                <a:ext cx="444741" cy="275290"/>
              </a:xfrm>
              <a:custGeom>
                <a:avLst/>
                <a:gdLst/>
                <a:ahLst/>
                <a:cxnLst/>
                <a:rect l="l" t="t" r="r" b="b"/>
                <a:pathLst>
                  <a:path w="444741" h="275290" extrusionOk="0">
                    <a:moveTo>
                      <a:pt x="0" y="0"/>
                    </a:moveTo>
                    <a:cubicBezTo>
                      <a:pt x="51778" y="178651"/>
                      <a:pt x="243459" y="295922"/>
                      <a:pt x="444741" y="272263"/>
                    </a:cubicBezTo>
                    <a:cubicBezTo>
                      <a:pt x="345986" y="136131"/>
                      <a:pt x="175565" y="32918"/>
                      <a:pt x="0" y="0"/>
                    </a:cubicBez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4132;p19"/>
            <p:cNvGrpSpPr/>
            <p:nvPr/>
          </p:nvGrpSpPr>
          <p:grpSpPr>
            <a:xfrm>
              <a:off x="2199626" y="5694331"/>
              <a:ext cx="1002639" cy="772235"/>
              <a:chOff x="5225376" y="5393131"/>
              <a:chExt cx="1002639" cy="772235"/>
            </a:xfrm>
          </p:grpSpPr>
          <p:sp>
            <p:nvSpPr>
              <p:cNvPr id="445" name="Google Shape;4133;p19"/>
              <p:cNvSpPr/>
              <p:nvPr/>
            </p:nvSpPr>
            <p:spPr>
              <a:xfrm>
                <a:off x="5225376" y="5394159"/>
                <a:ext cx="1002296" cy="771207"/>
              </a:xfrm>
              <a:custGeom>
                <a:avLst/>
                <a:gdLst/>
                <a:ahLst/>
                <a:cxnLst/>
                <a:rect l="l" t="t" r="r" b="b"/>
                <a:pathLst>
                  <a:path w="1002296" h="771207" extrusionOk="0">
                    <a:moveTo>
                      <a:pt x="1002297" y="0"/>
                    </a:moveTo>
                    <a:cubicBezTo>
                      <a:pt x="957720" y="218770"/>
                      <a:pt x="818502" y="439598"/>
                      <a:pt x="638823" y="572300"/>
                    </a:cubicBezTo>
                    <a:cubicBezTo>
                      <a:pt x="459143" y="705002"/>
                      <a:pt x="222199" y="789699"/>
                      <a:pt x="0" y="767753"/>
                    </a:cubicBezTo>
                    <a:cubicBezTo>
                      <a:pt x="52807" y="621678"/>
                      <a:pt x="114872" y="469430"/>
                      <a:pt x="208483" y="345301"/>
                    </a:cubicBezTo>
                    <a:cubicBezTo>
                      <a:pt x="356616" y="148476"/>
                      <a:pt x="602475" y="29489"/>
                      <a:pt x="848678" y="34976"/>
                    </a:cubicBezTo>
                    <a:cubicBezTo>
                      <a:pt x="903885" y="36691"/>
                      <a:pt x="948804" y="12688"/>
                      <a:pt x="1002297" y="0"/>
                    </a:cubicBezTo>
                    <a:close/>
                  </a:path>
                </a:pathLst>
              </a:custGeom>
              <a:solidFill>
                <a:srgbClr val="A6BA8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134;p19"/>
              <p:cNvSpPr/>
              <p:nvPr/>
            </p:nvSpPr>
            <p:spPr>
              <a:xfrm>
                <a:off x="5226062" y="5393131"/>
                <a:ext cx="1001953" cy="769124"/>
              </a:xfrm>
              <a:custGeom>
                <a:avLst/>
                <a:gdLst/>
                <a:ahLst/>
                <a:cxnLst/>
                <a:rect l="l" t="t" r="r" b="b"/>
                <a:pathLst>
                  <a:path w="1001953" h="769124" extrusionOk="0">
                    <a:moveTo>
                      <a:pt x="1001954" y="1715"/>
                    </a:moveTo>
                    <a:cubicBezTo>
                      <a:pt x="982752" y="19888"/>
                      <a:pt x="963206" y="37376"/>
                      <a:pt x="944004" y="55207"/>
                    </a:cubicBezTo>
                    <a:cubicBezTo>
                      <a:pt x="924459" y="72695"/>
                      <a:pt x="904570" y="90182"/>
                      <a:pt x="885025" y="107670"/>
                    </a:cubicBezTo>
                    <a:cubicBezTo>
                      <a:pt x="865137" y="124815"/>
                      <a:pt x="844906" y="141960"/>
                      <a:pt x="825018" y="159105"/>
                    </a:cubicBezTo>
                    <a:lnTo>
                      <a:pt x="764324" y="209512"/>
                    </a:lnTo>
                    <a:cubicBezTo>
                      <a:pt x="743750" y="225971"/>
                      <a:pt x="723519" y="242773"/>
                      <a:pt x="702945" y="258890"/>
                    </a:cubicBezTo>
                    <a:lnTo>
                      <a:pt x="640537" y="307238"/>
                    </a:lnTo>
                    <a:lnTo>
                      <a:pt x="577444" y="354902"/>
                    </a:lnTo>
                    <a:lnTo>
                      <a:pt x="514350" y="402221"/>
                    </a:lnTo>
                    <a:cubicBezTo>
                      <a:pt x="429997" y="464972"/>
                      <a:pt x="344615" y="527037"/>
                      <a:pt x="259233" y="588074"/>
                    </a:cubicBezTo>
                    <a:cubicBezTo>
                      <a:pt x="173508" y="649109"/>
                      <a:pt x="87097" y="709117"/>
                      <a:pt x="686" y="769124"/>
                    </a:cubicBezTo>
                    <a:lnTo>
                      <a:pt x="0" y="767753"/>
                    </a:lnTo>
                    <a:cubicBezTo>
                      <a:pt x="85382" y="706374"/>
                      <a:pt x="170421" y="644309"/>
                      <a:pt x="255118" y="581901"/>
                    </a:cubicBezTo>
                    <a:cubicBezTo>
                      <a:pt x="339814" y="519494"/>
                      <a:pt x="424167" y="456743"/>
                      <a:pt x="507492" y="392621"/>
                    </a:cubicBezTo>
                    <a:lnTo>
                      <a:pt x="569900" y="344271"/>
                    </a:lnTo>
                    <a:lnTo>
                      <a:pt x="631965" y="295580"/>
                    </a:lnTo>
                    <a:lnTo>
                      <a:pt x="693687" y="246545"/>
                    </a:lnTo>
                    <a:cubicBezTo>
                      <a:pt x="714261" y="230086"/>
                      <a:pt x="734835" y="213969"/>
                      <a:pt x="755409" y="197510"/>
                    </a:cubicBezTo>
                    <a:lnTo>
                      <a:pt x="817131" y="148475"/>
                    </a:lnTo>
                    <a:cubicBezTo>
                      <a:pt x="837705" y="132017"/>
                      <a:pt x="857936" y="115557"/>
                      <a:pt x="878510" y="99098"/>
                    </a:cubicBezTo>
                    <a:lnTo>
                      <a:pt x="1001268" y="0"/>
                    </a:lnTo>
                    <a:lnTo>
                      <a:pt x="1001954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135;p19"/>
              <p:cNvSpPr/>
              <p:nvPr/>
            </p:nvSpPr>
            <p:spPr>
              <a:xfrm>
                <a:off x="5538444" y="5748032"/>
                <a:ext cx="255117" cy="49291"/>
              </a:xfrm>
              <a:custGeom>
                <a:avLst/>
                <a:gdLst/>
                <a:ahLst/>
                <a:cxnLst/>
                <a:rect l="l" t="t" r="r" b="b"/>
                <a:pathLst>
                  <a:path w="255117" h="49291" extrusionOk="0">
                    <a:moveTo>
                      <a:pt x="255117" y="1028"/>
                    </a:moveTo>
                    <a:cubicBezTo>
                      <a:pt x="250317" y="4115"/>
                      <a:pt x="245516" y="6858"/>
                      <a:pt x="240716" y="9258"/>
                    </a:cubicBezTo>
                    <a:cubicBezTo>
                      <a:pt x="235915" y="11658"/>
                      <a:pt x="230772" y="14059"/>
                      <a:pt x="225971" y="16459"/>
                    </a:cubicBezTo>
                    <a:cubicBezTo>
                      <a:pt x="220827" y="18860"/>
                      <a:pt x="216027" y="20917"/>
                      <a:pt x="210884" y="22974"/>
                    </a:cubicBezTo>
                    <a:cubicBezTo>
                      <a:pt x="205740" y="25031"/>
                      <a:pt x="200597" y="26746"/>
                      <a:pt x="195453" y="28803"/>
                    </a:cubicBezTo>
                    <a:cubicBezTo>
                      <a:pt x="185166" y="32232"/>
                      <a:pt x="174536" y="34976"/>
                      <a:pt x="163563" y="37376"/>
                    </a:cubicBezTo>
                    <a:cubicBezTo>
                      <a:pt x="152591" y="39434"/>
                      <a:pt x="141960" y="41148"/>
                      <a:pt x="130988" y="42863"/>
                    </a:cubicBezTo>
                    <a:cubicBezTo>
                      <a:pt x="120015" y="44577"/>
                      <a:pt x="109385" y="45948"/>
                      <a:pt x="98412" y="46977"/>
                    </a:cubicBezTo>
                    <a:cubicBezTo>
                      <a:pt x="87440" y="48006"/>
                      <a:pt x="76467" y="48692"/>
                      <a:pt x="65494" y="49034"/>
                    </a:cubicBezTo>
                    <a:cubicBezTo>
                      <a:pt x="43548" y="49721"/>
                      <a:pt x="21603" y="49034"/>
                      <a:pt x="0" y="46977"/>
                    </a:cubicBezTo>
                    <a:lnTo>
                      <a:pt x="0" y="45605"/>
                    </a:lnTo>
                    <a:cubicBezTo>
                      <a:pt x="21603" y="45605"/>
                      <a:pt x="43205" y="44234"/>
                      <a:pt x="64808" y="41834"/>
                    </a:cubicBezTo>
                    <a:cubicBezTo>
                      <a:pt x="75438" y="40462"/>
                      <a:pt x="86068" y="39090"/>
                      <a:pt x="96698" y="37376"/>
                    </a:cubicBezTo>
                    <a:cubicBezTo>
                      <a:pt x="107328" y="35661"/>
                      <a:pt x="117957" y="33604"/>
                      <a:pt x="128588" y="31204"/>
                    </a:cubicBezTo>
                    <a:cubicBezTo>
                      <a:pt x="139217" y="28803"/>
                      <a:pt x="149504" y="26060"/>
                      <a:pt x="159791" y="22974"/>
                    </a:cubicBezTo>
                    <a:cubicBezTo>
                      <a:pt x="170078" y="19888"/>
                      <a:pt x="180365" y="17145"/>
                      <a:pt x="190995" y="14744"/>
                    </a:cubicBezTo>
                    <a:lnTo>
                      <a:pt x="206769" y="10973"/>
                    </a:lnTo>
                    <a:cubicBezTo>
                      <a:pt x="211912" y="9601"/>
                      <a:pt x="217056" y="8229"/>
                      <a:pt x="222542" y="7201"/>
                    </a:cubicBezTo>
                    <a:cubicBezTo>
                      <a:pt x="227685" y="5829"/>
                      <a:pt x="233172" y="4800"/>
                      <a:pt x="238316" y="3429"/>
                    </a:cubicBezTo>
                    <a:cubicBezTo>
                      <a:pt x="243459" y="2057"/>
                      <a:pt x="248945" y="1028"/>
                      <a:pt x="254432" y="0"/>
                    </a:cubicBezTo>
                    <a:lnTo>
                      <a:pt x="255117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136;p19"/>
              <p:cNvSpPr/>
              <p:nvPr/>
            </p:nvSpPr>
            <p:spPr>
              <a:xfrm>
                <a:off x="5616282" y="5821070"/>
                <a:ext cx="92583" cy="244145"/>
              </a:xfrm>
              <a:custGeom>
                <a:avLst/>
                <a:gdLst/>
                <a:ahLst/>
                <a:cxnLst/>
                <a:rect l="l" t="t" r="r" b="b"/>
                <a:pathLst>
                  <a:path w="92583" h="244145" extrusionOk="0">
                    <a:moveTo>
                      <a:pt x="92583" y="2057"/>
                    </a:moveTo>
                    <a:cubicBezTo>
                      <a:pt x="78524" y="19202"/>
                      <a:pt x="69266" y="38405"/>
                      <a:pt x="60008" y="58293"/>
                    </a:cubicBezTo>
                    <a:cubicBezTo>
                      <a:pt x="58636" y="60694"/>
                      <a:pt x="57607" y="63094"/>
                      <a:pt x="56579" y="65494"/>
                    </a:cubicBezTo>
                    <a:lnTo>
                      <a:pt x="53150" y="72695"/>
                    </a:lnTo>
                    <a:lnTo>
                      <a:pt x="49721" y="79896"/>
                    </a:lnTo>
                    <a:cubicBezTo>
                      <a:pt x="48349" y="82296"/>
                      <a:pt x="47320" y="84697"/>
                      <a:pt x="46292" y="87097"/>
                    </a:cubicBezTo>
                    <a:cubicBezTo>
                      <a:pt x="43891" y="91897"/>
                      <a:pt x="41491" y="97041"/>
                      <a:pt x="39434" y="101842"/>
                    </a:cubicBezTo>
                    <a:cubicBezTo>
                      <a:pt x="37033" y="106642"/>
                      <a:pt x="34976" y="111785"/>
                      <a:pt x="32919" y="116929"/>
                    </a:cubicBezTo>
                    <a:cubicBezTo>
                      <a:pt x="30861" y="122072"/>
                      <a:pt x="29147" y="127216"/>
                      <a:pt x="27089" y="132359"/>
                    </a:cubicBezTo>
                    <a:cubicBezTo>
                      <a:pt x="25375" y="137503"/>
                      <a:pt x="23317" y="142646"/>
                      <a:pt x="21946" y="147790"/>
                    </a:cubicBezTo>
                    <a:lnTo>
                      <a:pt x="19545" y="155677"/>
                    </a:lnTo>
                    <a:lnTo>
                      <a:pt x="17145" y="163564"/>
                    </a:lnTo>
                    <a:cubicBezTo>
                      <a:pt x="15431" y="168707"/>
                      <a:pt x="14402" y="174193"/>
                      <a:pt x="13030" y="179337"/>
                    </a:cubicBezTo>
                    <a:cubicBezTo>
                      <a:pt x="7544" y="200597"/>
                      <a:pt x="4115" y="222199"/>
                      <a:pt x="1372" y="244145"/>
                    </a:cubicBezTo>
                    <a:lnTo>
                      <a:pt x="0" y="244145"/>
                    </a:lnTo>
                    <a:cubicBezTo>
                      <a:pt x="343" y="221857"/>
                      <a:pt x="2400" y="199911"/>
                      <a:pt x="5829" y="177622"/>
                    </a:cubicBezTo>
                    <a:cubicBezTo>
                      <a:pt x="6858" y="172136"/>
                      <a:pt x="7544" y="166649"/>
                      <a:pt x="8916" y="161163"/>
                    </a:cubicBezTo>
                    <a:lnTo>
                      <a:pt x="10630" y="152933"/>
                    </a:lnTo>
                    <a:lnTo>
                      <a:pt x="12687" y="144704"/>
                    </a:lnTo>
                    <a:cubicBezTo>
                      <a:pt x="14059" y="139217"/>
                      <a:pt x="15431" y="134074"/>
                      <a:pt x="17145" y="128588"/>
                    </a:cubicBezTo>
                    <a:cubicBezTo>
                      <a:pt x="18860" y="123101"/>
                      <a:pt x="20231" y="117958"/>
                      <a:pt x="21946" y="112471"/>
                    </a:cubicBezTo>
                    <a:cubicBezTo>
                      <a:pt x="25375" y="101842"/>
                      <a:pt x="28804" y="91211"/>
                      <a:pt x="32919" y="80582"/>
                    </a:cubicBezTo>
                    <a:cubicBezTo>
                      <a:pt x="34976" y="75438"/>
                      <a:pt x="37376" y="70295"/>
                      <a:pt x="39434" y="65151"/>
                    </a:cubicBezTo>
                    <a:cubicBezTo>
                      <a:pt x="41834" y="60008"/>
                      <a:pt x="44577" y="55207"/>
                      <a:pt x="47320" y="50407"/>
                    </a:cubicBezTo>
                    <a:cubicBezTo>
                      <a:pt x="52807" y="40805"/>
                      <a:pt x="58979" y="31204"/>
                      <a:pt x="66180" y="22289"/>
                    </a:cubicBezTo>
                    <a:cubicBezTo>
                      <a:pt x="73381" y="13373"/>
                      <a:pt x="81953" y="5486"/>
                      <a:pt x="91897" y="0"/>
                    </a:cubicBezTo>
                    <a:lnTo>
                      <a:pt x="92583" y="2057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137;p19"/>
              <p:cNvSpPr/>
              <p:nvPr/>
            </p:nvSpPr>
            <p:spPr>
              <a:xfrm>
                <a:off x="5478780" y="5929426"/>
                <a:ext cx="75095" cy="171793"/>
              </a:xfrm>
              <a:custGeom>
                <a:avLst/>
                <a:gdLst/>
                <a:ahLst/>
                <a:cxnLst/>
                <a:rect l="l" t="t" r="r" b="b"/>
                <a:pathLst>
                  <a:path w="75095" h="171793" extrusionOk="0">
                    <a:moveTo>
                      <a:pt x="75095" y="686"/>
                    </a:moveTo>
                    <a:cubicBezTo>
                      <a:pt x="74066" y="4801"/>
                      <a:pt x="73038" y="8573"/>
                      <a:pt x="72009" y="12345"/>
                    </a:cubicBezTo>
                    <a:cubicBezTo>
                      <a:pt x="70637" y="16117"/>
                      <a:pt x="69609" y="19888"/>
                      <a:pt x="68237" y="23317"/>
                    </a:cubicBezTo>
                    <a:cubicBezTo>
                      <a:pt x="66866" y="27089"/>
                      <a:pt x="65494" y="30518"/>
                      <a:pt x="64122" y="34290"/>
                    </a:cubicBezTo>
                    <a:cubicBezTo>
                      <a:pt x="62751" y="38062"/>
                      <a:pt x="61379" y="41491"/>
                      <a:pt x="59665" y="44920"/>
                    </a:cubicBezTo>
                    <a:cubicBezTo>
                      <a:pt x="56579" y="52121"/>
                      <a:pt x="53492" y="58979"/>
                      <a:pt x="49721" y="65837"/>
                    </a:cubicBezTo>
                    <a:cubicBezTo>
                      <a:pt x="45949" y="72695"/>
                      <a:pt x="42520" y="79553"/>
                      <a:pt x="39091" y="86411"/>
                    </a:cubicBezTo>
                    <a:cubicBezTo>
                      <a:pt x="35662" y="93269"/>
                      <a:pt x="32576" y="100470"/>
                      <a:pt x="29147" y="107328"/>
                    </a:cubicBezTo>
                    <a:cubicBezTo>
                      <a:pt x="26060" y="114529"/>
                      <a:pt x="22631" y="121387"/>
                      <a:pt x="19545" y="128588"/>
                    </a:cubicBezTo>
                    <a:cubicBezTo>
                      <a:pt x="13030" y="142647"/>
                      <a:pt x="7201" y="157048"/>
                      <a:pt x="1372" y="171793"/>
                    </a:cubicBezTo>
                    <a:lnTo>
                      <a:pt x="0" y="171450"/>
                    </a:lnTo>
                    <a:cubicBezTo>
                      <a:pt x="3429" y="156363"/>
                      <a:pt x="7887" y="141275"/>
                      <a:pt x="12344" y="126187"/>
                    </a:cubicBezTo>
                    <a:cubicBezTo>
                      <a:pt x="14745" y="118644"/>
                      <a:pt x="17145" y="111443"/>
                      <a:pt x="19545" y="103899"/>
                    </a:cubicBezTo>
                    <a:cubicBezTo>
                      <a:pt x="22289" y="96355"/>
                      <a:pt x="24689" y="89154"/>
                      <a:pt x="27775" y="81953"/>
                    </a:cubicBezTo>
                    <a:cubicBezTo>
                      <a:pt x="29147" y="78181"/>
                      <a:pt x="30518" y="74752"/>
                      <a:pt x="31890" y="70981"/>
                    </a:cubicBezTo>
                    <a:lnTo>
                      <a:pt x="36005" y="60008"/>
                    </a:lnTo>
                    <a:cubicBezTo>
                      <a:pt x="37376" y="56236"/>
                      <a:pt x="39091" y="52807"/>
                      <a:pt x="40805" y="49035"/>
                    </a:cubicBezTo>
                    <a:cubicBezTo>
                      <a:pt x="42520" y="45606"/>
                      <a:pt x="44234" y="42177"/>
                      <a:pt x="46292" y="38405"/>
                    </a:cubicBezTo>
                    <a:cubicBezTo>
                      <a:pt x="50063" y="31547"/>
                      <a:pt x="54178" y="25032"/>
                      <a:pt x="58979" y="18517"/>
                    </a:cubicBezTo>
                    <a:cubicBezTo>
                      <a:pt x="63437" y="12002"/>
                      <a:pt x="68237" y="5830"/>
                      <a:pt x="74066" y="0"/>
                    </a:cubicBezTo>
                    <a:lnTo>
                      <a:pt x="75095" y="686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138;p19"/>
              <p:cNvSpPr/>
              <p:nvPr/>
            </p:nvSpPr>
            <p:spPr>
              <a:xfrm>
                <a:off x="5351907" y="5974003"/>
                <a:ext cx="128930" cy="16459"/>
              </a:xfrm>
              <a:custGeom>
                <a:avLst/>
                <a:gdLst/>
                <a:ahLst/>
                <a:cxnLst/>
                <a:rect l="l" t="t" r="r" b="b"/>
                <a:pathLst>
                  <a:path w="128930" h="16459" extrusionOk="0">
                    <a:moveTo>
                      <a:pt x="128588" y="1715"/>
                    </a:moveTo>
                    <a:cubicBezTo>
                      <a:pt x="126187" y="3429"/>
                      <a:pt x="123787" y="4801"/>
                      <a:pt x="121387" y="6172"/>
                    </a:cubicBezTo>
                    <a:cubicBezTo>
                      <a:pt x="118986" y="7544"/>
                      <a:pt x="116243" y="8573"/>
                      <a:pt x="113843" y="9601"/>
                    </a:cubicBezTo>
                    <a:cubicBezTo>
                      <a:pt x="111100" y="10630"/>
                      <a:pt x="108699" y="11659"/>
                      <a:pt x="105956" y="12345"/>
                    </a:cubicBezTo>
                    <a:cubicBezTo>
                      <a:pt x="103213" y="13030"/>
                      <a:pt x="100470" y="13716"/>
                      <a:pt x="98069" y="14402"/>
                    </a:cubicBezTo>
                    <a:cubicBezTo>
                      <a:pt x="95326" y="15088"/>
                      <a:pt x="92583" y="15431"/>
                      <a:pt x="89840" y="15774"/>
                    </a:cubicBezTo>
                    <a:cubicBezTo>
                      <a:pt x="87097" y="16117"/>
                      <a:pt x="84353" y="16117"/>
                      <a:pt x="81610" y="16459"/>
                    </a:cubicBezTo>
                    <a:lnTo>
                      <a:pt x="73381" y="16459"/>
                    </a:lnTo>
                    <a:cubicBezTo>
                      <a:pt x="70637" y="16459"/>
                      <a:pt x="67894" y="16459"/>
                      <a:pt x="65151" y="16459"/>
                    </a:cubicBezTo>
                    <a:lnTo>
                      <a:pt x="56921" y="16459"/>
                    </a:lnTo>
                    <a:lnTo>
                      <a:pt x="48692" y="16117"/>
                    </a:lnTo>
                    <a:lnTo>
                      <a:pt x="40462" y="15431"/>
                    </a:lnTo>
                    <a:lnTo>
                      <a:pt x="32233" y="14745"/>
                    </a:lnTo>
                    <a:cubicBezTo>
                      <a:pt x="21260" y="13373"/>
                      <a:pt x="10630" y="11659"/>
                      <a:pt x="0" y="8916"/>
                    </a:cubicBezTo>
                    <a:lnTo>
                      <a:pt x="343" y="7544"/>
                    </a:lnTo>
                    <a:cubicBezTo>
                      <a:pt x="11316" y="7887"/>
                      <a:pt x="21946" y="7887"/>
                      <a:pt x="32918" y="7544"/>
                    </a:cubicBezTo>
                    <a:lnTo>
                      <a:pt x="40805" y="7201"/>
                    </a:lnTo>
                    <a:lnTo>
                      <a:pt x="48692" y="6515"/>
                    </a:lnTo>
                    <a:lnTo>
                      <a:pt x="56579" y="5830"/>
                    </a:lnTo>
                    <a:lnTo>
                      <a:pt x="64465" y="5144"/>
                    </a:lnTo>
                    <a:cubicBezTo>
                      <a:pt x="67208" y="4801"/>
                      <a:pt x="69609" y="4458"/>
                      <a:pt x="72352" y="4115"/>
                    </a:cubicBezTo>
                    <a:lnTo>
                      <a:pt x="80239" y="2743"/>
                    </a:lnTo>
                    <a:cubicBezTo>
                      <a:pt x="85382" y="1715"/>
                      <a:pt x="90526" y="1029"/>
                      <a:pt x="96012" y="686"/>
                    </a:cubicBezTo>
                    <a:cubicBezTo>
                      <a:pt x="98755" y="343"/>
                      <a:pt x="101156" y="343"/>
                      <a:pt x="103899" y="343"/>
                    </a:cubicBezTo>
                    <a:cubicBezTo>
                      <a:pt x="106642" y="343"/>
                      <a:pt x="109385" y="0"/>
                      <a:pt x="112128" y="0"/>
                    </a:cubicBezTo>
                    <a:cubicBezTo>
                      <a:pt x="114872" y="0"/>
                      <a:pt x="117615" y="0"/>
                      <a:pt x="120358" y="0"/>
                    </a:cubicBezTo>
                    <a:cubicBezTo>
                      <a:pt x="123101" y="0"/>
                      <a:pt x="125844" y="343"/>
                      <a:pt x="128930" y="686"/>
                    </a:cubicBezTo>
                    <a:lnTo>
                      <a:pt x="12858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139;p19"/>
              <p:cNvSpPr/>
              <p:nvPr/>
            </p:nvSpPr>
            <p:spPr>
              <a:xfrm>
                <a:off x="5835738" y="5674309"/>
                <a:ext cx="60693" cy="223227"/>
              </a:xfrm>
              <a:custGeom>
                <a:avLst/>
                <a:gdLst/>
                <a:ahLst/>
                <a:cxnLst/>
                <a:rect l="l" t="t" r="r" b="b"/>
                <a:pathLst>
                  <a:path w="60693" h="223227" extrusionOk="0">
                    <a:moveTo>
                      <a:pt x="60693" y="1028"/>
                    </a:moveTo>
                    <a:cubicBezTo>
                      <a:pt x="49721" y="17145"/>
                      <a:pt x="45949" y="35318"/>
                      <a:pt x="41148" y="53835"/>
                    </a:cubicBezTo>
                    <a:cubicBezTo>
                      <a:pt x="38748" y="63093"/>
                      <a:pt x="36348" y="72352"/>
                      <a:pt x="33261" y="81610"/>
                    </a:cubicBezTo>
                    <a:cubicBezTo>
                      <a:pt x="30175" y="90869"/>
                      <a:pt x="27432" y="100127"/>
                      <a:pt x="25032" y="109385"/>
                    </a:cubicBezTo>
                    <a:cubicBezTo>
                      <a:pt x="22632" y="118643"/>
                      <a:pt x="20231" y="128244"/>
                      <a:pt x="18174" y="137503"/>
                    </a:cubicBezTo>
                    <a:cubicBezTo>
                      <a:pt x="16116" y="146761"/>
                      <a:pt x="13716" y="156362"/>
                      <a:pt x="12002" y="165963"/>
                    </a:cubicBezTo>
                    <a:cubicBezTo>
                      <a:pt x="7887" y="184823"/>
                      <a:pt x="4458" y="204026"/>
                      <a:pt x="1372" y="223228"/>
                    </a:cubicBezTo>
                    <a:lnTo>
                      <a:pt x="0" y="223228"/>
                    </a:lnTo>
                    <a:cubicBezTo>
                      <a:pt x="686" y="203682"/>
                      <a:pt x="2400" y="184480"/>
                      <a:pt x="4801" y="164935"/>
                    </a:cubicBezTo>
                    <a:cubicBezTo>
                      <a:pt x="5829" y="155333"/>
                      <a:pt x="7201" y="145733"/>
                      <a:pt x="8916" y="135788"/>
                    </a:cubicBezTo>
                    <a:cubicBezTo>
                      <a:pt x="10630" y="126187"/>
                      <a:pt x="12002" y="116586"/>
                      <a:pt x="14059" y="106985"/>
                    </a:cubicBezTo>
                    <a:cubicBezTo>
                      <a:pt x="15774" y="97383"/>
                      <a:pt x="17831" y="87782"/>
                      <a:pt x="19545" y="78181"/>
                    </a:cubicBezTo>
                    <a:cubicBezTo>
                      <a:pt x="21603" y="68580"/>
                      <a:pt x="24003" y="59321"/>
                      <a:pt x="27432" y="49721"/>
                    </a:cubicBezTo>
                    <a:cubicBezTo>
                      <a:pt x="30518" y="40462"/>
                      <a:pt x="34290" y="30861"/>
                      <a:pt x="39434" y="22289"/>
                    </a:cubicBezTo>
                    <a:cubicBezTo>
                      <a:pt x="44577" y="13373"/>
                      <a:pt x="51435" y="5144"/>
                      <a:pt x="60008" y="0"/>
                    </a:cubicBezTo>
                    <a:lnTo>
                      <a:pt x="60693" y="1028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140;p19"/>
              <p:cNvSpPr/>
              <p:nvPr/>
            </p:nvSpPr>
            <p:spPr>
              <a:xfrm>
                <a:off x="5732526" y="5616702"/>
                <a:ext cx="217741" cy="21259"/>
              </a:xfrm>
              <a:custGeom>
                <a:avLst/>
                <a:gdLst/>
                <a:ahLst/>
                <a:cxnLst/>
                <a:rect l="l" t="t" r="r" b="b"/>
                <a:pathLst>
                  <a:path w="217741" h="21259" extrusionOk="0">
                    <a:moveTo>
                      <a:pt x="217399" y="1372"/>
                    </a:moveTo>
                    <a:cubicBezTo>
                      <a:pt x="213284" y="3429"/>
                      <a:pt x="208826" y="5144"/>
                      <a:pt x="204368" y="6858"/>
                    </a:cubicBezTo>
                    <a:cubicBezTo>
                      <a:pt x="199911" y="8573"/>
                      <a:pt x="195453" y="9944"/>
                      <a:pt x="191338" y="11316"/>
                    </a:cubicBezTo>
                    <a:cubicBezTo>
                      <a:pt x="186881" y="12687"/>
                      <a:pt x="182423" y="13716"/>
                      <a:pt x="177965" y="15088"/>
                    </a:cubicBezTo>
                    <a:cubicBezTo>
                      <a:pt x="173507" y="16116"/>
                      <a:pt x="169050" y="17145"/>
                      <a:pt x="164249" y="17831"/>
                    </a:cubicBezTo>
                    <a:cubicBezTo>
                      <a:pt x="159791" y="18517"/>
                      <a:pt x="154991" y="19202"/>
                      <a:pt x="150533" y="19888"/>
                    </a:cubicBezTo>
                    <a:cubicBezTo>
                      <a:pt x="146075" y="20231"/>
                      <a:pt x="141275" y="20574"/>
                      <a:pt x="136817" y="20917"/>
                    </a:cubicBezTo>
                    <a:lnTo>
                      <a:pt x="123101" y="21260"/>
                    </a:lnTo>
                    <a:cubicBezTo>
                      <a:pt x="118643" y="21260"/>
                      <a:pt x="113843" y="21260"/>
                      <a:pt x="109385" y="21260"/>
                    </a:cubicBezTo>
                    <a:lnTo>
                      <a:pt x="95669" y="21260"/>
                    </a:lnTo>
                    <a:lnTo>
                      <a:pt x="81953" y="20917"/>
                    </a:lnTo>
                    <a:lnTo>
                      <a:pt x="68237" y="19888"/>
                    </a:lnTo>
                    <a:lnTo>
                      <a:pt x="54521" y="18517"/>
                    </a:lnTo>
                    <a:cubicBezTo>
                      <a:pt x="36347" y="16459"/>
                      <a:pt x="18174" y="13716"/>
                      <a:pt x="0" y="9944"/>
                    </a:cubicBezTo>
                    <a:lnTo>
                      <a:pt x="343" y="8573"/>
                    </a:lnTo>
                    <a:cubicBezTo>
                      <a:pt x="18517" y="9944"/>
                      <a:pt x="36690" y="11316"/>
                      <a:pt x="54864" y="11316"/>
                    </a:cubicBezTo>
                    <a:lnTo>
                      <a:pt x="68580" y="11316"/>
                    </a:lnTo>
                    <a:lnTo>
                      <a:pt x="82296" y="10973"/>
                    </a:lnTo>
                    <a:lnTo>
                      <a:pt x="96012" y="10287"/>
                    </a:lnTo>
                    <a:lnTo>
                      <a:pt x="109385" y="9258"/>
                    </a:lnTo>
                    <a:cubicBezTo>
                      <a:pt x="113843" y="8915"/>
                      <a:pt x="118301" y="8573"/>
                      <a:pt x="122758" y="7887"/>
                    </a:cubicBezTo>
                    <a:lnTo>
                      <a:pt x="136131" y="6172"/>
                    </a:lnTo>
                    <a:cubicBezTo>
                      <a:pt x="140589" y="5486"/>
                      <a:pt x="145047" y="4801"/>
                      <a:pt x="149504" y="4458"/>
                    </a:cubicBezTo>
                    <a:cubicBezTo>
                      <a:pt x="153962" y="3772"/>
                      <a:pt x="158420" y="3429"/>
                      <a:pt x="162878" y="3086"/>
                    </a:cubicBezTo>
                    <a:cubicBezTo>
                      <a:pt x="167335" y="2743"/>
                      <a:pt x="171793" y="2400"/>
                      <a:pt x="176251" y="2057"/>
                    </a:cubicBezTo>
                    <a:cubicBezTo>
                      <a:pt x="180708" y="1715"/>
                      <a:pt x="185166" y="1372"/>
                      <a:pt x="189967" y="1029"/>
                    </a:cubicBezTo>
                    <a:cubicBezTo>
                      <a:pt x="194424" y="686"/>
                      <a:pt x="199225" y="343"/>
                      <a:pt x="203683" y="343"/>
                    </a:cubicBezTo>
                    <a:cubicBezTo>
                      <a:pt x="208140" y="0"/>
                      <a:pt x="212941" y="0"/>
                      <a:pt x="217742" y="0"/>
                    </a:cubicBezTo>
                    <a:lnTo>
                      <a:pt x="217399" y="1372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141;p19"/>
              <p:cNvSpPr/>
              <p:nvPr/>
            </p:nvSpPr>
            <p:spPr>
              <a:xfrm>
                <a:off x="6043107" y="5514517"/>
                <a:ext cx="49120" cy="214998"/>
              </a:xfrm>
              <a:custGeom>
                <a:avLst/>
                <a:gdLst/>
                <a:ahLst/>
                <a:cxnLst/>
                <a:rect l="l" t="t" r="r" b="b"/>
                <a:pathLst>
                  <a:path w="49120" h="214998" extrusionOk="0">
                    <a:moveTo>
                      <a:pt x="49121" y="343"/>
                    </a:moveTo>
                    <a:cubicBezTo>
                      <a:pt x="48435" y="5144"/>
                      <a:pt x="47406" y="9601"/>
                      <a:pt x="46377" y="14059"/>
                    </a:cubicBezTo>
                    <a:cubicBezTo>
                      <a:pt x="45349" y="18517"/>
                      <a:pt x="44320" y="22975"/>
                      <a:pt x="43291" y="27432"/>
                    </a:cubicBezTo>
                    <a:cubicBezTo>
                      <a:pt x="42263" y="31890"/>
                      <a:pt x="41234" y="36348"/>
                      <a:pt x="40205" y="40805"/>
                    </a:cubicBezTo>
                    <a:cubicBezTo>
                      <a:pt x="39176" y="45263"/>
                      <a:pt x="38148" y="49721"/>
                      <a:pt x="36776" y="54178"/>
                    </a:cubicBezTo>
                    <a:cubicBezTo>
                      <a:pt x="35747" y="58636"/>
                      <a:pt x="34376" y="63094"/>
                      <a:pt x="33004" y="67209"/>
                    </a:cubicBezTo>
                    <a:cubicBezTo>
                      <a:pt x="31633" y="71666"/>
                      <a:pt x="30261" y="76124"/>
                      <a:pt x="28889" y="80239"/>
                    </a:cubicBezTo>
                    <a:lnTo>
                      <a:pt x="24775" y="93269"/>
                    </a:lnTo>
                    <a:cubicBezTo>
                      <a:pt x="23403" y="97727"/>
                      <a:pt x="22374" y="102184"/>
                      <a:pt x="21003" y="106642"/>
                    </a:cubicBezTo>
                    <a:lnTo>
                      <a:pt x="17574" y="120015"/>
                    </a:lnTo>
                    <a:lnTo>
                      <a:pt x="14488" y="133388"/>
                    </a:lnTo>
                    <a:lnTo>
                      <a:pt x="11744" y="146761"/>
                    </a:lnTo>
                    <a:lnTo>
                      <a:pt x="9344" y="160135"/>
                    </a:lnTo>
                    <a:cubicBezTo>
                      <a:pt x="5915" y="178308"/>
                      <a:pt x="3515" y="196482"/>
                      <a:pt x="1457" y="214999"/>
                    </a:cubicBezTo>
                    <a:lnTo>
                      <a:pt x="86" y="214999"/>
                    </a:lnTo>
                    <a:cubicBezTo>
                      <a:pt x="-257" y="196482"/>
                      <a:pt x="429" y="177965"/>
                      <a:pt x="2143" y="159449"/>
                    </a:cubicBezTo>
                    <a:lnTo>
                      <a:pt x="3515" y="145733"/>
                    </a:lnTo>
                    <a:lnTo>
                      <a:pt x="5229" y="132017"/>
                    </a:lnTo>
                    <a:lnTo>
                      <a:pt x="7287" y="118301"/>
                    </a:lnTo>
                    <a:lnTo>
                      <a:pt x="9687" y="104585"/>
                    </a:lnTo>
                    <a:cubicBezTo>
                      <a:pt x="10716" y="100127"/>
                      <a:pt x="11402" y="95326"/>
                      <a:pt x="12087" y="90869"/>
                    </a:cubicBezTo>
                    <a:lnTo>
                      <a:pt x="14831" y="77153"/>
                    </a:lnTo>
                    <a:cubicBezTo>
                      <a:pt x="15859" y="72695"/>
                      <a:pt x="16888" y="67894"/>
                      <a:pt x="18260" y="63437"/>
                    </a:cubicBezTo>
                    <a:cubicBezTo>
                      <a:pt x="19631" y="58979"/>
                      <a:pt x="21003" y="54521"/>
                      <a:pt x="22717" y="50064"/>
                    </a:cubicBezTo>
                    <a:cubicBezTo>
                      <a:pt x="24432" y="45606"/>
                      <a:pt x="26146" y="41491"/>
                      <a:pt x="27861" y="37033"/>
                    </a:cubicBezTo>
                    <a:cubicBezTo>
                      <a:pt x="29575" y="32919"/>
                      <a:pt x="31633" y="28461"/>
                      <a:pt x="33690" y="24346"/>
                    </a:cubicBezTo>
                    <a:cubicBezTo>
                      <a:pt x="35747" y="20231"/>
                      <a:pt x="38148" y="16117"/>
                      <a:pt x="40205" y="12002"/>
                    </a:cubicBezTo>
                    <a:cubicBezTo>
                      <a:pt x="42605" y="7887"/>
                      <a:pt x="45006" y="3772"/>
                      <a:pt x="47749" y="0"/>
                    </a:cubicBezTo>
                    <a:lnTo>
                      <a:pt x="49121" y="343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142;p19"/>
              <p:cNvSpPr/>
              <p:nvPr/>
            </p:nvSpPr>
            <p:spPr>
              <a:xfrm>
                <a:off x="5930036" y="5469597"/>
                <a:ext cx="207797" cy="32232"/>
              </a:xfrm>
              <a:custGeom>
                <a:avLst/>
                <a:gdLst/>
                <a:ahLst/>
                <a:cxnLst/>
                <a:rect l="l" t="t" r="r" b="b"/>
                <a:pathLst>
                  <a:path w="207797" h="32232" extrusionOk="0">
                    <a:moveTo>
                      <a:pt x="207798" y="1715"/>
                    </a:moveTo>
                    <a:cubicBezTo>
                      <a:pt x="204026" y="4115"/>
                      <a:pt x="200254" y="6515"/>
                      <a:pt x="196139" y="8573"/>
                    </a:cubicBezTo>
                    <a:cubicBezTo>
                      <a:pt x="192024" y="10630"/>
                      <a:pt x="188252" y="12688"/>
                      <a:pt x="184137" y="14402"/>
                    </a:cubicBezTo>
                    <a:cubicBezTo>
                      <a:pt x="180023" y="16117"/>
                      <a:pt x="175908" y="17831"/>
                      <a:pt x="171793" y="19546"/>
                    </a:cubicBezTo>
                    <a:cubicBezTo>
                      <a:pt x="167678" y="20917"/>
                      <a:pt x="163221" y="22289"/>
                      <a:pt x="159106" y="23660"/>
                    </a:cubicBezTo>
                    <a:cubicBezTo>
                      <a:pt x="154648" y="24689"/>
                      <a:pt x="150533" y="26060"/>
                      <a:pt x="146076" y="26746"/>
                    </a:cubicBezTo>
                    <a:cubicBezTo>
                      <a:pt x="141618" y="27432"/>
                      <a:pt x="137160" y="28118"/>
                      <a:pt x="132702" y="28804"/>
                    </a:cubicBezTo>
                    <a:lnTo>
                      <a:pt x="119329" y="30175"/>
                    </a:lnTo>
                    <a:cubicBezTo>
                      <a:pt x="114872" y="30518"/>
                      <a:pt x="110414" y="30861"/>
                      <a:pt x="105956" y="31204"/>
                    </a:cubicBezTo>
                    <a:lnTo>
                      <a:pt x="92583" y="31890"/>
                    </a:lnTo>
                    <a:lnTo>
                      <a:pt x="79210" y="32233"/>
                    </a:lnTo>
                    <a:lnTo>
                      <a:pt x="65837" y="32233"/>
                    </a:lnTo>
                    <a:lnTo>
                      <a:pt x="52464" y="31547"/>
                    </a:lnTo>
                    <a:cubicBezTo>
                      <a:pt x="34633" y="30175"/>
                      <a:pt x="17145" y="28118"/>
                      <a:pt x="0" y="24689"/>
                    </a:cubicBezTo>
                    <a:lnTo>
                      <a:pt x="343" y="23317"/>
                    </a:lnTo>
                    <a:cubicBezTo>
                      <a:pt x="17831" y="24689"/>
                      <a:pt x="35319" y="25032"/>
                      <a:pt x="52807" y="24346"/>
                    </a:cubicBezTo>
                    <a:lnTo>
                      <a:pt x="65837" y="23660"/>
                    </a:lnTo>
                    <a:lnTo>
                      <a:pt x="78867" y="22631"/>
                    </a:lnTo>
                    <a:lnTo>
                      <a:pt x="91897" y="21260"/>
                    </a:lnTo>
                    <a:lnTo>
                      <a:pt x="104928" y="19546"/>
                    </a:lnTo>
                    <a:cubicBezTo>
                      <a:pt x="109042" y="18860"/>
                      <a:pt x="113500" y="18174"/>
                      <a:pt x="117615" y="17145"/>
                    </a:cubicBezTo>
                    <a:lnTo>
                      <a:pt x="130302" y="14402"/>
                    </a:lnTo>
                    <a:cubicBezTo>
                      <a:pt x="134417" y="13373"/>
                      <a:pt x="138532" y="12344"/>
                      <a:pt x="142989" y="11659"/>
                    </a:cubicBezTo>
                    <a:cubicBezTo>
                      <a:pt x="147104" y="10630"/>
                      <a:pt x="151562" y="9944"/>
                      <a:pt x="155677" y="9259"/>
                    </a:cubicBezTo>
                    <a:cubicBezTo>
                      <a:pt x="159792" y="8573"/>
                      <a:pt x="164249" y="7544"/>
                      <a:pt x="168364" y="6858"/>
                    </a:cubicBezTo>
                    <a:cubicBezTo>
                      <a:pt x="172479" y="6172"/>
                      <a:pt x="176937" y="5144"/>
                      <a:pt x="181051" y="4458"/>
                    </a:cubicBezTo>
                    <a:cubicBezTo>
                      <a:pt x="185166" y="3429"/>
                      <a:pt x="189624" y="2743"/>
                      <a:pt x="194082" y="2057"/>
                    </a:cubicBezTo>
                    <a:cubicBezTo>
                      <a:pt x="198539" y="1372"/>
                      <a:pt x="202654" y="686"/>
                      <a:pt x="207455" y="0"/>
                    </a:cubicBezTo>
                    <a:lnTo>
                      <a:pt x="207798" y="1715"/>
                    </a:lnTo>
                    <a:close/>
                  </a:path>
                </a:pathLst>
              </a:custGeom>
              <a:solidFill>
                <a:srgbClr val="4C262E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6" name="Google Shape;4143;p19"/>
            <p:cNvGrpSpPr/>
            <p:nvPr/>
          </p:nvGrpSpPr>
          <p:grpSpPr>
            <a:xfrm>
              <a:off x="1529600" y="5385005"/>
              <a:ext cx="1555394" cy="746440"/>
              <a:chOff x="4555350" y="5083805"/>
              <a:chExt cx="1555394" cy="746440"/>
            </a:xfrm>
          </p:grpSpPr>
          <p:sp>
            <p:nvSpPr>
              <p:cNvPr id="443" name="Google Shape;4144;p19"/>
              <p:cNvSpPr/>
              <p:nvPr/>
            </p:nvSpPr>
            <p:spPr>
              <a:xfrm>
                <a:off x="4555350" y="5083805"/>
                <a:ext cx="1554365" cy="746440"/>
              </a:xfrm>
              <a:custGeom>
                <a:avLst/>
                <a:gdLst/>
                <a:ahLst/>
                <a:cxnLst/>
                <a:rect l="l" t="t" r="r" b="b"/>
                <a:pathLst>
                  <a:path w="1554365" h="746440" extrusionOk="0">
                    <a:moveTo>
                      <a:pt x="1554366" y="13060"/>
                    </a:moveTo>
                    <a:cubicBezTo>
                      <a:pt x="1281074" y="-27745"/>
                      <a:pt x="938860" y="28490"/>
                      <a:pt x="665912" y="161879"/>
                    </a:cubicBezTo>
                    <a:cubicBezTo>
                      <a:pt x="392621" y="295266"/>
                      <a:pt x="132359" y="506836"/>
                      <a:pt x="0" y="745494"/>
                    </a:cubicBezTo>
                    <a:cubicBezTo>
                      <a:pt x="198539" y="748923"/>
                      <a:pt x="410794" y="745151"/>
                      <a:pt x="613448" y="697831"/>
                    </a:cubicBezTo>
                    <a:cubicBezTo>
                      <a:pt x="935431" y="622736"/>
                      <a:pt x="1240269" y="415625"/>
                      <a:pt x="1407262" y="158450"/>
                    </a:cubicBezTo>
                    <a:cubicBezTo>
                      <a:pt x="1444638" y="100499"/>
                      <a:pt x="1502931" y="63466"/>
                      <a:pt x="1554366" y="13060"/>
                    </a:cubicBezTo>
                    <a:close/>
                  </a:path>
                </a:pathLst>
              </a:custGeom>
              <a:solidFill>
                <a:srgbClr val="7D8C6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145;p19"/>
              <p:cNvSpPr/>
              <p:nvPr/>
            </p:nvSpPr>
            <p:spPr>
              <a:xfrm>
                <a:off x="4555693" y="5096179"/>
                <a:ext cx="1555051" cy="733120"/>
              </a:xfrm>
              <a:custGeom>
                <a:avLst/>
                <a:gdLst/>
                <a:ahLst/>
                <a:cxnLst/>
                <a:rect l="l" t="t" r="r" b="b"/>
                <a:pathLst>
                  <a:path w="1555051" h="733120" extrusionOk="0">
                    <a:moveTo>
                      <a:pt x="1553680" y="0"/>
                    </a:moveTo>
                    <a:cubicBezTo>
                      <a:pt x="1520076" y="12688"/>
                      <a:pt x="1486815" y="25718"/>
                      <a:pt x="1453553" y="38748"/>
                    </a:cubicBezTo>
                    <a:cubicBezTo>
                      <a:pt x="1420292" y="52121"/>
                      <a:pt x="1387031" y="65494"/>
                      <a:pt x="1354112" y="79210"/>
                    </a:cubicBezTo>
                    <a:cubicBezTo>
                      <a:pt x="1321194" y="92926"/>
                      <a:pt x="1287933" y="106985"/>
                      <a:pt x="1255014" y="120701"/>
                    </a:cubicBezTo>
                    <a:lnTo>
                      <a:pt x="1156602" y="163564"/>
                    </a:lnTo>
                    <a:cubicBezTo>
                      <a:pt x="1124026" y="178308"/>
                      <a:pt x="1091108" y="192710"/>
                      <a:pt x="1058532" y="207455"/>
                    </a:cubicBezTo>
                    <a:lnTo>
                      <a:pt x="961149" y="252718"/>
                    </a:lnTo>
                    <a:lnTo>
                      <a:pt x="864108" y="299009"/>
                    </a:lnTo>
                    <a:lnTo>
                      <a:pt x="767410" y="345643"/>
                    </a:lnTo>
                    <a:cubicBezTo>
                      <a:pt x="638480" y="408051"/>
                      <a:pt x="510235" y="471488"/>
                      <a:pt x="382334" y="535953"/>
                    </a:cubicBezTo>
                    <a:cubicBezTo>
                      <a:pt x="254432" y="600418"/>
                      <a:pt x="127216" y="665912"/>
                      <a:pt x="0" y="731749"/>
                    </a:cubicBezTo>
                    <a:lnTo>
                      <a:pt x="686" y="733120"/>
                    </a:lnTo>
                    <a:cubicBezTo>
                      <a:pt x="128931" y="669341"/>
                      <a:pt x="257175" y="605562"/>
                      <a:pt x="385763" y="542811"/>
                    </a:cubicBezTo>
                    <a:cubicBezTo>
                      <a:pt x="514350" y="479717"/>
                      <a:pt x="643281" y="417652"/>
                      <a:pt x="772897" y="356616"/>
                    </a:cubicBezTo>
                    <a:lnTo>
                      <a:pt x="870280" y="311353"/>
                    </a:lnTo>
                    <a:lnTo>
                      <a:pt x="968007" y="266776"/>
                    </a:lnTo>
                    <a:lnTo>
                      <a:pt x="1065733" y="222199"/>
                    </a:lnTo>
                    <a:cubicBezTo>
                      <a:pt x="1098309" y="207455"/>
                      <a:pt x="1130884" y="192710"/>
                      <a:pt x="1163460" y="177622"/>
                    </a:cubicBezTo>
                    <a:lnTo>
                      <a:pt x="1261186" y="133388"/>
                    </a:lnTo>
                    <a:cubicBezTo>
                      <a:pt x="1293762" y="118644"/>
                      <a:pt x="1326337" y="104242"/>
                      <a:pt x="1358913" y="89154"/>
                    </a:cubicBezTo>
                    <a:lnTo>
                      <a:pt x="1555052" y="1372"/>
                    </a:lnTo>
                    <a:lnTo>
                      <a:pt x="1553680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4146;p19"/>
            <p:cNvGrpSpPr/>
            <p:nvPr/>
          </p:nvGrpSpPr>
          <p:grpSpPr>
            <a:xfrm>
              <a:off x="138152" y="2940752"/>
              <a:ext cx="1502547" cy="1938505"/>
              <a:chOff x="3163902" y="2639552"/>
              <a:chExt cx="1502547" cy="1938505"/>
            </a:xfrm>
          </p:grpSpPr>
          <p:sp>
            <p:nvSpPr>
              <p:cNvPr id="429" name="Google Shape;4147;p19"/>
              <p:cNvSpPr/>
              <p:nvPr/>
            </p:nvSpPr>
            <p:spPr>
              <a:xfrm>
                <a:off x="3163902" y="2639552"/>
                <a:ext cx="279422" cy="190058"/>
              </a:xfrm>
              <a:custGeom>
                <a:avLst/>
                <a:gdLst/>
                <a:ahLst/>
                <a:cxnLst/>
                <a:rect l="l" t="t" r="r" b="b"/>
                <a:pathLst>
                  <a:path w="279422" h="190058" extrusionOk="0">
                    <a:moveTo>
                      <a:pt x="269136" y="180457"/>
                    </a:moveTo>
                    <a:cubicBezTo>
                      <a:pt x="191983" y="175999"/>
                      <a:pt x="115859" y="151996"/>
                      <a:pt x="50366" y="110848"/>
                    </a:cubicBezTo>
                    <a:cubicBezTo>
                      <a:pt x="19505" y="91646"/>
                      <a:pt x="-12728" y="54956"/>
                      <a:pt x="5103" y="23066"/>
                    </a:cubicBezTo>
                    <a:cubicBezTo>
                      <a:pt x="15047" y="5578"/>
                      <a:pt x="37335" y="-1966"/>
                      <a:pt x="57224" y="435"/>
                    </a:cubicBezTo>
                    <a:cubicBezTo>
                      <a:pt x="77112" y="2835"/>
                      <a:pt x="95285" y="13465"/>
                      <a:pt x="112088" y="24438"/>
                    </a:cubicBezTo>
                    <a:cubicBezTo>
                      <a:pt x="177924" y="67986"/>
                      <a:pt x="235189" y="124564"/>
                      <a:pt x="279423" y="190058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148;p19"/>
              <p:cNvSpPr/>
              <p:nvPr/>
            </p:nvSpPr>
            <p:spPr>
              <a:xfrm>
                <a:off x="3513678" y="3235137"/>
                <a:ext cx="384675" cy="212750"/>
              </a:xfrm>
              <a:custGeom>
                <a:avLst/>
                <a:gdLst/>
                <a:ahLst/>
                <a:cxnLst/>
                <a:rect l="l" t="t" r="r" b="b"/>
                <a:pathLst>
                  <a:path w="384675" h="212750" extrusionOk="0">
                    <a:moveTo>
                      <a:pt x="384675" y="207236"/>
                    </a:moveTo>
                    <a:cubicBezTo>
                      <a:pt x="287635" y="221294"/>
                      <a:pt x="186822" y="208264"/>
                      <a:pt x="96296" y="170545"/>
                    </a:cubicBezTo>
                    <a:cubicBezTo>
                      <a:pt x="61321" y="155801"/>
                      <a:pt x="26002" y="135569"/>
                      <a:pt x="8514" y="101965"/>
                    </a:cubicBezTo>
                    <a:cubicBezTo>
                      <a:pt x="-8974" y="68361"/>
                      <a:pt x="627" y="18641"/>
                      <a:pt x="35946" y="4925"/>
                    </a:cubicBezTo>
                    <a:cubicBezTo>
                      <a:pt x="82237" y="-13249"/>
                      <a:pt x="142245" y="22412"/>
                      <a:pt x="180307" y="54302"/>
                    </a:cubicBezTo>
                    <a:cubicBezTo>
                      <a:pt x="224198" y="90992"/>
                      <a:pt x="268089" y="127340"/>
                      <a:pt x="312323" y="164030"/>
                    </a:cubicBezTo>
                    <a:cubicBezTo>
                      <a:pt x="338727" y="185633"/>
                      <a:pt x="350385" y="211693"/>
                      <a:pt x="384675" y="2072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149;p19"/>
              <p:cNvSpPr/>
              <p:nvPr/>
            </p:nvSpPr>
            <p:spPr>
              <a:xfrm>
                <a:off x="4055950" y="2898498"/>
                <a:ext cx="196755" cy="411172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172" extrusionOk="0">
                    <a:moveTo>
                      <a:pt x="94092" y="4493"/>
                    </a:moveTo>
                    <a:cubicBezTo>
                      <a:pt x="26883" y="39126"/>
                      <a:pt x="-4321" y="121764"/>
                      <a:pt x="480" y="197202"/>
                    </a:cubicBezTo>
                    <a:cubicBezTo>
                      <a:pt x="4938" y="272640"/>
                      <a:pt x="38199" y="342935"/>
                      <a:pt x="71117" y="411172"/>
                    </a:cubicBezTo>
                    <a:cubicBezTo>
                      <a:pt x="90663" y="332305"/>
                      <a:pt x="137640" y="253438"/>
                      <a:pt x="168844" y="178686"/>
                    </a:cubicBezTo>
                    <a:cubicBezTo>
                      <a:pt x="184274" y="141996"/>
                      <a:pt x="201419" y="103591"/>
                      <a:pt x="195590" y="64157"/>
                    </a:cubicBezTo>
                    <a:cubicBezTo>
                      <a:pt x="189418" y="25067"/>
                      <a:pt x="129410" y="-13338"/>
                      <a:pt x="94092" y="44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150;p19"/>
              <p:cNvSpPr/>
              <p:nvPr/>
            </p:nvSpPr>
            <p:spPr>
              <a:xfrm>
                <a:off x="4331299" y="3355805"/>
                <a:ext cx="196755" cy="411294"/>
              </a:xfrm>
              <a:custGeom>
                <a:avLst/>
                <a:gdLst/>
                <a:ahLst/>
                <a:cxnLst/>
                <a:rect l="l" t="t" r="r" b="b"/>
                <a:pathLst>
                  <a:path w="196755" h="411294" extrusionOk="0">
                    <a:moveTo>
                      <a:pt x="94092" y="4615"/>
                    </a:moveTo>
                    <a:cubicBezTo>
                      <a:pt x="26883" y="39248"/>
                      <a:pt x="-4321" y="121887"/>
                      <a:pt x="480" y="197324"/>
                    </a:cubicBezTo>
                    <a:cubicBezTo>
                      <a:pt x="4938" y="272762"/>
                      <a:pt x="38199" y="343057"/>
                      <a:pt x="71117" y="411294"/>
                    </a:cubicBezTo>
                    <a:cubicBezTo>
                      <a:pt x="90663" y="332427"/>
                      <a:pt x="137640" y="253560"/>
                      <a:pt x="168844" y="178808"/>
                    </a:cubicBezTo>
                    <a:cubicBezTo>
                      <a:pt x="184274" y="142118"/>
                      <a:pt x="201419" y="103713"/>
                      <a:pt x="195590" y="64279"/>
                    </a:cubicBezTo>
                    <a:cubicBezTo>
                      <a:pt x="189418" y="25189"/>
                      <a:pt x="129410" y="-13559"/>
                      <a:pt x="94092" y="46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151;p19"/>
              <p:cNvSpPr/>
              <p:nvPr/>
            </p:nvSpPr>
            <p:spPr>
              <a:xfrm>
                <a:off x="3318167" y="2748343"/>
                <a:ext cx="1348282" cy="1829714"/>
              </a:xfrm>
              <a:custGeom>
                <a:avLst/>
                <a:gdLst/>
                <a:ahLst/>
                <a:cxnLst/>
                <a:rect l="l" t="t" r="r" b="b"/>
                <a:pathLst>
                  <a:path w="1348282" h="1829714" extrusionOk="0">
                    <a:moveTo>
                      <a:pt x="1029" y="0"/>
                    </a:moveTo>
                    <a:cubicBezTo>
                      <a:pt x="162192" y="104242"/>
                      <a:pt x="308610" y="230086"/>
                      <a:pt x="441312" y="368618"/>
                    </a:cubicBezTo>
                    <a:cubicBezTo>
                      <a:pt x="573672" y="507492"/>
                      <a:pt x="692315" y="659397"/>
                      <a:pt x="799986" y="818159"/>
                    </a:cubicBezTo>
                    <a:cubicBezTo>
                      <a:pt x="853821" y="897712"/>
                      <a:pt x="905256" y="978637"/>
                      <a:pt x="954291" y="1061276"/>
                    </a:cubicBezTo>
                    <a:lnTo>
                      <a:pt x="990638" y="1123340"/>
                    </a:lnTo>
                    <a:lnTo>
                      <a:pt x="1026300" y="1185748"/>
                    </a:lnTo>
                    <a:lnTo>
                      <a:pt x="1060933" y="1248842"/>
                    </a:lnTo>
                    <a:lnTo>
                      <a:pt x="1094880" y="1312278"/>
                    </a:lnTo>
                    <a:lnTo>
                      <a:pt x="1128141" y="1376058"/>
                    </a:lnTo>
                    <a:lnTo>
                      <a:pt x="1161059" y="1440180"/>
                    </a:lnTo>
                    <a:lnTo>
                      <a:pt x="1193292" y="1504645"/>
                    </a:lnTo>
                    <a:lnTo>
                      <a:pt x="1225182" y="1569110"/>
                    </a:lnTo>
                    <a:lnTo>
                      <a:pt x="1256386" y="1633919"/>
                    </a:lnTo>
                    <a:lnTo>
                      <a:pt x="1287247" y="1698727"/>
                    </a:lnTo>
                    <a:cubicBezTo>
                      <a:pt x="1307478" y="1742275"/>
                      <a:pt x="1328052" y="1785480"/>
                      <a:pt x="1348283" y="1829029"/>
                    </a:cubicBezTo>
                    <a:lnTo>
                      <a:pt x="1346911" y="1829714"/>
                    </a:lnTo>
                    <a:lnTo>
                      <a:pt x="1330109" y="1797825"/>
                    </a:lnTo>
                    <a:lnTo>
                      <a:pt x="1313650" y="1765935"/>
                    </a:lnTo>
                    <a:lnTo>
                      <a:pt x="1280389" y="1702156"/>
                    </a:lnTo>
                    <a:lnTo>
                      <a:pt x="1214209" y="1574597"/>
                    </a:lnTo>
                    <a:lnTo>
                      <a:pt x="1180948" y="1510817"/>
                    </a:lnTo>
                    <a:lnTo>
                      <a:pt x="1147686" y="1447381"/>
                    </a:lnTo>
                    <a:lnTo>
                      <a:pt x="1114082" y="1383944"/>
                    </a:lnTo>
                    <a:lnTo>
                      <a:pt x="1080135" y="1320851"/>
                    </a:lnTo>
                    <a:lnTo>
                      <a:pt x="1045845" y="1257757"/>
                    </a:lnTo>
                    <a:lnTo>
                      <a:pt x="1010869" y="1195007"/>
                    </a:lnTo>
                    <a:lnTo>
                      <a:pt x="975551" y="1132599"/>
                    </a:lnTo>
                    <a:lnTo>
                      <a:pt x="939546" y="1070534"/>
                    </a:lnTo>
                    <a:cubicBezTo>
                      <a:pt x="891540" y="987895"/>
                      <a:pt x="841134" y="906285"/>
                      <a:pt x="788327" y="826732"/>
                    </a:cubicBezTo>
                    <a:cubicBezTo>
                      <a:pt x="682371" y="667283"/>
                      <a:pt x="565442" y="515036"/>
                      <a:pt x="434454" y="375133"/>
                    </a:cubicBezTo>
                    <a:cubicBezTo>
                      <a:pt x="304495" y="234887"/>
                      <a:pt x="159791" y="107671"/>
                      <a:pt x="0" y="1715"/>
                    </a:cubicBezTo>
                    <a:lnTo>
                      <a:pt x="1029" y="0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152;p19"/>
              <p:cNvSpPr/>
              <p:nvPr/>
            </p:nvSpPr>
            <p:spPr>
              <a:xfrm>
                <a:off x="3548938" y="3305556"/>
                <a:ext cx="497890" cy="182422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2" extrusionOk="0">
                    <a:moveTo>
                      <a:pt x="497205" y="182423"/>
                    </a:moveTo>
                    <a:cubicBezTo>
                      <a:pt x="476631" y="173850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5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5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4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4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5"/>
                      <a:pt x="80582" y="38062"/>
                      <a:pt x="121387" y="54521"/>
                    </a:cubicBezTo>
                    <a:lnTo>
                      <a:pt x="136817" y="60693"/>
                    </a:lnTo>
                    <a:lnTo>
                      <a:pt x="152248" y="66523"/>
                    </a:lnTo>
                    <a:cubicBezTo>
                      <a:pt x="162535" y="70637"/>
                      <a:pt x="172822" y="74409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0"/>
                      <a:pt x="277406" y="108699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153;p19"/>
              <p:cNvSpPr/>
              <p:nvPr/>
            </p:nvSpPr>
            <p:spPr>
              <a:xfrm>
                <a:off x="3718285" y="3673109"/>
                <a:ext cx="489020" cy="270385"/>
              </a:xfrm>
              <a:custGeom>
                <a:avLst/>
                <a:gdLst/>
                <a:ahLst/>
                <a:cxnLst/>
                <a:rect l="l" t="t" r="r" b="b"/>
                <a:pathLst>
                  <a:path w="489020" h="270385" extrusionOk="0">
                    <a:moveTo>
                      <a:pt x="489021" y="263383"/>
                    </a:moveTo>
                    <a:cubicBezTo>
                      <a:pt x="365577" y="281213"/>
                      <a:pt x="237332" y="264754"/>
                      <a:pt x="122461" y="216748"/>
                    </a:cubicBezTo>
                    <a:cubicBezTo>
                      <a:pt x="77884" y="198232"/>
                      <a:pt x="32964" y="172514"/>
                      <a:pt x="10675" y="129652"/>
                    </a:cubicBezTo>
                    <a:cubicBezTo>
                      <a:pt x="-11270" y="86789"/>
                      <a:pt x="731" y="23695"/>
                      <a:pt x="45651" y="6208"/>
                    </a:cubicBezTo>
                    <a:cubicBezTo>
                      <a:pt x="104630" y="-16767"/>
                      <a:pt x="180754" y="28496"/>
                      <a:pt x="229103" y="68958"/>
                    </a:cubicBezTo>
                    <a:cubicBezTo>
                      <a:pt x="284995" y="115250"/>
                      <a:pt x="340888" y="161884"/>
                      <a:pt x="396781" y="208176"/>
                    </a:cubicBezTo>
                    <a:cubicBezTo>
                      <a:pt x="430728" y="235608"/>
                      <a:pt x="445473" y="268869"/>
                      <a:pt x="489021" y="26338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154;p19"/>
              <p:cNvSpPr/>
              <p:nvPr/>
            </p:nvSpPr>
            <p:spPr>
              <a:xfrm>
                <a:off x="3857891" y="3799674"/>
                <a:ext cx="497890" cy="182423"/>
              </a:xfrm>
              <a:custGeom>
                <a:avLst/>
                <a:gdLst/>
                <a:ahLst/>
                <a:cxnLst/>
                <a:rect l="l" t="t" r="r" b="b"/>
                <a:pathLst>
                  <a:path w="497890" h="182423" extrusionOk="0">
                    <a:moveTo>
                      <a:pt x="497205" y="182423"/>
                    </a:moveTo>
                    <a:cubicBezTo>
                      <a:pt x="476631" y="173851"/>
                      <a:pt x="455714" y="168021"/>
                      <a:pt x="434454" y="163220"/>
                    </a:cubicBezTo>
                    <a:cubicBezTo>
                      <a:pt x="423824" y="160820"/>
                      <a:pt x="413195" y="158763"/>
                      <a:pt x="402222" y="156706"/>
                    </a:cubicBezTo>
                    <a:cubicBezTo>
                      <a:pt x="391249" y="154648"/>
                      <a:pt x="380619" y="152248"/>
                      <a:pt x="369646" y="150190"/>
                    </a:cubicBezTo>
                    <a:cubicBezTo>
                      <a:pt x="348044" y="145390"/>
                      <a:pt x="326441" y="139903"/>
                      <a:pt x="305181" y="133045"/>
                    </a:cubicBezTo>
                    <a:cubicBezTo>
                      <a:pt x="283921" y="126187"/>
                      <a:pt x="263004" y="119329"/>
                      <a:pt x="242087" y="111785"/>
                    </a:cubicBezTo>
                    <a:cubicBezTo>
                      <a:pt x="221171" y="104585"/>
                      <a:pt x="200254" y="96355"/>
                      <a:pt x="179680" y="88126"/>
                    </a:cubicBezTo>
                    <a:cubicBezTo>
                      <a:pt x="169393" y="84011"/>
                      <a:pt x="159106" y="79896"/>
                      <a:pt x="148819" y="75438"/>
                    </a:cubicBezTo>
                    <a:lnTo>
                      <a:pt x="133388" y="68923"/>
                    </a:lnTo>
                    <a:lnTo>
                      <a:pt x="118301" y="62065"/>
                    </a:lnTo>
                    <a:cubicBezTo>
                      <a:pt x="113157" y="59665"/>
                      <a:pt x="108356" y="57265"/>
                      <a:pt x="103213" y="54864"/>
                    </a:cubicBezTo>
                    <a:lnTo>
                      <a:pt x="88125" y="47663"/>
                    </a:lnTo>
                    <a:cubicBezTo>
                      <a:pt x="78181" y="42863"/>
                      <a:pt x="68237" y="38062"/>
                      <a:pt x="58293" y="32918"/>
                    </a:cubicBezTo>
                    <a:cubicBezTo>
                      <a:pt x="38405" y="22975"/>
                      <a:pt x="19202" y="12002"/>
                      <a:pt x="0" y="1372"/>
                    </a:cubicBezTo>
                    <a:lnTo>
                      <a:pt x="686" y="0"/>
                    </a:lnTo>
                    <a:cubicBezTo>
                      <a:pt x="40462" y="19546"/>
                      <a:pt x="80582" y="38062"/>
                      <a:pt x="121387" y="54521"/>
                    </a:cubicBezTo>
                    <a:lnTo>
                      <a:pt x="136817" y="60694"/>
                    </a:lnTo>
                    <a:lnTo>
                      <a:pt x="152248" y="66523"/>
                    </a:lnTo>
                    <a:cubicBezTo>
                      <a:pt x="162535" y="70637"/>
                      <a:pt x="172822" y="74410"/>
                      <a:pt x="183109" y="78181"/>
                    </a:cubicBezTo>
                    <a:cubicBezTo>
                      <a:pt x="204026" y="85382"/>
                      <a:pt x="224600" y="92583"/>
                      <a:pt x="245859" y="99098"/>
                    </a:cubicBezTo>
                    <a:cubicBezTo>
                      <a:pt x="256489" y="102527"/>
                      <a:pt x="267119" y="105271"/>
                      <a:pt x="277406" y="108700"/>
                    </a:cubicBezTo>
                    <a:cubicBezTo>
                      <a:pt x="282550" y="110414"/>
                      <a:pt x="288036" y="111443"/>
                      <a:pt x="293180" y="113157"/>
                    </a:cubicBezTo>
                    <a:cubicBezTo>
                      <a:pt x="298666" y="114529"/>
                      <a:pt x="303809" y="116243"/>
                      <a:pt x="309296" y="117272"/>
                    </a:cubicBezTo>
                    <a:lnTo>
                      <a:pt x="373075" y="134074"/>
                    </a:lnTo>
                    <a:lnTo>
                      <a:pt x="405308" y="142646"/>
                    </a:lnTo>
                    <a:cubicBezTo>
                      <a:pt x="415938" y="145733"/>
                      <a:pt x="426911" y="148819"/>
                      <a:pt x="437540" y="152248"/>
                    </a:cubicBezTo>
                    <a:cubicBezTo>
                      <a:pt x="458800" y="159449"/>
                      <a:pt x="479717" y="168364"/>
                      <a:pt x="497891" y="181394"/>
                    </a:cubicBezTo>
                    <a:lnTo>
                      <a:pt x="497205" y="182423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155;p19"/>
              <p:cNvSpPr/>
              <p:nvPr/>
            </p:nvSpPr>
            <p:spPr>
              <a:xfrm>
                <a:off x="3279808" y="2898765"/>
                <a:ext cx="307878" cy="170545"/>
              </a:xfrm>
              <a:custGeom>
                <a:avLst/>
                <a:gdLst/>
                <a:ahLst/>
                <a:cxnLst/>
                <a:rect l="l" t="t" r="r" b="b"/>
                <a:pathLst>
                  <a:path w="307878" h="170545" extrusionOk="0">
                    <a:moveTo>
                      <a:pt x="307879" y="166075"/>
                    </a:moveTo>
                    <a:cubicBezTo>
                      <a:pt x="230040" y="177391"/>
                      <a:pt x="149459" y="167104"/>
                      <a:pt x="77107" y="136586"/>
                    </a:cubicBezTo>
                    <a:cubicBezTo>
                      <a:pt x="48989" y="124927"/>
                      <a:pt x="20871" y="108468"/>
                      <a:pt x="6812" y="81722"/>
                    </a:cubicBezTo>
                    <a:cubicBezTo>
                      <a:pt x="-7247" y="54632"/>
                      <a:pt x="640" y="14856"/>
                      <a:pt x="28758" y="3883"/>
                    </a:cubicBezTo>
                    <a:cubicBezTo>
                      <a:pt x="65791" y="-10519"/>
                      <a:pt x="113797" y="17942"/>
                      <a:pt x="144315" y="43317"/>
                    </a:cubicBezTo>
                    <a:cubicBezTo>
                      <a:pt x="179634" y="72463"/>
                      <a:pt x="214610" y="101953"/>
                      <a:pt x="249928" y="131099"/>
                    </a:cubicBezTo>
                    <a:cubicBezTo>
                      <a:pt x="271188" y="148930"/>
                      <a:pt x="280789" y="169847"/>
                      <a:pt x="307879" y="16607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156;p19"/>
              <p:cNvSpPr/>
              <p:nvPr/>
            </p:nvSpPr>
            <p:spPr>
              <a:xfrm>
                <a:off x="3361372" y="2977057"/>
                <a:ext cx="398792" cy="146761"/>
              </a:xfrm>
              <a:custGeom>
                <a:avLst/>
                <a:gdLst/>
                <a:ahLst/>
                <a:cxnLst/>
                <a:rect l="l" t="t" r="r" b="b"/>
                <a:pathLst>
                  <a:path w="398792" h="146761" extrusionOk="0">
                    <a:moveTo>
                      <a:pt x="398793" y="146761"/>
                    </a:moveTo>
                    <a:cubicBezTo>
                      <a:pt x="382334" y="140246"/>
                      <a:pt x="365189" y="136131"/>
                      <a:pt x="348044" y="132359"/>
                    </a:cubicBezTo>
                    <a:cubicBezTo>
                      <a:pt x="330899" y="128588"/>
                      <a:pt x="313411" y="125844"/>
                      <a:pt x="295923" y="122072"/>
                    </a:cubicBezTo>
                    <a:cubicBezTo>
                      <a:pt x="278435" y="118301"/>
                      <a:pt x="261290" y="113843"/>
                      <a:pt x="244145" y="108356"/>
                    </a:cubicBezTo>
                    <a:cubicBezTo>
                      <a:pt x="227343" y="102870"/>
                      <a:pt x="210198" y="97041"/>
                      <a:pt x="193396" y="90869"/>
                    </a:cubicBezTo>
                    <a:cubicBezTo>
                      <a:pt x="176594" y="85039"/>
                      <a:pt x="160134" y="78524"/>
                      <a:pt x="143332" y="72009"/>
                    </a:cubicBezTo>
                    <a:cubicBezTo>
                      <a:pt x="126873" y="65151"/>
                      <a:pt x="110414" y="58293"/>
                      <a:pt x="94298" y="50749"/>
                    </a:cubicBezTo>
                    <a:cubicBezTo>
                      <a:pt x="86068" y="46977"/>
                      <a:pt x="78181" y="43205"/>
                      <a:pt x="70295" y="39090"/>
                    </a:cubicBezTo>
                    <a:cubicBezTo>
                      <a:pt x="62408" y="34976"/>
                      <a:pt x="54521" y="31204"/>
                      <a:pt x="46634" y="27089"/>
                    </a:cubicBezTo>
                    <a:cubicBezTo>
                      <a:pt x="30861" y="18860"/>
                      <a:pt x="15431" y="10287"/>
                      <a:pt x="0" y="1371"/>
                    </a:cubicBezTo>
                    <a:lnTo>
                      <a:pt x="686" y="0"/>
                    </a:lnTo>
                    <a:cubicBezTo>
                      <a:pt x="32576" y="15431"/>
                      <a:pt x="64808" y="30175"/>
                      <a:pt x="97727" y="42863"/>
                    </a:cubicBezTo>
                    <a:cubicBezTo>
                      <a:pt x="114186" y="49377"/>
                      <a:pt x="130645" y="55550"/>
                      <a:pt x="147447" y="61379"/>
                    </a:cubicBezTo>
                    <a:cubicBezTo>
                      <a:pt x="164249" y="67208"/>
                      <a:pt x="180708" y="73038"/>
                      <a:pt x="197510" y="78181"/>
                    </a:cubicBezTo>
                    <a:cubicBezTo>
                      <a:pt x="206083" y="80924"/>
                      <a:pt x="214313" y="83325"/>
                      <a:pt x="222885" y="85725"/>
                    </a:cubicBezTo>
                    <a:cubicBezTo>
                      <a:pt x="231458" y="88125"/>
                      <a:pt x="240030" y="90183"/>
                      <a:pt x="248603" y="92583"/>
                    </a:cubicBezTo>
                    <a:lnTo>
                      <a:pt x="274320" y="99098"/>
                    </a:lnTo>
                    <a:lnTo>
                      <a:pt x="299695" y="105956"/>
                    </a:lnTo>
                    <a:cubicBezTo>
                      <a:pt x="316497" y="110414"/>
                      <a:pt x="333985" y="115214"/>
                      <a:pt x="350787" y="121044"/>
                    </a:cubicBezTo>
                    <a:cubicBezTo>
                      <a:pt x="367589" y="126873"/>
                      <a:pt x="384391" y="134760"/>
                      <a:pt x="398793" y="145389"/>
                    </a:cubicBezTo>
                    <a:lnTo>
                      <a:pt x="398793" y="14676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157;p19"/>
              <p:cNvSpPr/>
              <p:nvPr/>
            </p:nvSpPr>
            <p:spPr>
              <a:xfrm>
                <a:off x="4106151" y="3044266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50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2" y="463601"/>
                    </a:lnTo>
                    <a:lnTo>
                      <a:pt x="44577" y="454343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90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3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7"/>
                      <a:pt x="7201" y="49721"/>
                      <a:pt x="7887" y="46292"/>
                    </a:cubicBezTo>
                    <a:lnTo>
                      <a:pt x="9944" y="37033"/>
                    </a:lnTo>
                    <a:lnTo>
                      <a:pt x="10973" y="32233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2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8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6"/>
                    </a:cubicBezTo>
                    <a:cubicBezTo>
                      <a:pt x="53492" y="400507"/>
                      <a:pt x="57950" y="425539"/>
                      <a:pt x="61379" y="450914"/>
                    </a:cubicBezTo>
                    <a:lnTo>
                      <a:pt x="62408" y="460515"/>
                    </a:lnTo>
                    <a:lnTo>
                      <a:pt x="63437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6" y="515036"/>
                      <a:pt x="67208" y="527723"/>
                    </a:cubicBezTo>
                    <a:cubicBezTo>
                      <a:pt x="67551" y="540753"/>
                      <a:pt x="66866" y="553784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3"/>
                      <a:pt x="50749" y="596989"/>
                      <a:pt x="46292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158;p19"/>
              <p:cNvSpPr/>
              <p:nvPr/>
            </p:nvSpPr>
            <p:spPr>
              <a:xfrm>
                <a:off x="4381842" y="3501694"/>
                <a:ext cx="67289" cy="601446"/>
              </a:xfrm>
              <a:custGeom>
                <a:avLst/>
                <a:gdLst/>
                <a:ahLst/>
                <a:cxnLst/>
                <a:rect l="l" t="t" r="r" b="b"/>
                <a:pathLst>
                  <a:path w="67289" h="601446" extrusionOk="0">
                    <a:moveTo>
                      <a:pt x="45606" y="601104"/>
                    </a:moveTo>
                    <a:cubicBezTo>
                      <a:pt x="52807" y="590817"/>
                      <a:pt x="56236" y="578472"/>
                      <a:pt x="56921" y="566471"/>
                    </a:cubicBezTo>
                    <a:cubicBezTo>
                      <a:pt x="57950" y="554127"/>
                      <a:pt x="56921" y="541782"/>
                      <a:pt x="55550" y="529438"/>
                    </a:cubicBezTo>
                    <a:lnTo>
                      <a:pt x="53149" y="510578"/>
                    </a:lnTo>
                    <a:cubicBezTo>
                      <a:pt x="52121" y="504406"/>
                      <a:pt x="51435" y="498234"/>
                      <a:pt x="50406" y="491718"/>
                    </a:cubicBezTo>
                    <a:cubicBezTo>
                      <a:pt x="49378" y="485547"/>
                      <a:pt x="48692" y="479374"/>
                      <a:pt x="47663" y="472859"/>
                    </a:cubicBezTo>
                    <a:lnTo>
                      <a:pt x="46291" y="463601"/>
                    </a:lnTo>
                    <a:lnTo>
                      <a:pt x="44577" y="454342"/>
                    </a:lnTo>
                    <a:lnTo>
                      <a:pt x="18517" y="304152"/>
                    </a:lnTo>
                    <a:cubicBezTo>
                      <a:pt x="9601" y="254089"/>
                      <a:pt x="2057" y="203340"/>
                      <a:pt x="343" y="151905"/>
                    </a:cubicBezTo>
                    <a:cubicBezTo>
                      <a:pt x="0" y="145389"/>
                      <a:pt x="343" y="139218"/>
                      <a:pt x="0" y="132702"/>
                    </a:cubicBezTo>
                    <a:cubicBezTo>
                      <a:pt x="0" y="126187"/>
                      <a:pt x="343" y="120015"/>
                      <a:pt x="343" y="113500"/>
                    </a:cubicBezTo>
                    <a:cubicBezTo>
                      <a:pt x="1029" y="100812"/>
                      <a:pt x="1715" y="87783"/>
                      <a:pt x="3429" y="75095"/>
                    </a:cubicBezTo>
                    <a:lnTo>
                      <a:pt x="4801" y="65494"/>
                    </a:lnTo>
                    <a:cubicBezTo>
                      <a:pt x="5144" y="62408"/>
                      <a:pt x="5829" y="59322"/>
                      <a:pt x="6172" y="55893"/>
                    </a:cubicBezTo>
                    <a:cubicBezTo>
                      <a:pt x="6858" y="52806"/>
                      <a:pt x="7201" y="49720"/>
                      <a:pt x="7887" y="46291"/>
                    </a:cubicBezTo>
                    <a:lnTo>
                      <a:pt x="9944" y="37033"/>
                    </a:lnTo>
                    <a:lnTo>
                      <a:pt x="10973" y="32232"/>
                    </a:lnTo>
                    <a:lnTo>
                      <a:pt x="12002" y="27432"/>
                    </a:lnTo>
                    <a:lnTo>
                      <a:pt x="14402" y="18174"/>
                    </a:lnTo>
                    <a:cubicBezTo>
                      <a:pt x="16116" y="12001"/>
                      <a:pt x="18174" y="5829"/>
                      <a:pt x="19888" y="0"/>
                    </a:cubicBezTo>
                    <a:lnTo>
                      <a:pt x="21603" y="343"/>
                    </a:lnTo>
                    <a:cubicBezTo>
                      <a:pt x="8230" y="49377"/>
                      <a:pt x="5144" y="100470"/>
                      <a:pt x="8915" y="150876"/>
                    </a:cubicBezTo>
                    <a:cubicBezTo>
                      <a:pt x="12344" y="201282"/>
                      <a:pt x="21603" y="251346"/>
                      <a:pt x="31890" y="301066"/>
                    </a:cubicBezTo>
                    <a:cubicBezTo>
                      <a:pt x="37033" y="325755"/>
                      <a:pt x="42520" y="350787"/>
                      <a:pt x="48006" y="375475"/>
                    </a:cubicBezTo>
                    <a:cubicBezTo>
                      <a:pt x="53492" y="400507"/>
                      <a:pt x="57950" y="425539"/>
                      <a:pt x="61379" y="450913"/>
                    </a:cubicBezTo>
                    <a:lnTo>
                      <a:pt x="62408" y="460515"/>
                    </a:lnTo>
                    <a:lnTo>
                      <a:pt x="63436" y="470116"/>
                    </a:lnTo>
                    <a:cubicBezTo>
                      <a:pt x="64122" y="476631"/>
                      <a:pt x="64808" y="482803"/>
                      <a:pt x="65151" y="489318"/>
                    </a:cubicBezTo>
                    <a:cubicBezTo>
                      <a:pt x="66180" y="502005"/>
                      <a:pt x="66865" y="515036"/>
                      <a:pt x="67208" y="527723"/>
                    </a:cubicBezTo>
                    <a:cubicBezTo>
                      <a:pt x="67551" y="540753"/>
                      <a:pt x="66865" y="553783"/>
                      <a:pt x="64122" y="566814"/>
                    </a:cubicBezTo>
                    <a:cubicBezTo>
                      <a:pt x="62751" y="573329"/>
                      <a:pt x="60693" y="579501"/>
                      <a:pt x="57607" y="585673"/>
                    </a:cubicBezTo>
                    <a:cubicBezTo>
                      <a:pt x="54864" y="591502"/>
                      <a:pt x="50749" y="596989"/>
                      <a:pt x="46291" y="601447"/>
                    </a:cubicBezTo>
                    <a:lnTo>
                      <a:pt x="45606" y="601104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159;p19"/>
              <p:cNvSpPr/>
              <p:nvPr/>
            </p:nvSpPr>
            <p:spPr>
              <a:xfrm>
                <a:off x="3686780" y="2673668"/>
                <a:ext cx="161879" cy="278014"/>
              </a:xfrm>
              <a:custGeom>
                <a:avLst/>
                <a:gdLst/>
                <a:ahLst/>
                <a:cxnLst/>
                <a:rect l="l" t="t" r="r" b="b"/>
                <a:pathLst>
                  <a:path w="161879" h="278014" extrusionOk="0">
                    <a:moveTo>
                      <a:pt x="55554" y="188860"/>
                    </a:moveTo>
                    <a:cubicBezTo>
                      <a:pt x="21607" y="147712"/>
                      <a:pt x="-8225" y="95935"/>
                      <a:pt x="2062" y="43471"/>
                    </a:cubicBezTo>
                    <a:cubicBezTo>
                      <a:pt x="4805" y="30098"/>
                      <a:pt x="10291" y="16382"/>
                      <a:pt x="21264" y="8152"/>
                    </a:cubicBezTo>
                    <a:cubicBezTo>
                      <a:pt x="36694" y="-3506"/>
                      <a:pt x="59326" y="-1792"/>
                      <a:pt x="76128" y="7809"/>
                    </a:cubicBezTo>
                    <a:cubicBezTo>
                      <a:pt x="92930" y="17410"/>
                      <a:pt x="104932" y="33870"/>
                      <a:pt x="114533" y="50329"/>
                    </a:cubicBezTo>
                    <a:cubicBezTo>
                      <a:pt x="146422" y="103821"/>
                      <a:pt x="191342" y="230008"/>
                      <a:pt x="135107" y="278014"/>
                    </a:cubicBezTo>
                    <a:cubicBezTo>
                      <a:pt x="106303" y="256069"/>
                      <a:pt x="80586" y="219036"/>
                      <a:pt x="55554" y="1888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160;p19"/>
              <p:cNvSpPr/>
              <p:nvPr/>
            </p:nvSpPr>
            <p:spPr>
              <a:xfrm>
                <a:off x="3774909" y="2852928"/>
                <a:ext cx="95326" cy="395020"/>
              </a:xfrm>
              <a:custGeom>
                <a:avLst/>
                <a:gdLst/>
                <a:ahLst/>
                <a:cxnLst/>
                <a:rect l="l" t="t" r="r" b="b"/>
                <a:pathLst>
                  <a:path w="95326" h="395020" extrusionOk="0">
                    <a:moveTo>
                      <a:pt x="94298" y="395021"/>
                    </a:moveTo>
                    <a:cubicBezTo>
                      <a:pt x="89154" y="387820"/>
                      <a:pt x="84353" y="380619"/>
                      <a:pt x="80239" y="373075"/>
                    </a:cubicBezTo>
                    <a:cubicBezTo>
                      <a:pt x="76124" y="365531"/>
                      <a:pt x="72009" y="357645"/>
                      <a:pt x="68580" y="349415"/>
                    </a:cubicBezTo>
                    <a:cubicBezTo>
                      <a:pt x="61722" y="333299"/>
                      <a:pt x="55893" y="316497"/>
                      <a:pt x="51778" y="299352"/>
                    </a:cubicBezTo>
                    <a:cubicBezTo>
                      <a:pt x="47663" y="282207"/>
                      <a:pt x="45606" y="264376"/>
                      <a:pt x="44920" y="246888"/>
                    </a:cubicBezTo>
                    <a:cubicBezTo>
                      <a:pt x="44577" y="237973"/>
                      <a:pt x="44577" y="229400"/>
                      <a:pt x="44920" y="220485"/>
                    </a:cubicBezTo>
                    <a:cubicBezTo>
                      <a:pt x="44920" y="211912"/>
                      <a:pt x="45263" y="202997"/>
                      <a:pt x="45606" y="194424"/>
                    </a:cubicBezTo>
                    <a:cubicBezTo>
                      <a:pt x="45949" y="177279"/>
                      <a:pt x="46634" y="160134"/>
                      <a:pt x="46292" y="142989"/>
                    </a:cubicBezTo>
                    <a:cubicBezTo>
                      <a:pt x="45949" y="125844"/>
                      <a:pt x="44920" y="109042"/>
                      <a:pt x="42177" y="92240"/>
                    </a:cubicBezTo>
                    <a:cubicBezTo>
                      <a:pt x="40805" y="84011"/>
                      <a:pt x="39091" y="75438"/>
                      <a:pt x="36690" y="67551"/>
                    </a:cubicBezTo>
                    <a:cubicBezTo>
                      <a:pt x="34290" y="59322"/>
                      <a:pt x="31547" y="51435"/>
                      <a:pt x="28118" y="43548"/>
                    </a:cubicBezTo>
                    <a:cubicBezTo>
                      <a:pt x="24689" y="35662"/>
                      <a:pt x="20574" y="28118"/>
                      <a:pt x="16116" y="21260"/>
                    </a:cubicBezTo>
                    <a:cubicBezTo>
                      <a:pt x="11316" y="14059"/>
                      <a:pt x="6172" y="7544"/>
                      <a:pt x="0" y="1372"/>
                    </a:cubicBezTo>
                    <a:lnTo>
                      <a:pt x="1029" y="0"/>
                    </a:lnTo>
                    <a:cubicBezTo>
                      <a:pt x="7544" y="5829"/>
                      <a:pt x="13373" y="12344"/>
                      <a:pt x="18860" y="19202"/>
                    </a:cubicBezTo>
                    <a:cubicBezTo>
                      <a:pt x="24003" y="26060"/>
                      <a:pt x="28804" y="33604"/>
                      <a:pt x="32576" y="41491"/>
                    </a:cubicBezTo>
                    <a:cubicBezTo>
                      <a:pt x="36690" y="49378"/>
                      <a:pt x="39776" y="57264"/>
                      <a:pt x="42863" y="65494"/>
                    </a:cubicBezTo>
                    <a:cubicBezTo>
                      <a:pt x="45949" y="73724"/>
                      <a:pt x="48006" y="82296"/>
                      <a:pt x="50063" y="90869"/>
                    </a:cubicBezTo>
                    <a:cubicBezTo>
                      <a:pt x="52121" y="99441"/>
                      <a:pt x="53492" y="108014"/>
                      <a:pt x="54521" y="116586"/>
                    </a:cubicBezTo>
                    <a:cubicBezTo>
                      <a:pt x="55550" y="125159"/>
                      <a:pt x="56579" y="134074"/>
                      <a:pt x="56921" y="142646"/>
                    </a:cubicBezTo>
                    <a:cubicBezTo>
                      <a:pt x="57950" y="160134"/>
                      <a:pt x="58293" y="177279"/>
                      <a:pt x="58636" y="194767"/>
                    </a:cubicBezTo>
                    <a:cubicBezTo>
                      <a:pt x="58979" y="211912"/>
                      <a:pt x="59665" y="229057"/>
                      <a:pt x="61379" y="245859"/>
                    </a:cubicBezTo>
                    <a:cubicBezTo>
                      <a:pt x="62751" y="262661"/>
                      <a:pt x="65151" y="279464"/>
                      <a:pt x="67894" y="295923"/>
                    </a:cubicBezTo>
                    <a:cubicBezTo>
                      <a:pt x="70637" y="312382"/>
                      <a:pt x="74409" y="329184"/>
                      <a:pt x="79210" y="345300"/>
                    </a:cubicBezTo>
                    <a:cubicBezTo>
                      <a:pt x="81610" y="353530"/>
                      <a:pt x="84011" y="361760"/>
                      <a:pt x="86754" y="369646"/>
                    </a:cubicBezTo>
                    <a:cubicBezTo>
                      <a:pt x="89497" y="377876"/>
                      <a:pt x="92583" y="385763"/>
                      <a:pt x="95326" y="393992"/>
                    </a:cubicBezTo>
                    <a:lnTo>
                      <a:pt x="94298" y="395021"/>
                    </a:lnTo>
                    <a:close/>
                  </a:path>
                </a:pathLst>
              </a:custGeom>
              <a:solidFill>
                <a:srgbClr val="40512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" name="Google Shape;4161;p19"/>
            <p:cNvGrpSpPr/>
            <p:nvPr/>
          </p:nvGrpSpPr>
          <p:grpSpPr>
            <a:xfrm>
              <a:off x="915293" y="4291870"/>
              <a:ext cx="1582998" cy="1722463"/>
              <a:chOff x="3941043" y="3990670"/>
              <a:chExt cx="1582998" cy="1722463"/>
            </a:xfrm>
          </p:grpSpPr>
          <p:grpSp>
            <p:nvGrpSpPr>
              <p:cNvPr id="365" name="Google Shape;4162;p19"/>
              <p:cNvGrpSpPr/>
              <p:nvPr/>
            </p:nvGrpSpPr>
            <p:grpSpPr>
              <a:xfrm>
                <a:off x="3941043" y="3990670"/>
                <a:ext cx="1582998" cy="1722463"/>
                <a:chOff x="3941043" y="3990670"/>
                <a:chExt cx="1582998" cy="1722463"/>
              </a:xfrm>
            </p:grpSpPr>
            <p:grpSp>
              <p:nvGrpSpPr>
                <p:cNvPr id="384" name="Google Shape;4163;p19"/>
                <p:cNvGrpSpPr/>
                <p:nvPr/>
              </p:nvGrpSpPr>
              <p:grpSpPr>
                <a:xfrm>
                  <a:off x="3941043" y="4413009"/>
                  <a:ext cx="736521" cy="614995"/>
                  <a:chOff x="3941043" y="4413009"/>
                  <a:chExt cx="736521" cy="614995"/>
                </a:xfrm>
              </p:grpSpPr>
              <p:sp>
                <p:nvSpPr>
                  <p:cNvPr id="420" name="Google Shape;4164;p19"/>
                  <p:cNvSpPr/>
                  <p:nvPr/>
                </p:nvSpPr>
                <p:spPr>
                  <a:xfrm>
                    <a:off x="3941043" y="4413009"/>
                    <a:ext cx="736521" cy="6149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21" h="614995" extrusionOk="0">
                        <a:moveTo>
                          <a:pt x="696946" y="481888"/>
                        </a:moveTo>
                        <a:lnTo>
                          <a:pt x="696946" y="481888"/>
                        </a:lnTo>
                        <a:cubicBezTo>
                          <a:pt x="690431" y="483945"/>
                          <a:pt x="683230" y="484974"/>
                          <a:pt x="674657" y="485659"/>
                        </a:cubicBezTo>
                        <a:cubicBezTo>
                          <a:pt x="670542" y="486002"/>
                          <a:pt x="666085" y="486346"/>
                          <a:pt x="661627" y="486346"/>
                        </a:cubicBezTo>
                        <a:cubicBezTo>
                          <a:pt x="657169" y="486346"/>
                          <a:pt x="652712" y="486346"/>
                          <a:pt x="647911" y="486002"/>
                        </a:cubicBezTo>
                        <a:cubicBezTo>
                          <a:pt x="632823" y="485317"/>
                          <a:pt x="618079" y="482573"/>
                          <a:pt x="603334" y="479830"/>
                        </a:cubicBezTo>
                        <a:cubicBezTo>
                          <a:pt x="593733" y="478116"/>
                          <a:pt x="584132" y="476059"/>
                          <a:pt x="574188" y="474687"/>
                        </a:cubicBezTo>
                        <a:cubicBezTo>
                          <a:pt x="558414" y="472286"/>
                          <a:pt x="542984" y="470572"/>
                          <a:pt x="527210" y="471258"/>
                        </a:cubicBezTo>
                        <a:cubicBezTo>
                          <a:pt x="521038" y="471601"/>
                          <a:pt x="515209" y="472286"/>
                          <a:pt x="509379" y="473315"/>
                        </a:cubicBezTo>
                        <a:cubicBezTo>
                          <a:pt x="477147" y="478459"/>
                          <a:pt x="446286" y="492860"/>
                          <a:pt x="416454" y="506920"/>
                        </a:cubicBezTo>
                        <a:cubicBezTo>
                          <a:pt x="371877" y="527836"/>
                          <a:pt x="326957" y="549096"/>
                          <a:pt x="282380" y="570013"/>
                        </a:cubicBezTo>
                        <a:cubicBezTo>
                          <a:pt x="228544" y="595387"/>
                          <a:pt x="170594" y="621448"/>
                          <a:pt x="111615" y="613561"/>
                        </a:cubicBezTo>
                        <a:cubicBezTo>
                          <a:pt x="109215" y="613219"/>
                          <a:pt x="106472" y="612875"/>
                          <a:pt x="104072" y="612190"/>
                        </a:cubicBezTo>
                        <a:cubicBezTo>
                          <a:pt x="99614" y="611161"/>
                          <a:pt x="95156" y="610132"/>
                          <a:pt x="90699" y="608761"/>
                        </a:cubicBezTo>
                        <a:cubicBezTo>
                          <a:pt x="60523" y="598816"/>
                          <a:pt x="33434" y="576871"/>
                          <a:pt x="19718" y="550125"/>
                        </a:cubicBezTo>
                        <a:cubicBezTo>
                          <a:pt x="18004" y="547039"/>
                          <a:pt x="16632" y="543952"/>
                          <a:pt x="15603" y="540866"/>
                        </a:cubicBezTo>
                        <a:cubicBezTo>
                          <a:pt x="9431" y="525093"/>
                          <a:pt x="8060" y="508291"/>
                          <a:pt x="12860" y="491146"/>
                        </a:cubicBezTo>
                        <a:cubicBezTo>
                          <a:pt x="19032" y="469201"/>
                          <a:pt x="34806" y="451027"/>
                          <a:pt x="40635" y="429081"/>
                        </a:cubicBezTo>
                        <a:cubicBezTo>
                          <a:pt x="44750" y="412965"/>
                          <a:pt x="43721" y="396848"/>
                          <a:pt x="39949" y="381075"/>
                        </a:cubicBezTo>
                        <a:cubicBezTo>
                          <a:pt x="39264" y="377989"/>
                          <a:pt x="38235" y="374560"/>
                          <a:pt x="37206" y="371474"/>
                        </a:cubicBezTo>
                        <a:cubicBezTo>
                          <a:pt x="31377" y="352615"/>
                          <a:pt x="22461" y="334098"/>
                          <a:pt x="14918" y="316267"/>
                        </a:cubicBezTo>
                        <a:cubicBezTo>
                          <a:pt x="10460" y="305980"/>
                          <a:pt x="6688" y="295007"/>
                          <a:pt x="3945" y="283691"/>
                        </a:cubicBezTo>
                        <a:cubicBezTo>
                          <a:pt x="3259" y="280606"/>
                          <a:pt x="2573" y="277177"/>
                          <a:pt x="1887" y="274090"/>
                        </a:cubicBezTo>
                        <a:cubicBezTo>
                          <a:pt x="-2570" y="248373"/>
                          <a:pt x="173" y="222998"/>
                          <a:pt x="17661" y="204824"/>
                        </a:cubicBezTo>
                        <a:cubicBezTo>
                          <a:pt x="20747" y="201395"/>
                          <a:pt x="24519" y="198652"/>
                          <a:pt x="27948" y="195909"/>
                        </a:cubicBezTo>
                        <a:cubicBezTo>
                          <a:pt x="32406" y="192480"/>
                          <a:pt x="37549" y="189737"/>
                          <a:pt x="42350" y="186651"/>
                        </a:cubicBezTo>
                        <a:cubicBezTo>
                          <a:pt x="45093" y="184936"/>
                          <a:pt x="47836" y="183222"/>
                          <a:pt x="50579" y="181507"/>
                        </a:cubicBezTo>
                        <a:cubicBezTo>
                          <a:pt x="65324" y="171220"/>
                          <a:pt x="77325" y="158190"/>
                          <a:pt x="87955" y="144131"/>
                        </a:cubicBezTo>
                        <a:cubicBezTo>
                          <a:pt x="90356" y="141045"/>
                          <a:pt x="92413" y="137959"/>
                          <a:pt x="94470" y="135216"/>
                        </a:cubicBezTo>
                        <a:cubicBezTo>
                          <a:pt x="102014" y="124586"/>
                          <a:pt x="108872" y="113270"/>
                          <a:pt x="116073" y="101954"/>
                        </a:cubicBezTo>
                        <a:cubicBezTo>
                          <a:pt x="118131" y="98869"/>
                          <a:pt x="119845" y="95782"/>
                          <a:pt x="121902" y="92696"/>
                        </a:cubicBezTo>
                        <a:cubicBezTo>
                          <a:pt x="128075" y="83095"/>
                          <a:pt x="133904" y="73837"/>
                          <a:pt x="140762" y="64921"/>
                        </a:cubicBezTo>
                        <a:cubicBezTo>
                          <a:pt x="143162" y="61835"/>
                          <a:pt x="145563" y="58406"/>
                          <a:pt x="147963" y="55320"/>
                        </a:cubicBezTo>
                        <a:cubicBezTo>
                          <a:pt x="157564" y="43661"/>
                          <a:pt x="167851" y="33374"/>
                          <a:pt x="180195" y="24802"/>
                        </a:cubicBezTo>
                        <a:cubicBezTo>
                          <a:pt x="241575" y="-18061"/>
                          <a:pt x="326271" y="1142"/>
                          <a:pt x="393822" y="33374"/>
                        </a:cubicBezTo>
                        <a:cubicBezTo>
                          <a:pt x="502179" y="85153"/>
                          <a:pt x="595104" y="167449"/>
                          <a:pt x="661970" y="267232"/>
                        </a:cubicBezTo>
                        <a:cubicBezTo>
                          <a:pt x="682544" y="298436"/>
                          <a:pt x="714434" y="347128"/>
                          <a:pt x="728835" y="391019"/>
                        </a:cubicBezTo>
                        <a:lnTo>
                          <a:pt x="728835" y="391019"/>
                        </a:lnTo>
                        <a:cubicBezTo>
                          <a:pt x="732264" y="400963"/>
                          <a:pt x="734665" y="410564"/>
                          <a:pt x="735693" y="419823"/>
                        </a:cubicBezTo>
                        <a:lnTo>
                          <a:pt x="735693" y="419823"/>
                        </a:lnTo>
                        <a:cubicBezTo>
                          <a:pt x="735693" y="421195"/>
                          <a:pt x="736036" y="422566"/>
                          <a:pt x="736036" y="423937"/>
                        </a:cubicBezTo>
                        <a:cubicBezTo>
                          <a:pt x="736379" y="428738"/>
                          <a:pt x="736722" y="433196"/>
                          <a:pt x="736379" y="437653"/>
                        </a:cubicBezTo>
                        <a:cubicBezTo>
                          <a:pt x="736036" y="445198"/>
                          <a:pt x="734322" y="452056"/>
                          <a:pt x="731236" y="457885"/>
                        </a:cubicBezTo>
                        <a:cubicBezTo>
                          <a:pt x="729864" y="460971"/>
                          <a:pt x="727807" y="463714"/>
                          <a:pt x="725749" y="466457"/>
                        </a:cubicBezTo>
                        <a:cubicBezTo>
                          <a:pt x="723349" y="469201"/>
                          <a:pt x="720606" y="471943"/>
                          <a:pt x="717520" y="474344"/>
                        </a:cubicBezTo>
                        <a:cubicBezTo>
                          <a:pt x="715119" y="476059"/>
                          <a:pt x="712719" y="477773"/>
                          <a:pt x="709633" y="479144"/>
                        </a:cubicBezTo>
                        <a:cubicBezTo>
                          <a:pt x="708947" y="479488"/>
                          <a:pt x="708261" y="479830"/>
                          <a:pt x="707576" y="480173"/>
                        </a:cubicBezTo>
                        <a:cubicBezTo>
                          <a:pt x="703804" y="479830"/>
                          <a:pt x="700375" y="481202"/>
                          <a:pt x="696946" y="48188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" name="Google Shape;4165;p19"/>
                  <p:cNvSpPr/>
                  <p:nvPr/>
                </p:nvSpPr>
                <p:spPr>
                  <a:xfrm>
                    <a:off x="4081462" y="4466958"/>
                    <a:ext cx="594588" cy="364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588" h="364502" extrusionOk="0">
                        <a:moveTo>
                          <a:pt x="594589" y="364503"/>
                        </a:moveTo>
                        <a:cubicBezTo>
                          <a:pt x="465658" y="161163"/>
                          <a:pt x="239344" y="27432"/>
                          <a:pt x="0" y="9601"/>
                        </a:cubicBezTo>
                        <a:cubicBezTo>
                          <a:pt x="2400" y="6515"/>
                          <a:pt x="4801" y="3086"/>
                          <a:pt x="7201" y="0"/>
                        </a:cubicBezTo>
                        <a:cubicBezTo>
                          <a:pt x="237973" y="19203"/>
                          <a:pt x="456057" y="144361"/>
                          <a:pt x="587388" y="335356"/>
                        </a:cubicBezTo>
                        <a:lnTo>
                          <a:pt x="587388" y="335356"/>
                        </a:lnTo>
                        <a:cubicBezTo>
                          <a:pt x="590817" y="345643"/>
                          <a:pt x="593217" y="355245"/>
                          <a:pt x="594589" y="3645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2" name="Google Shape;4166;p19"/>
                  <p:cNvSpPr/>
                  <p:nvPr/>
                </p:nvSpPr>
                <p:spPr>
                  <a:xfrm>
                    <a:off x="4057116" y="4504677"/>
                    <a:ext cx="619762" cy="344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9762" h="344614" extrusionOk="0">
                        <a:moveTo>
                          <a:pt x="619277" y="330899"/>
                        </a:moveTo>
                        <a:cubicBezTo>
                          <a:pt x="619620" y="335699"/>
                          <a:pt x="619963" y="340157"/>
                          <a:pt x="619620" y="344615"/>
                        </a:cubicBezTo>
                        <a:cubicBezTo>
                          <a:pt x="444741" y="181737"/>
                          <a:pt x="235572" y="41148"/>
                          <a:pt x="0" y="9259"/>
                        </a:cubicBezTo>
                        <a:cubicBezTo>
                          <a:pt x="2057" y="6172"/>
                          <a:pt x="3772" y="3086"/>
                          <a:pt x="5829" y="0"/>
                        </a:cubicBezTo>
                        <a:cubicBezTo>
                          <a:pt x="238316" y="32919"/>
                          <a:pt x="445427" y="170079"/>
                          <a:pt x="619277" y="33089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3" name="Google Shape;4167;p19"/>
                  <p:cNvSpPr/>
                  <p:nvPr/>
                </p:nvSpPr>
                <p:spPr>
                  <a:xfrm>
                    <a:off x="4028998" y="4547539"/>
                    <a:ext cx="642594" cy="330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2594" h="330555" extrusionOk="0">
                        <a:moveTo>
                          <a:pt x="636765" y="330556"/>
                        </a:moveTo>
                        <a:cubicBezTo>
                          <a:pt x="528409" y="232829"/>
                          <a:pt x="404965" y="152248"/>
                          <a:pt x="271234" y="93612"/>
                        </a:cubicBezTo>
                        <a:cubicBezTo>
                          <a:pt x="189281" y="57950"/>
                          <a:pt x="103556" y="29490"/>
                          <a:pt x="16116" y="12002"/>
                        </a:cubicBezTo>
                        <a:cubicBezTo>
                          <a:pt x="10630" y="10973"/>
                          <a:pt x="5144" y="9944"/>
                          <a:pt x="0" y="8916"/>
                        </a:cubicBezTo>
                        <a:cubicBezTo>
                          <a:pt x="2400" y="5830"/>
                          <a:pt x="4458" y="2743"/>
                          <a:pt x="6515" y="0"/>
                        </a:cubicBezTo>
                        <a:cubicBezTo>
                          <a:pt x="92926" y="16117"/>
                          <a:pt x="177965" y="43549"/>
                          <a:pt x="258890" y="77496"/>
                        </a:cubicBezTo>
                        <a:cubicBezTo>
                          <a:pt x="399821" y="136817"/>
                          <a:pt x="529438" y="220142"/>
                          <a:pt x="642595" y="322326"/>
                        </a:cubicBezTo>
                        <a:cubicBezTo>
                          <a:pt x="640880" y="325069"/>
                          <a:pt x="639166" y="327813"/>
                          <a:pt x="636765" y="33055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" name="Google Shape;4168;p19"/>
                  <p:cNvSpPr/>
                  <p:nvPr/>
                </p:nvSpPr>
                <p:spPr>
                  <a:xfrm>
                    <a:off x="3968305" y="4598631"/>
                    <a:ext cx="690257" cy="2993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257" h="299351" extrusionOk="0">
                        <a:moveTo>
                          <a:pt x="690258" y="299352"/>
                        </a:moveTo>
                        <a:cubicBezTo>
                          <a:pt x="686486" y="297295"/>
                          <a:pt x="683057" y="294894"/>
                          <a:pt x="679285" y="292837"/>
                        </a:cubicBezTo>
                        <a:cubicBezTo>
                          <a:pt x="659397" y="280835"/>
                          <a:pt x="639509" y="268834"/>
                          <a:pt x="619620" y="256832"/>
                        </a:cubicBezTo>
                        <a:cubicBezTo>
                          <a:pt x="508178" y="190310"/>
                          <a:pt x="393649" y="126187"/>
                          <a:pt x="274320" y="75438"/>
                        </a:cubicBezTo>
                        <a:cubicBezTo>
                          <a:pt x="187566" y="38748"/>
                          <a:pt x="93955" y="12002"/>
                          <a:pt x="0" y="9259"/>
                        </a:cubicBezTo>
                        <a:cubicBezTo>
                          <a:pt x="4458" y="5830"/>
                          <a:pt x="9601" y="3086"/>
                          <a:pt x="14402" y="0"/>
                        </a:cubicBezTo>
                        <a:cubicBezTo>
                          <a:pt x="98755" y="4458"/>
                          <a:pt x="183109" y="27432"/>
                          <a:pt x="261633" y="59322"/>
                        </a:cubicBezTo>
                        <a:cubicBezTo>
                          <a:pt x="410451" y="119672"/>
                          <a:pt x="551726" y="203340"/>
                          <a:pt x="689229" y="287008"/>
                        </a:cubicBezTo>
                        <a:cubicBezTo>
                          <a:pt x="686829" y="288722"/>
                          <a:pt x="684428" y="290437"/>
                          <a:pt x="681342" y="291808"/>
                        </a:cubicBezTo>
                        <a:cubicBezTo>
                          <a:pt x="683400" y="293180"/>
                          <a:pt x="685800" y="294208"/>
                          <a:pt x="687857" y="295580"/>
                        </a:cubicBezTo>
                        <a:cubicBezTo>
                          <a:pt x="689572" y="296609"/>
                          <a:pt x="690258" y="297980"/>
                          <a:pt x="690258" y="29935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5" name="Google Shape;4169;p19"/>
                  <p:cNvSpPr/>
                  <p:nvPr/>
                </p:nvSpPr>
                <p:spPr>
                  <a:xfrm>
                    <a:off x="3977220" y="4741222"/>
                    <a:ext cx="676968" cy="1676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968" h="167681" extrusionOk="0">
                        <a:moveTo>
                          <a:pt x="672084" y="167391"/>
                        </a:moveTo>
                        <a:cubicBezTo>
                          <a:pt x="660768" y="164304"/>
                          <a:pt x="649795" y="160875"/>
                          <a:pt x="638480" y="157789"/>
                        </a:cubicBezTo>
                        <a:cubicBezTo>
                          <a:pt x="579158" y="139959"/>
                          <a:pt x="520865" y="119385"/>
                          <a:pt x="463944" y="95724"/>
                        </a:cubicBezTo>
                        <a:cubicBezTo>
                          <a:pt x="400850" y="69321"/>
                          <a:pt x="339128" y="38117"/>
                          <a:pt x="272263" y="20972"/>
                        </a:cubicBezTo>
                        <a:cubicBezTo>
                          <a:pt x="195110" y="1427"/>
                          <a:pt x="123444" y="11714"/>
                          <a:pt x="48692" y="36746"/>
                        </a:cubicBezTo>
                        <a:cubicBezTo>
                          <a:pt x="33604" y="41889"/>
                          <a:pt x="18174" y="47033"/>
                          <a:pt x="2743" y="52519"/>
                        </a:cubicBezTo>
                        <a:cubicBezTo>
                          <a:pt x="2057" y="49433"/>
                          <a:pt x="1029" y="46004"/>
                          <a:pt x="0" y="42918"/>
                        </a:cubicBezTo>
                        <a:cubicBezTo>
                          <a:pt x="14745" y="37774"/>
                          <a:pt x="29832" y="32631"/>
                          <a:pt x="44577" y="27487"/>
                        </a:cubicBezTo>
                        <a:cubicBezTo>
                          <a:pt x="111785" y="4513"/>
                          <a:pt x="178994" y="-8174"/>
                          <a:pt x="249631" y="5885"/>
                        </a:cubicBezTo>
                        <a:cubicBezTo>
                          <a:pt x="316154" y="18915"/>
                          <a:pt x="377876" y="47718"/>
                          <a:pt x="439255" y="74808"/>
                        </a:cubicBezTo>
                        <a:cubicBezTo>
                          <a:pt x="511264" y="106011"/>
                          <a:pt x="584644" y="132415"/>
                          <a:pt x="660082" y="154360"/>
                        </a:cubicBezTo>
                        <a:cubicBezTo>
                          <a:pt x="660082" y="154360"/>
                          <a:pt x="660082" y="154360"/>
                          <a:pt x="660082" y="154360"/>
                        </a:cubicBezTo>
                        <a:lnTo>
                          <a:pt x="660082" y="154360"/>
                        </a:lnTo>
                        <a:cubicBezTo>
                          <a:pt x="664197" y="155732"/>
                          <a:pt x="668655" y="156761"/>
                          <a:pt x="672770" y="158132"/>
                        </a:cubicBezTo>
                        <a:cubicBezTo>
                          <a:pt x="674827" y="158818"/>
                          <a:pt x="676199" y="160533"/>
                          <a:pt x="676542" y="162247"/>
                        </a:cubicBezTo>
                        <a:cubicBezTo>
                          <a:pt x="677913" y="164990"/>
                          <a:pt x="675856" y="168762"/>
                          <a:pt x="672084" y="16739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6" name="Google Shape;4170;p19"/>
                  <p:cNvSpPr/>
                  <p:nvPr/>
                </p:nvSpPr>
                <p:spPr>
                  <a:xfrm>
                    <a:off x="3956304" y="4848293"/>
                    <a:ext cx="656620" cy="1144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620" h="114498" extrusionOk="0">
                        <a:moveTo>
                          <a:pt x="649453" y="62720"/>
                        </a:moveTo>
                        <a:cubicBezTo>
                          <a:pt x="629222" y="56548"/>
                          <a:pt x="608648" y="50376"/>
                          <a:pt x="587731" y="44890"/>
                        </a:cubicBezTo>
                        <a:cubicBezTo>
                          <a:pt x="578129" y="42490"/>
                          <a:pt x="568528" y="39746"/>
                          <a:pt x="558927" y="37689"/>
                        </a:cubicBezTo>
                        <a:cubicBezTo>
                          <a:pt x="547268" y="34946"/>
                          <a:pt x="535267" y="32203"/>
                          <a:pt x="523608" y="29459"/>
                        </a:cubicBezTo>
                        <a:cubicBezTo>
                          <a:pt x="523608" y="29459"/>
                          <a:pt x="523608" y="29459"/>
                          <a:pt x="523608" y="29459"/>
                        </a:cubicBezTo>
                        <a:cubicBezTo>
                          <a:pt x="442341" y="12314"/>
                          <a:pt x="359359" y="4427"/>
                          <a:pt x="276720" y="15058"/>
                        </a:cubicBezTo>
                        <a:cubicBezTo>
                          <a:pt x="178994" y="27402"/>
                          <a:pt x="89497" y="67178"/>
                          <a:pt x="4115" y="114499"/>
                        </a:cubicBezTo>
                        <a:cubicBezTo>
                          <a:pt x="2400" y="111412"/>
                          <a:pt x="1029" y="108326"/>
                          <a:pt x="0" y="105240"/>
                        </a:cubicBezTo>
                        <a:cubicBezTo>
                          <a:pt x="86411" y="57234"/>
                          <a:pt x="176936" y="17458"/>
                          <a:pt x="275692" y="4771"/>
                        </a:cubicBezTo>
                        <a:cubicBezTo>
                          <a:pt x="400850" y="-11003"/>
                          <a:pt x="527037" y="14372"/>
                          <a:pt x="646367" y="51062"/>
                        </a:cubicBezTo>
                        <a:cubicBezTo>
                          <a:pt x="648767" y="51748"/>
                          <a:pt x="651167" y="52433"/>
                          <a:pt x="653567" y="53119"/>
                        </a:cubicBezTo>
                        <a:cubicBezTo>
                          <a:pt x="659740" y="55520"/>
                          <a:pt x="655625" y="64778"/>
                          <a:pt x="649453" y="6272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7" name="Google Shape;4171;p19"/>
                  <p:cNvSpPr/>
                  <p:nvPr/>
                </p:nvSpPr>
                <p:spPr>
                  <a:xfrm>
                    <a:off x="3942245" y="4670563"/>
                    <a:ext cx="716060" cy="232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6060" h="232425" extrusionOk="0">
                        <a:moveTo>
                          <a:pt x="712203" y="232221"/>
                        </a:moveTo>
                        <a:cubicBezTo>
                          <a:pt x="710832" y="232564"/>
                          <a:pt x="709460" y="232564"/>
                          <a:pt x="707746" y="231535"/>
                        </a:cubicBezTo>
                        <a:cubicBezTo>
                          <a:pt x="703631" y="229135"/>
                          <a:pt x="699516" y="226734"/>
                          <a:pt x="695401" y="224334"/>
                        </a:cubicBezTo>
                        <a:lnTo>
                          <a:pt x="695401" y="224334"/>
                        </a:lnTo>
                        <a:lnTo>
                          <a:pt x="695401" y="224334"/>
                        </a:lnTo>
                        <a:cubicBezTo>
                          <a:pt x="581216" y="157811"/>
                          <a:pt x="460858" y="101919"/>
                          <a:pt x="336042" y="58370"/>
                        </a:cubicBezTo>
                        <a:cubicBezTo>
                          <a:pt x="230772" y="21680"/>
                          <a:pt x="109385" y="-10553"/>
                          <a:pt x="2057" y="25452"/>
                        </a:cubicBezTo>
                        <a:cubicBezTo>
                          <a:pt x="1372" y="22366"/>
                          <a:pt x="686" y="18937"/>
                          <a:pt x="0" y="15850"/>
                        </a:cubicBezTo>
                        <a:cubicBezTo>
                          <a:pt x="100813" y="-17411"/>
                          <a:pt x="213627" y="6935"/>
                          <a:pt x="314096" y="40539"/>
                        </a:cubicBezTo>
                        <a:cubicBezTo>
                          <a:pt x="428625" y="78944"/>
                          <a:pt x="539725" y="127636"/>
                          <a:pt x="645681" y="185243"/>
                        </a:cubicBezTo>
                        <a:cubicBezTo>
                          <a:pt x="666598" y="196559"/>
                          <a:pt x="687172" y="208218"/>
                          <a:pt x="707403" y="220219"/>
                        </a:cubicBezTo>
                        <a:cubicBezTo>
                          <a:pt x="709460" y="221590"/>
                          <a:pt x="711860" y="222619"/>
                          <a:pt x="713918" y="223991"/>
                        </a:cubicBezTo>
                        <a:cubicBezTo>
                          <a:pt x="715632" y="225019"/>
                          <a:pt x="716318" y="226391"/>
                          <a:pt x="715975" y="227763"/>
                        </a:cubicBezTo>
                        <a:cubicBezTo>
                          <a:pt x="715975" y="229477"/>
                          <a:pt x="714261" y="231535"/>
                          <a:pt x="712203" y="2322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8" name="Google Shape;4172;p19"/>
                  <p:cNvSpPr/>
                  <p:nvPr/>
                </p:nvSpPr>
                <p:spPr>
                  <a:xfrm>
                    <a:off x="4031056" y="4876025"/>
                    <a:ext cx="483832" cy="148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3832" h="148831" extrusionOk="0">
                        <a:moveTo>
                          <a:pt x="478689" y="15100"/>
                        </a:moveTo>
                        <a:cubicBezTo>
                          <a:pt x="458457" y="12357"/>
                          <a:pt x="438912" y="10643"/>
                          <a:pt x="419024" y="10300"/>
                        </a:cubicBezTo>
                        <a:cubicBezTo>
                          <a:pt x="272948" y="7900"/>
                          <a:pt x="138189" y="72707"/>
                          <a:pt x="13373" y="148831"/>
                        </a:cubicBezTo>
                        <a:cubicBezTo>
                          <a:pt x="8915" y="147803"/>
                          <a:pt x="4458" y="146774"/>
                          <a:pt x="0" y="145402"/>
                        </a:cubicBezTo>
                        <a:cubicBezTo>
                          <a:pt x="136817" y="61049"/>
                          <a:pt x="285979" y="-10960"/>
                          <a:pt x="448513" y="1384"/>
                        </a:cubicBezTo>
                        <a:cubicBezTo>
                          <a:pt x="448513" y="1384"/>
                          <a:pt x="448513" y="1384"/>
                          <a:pt x="448513" y="1384"/>
                        </a:cubicBezTo>
                        <a:cubicBezTo>
                          <a:pt x="458800" y="2070"/>
                          <a:pt x="469430" y="3442"/>
                          <a:pt x="479717" y="4813"/>
                        </a:cubicBezTo>
                        <a:cubicBezTo>
                          <a:pt x="482460" y="5156"/>
                          <a:pt x="483832" y="7214"/>
                          <a:pt x="483832" y="9271"/>
                        </a:cubicBezTo>
                        <a:cubicBezTo>
                          <a:pt x="483832" y="9957"/>
                          <a:pt x="483832" y="10643"/>
                          <a:pt x="483489" y="11329"/>
                        </a:cubicBezTo>
                        <a:cubicBezTo>
                          <a:pt x="483489" y="14072"/>
                          <a:pt x="481432" y="15443"/>
                          <a:pt x="478689" y="1510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85" name="Google Shape;4173;p19"/>
                <p:cNvSpPr/>
                <p:nvPr/>
              </p:nvSpPr>
              <p:spPr>
                <a:xfrm>
                  <a:off x="4067180" y="4853063"/>
                  <a:ext cx="665822" cy="695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822" h="695331" extrusionOk="0">
                      <a:moveTo>
                        <a:pt x="389072" y="677570"/>
                      </a:moveTo>
                      <a:cubicBezTo>
                        <a:pt x="365755" y="683399"/>
                        <a:pt x="342095" y="686143"/>
                        <a:pt x="318435" y="689229"/>
                      </a:cubicBezTo>
                      <a:cubicBezTo>
                        <a:pt x="281058" y="693686"/>
                        <a:pt x="252255" y="699859"/>
                        <a:pt x="223794" y="690257"/>
                      </a:cubicBezTo>
                      <a:cubicBezTo>
                        <a:pt x="219679" y="688886"/>
                        <a:pt x="215565" y="687171"/>
                        <a:pt x="211793" y="685114"/>
                      </a:cubicBezTo>
                      <a:cubicBezTo>
                        <a:pt x="204592" y="681685"/>
                        <a:pt x="197391" y="676884"/>
                        <a:pt x="190190" y="670712"/>
                      </a:cubicBezTo>
                      <a:cubicBezTo>
                        <a:pt x="156243" y="642938"/>
                        <a:pt x="157957" y="610705"/>
                        <a:pt x="153500" y="579501"/>
                      </a:cubicBezTo>
                      <a:cubicBezTo>
                        <a:pt x="153157" y="576072"/>
                        <a:pt x="152471" y="572643"/>
                        <a:pt x="151785" y="569214"/>
                      </a:cubicBezTo>
                      <a:cubicBezTo>
                        <a:pt x="148699" y="553440"/>
                        <a:pt x="142870" y="537667"/>
                        <a:pt x="129154" y="522923"/>
                      </a:cubicBezTo>
                      <a:cubicBezTo>
                        <a:pt x="121267" y="514693"/>
                        <a:pt x="112695" y="507149"/>
                        <a:pt x="103779" y="500291"/>
                      </a:cubicBezTo>
                      <a:cubicBezTo>
                        <a:pt x="100693" y="497891"/>
                        <a:pt x="97607" y="495491"/>
                        <a:pt x="94178" y="493090"/>
                      </a:cubicBezTo>
                      <a:cubicBezTo>
                        <a:pt x="78062" y="481088"/>
                        <a:pt x="61602" y="469773"/>
                        <a:pt x="47544" y="455028"/>
                      </a:cubicBezTo>
                      <a:cubicBezTo>
                        <a:pt x="35199" y="441655"/>
                        <a:pt x="25255" y="428968"/>
                        <a:pt x="18054" y="416966"/>
                      </a:cubicBezTo>
                      <a:cubicBezTo>
                        <a:pt x="16340" y="413880"/>
                        <a:pt x="14625" y="410794"/>
                        <a:pt x="12911" y="408051"/>
                      </a:cubicBezTo>
                      <a:cubicBezTo>
                        <a:pt x="-805" y="381647"/>
                        <a:pt x="-2863" y="357644"/>
                        <a:pt x="3309" y="336042"/>
                      </a:cubicBezTo>
                      <a:cubicBezTo>
                        <a:pt x="4338" y="332270"/>
                        <a:pt x="5710" y="328841"/>
                        <a:pt x="7081" y="325069"/>
                      </a:cubicBezTo>
                      <a:cubicBezTo>
                        <a:pt x="38628" y="250660"/>
                        <a:pt x="166873" y="205054"/>
                        <a:pt x="232024" y="171793"/>
                      </a:cubicBezTo>
                      <a:cubicBezTo>
                        <a:pt x="280373" y="147447"/>
                        <a:pt x="320149" y="109385"/>
                        <a:pt x="366098" y="80582"/>
                      </a:cubicBezTo>
                      <a:cubicBezTo>
                        <a:pt x="380157" y="71666"/>
                        <a:pt x="416847" y="53492"/>
                        <a:pt x="459366" y="36690"/>
                      </a:cubicBezTo>
                      <a:cubicBezTo>
                        <a:pt x="478226" y="29147"/>
                        <a:pt x="498457" y="21945"/>
                        <a:pt x="518345" y="16116"/>
                      </a:cubicBezTo>
                      <a:lnTo>
                        <a:pt x="518345" y="16116"/>
                      </a:lnTo>
                      <a:cubicBezTo>
                        <a:pt x="530690" y="12344"/>
                        <a:pt x="542691" y="9258"/>
                        <a:pt x="554693" y="6515"/>
                      </a:cubicBezTo>
                      <a:cubicBezTo>
                        <a:pt x="561551" y="5144"/>
                        <a:pt x="568409" y="3772"/>
                        <a:pt x="574924" y="2743"/>
                      </a:cubicBezTo>
                      <a:cubicBezTo>
                        <a:pt x="574924" y="2743"/>
                        <a:pt x="574924" y="2743"/>
                        <a:pt x="574924" y="2743"/>
                      </a:cubicBezTo>
                      <a:cubicBezTo>
                        <a:pt x="577667" y="2400"/>
                        <a:pt x="580067" y="2057"/>
                        <a:pt x="582810" y="1715"/>
                      </a:cubicBezTo>
                      <a:cubicBezTo>
                        <a:pt x="582810" y="1715"/>
                        <a:pt x="582810" y="1715"/>
                        <a:pt x="582810" y="1715"/>
                      </a:cubicBezTo>
                      <a:cubicBezTo>
                        <a:pt x="591726" y="686"/>
                        <a:pt x="600641" y="0"/>
                        <a:pt x="608528" y="0"/>
                      </a:cubicBezTo>
                      <a:cubicBezTo>
                        <a:pt x="616072" y="0"/>
                        <a:pt x="622930" y="686"/>
                        <a:pt x="629102" y="2057"/>
                      </a:cubicBezTo>
                      <a:cubicBezTo>
                        <a:pt x="656534" y="7544"/>
                        <a:pt x="671622" y="25718"/>
                        <a:pt x="663735" y="63093"/>
                      </a:cubicBezTo>
                      <a:cubicBezTo>
                        <a:pt x="663049" y="66522"/>
                        <a:pt x="662363" y="69608"/>
                        <a:pt x="661335" y="73380"/>
                      </a:cubicBezTo>
                      <a:cubicBezTo>
                        <a:pt x="658934" y="81267"/>
                        <a:pt x="655848" y="88811"/>
                        <a:pt x="652076" y="96012"/>
                      </a:cubicBezTo>
                      <a:cubicBezTo>
                        <a:pt x="651048" y="98069"/>
                        <a:pt x="650019" y="100469"/>
                        <a:pt x="648647" y="102527"/>
                      </a:cubicBezTo>
                      <a:cubicBezTo>
                        <a:pt x="646590" y="106299"/>
                        <a:pt x="644190" y="110071"/>
                        <a:pt x="642132" y="113843"/>
                      </a:cubicBezTo>
                      <a:cubicBezTo>
                        <a:pt x="631502" y="130988"/>
                        <a:pt x="619158" y="147790"/>
                        <a:pt x="609557" y="165620"/>
                      </a:cubicBezTo>
                      <a:cubicBezTo>
                        <a:pt x="599270" y="185509"/>
                        <a:pt x="593097" y="205054"/>
                        <a:pt x="590011" y="224942"/>
                      </a:cubicBezTo>
                      <a:cubicBezTo>
                        <a:pt x="588297" y="235572"/>
                        <a:pt x="587268" y="246545"/>
                        <a:pt x="586925" y="257175"/>
                      </a:cubicBezTo>
                      <a:cubicBezTo>
                        <a:pt x="586582" y="263690"/>
                        <a:pt x="586582" y="270205"/>
                        <a:pt x="586925" y="276720"/>
                      </a:cubicBezTo>
                      <a:cubicBezTo>
                        <a:pt x="587611" y="296951"/>
                        <a:pt x="589668" y="317183"/>
                        <a:pt x="592069" y="337413"/>
                      </a:cubicBezTo>
                      <a:cubicBezTo>
                        <a:pt x="594469" y="357644"/>
                        <a:pt x="596526" y="377876"/>
                        <a:pt x="597555" y="398450"/>
                      </a:cubicBezTo>
                      <a:cubicBezTo>
                        <a:pt x="598584" y="421081"/>
                        <a:pt x="597898" y="444056"/>
                        <a:pt x="593097" y="467030"/>
                      </a:cubicBezTo>
                      <a:cubicBezTo>
                        <a:pt x="590354" y="480746"/>
                        <a:pt x="585897" y="494804"/>
                        <a:pt x="580067" y="508178"/>
                      </a:cubicBezTo>
                      <a:cubicBezTo>
                        <a:pt x="572523" y="526008"/>
                        <a:pt x="562922" y="543153"/>
                        <a:pt x="551607" y="559270"/>
                      </a:cubicBezTo>
                      <a:cubicBezTo>
                        <a:pt x="524517" y="597674"/>
                        <a:pt x="487827" y="630936"/>
                        <a:pt x="447365" y="653567"/>
                      </a:cubicBezTo>
                      <a:cubicBezTo>
                        <a:pt x="438792" y="658368"/>
                        <a:pt x="429877" y="662483"/>
                        <a:pt x="420962" y="666254"/>
                      </a:cubicBezTo>
                      <a:cubicBezTo>
                        <a:pt x="411018" y="671055"/>
                        <a:pt x="400045" y="674827"/>
                        <a:pt x="389072" y="6775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4174;p19"/>
                <p:cNvSpPr/>
                <p:nvPr/>
              </p:nvSpPr>
              <p:spPr>
                <a:xfrm>
                  <a:off x="4070146" y="4839273"/>
                  <a:ext cx="602762" cy="349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762" h="349832" extrusionOk="0">
                      <a:moveTo>
                        <a:pt x="0" y="349833"/>
                      </a:moveTo>
                      <a:cubicBezTo>
                        <a:pt x="1029" y="346060"/>
                        <a:pt x="2400" y="342631"/>
                        <a:pt x="3772" y="338860"/>
                      </a:cubicBezTo>
                      <a:cubicBezTo>
                        <a:pt x="112814" y="319314"/>
                        <a:pt x="216713" y="273709"/>
                        <a:pt x="304495" y="204786"/>
                      </a:cubicBezTo>
                      <a:cubicBezTo>
                        <a:pt x="375132" y="148893"/>
                        <a:pt x="436169" y="73112"/>
                        <a:pt x="515379" y="29907"/>
                      </a:cubicBezTo>
                      <a:lnTo>
                        <a:pt x="515379" y="29907"/>
                      </a:lnTo>
                      <a:cubicBezTo>
                        <a:pt x="540753" y="16191"/>
                        <a:pt x="567500" y="5561"/>
                        <a:pt x="597332" y="75"/>
                      </a:cubicBezTo>
                      <a:cubicBezTo>
                        <a:pt x="603847" y="-954"/>
                        <a:pt x="604876" y="8990"/>
                        <a:pt x="598361" y="10018"/>
                      </a:cubicBezTo>
                      <a:cubicBezTo>
                        <a:pt x="589445" y="11733"/>
                        <a:pt x="580530" y="13791"/>
                        <a:pt x="571957" y="16533"/>
                      </a:cubicBezTo>
                      <a:cubicBezTo>
                        <a:pt x="571957" y="16533"/>
                        <a:pt x="571957" y="16533"/>
                        <a:pt x="571957" y="16533"/>
                      </a:cubicBezTo>
                      <a:cubicBezTo>
                        <a:pt x="454685" y="51852"/>
                        <a:pt x="378561" y="166381"/>
                        <a:pt x="281178" y="234618"/>
                      </a:cubicBezTo>
                      <a:cubicBezTo>
                        <a:pt x="197510" y="293940"/>
                        <a:pt x="100813" y="332688"/>
                        <a:pt x="0" y="3498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4175;p19"/>
                <p:cNvSpPr/>
                <p:nvPr/>
              </p:nvSpPr>
              <p:spPr>
                <a:xfrm>
                  <a:off x="4079748" y="4860382"/>
                  <a:ext cx="597674" cy="409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674" h="409647" extrusionOk="0">
                      <a:moveTo>
                        <a:pt x="5144" y="409648"/>
                      </a:moveTo>
                      <a:cubicBezTo>
                        <a:pt x="3429" y="406562"/>
                        <a:pt x="1715" y="403476"/>
                        <a:pt x="0" y="400733"/>
                      </a:cubicBezTo>
                      <a:cubicBezTo>
                        <a:pt x="59322" y="382902"/>
                        <a:pt x="118643" y="364728"/>
                        <a:pt x="174536" y="337982"/>
                      </a:cubicBezTo>
                      <a:cubicBezTo>
                        <a:pt x="234544" y="309521"/>
                        <a:pt x="284950" y="270431"/>
                        <a:pt x="329870" y="221739"/>
                      </a:cubicBezTo>
                      <a:cubicBezTo>
                        <a:pt x="387820" y="159331"/>
                        <a:pt x="440284" y="86636"/>
                        <a:pt x="510578" y="38973"/>
                      </a:cubicBezTo>
                      <a:cubicBezTo>
                        <a:pt x="521551" y="31772"/>
                        <a:pt x="532867" y="24914"/>
                        <a:pt x="544525" y="19085"/>
                      </a:cubicBezTo>
                      <a:cubicBezTo>
                        <a:pt x="556184" y="12912"/>
                        <a:pt x="568871" y="7769"/>
                        <a:pt x="581558" y="3311"/>
                      </a:cubicBezTo>
                      <a:cubicBezTo>
                        <a:pt x="584645" y="2282"/>
                        <a:pt x="587731" y="1254"/>
                        <a:pt x="590817" y="225"/>
                      </a:cubicBezTo>
                      <a:cubicBezTo>
                        <a:pt x="592188" y="-118"/>
                        <a:pt x="593560" y="-118"/>
                        <a:pt x="594589" y="568"/>
                      </a:cubicBezTo>
                      <a:cubicBezTo>
                        <a:pt x="596646" y="1597"/>
                        <a:pt x="597675" y="3654"/>
                        <a:pt x="597675" y="5369"/>
                      </a:cubicBezTo>
                      <a:cubicBezTo>
                        <a:pt x="597675" y="7083"/>
                        <a:pt x="596646" y="8798"/>
                        <a:pt x="594589" y="9483"/>
                      </a:cubicBezTo>
                      <a:cubicBezTo>
                        <a:pt x="593217" y="9827"/>
                        <a:pt x="591845" y="10169"/>
                        <a:pt x="590474" y="10855"/>
                      </a:cubicBezTo>
                      <a:cubicBezTo>
                        <a:pt x="576072" y="15656"/>
                        <a:pt x="562013" y="21142"/>
                        <a:pt x="548983" y="28000"/>
                      </a:cubicBezTo>
                      <a:cubicBezTo>
                        <a:pt x="542125" y="31429"/>
                        <a:pt x="535610" y="35201"/>
                        <a:pt x="529095" y="38973"/>
                      </a:cubicBezTo>
                      <a:cubicBezTo>
                        <a:pt x="442341" y="91437"/>
                        <a:pt x="384391" y="182991"/>
                        <a:pt x="312382" y="253628"/>
                      </a:cubicBezTo>
                      <a:cubicBezTo>
                        <a:pt x="227686" y="337639"/>
                        <a:pt x="117272" y="375701"/>
                        <a:pt x="5144" y="4096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4176;p19"/>
                <p:cNvSpPr/>
                <p:nvPr/>
              </p:nvSpPr>
              <p:spPr>
                <a:xfrm>
                  <a:off x="4161015" y="4872449"/>
                  <a:ext cx="542640" cy="48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640" h="480562" extrusionOk="0">
                      <a:moveTo>
                        <a:pt x="9601" y="480562"/>
                      </a:moveTo>
                      <a:cubicBezTo>
                        <a:pt x="6515" y="478162"/>
                        <a:pt x="3429" y="475762"/>
                        <a:pt x="0" y="473361"/>
                      </a:cubicBezTo>
                      <a:cubicBezTo>
                        <a:pt x="109385" y="430156"/>
                        <a:pt x="208140" y="361233"/>
                        <a:pt x="284950" y="271393"/>
                      </a:cubicBezTo>
                      <a:cubicBezTo>
                        <a:pt x="364845" y="178125"/>
                        <a:pt x="420053" y="55709"/>
                        <a:pt x="535953" y="502"/>
                      </a:cubicBezTo>
                      <a:cubicBezTo>
                        <a:pt x="541782" y="-2241"/>
                        <a:pt x="545554" y="7017"/>
                        <a:pt x="539725" y="9761"/>
                      </a:cubicBezTo>
                      <a:cubicBezTo>
                        <a:pt x="415595" y="68739"/>
                        <a:pt x="360045" y="207957"/>
                        <a:pt x="269519" y="303626"/>
                      </a:cubicBezTo>
                      <a:cubicBezTo>
                        <a:pt x="196825" y="380778"/>
                        <a:pt x="107671" y="441129"/>
                        <a:pt x="9601" y="48056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4177;p19"/>
                <p:cNvSpPr/>
                <p:nvPr/>
              </p:nvSpPr>
              <p:spPr>
                <a:xfrm>
                  <a:off x="4218622" y="4887867"/>
                  <a:ext cx="484602" cy="5446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4602" h="544697" extrusionOk="0">
                      <a:moveTo>
                        <a:pt x="1715" y="544698"/>
                      </a:moveTo>
                      <a:cubicBezTo>
                        <a:pt x="1372" y="541269"/>
                        <a:pt x="686" y="537840"/>
                        <a:pt x="0" y="534411"/>
                      </a:cubicBezTo>
                      <a:cubicBezTo>
                        <a:pt x="98069" y="498749"/>
                        <a:pt x="188595" y="447657"/>
                        <a:pt x="243116" y="352330"/>
                      </a:cubicBezTo>
                      <a:cubicBezTo>
                        <a:pt x="277406" y="292323"/>
                        <a:pt x="303809" y="228543"/>
                        <a:pt x="341186" y="169908"/>
                      </a:cubicBezTo>
                      <a:cubicBezTo>
                        <a:pt x="379933" y="109215"/>
                        <a:pt x="424853" y="52979"/>
                        <a:pt x="475259" y="1544"/>
                      </a:cubicBezTo>
                      <a:cubicBezTo>
                        <a:pt x="479717" y="-2914"/>
                        <a:pt x="487947" y="3258"/>
                        <a:pt x="483146" y="7716"/>
                      </a:cubicBezTo>
                      <a:cubicBezTo>
                        <a:pt x="429997" y="62237"/>
                        <a:pt x="382334" y="122244"/>
                        <a:pt x="342214" y="187053"/>
                      </a:cubicBezTo>
                      <a:cubicBezTo>
                        <a:pt x="303809" y="249117"/>
                        <a:pt x="278092" y="318384"/>
                        <a:pt x="238316" y="379420"/>
                      </a:cubicBezTo>
                      <a:cubicBezTo>
                        <a:pt x="183109" y="464459"/>
                        <a:pt x="94640" y="511436"/>
                        <a:pt x="1715" y="54469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4178;p19"/>
                <p:cNvSpPr/>
                <p:nvPr/>
              </p:nvSpPr>
              <p:spPr>
                <a:xfrm>
                  <a:off x="4278630" y="4945682"/>
                  <a:ext cx="441783" cy="597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783" h="597638" extrusionOk="0">
                      <a:moveTo>
                        <a:pt x="12002" y="597639"/>
                      </a:moveTo>
                      <a:cubicBezTo>
                        <a:pt x="7887" y="596267"/>
                        <a:pt x="3772" y="594553"/>
                        <a:pt x="0" y="592495"/>
                      </a:cubicBezTo>
                      <a:cubicBezTo>
                        <a:pt x="86411" y="545518"/>
                        <a:pt x="163563" y="484139"/>
                        <a:pt x="206426" y="393270"/>
                      </a:cubicBezTo>
                      <a:cubicBezTo>
                        <a:pt x="239687" y="322290"/>
                        <a:pt x="260947" y="247195"/>
                        <a:pt x="300038" y="178615"/>
                      </a:cubicBezTo>
                      <a:cubicBezTo>
                        <a:pt x="336728" y="114150"/>
                        <a:pt x="380962" y="54828"/>
                        <a:pt x="432397" y="1679"/>
                      </a:cubicBezTo>
                      <a:cubicBezTo>
                        <a:pt x="435483" y="-1750"/>
                        <a:pt x="440627" y="650"/>
                        <a:pt x="441655" y="3736"/>
                      </a:cubicBezTo>
                      <a:cubicBezTo>
                        <a:pt x="441998" y="5108"/>
                        <a:pt x="441655" y="6479"/>
                        <a:pt x="440627" y="7851"/>
                      </a:cubicBezTo>
                      <a:cubicBezTo>
                        <a:pt x="439941" y="8537"/>
                        <a:pt x="439255" y="9565"/>
                        <a:pt x="438569" y="10251"/>
                      </a:cubicBezTo>
                      <a:cubicBezTo>
                        <a:pt x="383019" y="68544"/>
                        <a:pt x="335356" y="133695"/>
                        <a:pt x="297637" y="205018"/>
                      </a:cubicBezTo>
                      <a:cubicBezTo>
                        <a:pt x="259575" y="276684"/>
                        <a:pt x="241402" y="357609"/>
                        <a:pt x="200597" y="427218"/>
                      </a:cubicBezTo>
                      <a:cubicBezTo>
                        <a:pt x="155677" y="502313"/>
                        <a:pt x="87440" y="555462"/>
                        <a:pt x="12002" y="597639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4179;p19"/>
                <p:cNvSpPr/>
                <p:nvPr/>
              </p:nvSpPr>
              <p:spPr>
                <a:xfrm>
                  <a:off x="4489170" y="4972710"/>
                  <a:ext cx="237597" cy="546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97" h="546607" extrusionOk="0">
                      <a:moveTo>
                        <a:pt x="0" y="546608"/>
                      </a:moveTo>
                      <a:cubicBezTo>
                        <a:pt x="39434" y="504774"/>
                        <a:pt x="69266" y="452996"/>
                        <a:pt x="86068" y="395389"/>
                      </a:cubicBezTo>
                      <a:cubicBezTo>
                        <a:pt x="106299" y="325094"/>
                        <a:pt x="115214" y="252400"/>
                        <a:pt x="138531" y="182448"/>
                      </a:cubicBezTo>
                      <a:cubicBezTo>
                        <a:pt x="147104" y="156044"/>
                        <a:pt x="157391" y="130327"/>
                        <a:pt x="169050" y="105296"/>
                      </a:cubicBezTo>
                      <a:cubicBezTo>
                        <a:pt x="185852" y="69291"/>
                        <a:pt x="205397" y="34658"/>
                        <a:pt x="228714" y="2083"/>
                      </a:cubicBezTo>
                      <a:cubicBezTo>
                        <a:pt x="232486" y="-3404"/>
                        <a:pt x="240373" y="3111"/>
                        <a:pt x="236601" y="8255"/>
                      </a:cubicBezTo>
                      <a:cubicBezTo>
                        <a:pt x="207797" y="48717"/>
                        <a:pt x="184823" y="92265"/>
                        <a:pt x="165963" y="137528"/>
                      </a:cubicBezTo>
                      <a:cubicBezTo>
                        <a:pt x="154305" y="165989"/>
                        <a:pt x="144361" y="195478"/>
                        <a:pt x="136131" y="225311"/>
                      </a:cubicBezTo>
                      <a:cubicBezTo>
                        <a:pt x="115900" y="298005"/>
                        <a:pt x="108699" y="374815"/>
                        <a:pt x="79896" y="445109"/>
                      </a:cubicBezTo>
                      <a:cubicBezTo>
                        <a:pt x="66522" y="477342"/>
                        <a:pt x="48692" y="507174"/>
                        <a:pt x="26746" y="533578"/>
                      </a:cubicBezTo>
                      <a:cubicBezTo>
                        <a:pt x="17488" y="538721"/>
                        <a:pt x="8915" y="542836"/>
                        <a:pt x="0" y="54660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4180;p19"/>
                <p:cNvSpPr/>
                <p:nvPr/>
              </p:nvSpPr>
              <p:spPr>
                <a:xfrm>
                  <a:off x="4619472" y="5037466"/>
                  <a:ext cx="88060" cy="374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060" h="374867" extrusionOk="0">
                      <a:moveTo>
                        <a:pt x="0" y="374867"/>
                      </a:moveTo>
                      <a:cubicBezTo>
                        <a:pt x="14402" y="340235"/>
                        <a:pt x="24689" y="303887"/>
                        <a:pt x="30518" y="266511"/>
                      </a:cubicBezTo>
                      <a:cubicBezTo>
                        <a:pt x="36005" y="229478"/>
                        <a:pt x="37376" y="191073"/>
                        <a:pt x="40462" y="153354"/>
                      </a:cubicBezTo>
                      <a:cubicBezTo>
                        <a:pt x="44577" y="101233"/>
                        <a:pt x="52121" y="49798"/>
                        <a:pt x="78181" y="2821"/>
                      </a:cubicBezTo>
                      <a:cubicBezTo>
                        <a:pt x="81267" y="-3009"/>
                        <a:pt x="90525" y="1106"/>
                        <a:pt x="87440" y="6936"/>
                      </a:cubicBezTo>
                      <a:cubicBezTo>
                        <a:pt x="51778" y="70715"/>
                        <a:pt x="51092" y="143067"/>
                        <a:pt x="45948" y="214390"/>
                      </a:cubicBezTo>
                      <a:cubicBezTo>
                        <a:pt x="43891" y="242851"/>
                        <a:pt x="40805" y="271311"/>
                        <a:pt x="34976" y="299087"/>
                      </a:cubicBezTo>
                      <a:cubicBezTo>
                        <a:pt x="33261" y="307659"/>
                        <a:pt x="30861" y="315888"/>
                        <a:pt x="28803" y="324118"/>
                      </a:cubicBezTo>
                      <a:cubicBezTo>
                        <a:pt x="21260" y="341606"/>
                        <a:pt x="11658" y="358751"/>
                        <a:pt x="0" y="37486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93" name="Google Shape;4181;p19"/>
                <p:cNvGrpSpPr/>
                <p:nvPr/>
              </p:nvGrpSpPr>
              <p:grpSpPr>
                <a:xfrm>
                  <a:off x="4642541" y="4895848"/>
                  <a:ext cx="658468" cy="817285"/>
                  <a:chOff x="4642541" y="4895848"/>
                  <a:chExt cx="658468" cy="817285"/>
                </a:xfrm>
              </p:grpSpPr>
              <p:sp>
                <p:nvSpPr>
                  <p:cNvPr id="413" name="Google Shape;4182;p19"/>
                  <p:cNvSpPr/>
                  <p:nvPr/>
                </p:nvSpPr>
                <p:spPr>
                  <a:xfrm>
                    <a:off x="4642541" y="4900919"/>
                    <a:ext cx="658468" cy="8122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8468" h="812214" extrusionOk="0">
                        <a:moveTo>
                          <a:pt x="374352" y="802536"/>
                        </a:moveTo>
                        <a:cubicBezTo>
                          <a:pt x="364065" y="793964"/>
                          <a:pt x="362008" y="779904"/>
                          <a:pt x="355150" y="767903"/>
                        </a:cubicBezTo>
                        <a:cubicBezTo>
                          <a:pt x="353093" y="764474"/>
                          <a:pt x="350692" y="761045"/>
                          <a:pt x="347263" y="758302"/>
                        </a:cubicBezTo>
                        <a:cubicBezTo>
                          <a:pt x="346920" y="757959"/>
                          <a:pt x="346920" y="757959"/>
                          <a:pt x="346578" y="757616"/>
                        </a:cubicBezTo>
                        <a:cubicBezTo>
                          <a:pt x="330118" y="744243"/>
                          <a:pt x="306115" y="743900"/>
                          <a:pt x="289656" y="728469"/>
                        </a:cubicBezTo>
                        <a:cubicBezTo>
                          <a:pt x="271825" y="712010"/>
                          <a:pt x="261538" y="688350"/>
                          <a:pt x="250566" y="665033"/>
                        </a:cubicBezTo>
                        <a:cubicBezTo>
                          <a:pt x="247479" y="658175"/>
                          <a:pt x="244050" y="651660"/>
                          <a:pt x="240279" y="645145"/>
                        </a:cubicBezTo>
                        <a:cubicBezTo>
                          <a:pt x="240279" y="645145"/>
                          <a:pt x="240279" y="645145"/>
                          <a:pt x="240279" y="645145"/>
                        </a:cubicBezTo>
                        <a:cubicBezTo>
                          <a:pt x="233078" y="632115"/>
                          <a:pt x="224848" y="619770"/>
                          <a:pt x="213875" y="609826"/>
                        </a:cubicBezTo>
                        <a:cubicBezTo>
                          <a:pt x="168955" y="569364"/>
                          <a:pt x="91803" y="573822"/>
                          <a:pt x="47912" y="537817"/>
                        </a:cubicBezTo>
                        <a:cubicBezTo>
                          <a:pt x="45511" y="535760"/>
                          <a:pt x="43454" y="533702"/>
                          <a:pt x="41054" y="531645"/>
                        </a:cubicBezTo>
                        <a:cubicBezTo>
                          <a:pt x="36253" y="526844"/>
                          <a:pt x="32138" y="521358"/>
                          <a:pt x="28709" y="515529"/>
                        </a:cubicBezTo>
                        <a:cubicBezTo>
                          <a:pt x="-2838" y="461007"/>
                          <a:pt x="41397" y="393799"/>
                          <a:pt x="37625" y="331049"/>
                        </a:cubicBezTo>
                        <a:cubicBezTo>
                          <a:pt x="33853" y="267955"/>
                          <a:pt x="-5238" y="211719"/>
                          <a:pt x="591" y="147597"/>
                        </a:cubicBezTo>
                        <a:cubicBezTo>
                          <a:pt x="3335" y="115364"/>
                          <a:pt x="16708" y="86218"/>
                          <a:pt x="36596" y="61872"/>
                        </a:cubicBezTo>
                        <a:cubicBezTo>
                          <a:pt x="41397" y="56043"/>
                          <a:pt x="46197" y="50556"/>
                          <a:pt x="51684" y="45413"/>
                        </a:cubicBezTo>
                        <a:lnTo>
                          <a:pt x="51684" y="45413"/>
                        </a:lnTo>
                        <a:cubicBezTo>
                          <a:pt x="57170" y="39584"/>
                          <a:pt x="63342" y="34440"/>
                          <a:pt x="69514" y="29639"/>
                        </a:cubicBezTo>
                        <a:cubicBezTo>
                          <a:pt x="70543" y="28953"/>
                          <a:pt x="71572" y="27925"/>
                          <a:pt x="72600" y="27239"/>
                        </a:cubicBezTo>
                        <a:cubicBezTo>
                          <a:pt x="72600" y="27239"/>
                          <a:pt x="72600" y="27239"/>
                          <a:pt x="72600" y="27239"/>
                        </a:cubicBezTo>
                        <a:cubicBezTo>
                          <a:pt x="78087" y="23124"/>
                          <a:pt x="83573" y="19010"/>
                          <a:pt x="89403" y="15581"/>
                        </a:cubicBezTo>
                        <a:cubicBezTo>
                          <a:pt x="90088" y="15237"/>
                          <a:pt x="90774" y="14552"/>
                          <a:pt x="91460" y="14209"/>
                        </a:cubicBezTo>
                        <a:cubicBezTo>
                          <a:pt x="95575" y="11466"/>
                          <a:pt x="100032" y="9065"/>
                          <a:pt x="104490" y="6665"/>
                        </a:cubicBezTo>
                        <a:cubicBezTo>
                          <a:pt x="106890" y="5294"/>
                          <a:pt x="109291" y="4265"/>
                          <a:pt x="111691" y="2893"/>
                        </a:cubicBezTo>
                        <a:cubicBezTo>
                          <a:pt x="115463" y="836"/>
                          <a:pt x="120264" y="-879"/>
                          <a:pt x="124378" y="493"/>
                        </a:cubicBezTo>
                        <a:cubicBezTo>
                          <a:pt x="128836" y="2207"/>
                          <a:pt x="131236" y="7008"/>
                          <a:pt x="132951" y="11466"/>
                        </a:cubicBezTo>
                        <a:cubicBezTo>
                          <a:pt x="150096" y="53985"/>
                          <a:pt x="176499" y="102334"/>
                          <a:pt x="202902" y="139710"/>
                        </a:cubicBezTo>
                        <a:cubicBezTo>
                          <a:pt x="224848" y="170914"/>
                          <a:pt x="254680" y="193889"/>
                          <a:pt x="286913" y="213434"/>
                        </a:cubicBezTo>
                        <a:cubicBezTo>
                          <a:pt x="343149" y="248067"/>
                          <a:pt x="419615" y="280642"/>
                          <a:pt x="488538" y="319733"/>
                        </a:cubicBezTo>
                        <a:cubicBezTo>
                          <a:pt x="574949" y="368424"/>
                          <a:pt x="668561" y="439748"/>
                          <a:pt x="657588" y="548447"/>
                        </a:cubicBezTo>
                        <a:lnTo>
                          <a:pt x="657588" y="548447"/>
                        </a:lnTo>
                        <a:cubicBezTo>
                          <a:pt x="657245" y="552562"/>
                          <a:pt x="656559" y="556677"/>
                          <a:pt x="655873" y="560792"/>
                        </a:cubicBezTo>
                        <a:cubicBezTo>
                          <a:pt x="655873" y="562163"/>
                          <a:pt x="655530" y="563192"/>
                          <a:pt x="655188" y="564221"/>
                        </a:cubicBezTo>
                        <a:cubicBezTo>
                          <a:pt x="651416" y="585137"/>
                          <a:pt x="643872" y="605711"/>
                          <a:pt x="633585" y="625599"/>
                        </a:cubicBezTo>
                        <a:cubicBezTo>
                          <a:pt x="631870" y="629372"/>
                          <a:pt x="629813" y="632801"/>
                          <a:pt x="627756" y="636572"/>
                        </a:cubicBezTo>
                        <a:cubicBezTo>
                          <a:pt x="609239" y="668805"/>
                          <a:pt x="583179" y="697608"/>
                          <a:pt x="554032" y="719211"/>
                        </a:cubicBezTo>
                        <a:cubicBezTo>
                          <a:pt x="551289" y="721269"/>
                          <a:pt x="548546" y="723326"/>
                          <a:pt x="545802" y="725040"/>
                        </a:cubicBezTo>
                        <a:cubicBezTo>
                          <a:pt x="539287" y="729498"/>
                          <a:pt x="532772" y="733270"/>
                          <a:pt x="525914" y="737042"/>
                        </a:cubicBezTo>
                        <a:cubicBezTo>
                          <a:pt x="487509" y="756930"/>
                          <a:pt x="420301" y="840255"/>
                          <a:pt x="374352" y="80253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4" name="Google Shape;4183;p19"/>
                  <p:cNvSpPr/>
                  <p:nvPr/>
                </p:nvSpPr>
                <p:spPr>
                  <a:xfrm>
                    <a:off x="4763438" y="4935777"/>
                    <a:ext cx="536004" cy="5293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6004" h="529363" extrusionOk="0">
                        <a:moveTo>
                          <a:pt x="533604" y="529363"/>
                        </a:moveTo>
                        <a:cubicBezTo>
                          <a:pt x="475997" y="419978"/>
                          <a:pt x="361811" y="342483"/>
                          <a:pt x="255512" y="281446"/>
                        </a:cubicBezTo>
                        <a:cubicBezTo>
                          <a:pt x="189676" y="243727"/>
                          <a:pt x="116981" y="209780"/>
                          <a:pt x="59031" y="160746"/>
                        </a:cubicBezTo>
                        <a:cubicBezTo>
                          <a:pt x="13768" y="122683"/>
                          <a:pt x="-19836" y="59590"/>
                          <a:pt x="13425" y="2668"/>
                        </a:cubicBezTo>
                        <a:cubicBezTo>
                          <a:pt x="16511" y="-2818"/>
                          <a:pt x="26112" y="954"/>
                          <a:pt x="22683" y="6783"/>
                        </a:cubicBezTo>
                        <a:cubicBezTo>
                          <a:pt x="-26009" y="89765"/>
                          <a:pt x="66574" y="158345"/>
                          <a:pt x="127954" y="196064"/>
                        </a:cubicBezTo>
                        <a:cubicBezTo>
                          <a:pt x="194476" y="236869"/>
                          <a:pt x="264428" y="272531"/>
                          <a:pt x="330265" y="314365"/>
                        </a:cubicBezTo>
                        <a:cubicBezTo>
                          <a:pt x="410503" y="365114"/>
                          <a:pt x="488684" y="430951"/>
                          <a:pt x="536005" y="513589"/>
                        </a:cubicBezTo>
                        <a:lnTo>
                          <a:pt x="536005" y="513589"/>
                        </a:lnTo>
                        <a:cubicBezTo>
                          <a:pt x="535662" y="517704"/>
                          <a:pt x="534976" y="521819"/>
                          <a:pt x="534290" y="525934"/>
                        </a:cubicBezTo>
                        <a:cubicBezTo>
                          <a:pt x="534290" y="526963"/>
                          <a:pt x="533947" y="527991"/>
                          <a:pt x="533604" y="52936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84;p19"/>
                  <p:cNvSpPr/>
                  <p:nvPr/>
                </p:nvSpPr>
                <p:spPr>
                  <a:xfrm>
                    <a:off x="4747029" y="4944803"/>
                    <a:ext cx="528410" cy="5923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410" h="592346" extrusionOk="0">
                        <a:moveTo>
                          <a:pt x="522581" y="592346"/>
                        </a:moveTo>
                        <a:cubicBezTo>
                          <a:pt x="503379" y="557370"/>
                          <a:pt x="479719" y="524795"/>
                          <a:pt x="452287" y="494963"/>
                        </a:cubicBezTo>
                        <a:cubicBezTo>
                          <a:pt x="394680" y="432555"/>
                          <a:pt x="324385" y="384206"/>
                          <a:pt x="255119" y="335857"/>
                        </a:cubicBezTo>
                        <a:cubicBezTo>
                          <a:pt x="188597" y="288880"/>
                          <a:pt x="121731" y="241217"/>
                          <a:pt x="67210" y="180523"/>
                        </a:cubicBezTo>
                        <a:cubicBezTo>
                          <a:pt x="25033" y="134232"/>
                          <a:pt x="-20573" y="67366"/>
                          <a:pt x="9946" y="2901"/>
                        </a:cubicBezTo>
                        <a:cubicBezTo>
                          <a:pt x="12689" y="-2928"/>
                          <a:pt x="21947" y="844"/>
                          <a:pt x="19204" y="7016"/>
                        </a:cubicBezTo>
                        <a:cubicBezTo>
                          <a:pt x="-18858" y="87597"/>
                          <a:pt x="68239" y="172294"/>
                          <a:pt x="122074" y="220985"/>
                        </a:cubicBezTo>
                        <a:cubicBezTo>
                          <a:pt x="181739" y="274478"/>
                          <a:pt x="248947" y="318369"/>
                          <a:pt x="313755" y="365004"/>
                        </a:cubicBezTo>
                        <a:cubicBezTo>
                          <a:pt x="377535" y="410609"/>
                          <a:pt x="439942" y="459987"/>
                          <a:pt x="488634" y="522052"/>
                        </a:cubicBezTo>
                        <a:cubicBezTo>
                          <a:pt x="503379" y="540911"/>
                          <a:pt x="516752" y="561142"/>
                          <a:pt x="528411" y="581716"/>
                        </a:cubicBezTo>
                        <a:cubicBezTo>
                          <a:pt x="526696" y="585145"/>
                          <a:pt x="524639" y="588917"/>
                          <a:pt x="522581" y="5923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6" name="Google Shape;4185;p19"/>
                  <p:cNvSpPr/>
                  <p:nvPr/>
                </p:nvSpPr>
                <p:spPr>
                  <a:xfrm>
                    <a:off x="4717448" y="4895848"/>
                    <a:ext cx="478095" cy="729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095" h="729768" extrusionOk="0">
                        <a:moveTo>
                          <a:pt x="470209" y="729769"/>
                        </a:moveTo>
                        <a:cubicBezTo>
                          <a:pt x="415345" y="601524"/>
                          <a:pt x="313161" y="494197"/>
                          <a:pt x="209262" y="401271"/>
                        </a:cubicBezTo>
                        <a:cubicBezTo>
                          <a:pt x="165028" y="361837"/>
                          <a:pt x="111536" y="314517"/>
                          <a:pt x="69702" y="261367"/>
                        </a:cubicBezTo>
                        <a:cubicBezTo>
                          <a:pt x="21696" y="200674"/>
                          <a:pt x="-10537" y="132094"/>
                          <a:pt x="3179" y="58027"/>
                        </a:cubicBezTo>
                        <a:cubicBezTo>
                          <a:pt x="3179" y="58027"/>
                          <a:pt x="3179" y="58027"/>
                          <a:pt x="3179" y="58027"/>
                        </a:cubicBezTo>
                        <a:cubicBezTo>
                          <a:pt x="5237" y="47740"/>
                          <a:pt x="7980" y="37453"/>
                          <a:pt x="11752" y="27166"/>
                        </a:cubicBezTo>
                        <a:cubicBezTo>
                          <a:pt x="12437" y="25109"/>
                          <a:pt x="13466" y="22709"/>
                          <a:pt x="14152" y="20308"/>
                        </a:cubicBezTo>
                        <a:cubicBezTo>
                          <a:pt x="16209" y="14822"/>
                          <a:pt x="18610" y="9679"/>
                          <a:pt x="21353" y="4192"/>
                        </a:cubicBezTo>
                        <a:cubicBezTo>
                          <a:pt x="21696" y="3507"/>
                          <a:pt x="21696" y="3163"/>
                          <a:pt x="22039" y="2821"/>
                        </a:cubicBezTo>
                        <a:cubicBezTo>
                          <a:pt x="25125" y="-3008"/>
                          <a:pt x="34383" y="1106"/>
                          <a:pt x="31297" y="6936"/>
                        </a:cubicBezTo>
                        <a:cubicBezTo>
                          <a:pt x="30611" y="8650"/>
                          <a:pt x="29582" y="10021"/>
                          <a:pt x="28897" y="11736"/>
                        </a:cubicBezTo>
                        <a:cubicBezTo>
                          <a:pt x="-8479" y="91975"/>
                          <a:pt x="20324" y="183186"/>
                          <a:pt x="70730" y="250738"/>
                        </a:cubicBezTo>
                        <a:cubicBezTo>
                          <a:pt x="126280" y="325147"/>
                          <a:pt x="203433" y="380697"/>
                          <a:pt x="269955" y="444133"/>
                        </a:cubicBezTo>
                        <a:cubicBezTo>
                          <a:pt x="353966" y="524715"/>
                          <a:pt x="432147" y="617641"/>
                          <a:pt x="478096" y="724282"/>
                        </a:cubicBezTo>
                        <a:cubicBezTo>
                          <a:pt x="475695" y="725997"/>
                          <a:pt x="472952" y="728054"/>
                          <a:pt x="470209" y="729769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7" name="Google Shape;4186;p19"/>
                  <p:cNvSpPr/>
                  <p:nvPr/>
                </p:nvSpPr>
                <p:spPr>
                  <a:xfrm>
                    <a:off x="4694620" y="4898318"/>
                    <a:ext cx="198629" cy="667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8629" h="667977" extrusionOk="0">
                        <a:moveTo>
                          <a:pt x="198486" y="667977"/>
                        </a:moveTo>
                        <a:cubicBezTo>
                          <a:pt x="195400" y="661119"/>
                          <a:pt x="191971" y="654604"/>
                          <a:pt x="188199" y="648089"/>
                        </a:cubicBezTo>
                        <a:cubicBezTo>
                          <a:pt x="188199" y="648089"/>
                          <a:pt x="188199" y="648089"/>
                          <a:pt x="188199" y="648089"/>
                        </a:cubicBezTo>
                        <a:cubicBezTo>
                          <a:pt x="185799" y="569222"/>
                          <a:pt x="160081" y="489669"/>
                          <a:pt x="122705" y="421089"/>
                        </a:cubicBezTo>
                        <a:cubicBezTo>
                          <a:pt x="61669" y="308961"/>
                          <a:pt x="-39829" y="167686"/>
                          <a:pt x="16406" y="37727"/>
                        </a:cubicBezTo>
                        <a:cubicBezTo>
                          <a:pt x="17435" y="34984"/>
                          <a:pt x="18806" y="32241"/>
                          <a:pt x="20178" y="29840"/>
                        </a:cubicBezTo>
                        <a:cubicBezTo>
                          <a:pt x="24636" y="20582"/>
                          <a:pt x="30122" y="10981"/>
                          <a:pt x="36294" y="2065"/>
                        </a:cubicBezTo>
                        <a:cubicBezTo>
                          <a:pt x="38352" y="-1021"/>
                          <a:pt x="42124" y="-335"/>
                          <a:pt x="43838" y="2065"/>
                        </a:cubicBezTo>
                        <a:cubicBezTo>
                          <a:pt x="45210" y="3780"/>
                          <a:pt x="45553" y="6180"/>
                          <a:pt x="44181" y="8238"/>
                        </a:cubicBezTo>
                        <a:cubicBezTo>
                          <a:pt x="42124" y="10981"/>
                          <a:pt x="40409" y="14067"/>
                          <a:pt x="38695" y="16810"/>
                        </a:cubicBezTo>
                        <a:cubicBezTo>
                          <a:pt x="36980" y="19553"/>
                          <a:pt x="35609" y="21954"/>
                          <a:pt x="34237" y="24697"/>
                        </a:cubicBezTo>
                        <a:cubicBezTo>
                          <a:pt x="31151" y="30183"/>
                          <a:pt x="28408" y="36013"/>
                          <a:pt x="26007" y="41842"/>
                        </a:cubicBezTo>
                        <a:cubicBezTo>
                          <a:pt x="21550" y="52472"/>
                          <a:pt x="18464" y="63787"/>
                          <a:pt x="16063" y="74760"/>
                        </a:cubicBezTo>
                        <a:cubicBezTo>
                          <a:pt x="4748" y="128596"/>
                          <a:pt x="15035" y="187231"/>
                          <a:pt x="35609" y="238666"/>
                        </a:cubicBezTo>
                        <a:cubicBezTo>
                          <a:pt x="69213" y="323020"/>
                          <a:pt x="127163" y="394686"/>
                          <a:pt x="161453" y="478354"/>
                        </a:cubicBezTo>
                        <a:cubicBezTo>
                          <a:pt x="186485" y="537332"/>
                          <a:pt x="200201" y="603169"/>
                          <a:pt x="198486" y="66797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7;p19"/>
                  <p:cNvSpPr/>
                  <p:nvPr/>
                </p:nvSpPr>
                <p:spPr>
                  <a:xfrm>
                    <a:off x="4671973" y="4946675"/>
                    <a:ext cx="52204" cy="492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4" h="492404" extrusionOk="0">
                        <a:moveTo>
                          <a:pt x="18479" y="492404"/>
                        </a:moveTo>
                        <a:cubicBezTo>
                          <a:pt x="16079" y="490347"/>
                          <a:pt x="14022" y="488290"/>
                          <a:pt x="11621" y="486232"/>
                        </a:cubicBezTo>
                        <a:cubicBezTo>
                          <a:pt x="18479" y="472516"/>
                          <a:pt x="24309" y="458458"/>
                          <a:pt x="29109" y="444056"/>
                        </a:cubicBezTo>
                        <a:cubicBezTo>
                          <a:pt x="48998" y="383362"/>
                          <a:pt x="43168" y="321298"/>
                          <a:pt x="30138" y="259918"/>
                        </a:cubicBezTo>
                        <a:cubicBezTo>
                          <a:pt x="13336" y="181051"/>
                          <a:pt x="-12382" y="95669"/>
                          <a:pt x="6821" y="16459"/>
                        </a:cubicBezTo>
                        <a:cubicBezTo>
                          <a:pt x="11621" y="10630"/>
                          <a:pt x="16422" y="5144"/>
                          <a:pt x="21908" y="0"/>
                        </a:cubicBezTo>
                        <a:cubicBezTo>
                          <a:pt x="-13753" y="99441"/>
                          <a:pt x="36310" y="210198"/>
                          <a:pt x="49340" y="310325"/>
                        </a:cubicBezTo>
                        <a:cubicBezTo>
                          <a:pt x="58256" y="376162"/>
                          <a:pt x="45911" y="437198"/>
                          <a:pt x="18479" y="4924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9" name="Google Shape;4188;p19"/>
                  <p:cNvSpPr/>
                  <p:nvPr/>
                </p:nvSpPr>
                <p:spPr>
                  <a:xfrm>
                    <a:off x="4710206" y="4927343"/>
                    <a:ext cx="295269" cy="741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269" h="741479" extrusionOk="0">
                        <a:moveTo>
                          <a:pt x="287485" y="741480"/>
                        </a:moveTo>
                        <a:cubicBezTo>
                          <a:pt x="285428" y="738051"/>
                          <a:pt x="283028" y="734622"/>
                          <a:pt x="279599" y="731879"/>
                        </a:cubicBezTo>
                        <a:cubicBezTo>
                          <a:pt x="284399" y="707190"/>
                          <a:pt x="286457" y="681815"/>
                          <a:pt x="286114" y="656441"/>
                        </a:cubicBezTo>
                        <a:cubicBezTo>
                          <a:pt x="284742" y="571058"/>
                          <a:pt x="251481" y="494592"/>
                          <a:pt x="204504" y="424297"/>
                        </a:cubicBezTo>
                        <a:cubicBezTo>
                          <a:pt x="125637" y="306683"/>
                          <a:pt x="8708" y="192840"/>
                          <a:pt x="478" y="45393"/>
                        </a:cubicBezTo>
                        <a:cubicBezTo>
                          <a:pt x="-208" y="33391"/>
                          <a:pt x="-208" y="21047"/>
                          <a:pt x="821" y="8360"/>
                        </a:cubicBezTo>
                        <a:cubicBezTo>
                          <a:pt x="821" y="6988"/>
                          <a:pt x="1164" y="5616"/>
                          <a:pt x="1164" y="4245"/>
                        </a:cubicBezTo>
                        <a:cubicBezTo>
                          <a:pt x="1164" y="3559"/>
                          <a:pt x="1164" y="3216"/>
                          <a:pt x="1507" y="2530"/>
                        </a:cubicBezTo>
                        <a:cubicBezTo>
                          <a:pt x="2192" y="1159"/>
                          <a:pt x="3221" y="473"/>
                          <a:pt x="4593" y="130"/>
                        </a:cubicBezTo>
                        <a:cubicBezTo>
                          <a:pt x="4593" y="130"/>
                          <a:pt x="4593" y="130"/>
                          <a:pt x="4593" y="130"/>
                        </a:cubicBezTo>
                        <a:cubicBezTo>
                          <a:pt x="7679" y="-556"/>
                          <a:pt x="11451" y="1502"/>
                          <a:pt x="11108" y="5616"/>
                        </a:cubicBezTo>
                        <a:cubicBezTo>
                          <a:pt x="11108" y="7674"/>
                          <a:pt x="10765" y="10074"/>
                          <a:pt x="10765" y="12131"/>
                        </a:cubicBezTo>
                        <a:cubicBezTo>
                          <a:pt x="10422" y="16932"/>
                          <a:pt x="10422" y="21390"/>
                          <a:pt x="10422" y="26190"/>
                        </a:cubicBezTo>
                        <a:cubicBezTo>
                          <a:pt x="10422" y="26190"/>
                          <a:pt x="10422" y="26190"/>
                          <a:pt x="10422" y="26190"/>
                        </a:cubicBezTo>
                        <a:cubicBezTo>
                          <a:pt x="9393" y="101628"/>
                          <a:pt x="37854" y="167465"/>
                          <a:pt x="76945" y="229530"/>
                        </a:cubicBezTo>
                        <a:cubicBezTo>
                          <a:pt x="129751" y="313541"/>
                          <a:pt x="201760" y="390350"/>
                          <a:pt x="247023" y="474018"/>
                        </a:cubicBezTo>
                        <a:cubicBezTo>
                          <a:pt x="291943" y="557685"/>
                          <a:pt x="305659" y="652326"/>
                          <a:pt x="287485" y="74148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4" name="Google Shape;4189;p19"/>
                <p:cNvGrpSpPr/>
                <p:nvPr/>
              </p:nvGrpSpPr>
              <p:grpSpPr>
                <a:xfrm>
                  <a:off x="4622339" y="4578357"/>
                  <a:ext cx="901702" cy="548005"/>
                  <a:chOff x="4622339" y="4578357"/>
                  <a:chExt cx="901702" cy="548005"/>
                </a:xfrm>
              </p:grpSpPr>
              <p:sp>
                <p:nvSpPr>
                  <p:cNvPr id="404" name="Google Shape;4190;p19"/>
                  <p:cNvSpPr/>
                  <p:nvPr/>
                </p:nvSpPr>
                <p:spPr>
                  <a:xfrm>
                    <a:off x="4622339" y="4578357"/>
                    <a:ext cx="901702" cy="548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1702" h="548005" extrusionOk="0">
                        <a:moveTo>
                          <a:pt x="704536" y="527080"/>
                        </a:moveTo>
                        <a:cubicBezTo>
                          <a:pt x="686705" y="531881"/>
                          <a:pt x="667845" y="535310"/>
                          <a:pt x="648643" y="538396"/>
                        </a:cubicBezTo>
                        <a:cubicBezTo>
                          <a:pt x="535486" y="555541"/>
                          <a:pt x="405869" y="545940"/>
                          <a:pt x="343119" y="538739"/>
                        </a:cubicBezTo>
                        <a:cubicBezTo>
                          <a:pt x="274539" y="530852"/>
                          <a:pt x="234419" y="519193"/>
                          <a:pt x="199787" y="496219"/>
                        </a:cubicBezTo>
                        <a:cubicBezTo>
                          <a:pt x="192586" y="491419"/>
                          <a:pt x="185385" y="486275"/>
                          <a:pt x="178527" y="480446"/>
                        </a:cubicBezTo>
                        <a:cubicBezTo>
                          <a:pt x="167554" y="471187"/>
                          <a:pt x="156581" y="460900"/>
                          <a:pt x="144923" y="448556"/>
                        </a:cubicBezTo>
                        <a:cubicBezTo>
                          <a:pt x="140808" y="444441"/>
                          <a:pt x="136693" y="439984"/>
                          <a:pt x="132578" y="435526"/>
                        </a:cubicBezTo>
                        <a:cubicBezTo>
                          <a:pt x="122634" y="424896"/>
                          <a:pt x="112347" y="413237"/>
                          <a:pt x="100688" y="400550"/>
                        </a:cubicBezTo>
                        <a:cubicBezTo>
                          <a:pt x="94859" y="394378"/>
                          <a:pt x="86287" y="386834"/>
                          <a:pt x="76685" y="378947"/>
                        </a:cubicBezTo>
                        <a:cubicBezTo>
                          <a:pt x="71885" y="375175"/>
                          <a:pt x="67084" y="371061"/>
                          <a:pt x="61941" y="366946"/>
                        </a:cubicBezTo>
                        <a:cubicBezTo>
                          <a:pt x="46853" y="354601"/>
                          <a:pt x="31080" y="340885"/>
                          <a:pt x="19078" y="326827"/>
                        </a:cubicBezTo>
                        <a:cubicBezTo>
                          <a:pt x="16335" y="323398"/>
                          <a:pt x="13592" y="320311"/>
                          <a:pt x="11534" y="316882"/>
                        </a:cubicBezTo>
                        <a:cubicBezTo>
                          <a:pt x="9134" y="313453"/>
                          <a:pt x="7077" y="310367"/>
                          <a:pt x="5705" y="306938"/>
                        </a:cubicBezTo>
                        <a:cubicBezTo>
                          <a:pt x="3991" y="303852"/>
                          <a:pt x="2619" y="300766"/>
                          <a:pt x="1933" y="297337"/>
                        </a:cubicBezTo>
                        <a:cubicBezTo>
                          <a:pt x="-124" y="291165"/>
                          <a:pt x="-467" y="285336"/>
                          <a:pt x="562" y="279506"/>
                        </a:cubicBezTo>
                        <a:cubicBezTo>
                          <a:pt x="905" y="278478"/>
                          <a:pt x="905" y="277449"/>
                          <a:pt x="1590" y="276420"/>
                        </a:cubicBezTo>
                        <a:cubicBezTo>
                          <a:pt x="2962" y="272305"/>
                          <a:pt x="5362" y="267848"/>
                          <a:pt x="8448" y="263390"/>
                        </a:cubicBezTo>
                        <a:cubicBezTo>
                          <a:pt x="23879" y="242130"/>
                          <a:pt x="56797" y="219842"/>
                          <a:pt x="74971" y="202354"/>
                        </a:cubicBezTo>
                        <a:cubicBezTo>
                          <a:pt x="77714" y="199611"/>
                          <a:pt x="80114" y="197210"/>
                          <a:pt x="82172" y="194810"/>
                        </a:cubicBezTo>
                        <a:cubicBezTo>
                          <a:pt x="85258" y="190695"/>
                          <a:pt x="88687" y="186923"/>
                          <a:pt x="92116" y="183151"/>
                        </a:cubicBezTo>
                        <a:cubicBezTo>
                          <a:pt x="119891" y="150919"/>
                          <a:pt x="150409" y="123487"/>
                          <a:pt x="183670" y="100170"/>
                        </a:cubicBezTo>
                        <a:lnTo>
                          <a:pt x="183670" y="100170"/>
                        </a:lnTo>
                        <a:cubicBezTo>
                          <a:pt x="183670" y="100170"/>
                          <a:pt x="183670" y="100170"/>
                          <a:pt x="183670" y="100170"/>
                        </a:cubicBezTo>
                        <a:cubicBezTo>
                          <a:pt x="193271" y="93312"/>
                          <a:pt x="203216" y="86797"/>
                          <a:pt x="213160" y="80967"/>
                        </a:cubicBezTo>
                        <a:cubicBezTo>
                          <a:pt x="215560" y="79596"/>
                          <a:pt x="217617" y="78224"/>
                          <a:pt x="220018" y="76852"/>
                        </a:cubicBezTo>
                        <a:lnTo>
                          <a:pt x="220018" y="76852"/>
                        </a:lnTo>
                        <a:cubicBezTo>
                          <a:pt x="281397" y="41191"/>
                          <a:pt x="350663" y="18217"/>
                          <a:pt x="426786" y="6901"/>
                        </a:cubicBezTo>
                        <a:cubicBezTo>
                          <a:pt x="516969" y="-6815"/>
                          <a:pt x="612295" y="729"/>
                          <a:pt x="702135" y="22331"/>
                        </a:cubicBezTo>
                        <a:lnTo>
                          <a:pt x="702135" y="22331"/>
                        </a:lnTo>
                        <a:cubicBezTo>
                          <a:pt x="723738" y="27475"/>
                          <a:pt x="744655" y="33304"/>
                          <a:pt x="765572" y="40162"/>
                        </a:cubicBezTo>
                        <a:cubicBezTo>
                          <a:pt x="772430" y="42562"/>
                          <a:pt x="779630" y="44963"/>
                          <a:pt x="786488" y="47363"/>
                        </a:cubicBezTo>
                        <a:cubicBezTo>
                          <a:pt x="818378" y="58679"/>
                          <a:pt x="849582" y="79939"/>
                          <a:pt x="871871" y="106685"/>
                        </a:cubicBezTo>
                        <a:cubicBezTo>
                          <a:pt x="874957" y="110457"/>
                          <a:pt x="877700" y="114229"/>
                          <a:pt x="880443" y="118000"/>
                        </a:cubicBezTo>
                        <a:cubicBezTo>
                          <a:pt x="893473" y="136860"/>
                          <a:pt x="901360" y="158120"/>
                          <a:pt x="901703" y="180065"/>
                        </a:cubicBezTo>
                        <a:cubicBezTo>
                          <a:pt x="901703" y="183494"/>
                          <a:pt x="901703" y="186923"/>
                          <a:pt x="901360" y="190352"/>
                        </a:cubicBezTo>
                        <a:cubicBezTo>
                          <a:pt x="900331" y="201325"/>
                          <a:pt x="897245" y="212641"/>
                          <a:pt x="892102" y="223957"/>
                        </a:cubicBezTo>
                        <a:cubicBezTo>
                          <a:pt x="883872" y="241444"/>
                          <a:pt x="871871" y="251046"/>
                          <a:pt x="860555" y="260304"/>
                        </a:cubicBezTo>
                        <a:cubicBezTo>
                          <a:pt x="857469" y="263047"/>
                          <a:pt x="854383" y="265447"/>
                          <a:pt x="851297" y="268534"/>
                        </a:cubicBezTo>
                        <a:cubicBezTo>
                          <a:pt x="841352" y="278135"/>
                          <a:pt x="833466" y="289793"/>
                          <a:pt x="831065" y="310710"/>
                        </a:cubicBezTo>
                        <a:cubicBezTo>
                          <a:pt x="830037" y="318597"/>
                          <a:pt x="831409" y="326484"/>
                          <a:pt x="833809" y="334370"/>
                        </a:cubicBezTo>
                        <a:cubicBezTo>
                          <a:pt x="834838" y="338142"/>
                          <a:pt x="836209" y="341914"/>
                          <a:pt x="837923" y="345343"/>
                        </a:cubicBezTo>
                        <a:cubicBezTo>
                          <a:pt x="840324" y="351515"/>
                          <a:pt x="843410" y="358030"/>
                          <a:pt x="845810" y="364203"/>
                        </a:cubicBezTo>
                        <a:cubicBezTo>
                          <a:pt x="847182" y="367632"/>
                          <a:pt x="848554" y="370718"/>
                          <a:pt x="849582" y="374147"/>
                        </a:cubicBezTo>
                        <a:cubicBezTo>
                          <a:pt x="852325" y="383062"/>
                          <a:pt x="854040" y="391635"/>
                          <a:pt x="853011" y="400893"/>
                        </a:cubicBezTo>
                        <a:cubicBezTo>
                          <a:pt x="850954" y="418038"/>
                          <a:pt x="845467" y="433126"/>
                          <a:pt x="837238" y="446842"/>
                        </a:cubicBezTo>
                        <a:cubicBezTo>
                          <a:pt x="834838" y="450613"/>
                          <a:pt x="832437" y="454385"/>
                          <a:pt x="829351" y="458157"/>
                        </a:cubicBezTo>
                        <a:cubicBezTo>
                          <a:pt x="802605" y="491419"/>
                          <a:pt x="757342" y="513364"/>
                          <a:pt x="704536" y="5270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5" name="Google Shape;4191;p19"/>
                  <p:cNvSpPr/>
                  <p:nvPr/>
                </p:nvSpPr>
                <p:spPr>
                  <a:xfrm>
                    <a:off x="4696625" y="4669930"/>
                    <a:ext cx="805471" cy="1107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71" h="110781" extrusionOk="0">
                        <a:moveTo>
                          <a:pt x="805472" y="26085"/>
                        </a:moveTo>
                        <a:cubicBezTo>
                          <a:pt x="686829" y="4483"/>
                          <a:pt x="562356" y="8598"/>
                          <a:pt x="443027" y="14084"/>
                        </a:cubicBezTo>
                        <a:cubicBezTo>
                          <a:pt x="339471" y="18885"/>
                          <a:pt x="234887" y="28486"/>
                          <a:pt x="134760" y="57975"/>
                        </a:cubicBezTo>
                        <a:cubicBezTo>
                          <a:pt x="88125" y="71691"/>
                          <a:pt x="43548" y="89865"/>
                          <a:pt x="0" y="110782"/>
                        </a:cubicBezTo>
                        <a:cubicBezTo>
                          <a:pt x="2743" y="108039"/>
                          <a:pt x="5144" y="105638"/>
                          <a:pt x="7201" y="103238"/>
                        </a:cubicBezTo>
                        <a:cubicBezTo>
                          <a:pt x="10287" y="99123"/>
                          <a:pt x="13716" y="95351"/>
                          <a:pt x="17145" y="91579"/>
                        </a:cubicBezTo>
                        <a:cubicBezTo>
                          <a:pt x="46977" y="78206"/>
                          <a:pt x="77495" y="65862"/>
                          <a:pt x="108699" y="55575"/>
                        </a:cubicBezTo>
                        <a:cubicBezTo>
                          <a:pt x="259918" y="5854"/>
                          <a:pt x="424167" y="1054"/>
                          <a:pt x="581901" y="25"/>
                        </a:cubicBezTo>
                        <a:cubicBezTo>
                          <a:pt x="653567" y="-318"/>
                          <a:pt x="726262" y="2768"/>
                          <a:pt x="796900" y="14427"/>
                        </a:cubicBezTo>
                        <a:cubicBezTo>
                          <a:pt x="799986" y="18542"/>
                          <a:pt x="802729" y="22314"/>
                          <a:pt x="805472" y="2608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6" name="Google Shape;4192;p19"/>
                  <p:cNvSpPr/>
                  <p:nvPr/>
                </p:nvSpPr>
                <p:spPr>
                  <a:xfrm>
                    <a:off x="4804981" y="4595637"/>
                    <a:ext cx="582244" cy="82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244" h="82890" extrusionOk="0">
                        <a:moveTo>
                          <a:pt x="582244" y="22883"/>
                        </a:moveTo>
                        <a:cubicBezTo>
                          <a:pt x="386448" y="-6264"/>
                          <a:pt x="185166" y="14996"/>
                          <a:pt x="0" y="82890"/>
                        </a:cubicBezTo>
                        <a:cubicBezTo>
                          <a:pt x="9601" y="76032"/>
                          <a:pt x="19545" y="69517"/>
                          <a:pt x="29489" y="63688"/>
                        </a:cubicBezTo>
                        <a:cubicBezTo>
                          <a:pt x="31890" y="62316"/>
                          <a:pt x="33947" y="60945"/>
                          <a:pt x="36347" y="59573"/>
                        </a:cubicBezTo>
                        <a:lnTo>
                          <a:pt x="36347" y="59573"/>
                        </a:lnTo>
                        <a:cubicBezTo>
                          <a:pt x="190995" y="8824"/>
                          <a:pt x="355930" y="-10035"/>
                          <a:pt x="518465" y="5052"/>
                        </a:cubicBezTo>
                        <a:lnTo>
                          <a:pt x="518465" y="5052"/>
                        </a:lnTo>
                        <a:cubicBezTo>
                          <a:pt x="540410" y="10195"/>
                          <a:pt x="561670" y="16025"/>
                          <a:pt x="582244" y="2288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7" name="Google Shape;4193;p19"/>
                  <p:cNvSpPr/>
                  <p:nvPr/>
                </p:nvSpPr>
                <p:spPr>
                  <a:xfrm>
                    <a:off x="4623244" y="4731821"/>
                    <a:ext cx="900112" cy="122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0112" h="122956" extrusionOk="0">
                        <a:moveTo>
                          <a:pt x="899770" y="36546"/>
                        </a:moveTo>
                        <a:cubicBezTo>
                          <a:pt x="786270" y="7057"/>
                          <a:pt x="664883" y="6028"/>
                          <a:pt x="548297" y="16658"/>
                        </a:cubicBezTo>
                        <a:cubicBezTo>
                          <a:pt x="364160" y="33460"/>
                          <a:pt x="175908" y="62949"/>
                          <a:pt x="0" y="122957"/>
                        </a:cubicBezTo>
                        <a:cubicBezTo>
                          <a:pt x="1372" y="118842"/>
                          <a:pt x="3772" y="114384"/>
                          <a:pt x="6858" y="109927"/>
                        </a:cubicBezTo>
                        <a:cubicBezTo>
                          <a:pt x="76467" y="86952"/>
                          <a:pt x="147790" y="69121"/>
                          <a:pt x="219799" y="54720"/>
                        </a:cubicBezTo>
                        <a:cubicBezTo>
                          <a:pt x="376161" y="23516"/>
                          <a:pt x="539382" y="-2545"/>
                          <a:pt x="699173" y="199"/>
                        </a:cubicBezTo>
                        <a:cubicBezTo>
                          <a:pt x="766724" y="1227"/>
                          <a:pt x="834619" y="9114"/>
                          <a:pt x="900113" y="26259"/>
                        </a:cubicBezTo>
                        <a:cubicBezTo>
                          <a:pt x="900113" y="29688"/>
                          <a:pt x="900113" y="33117"/>
                          <a:pt x="899770" y="365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8" name="Google Shape;4194;p19"/>
                  <p:cNvSpPr/>
                  <p:nvPr/>
                </p:nvSpPr>
                <p:spPr>
                  <a:xfrm>
                    <a:off x="4623587" y="4801902"/>
                    <a:ext cx="858964" cy="83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8964" h="83393" extrusionOk="0">
                        <a:moveTo>
                          <a:pt x="849706" y="44304"/>
                        </a:moveTo>
                        <a:cubicBezTo>
                          <a:pt x="574701" y="-26677"/>
                          <a:pt x="280149" y="26130"/>
                          <a:pt x="3772" y="83394"/>
                        </a:cubicBezTo>
                        <a:cubicBezTo>
                          <a:pt x="2058" y="80308"/>
                          <a:pt x="686" y="77222"/>
                          <a:pt x="0" y="73793"/>
                        </a:cubicBezTo>
                        <a:cubicBezTo>
                          <a:pt x="280835" y="15843"/>
                          <a:pt x="580187" y="-37992"/>
                          <a:pt x="858965" y="36074"/>
                        </a:cubicBezTo>
                        <a:cubicBezTo>
                          <a:pt x="855536" y="38817"/>
                          <a:pt x="852450" y="41560"/>
                          <a:pt x="849706" y="443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" name="Google Shape;4195;p19"/>
                  <p:cNvSpPr/>
                  <p:nvPr/>
                </p:nvSpPr>
                <p:spPr>
                  <a:xfrm>
                    <a:off x="4633531" y="4878830"/>
                    <a:ext cx="826389" cy="445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6389" h="44527" extrusionOk="0">
                        <a:moveTo>
                          <a:pt x="826389" y="44528"/>
                        </a:moveTo>
                        <a:cubicBezTo>
                          <a:pt x="558927" y="-15823"/>
                          <a:pt x="280149" y="20182"/>
                          <a:pt x="7544" y="26354"/>
                        </a:cubicBezTo>
                        <a:cubicBezTo>
                          <a:pt x="4801" y="22925"/>
                          <a:pt x="2057" y="19839"/>
                          <a:pt x="0" y="16410"/>
                        </a:cubicBezTo>
                        <a:cubicBezTo>
                          <a:pt x="273977" y="10581"/>
                          <a:pt x="553784" y="-25767"/>
                          <a:pt x="822617" y="33212"/>
                        </a:cubicBezTo>
                        <a:cubicBezTo>
                          <a:pt x="823646" y="36984"/>
                          <a:pt x="825017" y="40756"/>
                          <a:pt x="826389" y="4452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0" name="Google Shape;4196;p19"/>
                  <p:cNvSpPr/>
                  <p:nvPr/>
                </p:nvSpPr>
                <p:spPr>
                  <a:xfrm>
                    <a:off x="4683594" y="4942217"/>
                    <a:ext cx="787984" cy="28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984" h="28084" extrusionOk="0">
                        <a:moveTo>
                          <a:pt x="787984" y="9944"/>
                        </a:moveTo>
                        <a:cubicBezTo>
                          <a:pt x="653568" y="12687"/>
                          <a:pt x="519151" y="21602"/>
                          <a:pt x="384391" y="25718"/>
                        </a:cubicBezTo>
                        <a:cubicBezTo>
                          <a:pt x="261976" y="29489"/>
                          <a:pt x="137160" y="30518"/>
                          <a:pt x="14745" y="15087"/>
                        </a:cubicBezTo>
                        <a:cubicBezTo>
                          <a:pt x="9944" y="11315"/>
                          <a:pt x="5144" y="7201"/>
                          <a:pt x="0" y="3086"/>
                        </a:cubicBezTo>
                        <a:cubicBezTo>
                          <a:pt x="129616" y="21260"/>
                          <a:pt x="262662" y="19888"/>
                          <a:pt x="392621" y="15431"/>
                        </a:cubicBezTo>
                        <a:cubicBezTo>
                          <a:pt x="523266" y="11315"/>
                          <a:pt x="653568" y="2400"/>
                          <a:pt x="784212" y="0"/>
                        </a:cubicBezTo>
                        <a:cubicBezTo>
                          <a:pt x="785584" y="3429"/>
                          <a:pt x="786956" y="6515"/>
                          <a:pt x="787984" y="99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1" name="Google Shape;4197;p19"/>
                  <p:cNvSpPr/>
                  <p:nvPr/>
                </p:nvSpPr>
                <p:spPr>
                  <a:xfrm>
                    <a:off x="4754575" y="5013883"/>
                    <a:ext cx="704659" cy="469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659" h="46934" extrusionOk="0">
                        <a:moveTo>
                          <a:pt x="696773" y="21946"/>
                        </a:moveTo>
                        <a:cubicBezTo>
                          <a:pt x="468744" y="52121"/>
                          <a:pt x="236258" y="61379"/>
                          <a:pt x="12345" y="13030"/>
                        </a:cubicBezTo>
                        <a:cubicBezTo>
                          <a:pt x="8230" y="8916"/>
                          <a:pt x="4115" y="4458"/>
                          <a:pt x="0" y="0"/>
                        </a:cubicBezTo>
                        <a:cubicBezTo>
                          <a:pt x="230086" y="52464"/>
                          <a:pt x="470116" y="42177"/>
                          <a:pt x="704660" y="10630"/>
                        </a:cubicBezTo>
                        <a:cubicBezTo>
                          <a:pt x="702259" y="14745"/>
                          <a:pt x="699516" y="18517"/>
                          <a:pt x="696773" y="2194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98;p19"/>
                  <p:cNvSpPr/>
                  <p:nvPr/>
                </p:nvSpPr>
                <p:spPr>
                  <a:xfrm>
                    <a:off x="4800866" y="5059146"/>
                    <a:ext cx="526008" cy="578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6008" h="57892" extrusionOk="0">
                        <a:moveTo>
                          <a:pt x="526009" y="46292"/>
                        </a:moveTo>
                        <a:cubicBezTo>
                          <a:pt x="508178" y="51092"/>
                          <a:pt x="489318" y="54521"/>
                          <a:pt x="470116" y="57607"/>
                        </a:cubicBezTo>
                        <a:cubicBezTo>
                          <a:pt x="318554" y="59665"/>
                          <a:pt x="166992" y="51092"/>
                          <a:pt x="21260" y="15773"/>
                        </a:cubicBezTo>
                        <a:cubicBezTo>
                          <a:pt x="14059" y="10973"/>
                          <a:pt x="6858" y="5829"/>
                          <a:pt x="0" y="0"/>
                        </a:cubicBezTo>
                        <a:cubicBezTo>
                          <a:pt x="170079" y="44920"/>
                          <a:pt x="348387" y="51435"/>
                          <a:pt x="526009" y="4629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5" name="Google Shape;4199;p19"/>
                <p:cNvGrpSpPr/>
                <p:nvPr/>
              </p:nvGrpSpPr>
              <p:grpSpPr>
                <a:xfrm>
                  <a:off x="4451577" y="3990670"/>
                  <a:ext cx="607693" cy="875668"/>
                  <a:chOff x="4451577" y="3990670"/>
                  <a:chExt cx="607693" cy="875668"/>
                </a:xfrm>
              </p:grpSpPr>
              <p:sp>
                <p:nvSpPr>
                  <p:cNvPr id="396" name="Google Shape;4200;p19"/>
                  <p:cNvSpPr/>
                  <p:nvPr/>
                </p:nvSpPr>
                <p:spPr>
                  <a:xfrm>
                    <a:off x="4451577" y="3991042"/>
                    <a:ext cx="607693" cy="875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7693" h="875296" extrusionOk="0">
                        <a:moveTo>
                          <a:pt x="235446" y="872309"/>
                        </a:moveTo>
                        <a:cubicBezTo>
                          <a:pt x="226874" y="875738"/>
                          <a:pt x="219673" y="876081"/>
                          <a:pt x="213501" y="874023"/>
                        </a:cubicBezTo>
                        <a:cubicBezTo>
                          <a:pt x="210414" y="872994"/>
                          <a:pt x="207328" y="871280"/>
                          <a:pt x="204585" y="869223"/>
                        </a:cubicBezTo>
                        <a:cubicBezTo>
                          <a:pt x="202871" y="867851"/>
                          <a:pt x="201499" y="866479"/>
                          <a:pt x="200127" y="865108"/>
                        </a:cubicBezTo>
                        <a:cubicBezTo>
                          <a:pt x="197041" y="861679"/>
                          <a:pt x="193955" y="857564"/>
                          <a:pt x="191555" y="853106"/>
                        </a:cubicBezTo>
                        <a:cubicBezTo>
                          <a:pt x="188812" y="848306"/>
                          <a:pt x="186754" y="842819"/>
                          <a:pt x="184697" y="837333"/>
                        </a:cubicBezTo>
                        <a:cubicBezTo>
                          <a:pt x="180239" y="824988"/>
                          <a:pt x="177496" y="812301"/>
                          <a:pt x="175439" y="802700"/>
                        </a:cubicBezTo>
                        <a:cubicBezTo>
                          <a:pt x="175439" y="802357"/>
                          <a:pt x="175096" y="801671"/>
                          <a:pt x="175096" y="801328"/>
                        </a:cubicBezTo>
                        <a:cubicBezTo>
                          <a:pt x="169609" y="775954"/>
                          <a:pt x="160694" y="753665"/>
                          <a:pt x="149721" y="732405"/>
                        </a:cubicBezTo>
                        <a:cubicBezTo>
                          <a:pt x="146292" y="725547"/>
                          <a:pt x="142863" y="719032"/>
                          <a:pt x="138748" y="712517"/>
                        </a:cubicBezTo>
                        <a:cubicBezTo>
                          <a:pt x="130862" y="698458"/>
                          <a:pt x="121946" y="685085"/>
                          <a:pt x="113031" y="671712"/>
                        </a:cubicBezTo>
                        <a:cubicBezTo>
                          <a:pt x="108230" y="664511"/>
                          <a:pt x="103430" y="657310"/>
                          <a:pt x="98286" y="650109"/>
                        </a:cubicBezTo>
                        <a:cubicBezTo>
                          <a:pt x="87313" y="633993"/>
                          <a:pt x="76683" y="617534"/>
                          <a:pt x="66739" y="600046"/>
                        </a:cubicBezTo>
                        <a:cubicBezTo>
                          <a:pt x="62967" y="593874"/>
                          <a:pt x="59881" y="587359"/>
                          <a:pt x="56795" y="581187"/>
                        </a:cubicBezTo>
                        <a:lnTo>
                          <a:pt x="56795" y="581187"/>
                        </a:lnTo>
                        <a:cubicBezTo>
                          <a:pt x="50280" y="567813"/>
                          <a:pt x="44794" y="554440"/>
                          <a:pt x="39993" y="540724"/>
                        </a:cubicBezTo>
                        <a:cubicBezTo>
                          <a:pt x="39993" y="540724"/>
                          <a:pt x="39993" y="540724"/>
                          <a:pt x="39993" y="540724"/>
                        </a:cubicBezTo>
                        <a:cubicBezTo>
                          <a:pt x="25248" y="497176"/>
                          <a:pt x="19076" y="452599"/>
                          <a:pt x="10504" y="401850"/>
                        </a:cubicBezTo>
                        <a:cubicBezTo>
                          <a:pt x="3989" y="362759"/>
                          <a:pt x="-2869" y="322983"/>
                          <a:pt x="1245" y="283549"/>
                        </a:cubicBezTo>
                        <a:cubicBezTo>
                          <a:pt x="8789" y="204682"/>
                          <a:pt x="60910" y="99069"/>
                          <a:pt x="126747" y="41119"/>
                        </a:cubicBezTo>
                        <a:cubicBezTo>
                          <a:pt x="126747" y="41119"/>
                          <a:pt x="126747" y="41119"/>
                          <a:pt x="126747" y="41119"/>
                        </a:cubicBezTo>
                        <a:cubicBezTo>
                          <a:pt x="134976" y="33918"/>
                          <a:pt x="142863" y="27746"/>
                          <a:pt x="151436" y="22260"/>
                        </a:cubicBezTo>
                        <a:cubicBezTo>
                          <a:pt x="152807" y="21573"/>
                          <a:pt x="153836" y="20545"/>
                          <a:pt x="154865" y="19859"/>
                        </a:cubicBezTo>
                        <a:cubicBezTo>
                          <a:pt x="180582" y="3743"/>
                          <a:pt x="200813" y="-1401"/>
                          <a:pt x="217958" y="314"/>
                        </a:cubicBezTo>
                        <a:cubicBezTo>
                          <a:pt x="221730" y="657"/>
                          <a:pt x="225502" y="1343"/>
                          <a:pt x="228931" y="2371"/>
                        </a:cubicBezTo>
                        <a:cubicBezTo>
                          <a:pt x="246076" y="6829"/>
                          <a:pt x="260478" y="18144"/>
                          <a:pt x="274537" y="30832"/>
                        </a:cubicBezTo>
                        <a:cubicBezTo>
                          <a:pt x="276937" y="33232"/>
                          <a:pt x="279680" y="35289"/>
                          <a:pt x="282081" y="37690"/>
                        </a:cubicBezTo>
                        <a:cubicBezTo>
                          <a:pt x="296482" y="51063"/>
                          <a:pt x="311913" y="65465"/>
                          <a:pt x="330772" y="75066"/>
                        </a:cubicBezTo>
                        <a:cubicBezTo>
                          <a:pt x="333858" y="76781"/>
                          <a:pt x="336945" y="78152"/>
                          <a:pt x="340031" y="79181"/>
                        </a:cubicBezTo>
                        <a:cubicBezTo>
                          <a:pt x="346889" y="81924"/>
                          <a:pt x="354090" y="84324"/>
                          <a:pt x="361976" y="85353"/>
                        </a:cubicBezTo>
                        <a:cubicBezTo>
                          <a:pt x="389751" y="90153"/>
                          <a:pt x="412725" y="81238"/>
                          <a:pt x="433642" y="70266"/>
                        </a:cubicBezTo>
                        <a:cubicBezTo>
                          <a:pt x="436728" y="68551"/>
                          <a:pt x="440157" y="66837"/>
                          <a:pt x="443244" y="64779"/>
                        </a:cubicBezTo>
                        <a:cubicBezTo>
                          <a:pt x="459360" y="55521"/>
                          <a:pt x="474447" y="45920"/>
                          <a:pt x="489878" y="40776"/>
                        </a:cubicBezTo>
                        <a:cubicBezTo>
                          <a:pt x="493307" y="39747"/>
                          <a:pt x="496393" y="39062"/>
                          <a:pt x="499822" y="38376"/>
                        </a:cubicBezTo>
                        <a:cubicBezTo>
                          <a:pt x="510109" y="36661"/>
                          <a:pt x="521082" y="37347"/>
                          <a:pt x="532398" y="42491"/>
                        </a:cubicBezTo>
                        <a:cubicBezTo>
                          <a:pt x="536512" y="44205"/>
                          <a:pt x="540627" y="46605"/>
                          <a:pt x="544742" y="49692"/>
                        </a:cubicBezTo>
                        <a:cubicBezTo>
                          <a:pt x="552629" y="55178"/>
                          <a:pt x="561201" y="63065"/>
                          <a:pt x="570117" y="73695"/>
                        </a:cubicBezTo>
                        <a:cubicBezTo>
                          <a:pt x="608864" y="119300"/>
                          <a:pt x="608864" y="188909"/>
                          <a:pt x="607150" y="245145"/>
                        </a:cubicBezTo>
                        <a:cubicBezTo>
                          <a:pt x="603378" y="360016"/>
                          <a:pt x="576975" y="497862"/>
                          <a:pt x="522453" y="600389"/>
                        </a:cubicBezTo>
                        <a:cubicBezTo>
                          <a:pt x="517310" y="609990"/>
                          <a:pt x="512509" y="618563"/>
                          <a:pt x="507366" y="626449"/>
                        </a:cubicBezTo>
                        <a:cubicBezTo>
                          <a:pt x="471361" y="682342"/>
                          <a:pt x="432271" y="705316"/>
                          <a:pt x="387008" y="731034"/>
                        </a:cubicBezTo>
                        <a:cubicBezTo>
                          <a:pt x="380150" y="734806"/>
                          <a:pt x="372949" y="738921"/>
                          <a:pt x="365748" y="743035"/>
                        </a:cubicBezTo>
                        <a:cubicBezTo>
                          <a:pt x="342431" y="756408"/>
                          <a:pt x="317399" y="771839"/>
                          <a:pt x="290310" y="793785"/>
                        </a:cubicBezTo>
                        <a:cubicBezTo>
                          <a:pt x="272136" y="809215"/>
                          <a:pt x="252934" y="865108"/>
                          <a:pt x="235446" y="8723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7" name="Google Shape;4201;p19"/>
                  <p:cNvSpPr/>
                  <p:nvPr/>
                </p:nvSpPr>
                <p:spPr>
                  <a:xfrm>
                    <a:off x="4818011" y="4033875"/>
                    <a:ext cx="196686" cy="7002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686" h="700201" extrusionOk="0">
                        <a:moveTo>
                          <a:pt x="0" y="700202"/>
                        </a:moveTo>
                        <a:cubicBezTo>
                          <a:pt x="23317" y="668312"/>
                          <a:pt x="45606" y="635737"/>
                          <a:pt x="64122" y="600761"/>
                        </a:cubicBezTo>
                        <a:cubicBezTo>
                          <a:pt x="99784" y="532867"/>
                          <a:pt x="121730" y="458457"/>
                          <a:pt x="143332" y="385420"/>
                        </a:cubicBezTo>
                        <a:cubicBezTo>
                          <a:pt x="180023" y="261632"/>
                          <a:pt x="206083" y="123787"/>
                          <a:pt x="166307" y="0"/>
                        </a:cubicBezTo>
                        <a:cubicBezTo>
                          <a:pt x="170421" y="1715"/>
                          <a:pt x="174536" y="4115"/>
                          <a:pt x="178651" y="7201"/>
                        </a:cubicBezTo>
                        <a:cubicBezTo>
                          <a:pt x="192367" y="54178"/>
                          <a:pt x="197853" y="103213"/>
                          <a:pt x="196482" y="152933"/>
                        </a:cubicBezTo>
                        <a:cubicBezTo>
                          <a:pt x="194424" y="230429"/>
                          <a:pt x="176594" y="306553"/>
                          <a:pt x="154991" y="380962"/>
                        </a:cubicBezTo>
                        <a:cubicBezTo>
                          <a:pt x="132702" y="457085"/>
                          <a:pt x="110071" y="534581"/>
                          <a:pt x="73038" y="604876"/>
                        </a:cubicBezTo>
                        <a:cubicBezTo>
                          <a:pt x="57607" y="634022"/>
                          <a:pt x="39777" y="661454"/>
                          <a:pt x="20574" y="688543"/>
                        </a:cubicBezTo>
                        <a:cubicBezTo>
                          <a:pt x="14059" y="691972"/>
                          <a:pt x="7201" y="696087"/>
                          <a:pt x="0" y="70020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8" name="Google Shape;4202;p19"/>
                  <p:cNvSpPr/>
                  <p:nvPr/>
                </p:nvSpPr>
                <p:spPr>
                  <a:xfrm>
                    <a:off x="4656162" y="4029417"/>
                    <a:ext cx="318290" cy="8356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290" h="835647" extrusionOk="0">
                        <a:moveTo>
                          <a:pt x="8916" y="835648"/>
                        </a:moveTo>
                        <a:cubicBezTo>
                          <a:pt x="5829" y="834619"/>
                          <a:pt x="2743" y="832904"/>
                          <a:pt x="0" y="830847"/>
                        </a:cubicBezTo>
                        <a:cubicBezTo>
                          <a:pt x="14059" y="806158"/>
                          <a:pt x="30518" y="782155"/>
                          <a:pt x="46977" y="758838"/>
                        </a:cubicBezTo>
                        <a:cubicBezTo>
                          <a:pt x="132017" y="638480"/>
                          <a:pt x="203340" y="511264"/>
                          <a:pt x="252375" y="371704"/>
                        </a:cubicBezTo>
                        <a:cubicBezTo>
                          <a:pt x="277406" y="301066"/>
                          <a:pt x="301409" y="226314"/>
                          <a:pt x="307239" y="151219"/>
                        </a:cubicBezTo>
                        <a:cubicBezTo>
                          <a:pt x="311353" y="100127"/>
                          <a:pt x="303467" y="49378"/>
                          <a:pt x="285293" y="2401"/>
                        </a:cubicBezTo>
                        <a:cubicBezTo>
                          <a:pt x="288722" y="1372"/>
                          <a:pt x="291808" y="686"/>
                          <a:pt x="295237" y="0"/>
                        </a:cubicBezTo>
                        <a:cubicBezTo>
                          <a:pt x="312382" y="45606"/>
                          <a:pt x="320269" y="94298"/>
                          <a:pt x="317868" y="144018"/>
                        </a:cubicBezTo>
                        <a:cubicBezTo>
                          <a:pt x="313754" y="217399"/>
                          <a:pt x="291122" y="290437"/>
                          <a:pt x="267462" y="359359"/>
                        </a:cubicBezTo>
                        <a:cubicBezTo>
                          <a:pt x="242773" y="431711"/>
                          <a:pt x="212598" y="502349"/>
                          <a:pt x="176937" y="569900"/>
                        </a:cubicBezTo>
                        <a:cubicBezTo>
                          <a:pt x="143675" y="633337"/>
                          <a:pt x="105270" y="693687"/>
                          <a:pt x="63780" y="752323"/>
                        </a:cubicBezTo>
                        <a:cubicBezTo>
                          <a:pt x="44920" y="779069"/>
                          <a:pt x="25375" y="806501"/>
                          <a:pt x="8916" y="83564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" name="Google Shape;4203;p19"/>
                  <p:cNvSpPr/>
                  <p:nvPr/>
                </p:nvSpPr>
                <p:spPr>
                  <a:xfrm>
                    <a:off x="4643132" y="4055478"/>
                    <a:ext cx="254676" cy="8006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676" h="800671" extrusionOk="0">
                        <a:moveTo>
                          <a:pt x="8573" y="800672"/>
                        </a:moveTo>
                        <a:cubicBezTo>
                          <a:pt x="5487" y="797243"/>
                          <a:pt x="2400" y="793128"/>
                          <a:pt x="0" y="788670"/>
                        </a:cubicBezTo>
                        <a:cubicBezTo>
                          <a:pt x="18860" y="663169"/>
                          <a:pt x="56922" y="540754"/>
                          <a:pt x="113157" y="426568"/>
                        </a:cubicBezTo>
                        <a:cubicBezTo>
                          <a:pt x="153962" y="343586"/>
                          <a:pt x="205054" y="266091"/>
                          <a:pt x="228372" y="175565"/>
                        </a:cubicBezTo>
                        <a:cubicBezTo>
                          <a:pt x="242773" y="120015"/>
                          <a:pt x="247917" y="62408"/>
                          <a:pt x="242430" y="5487"/>
                        </a:cubicBezTo>
                        <a:cubicBezTo>
                          <a:pt x="245517" y="3772"/>
                          <a:pt x="248946" y="2058"/>
                          <a:pt x="252032" y="0"/>
                        </a:cubicBezTo>
                        <a:cubicBezTo>
                          <a:pt x="257518" y="52121"/>
                          <a:pt x="254432" y="105271"/>
                          <a:pt x="243116" y="157048"/>
                        </a:cubicBezTo>
                        <a:cubicBezTo>
                          <a:pt x="223914" y="244831"/>
                          <a:pt x="179680" y="320612"/>
                          <a:pt x="138189" y="399136"/>
                        </a:cubicBezTo>
                        <a:cubicBezTo>
                          <a:pt x="72009" y="524637"/>
                          <a:pt x="28461" y="660769"/>
                          <a:pt x="8573" y="80067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0" name="Google Shape;4204;p19"/>
                  <p:cNvSpPr/>
                  <p:nvPr/>
                </p:nvSpPr>
                <p:spPr>
                  <a:xfrm>
                    <a:off x="4627016" y="4065765"/>
                    <a:ext cx="164935" cy="762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35" h="762609" extrusionOk="0">
                        <a:moveTo>
                          <a:pt x="9258" y="762610"/>
                        </a:moveTo>
                        <a:cubicBezTo>
                          <a:pt x="4801" y="750265"/>
                          <a:pt x="2058" y="737578"/>
                          <a:pt x="0" y="727977"/>
                        </a:cubicBezTo>
                        <a:cubicBezTo>
                          <a:pt x="8230" y="479717"/>
                          <a:pt x="80239" y="236601"/>
                          <a:pt x="155677" y="0"/>
                        </a:cubicBezTo>
                        <a:cubicBezTo>
                          <a:pt x="158763" y="1715"/>
                          <a:pt x="161849" y="3086"/>
                          <a:pt x="164935" y="4115"/>
                        </a:cubicBezTo>
                        <a:cubicBezTo>
                          <a:pt x="86068" y="250317"/>
                          <a:pt x="11659" y="503720"/>
                          <a:pt x="9258" y="76261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1" name="Google Shape;4205;p19"/>
                  <p:cNvSpPr/>
                  <p:nvPr/>
                </p:nvSpPr>
                <p:spPr>
                  <a:xfrm>
                    <a:off x="4589713" y="4021531"/>
                    <a:ext cx="143945" cy="701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945" h="701916" extrusionOk="0">
                        <a:moveTo>
                          <a:pt x="11586" y="701916"/>
                        </a:moveTo>
                        <a:cubicBezTo>
                          <a:pt x="8157" y="695058"/>
                          <a:pt x="4728" y="688543"/>
                          <a:pt x="613" y="682028"/>
                        </a:cubicBezTo>
                        <a:cubicBezTo>
                          <a:pt x="-2473" y="588416"/>
                          <a:pt x="6442" y="493776"/>
                          <a:pt x="19473" y="400850"/>
                        </a:cubicBezTo>
                        <a:cubicBezTo>
                          <a:pt x="38675" y="263004"/>
                          <a:pt x="63364" y="120015"/>
                          <a:pt x="136401" y="0"/>
                        </a:cubicBezTo>
                        <a:cubicBezTo>
                          <a:pt x="138802" y="2400"/>
                          <a:pt x="141545" y="4457"/>
                          <a:pt x="143945" y="6858"/>
                        </a:cubicBezTo>
                        <a:cubicBezTo>
                          <a:pt x="72279" y="125501"/>
                          <a:pt x="48276" y="266433"/>
                          <a:pt x="29417" y="402221"/>
                        </a:cubicBezTo>
                        <a:cubicBezTo>
                          <a:pt x="16044" y="501320"/>
                          <a:pt x="6442" y="602132"/>
                          <a:pt x="11586" y="70191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2" name="Google Shape;4206;p19"/>
                  <p:cNvSpPr/>
                  <p:nvPr/>
                </p:nvSpPr>
                <p:spPr>
                  <a:xfrm>
                    <a:off x="4532237" y="3990670"/>
                    <a:ext cx="148271" cy="671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271" h="671740" extrusionOk="0">
                        <a:moveTo>
                          <a:pt x="32371" y="671741"/>
                        </a:moveTo>
                        <a:cubicBezTo>
                          <a:pt x="27570" y="664540"/>
                          <a:pt x="22770" y="657339"/>
                          <a:pt x="17626" y="650138"/>
                        </a:cubicBezTo>
                        <a:cubicBezTo>
                          <a:pt x="-24207" y="425539"/>
                          <a:pt x="5625" y="189966"/>
                          <a:pt x="137298" y="0"/>
                        </a:cubicBezTo>
                        <a:cubicBezTo>
                          <a:pt x="141070" y="343"/>
                          <a:pt x="144842" y="1028"/>
                          <a:pt x="148271" y="2057"/>
                        </a:cubicBezTo>
                        <a:cubicBezTo>
                          <a:pt x="11454" y="197168"/>
                          <a:pt x="-15978" y="441312"/>
                          <a:pt x="32371" y="67174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3" name="Google Shape;4207;p19"/>
                  <p:cNvSpPr/>
                  <p:nvPr/>
                </p:nvSpPr>
                <p:spPr>
                  <a:xfrm>
                    <a:off x="4481474" y="4012958"/>
                    <a:ext cx="121539" cy="5589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539" h="558927" extrusionOk="0">
                        <a:moveTo>
                          <a:pt x="26899" y="558927"/>
                        </a:moveTo>
                        <a:cubicBezTo>
                          <a:pt x="20384" y="545554"/>
                          <a:pt x="14897" y="532181"/>
                          <a:pt x="10097" y="518465"/>
                        </a:cubicBezTo>
                        <a:cubicBezTo>
                          <a:pt x="10097" y="518465"/>
                          <a:pt x="10097" y="518465"/>
                          <a:pt x="10097" y="518465"/>
                        </a:cubicBezTo>
                        <a:cubicBezTo>
                          <a:pt x="-190" y="446456"/>
                          <a:pt x="-3276" y="374104"/>
                          <a:pt x="3924" y="301409"/>
                        </a:cubicBezTo>
                        <a:cubicBezTo>
                          <a:pt x="13869" y="201625"/>
                          <a:pt x="44044" y="103213"/>
                          <a:pt x="96850" y="18860"/>
                        </a:cubicBezTo>
                        <a:cubicBezTo>
                          <a:pt x="96850" y="18860"/>
                          <a:pt x="96850" y="18860"/>
                          <a:pt x="96850" y="18860"/>
                        </a:cubicBezTo>
                        <a:cubicBezTo>
                          <a:pt x="105080" y="11658"/>
                          <a:pt x="112967" y="5486"/>
                          <a:pt x="121539" y="0"/>
                        </a:cubicBezTo>
                        <a:cubicBezTo>
                          <a:pt x="57417" y="90182"/>
                          <a:pt x="22784" y="200253"/>
                          <a:pt x="13183" y="310667"/>
                        </a:cubicBezTo>
                        <a:cubicBezTo>
                          <a:pt x="5639" y="393649"/>
                          <a:pt x="12154" y="476974"/>
                          <a:pt x="26899" y="558927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66" name="Google Shape;4208;p19"/>
              <p:cNvSpPr/>
              <p:nvPr/>
            </p:nvSpPr>
            <p:spPr>
              <a:xfrm>
                <a:off x="4528560" y="4696498"/>
                <a:ext cx="366698" cy="406237"/>
              </a:xfrm>
              <a:custGeom>
                <a:avLst/>
                <a:gdLst/>
                <a:ahLst/>
                <a:cxnLst/>
                <a:rect l="l" t="t" r="r" b="b"/>
                <a:pathLst>
                  <a:path w="366698" h="406237" extrusionOk="0">
                    <a:moveTo>
                      <a:pt x="730" y="99301"/>
                    </a:moveTo>
                    <a:cubicBezTo>
                      <a:pt x="1073" y="98615"/>
                      <a:pt x="1073" y="98272"/>
                      <a:pt x="1416" y="97929"/>
                    </a:cubicBezTo>
                    <a:cubicBezTo>
                      <a:pt x="3473" y="94843"/>
                      <a:pt x="7245" y="93129"/>
                      <a:pt x="10674" y="91757"/>
                    </a:cubicBezTo>
                    <a:cubicBezTo>
                      <a:pt x="23361" y="86271"/>
                      <a:pt x="37420" y="81127"/>
                      <a:pt x="50793" y="85585"/>
                    </a:cubicBezTo>
                    <a:cubicBezTo>
                      <a:pt x="56965" y="87642"/>
                      <a:pt x="62452" y="91757"/>
                      <a:pt x="68624" y="93814"/>
                    </a:cubicBezTo>
                    <a:cubicBezTo>
                      <a:pt x="74796" y="95872"/>
                      <a:pt x="82683" y="95872"/>
                      <a:pt x="86798" y="90728"/>
                    </a:cubicBezTo>
                    <a:cubicBezTo>
                      <a:pt x="74453" y="71869"/>
                      <a:pt x="55594" y="14262"/>
                      <a:pt x="88855" y="1574"/>
                    </a:cubicBezTo>
                    <a:cubicBezTo>
                      <a:pt x="116973" y="-9398"/>
                      <a:pt x="132403" y="39979"/>
                      <a:pt x="138919" y="57124"/>
                    </a:cubicBezTo>
                    <a:cubicBezTo>
                      <a:pt x="160178" y="56095"/>
                      <a:pt x="150920" y="10147"/>
                      <a:pt x="177323" y="7747"/>
                    </a:cubicBezTo>
                    <a:cubicBezTo>
                      <a:pt x="197554" y="6032"/>
                      <a:pt x="199955" y="18719"/>
                      <a:pt x="200983" y="35179"/>
                    </a:cubicBezTo>
                    <a:cubicBezTo>
                      <a:pt x="202012" y="49237"/>
                      <a:pt x="196526" y="63296"/>
                      <a:pt x="203727" y="75984"/>
                    </a:cubicBezTo>
                    <a:cubicBezTo>
                      <a:pt x="222929" y="68440"/>
                      <a:pt x="222586" y="35864"/>
                      <a:pt x="246589" y="36207"/>
                    </a:cubicBezTo>
                    <a:cubicBezTo>
                      <a:pt x="287394" y="36893"/>
                      <a:pt x="265106" y="84213"/>
                      <a:pt x="252418" y="99644"/>
                    </a:cubicBezTo>
                    <a:cubicBezTo>
                      <a:pt x="245218" y="108216"/>
                      <a:pt x="231159" y="109931"/>
                      <a:pt x="238702" y="122618"/>
                    </a:cubicBezTo>
                    <a:cubicBezTo>
                      <a:pt x="254133" y="149364"/>
                      <a:pt x="325113" y="109588"/>
                      <a:pt x="348773" y="123304"/>
                    </a:cubicBezTo>
                    <a:cubicBezTo>
                      <a:pt x="397465" y="151422"/>
                      <a:pt x="334714" y="195313"/>
                      <a:pt x="305225" y="191884"/>
                    </a:cubicBezTo>
                    <a:cubicBezTo>
                      <a:pt x="296310" y="190855"/>
                      <a:pt x="287394" y="194627"/>
                      <a:pt x="282937" y="202171"/>
                    </a:cubicBezTo>
                    <a:cubicBezTo>
                      <a:pt x="262363" y="237832"/>
                      <a:pt x="340201" y="230632"/>
                      <a:pt x="342944" y="258406"/>
                    </a:cubicBezTo>
                    <a:cubicBezTo>
                      <a:pt x="343630" y="264236"/>
                      <a:pt x="340544" y="269722"/>
                      <a:pt x="335400" y="273151"/>
                    </a:cubicBezTo>
                    <a:cubicBezTo>
                      <a:pt x="322713" y="282067"/>
                      <a:pt x="306254" y="279666"/>
                      <a:pt x="291166" y="278295"/>
                    </a:cubicBezTo>
                    <a:cubicBezTo>
                      <a:pt x="254476" y="275209"/>
                      <a:pt x="257219" y="285838"/>
                      <a:pt x="257905" y="313613"/>
                    </a:cubicBezTo>
                    <a:cubicBezTo>
                      <a:pt x="258248" y="331787"/>
                      <a:pt x="259276" y="341045"/>
                      <a:pt x="233902" y="337959"/>
                    </a:cubicBezTo>
                    <a:cubicBezTo>
                      <a:pt x="240760" y="356476"/>
                      <a:pt x="258591" y="400710"/>
                      <a:pt x="226701" y="405511"/>
                    </a:cubicBezTo>
                    <a:cubicBezTo>
                      <a:pt x="171151" y="414083"/>
                      <a:pt x="208870" y="344474"/>
                      <a:pt x="187953" y="322872"/>
                    </a:cubicBezTo>
                    <a:cubicBezTo>
                      <a:pt x="163950" y="338988"/>
                      <a:pt x="187267" y="376021"/>
                      <a:pt x="164979" y="392480"/>
                    </a:cubicBezTo>
                    <a:cubicBezTo>
                      <a:pt x="147148" y="405853"/>
                      <a:pt x="111144" y="395909"/>
                      <a:pt x="99485" y="378764"/>
                    </a:cubicBezTo>
                    <a:cubicBezTo>
                      <a:pt x="88169" y="362305"/>
                      <a:pt x="97428" y="344817"/>
                      <a:pt x="110801" y="330758"/>
                    </a:cubicBezTo>
                    <a:cubicBezTo>
                      <a:pt x="120402" y="320814"/>
                      <a:pt x="131375" y="308127"/>
                      <a:pt x="126574" y="295097"/>
                    </a:cubicBezTo>
                    <a:cubicBezTo>
                      <a:pt x="96399" y="311213"/>
                      <a:pt x="78911" y="342760"/>
                      <a:pt x="38449" y="328358"/>
                    </a:cubicBezTo>
                    <a:cubicBezTo>
                      <a:pt x="10331" y="318071"/>
                      <a:pt x="23018" y="294411"/>
                      <a:pt x="43592" y="281038"/>
                    </a:cubicBezTo>
                    <a:cubicBezTo>
                      <a:pt x="43592" y="281038"/>
                      <a:pt x="92970" y="248462"/>
                      <a:pt x="92970" y="248462"/>
                    </a:cubicBezTo>
                    <a:cubicBezTo>
                      <a:pt x="96742" y="238518"/>
                      <a:pt x="58337" y="235432"/>
                      <a:pt x="51136" y="230632"/>
                    </a:cubicBezTo>
                    <a:cubicBezTo>
                      <a:pt x="39820" y="223088"/>
                      <a:pt x="26104" y="207657"/>
                      <a:pt x="32277" y="192913"/>
                    </a:cubicBezTo>
                    <a:cubicBezTo>
                      <a:pt x="37077" y="181254"/>
                      <a:pt x="53194" y="176453"/>
                      <a:pt x="63481" y="172339"/>
                    </a:cubicBezTo>
                    <a:cubicBezTo>
                      <a:pt x="66910" y="170967"/>
                      <a:pt x="71024" y="169595"/>
                      <a:pt x="73082" y="166166"/>
                    </a:cubicBezTo>
                    <a:cubicBezTo>
                      <a:pt x="75825" y="162052"/>
                      <a:pt x="74796" y="155879"/>
                      <a:pt x="71710" y="151765"/>
                    </a:cubicBezTo>
                    <a:cubicBezTo>
                      <a:pt x="68624" y="147650"/>
                      <a:pt x="63823" y="145249"/>
                      <a:pt x="59366" y="142849"/>
                    </a:cubicBezTo>
                    <a:cubicBezTo>
                      <a:pt x="45307" y="135305"/>
                      <a:pt x="31248" y="128104"/>
                      <a:pt x="17189" y="120561"/>
                    </a:cubicBezTo>
                    <a:cubicBezTo>
                      <a:pt x="12388" y="118160"/>
                      <a:pt x="7588" y="115417"/>
                      <a:pt x="4159" y="111302"/>
                    </a:cubicBezTo>
                    <a:cubicBezTo>
                      <a:pt x="387" y="108902"/>
                      <a:pt x="-985" y="103759"/>
                      <a:pt x="730" y="99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67" name="Google Shape;4209;p19"/>
              <p:cNvGrpSpPr/>
              <p:nvPr/>
            </p:nvGrpSpPr>
            <p:grpSpPr>
              <a:xfrm>
                <a:off x="4444136" y="4559738"/>
                <a:ext cx="610590" cy="528357"/>
                <a:chOff x="4444136" y="4559738"/>
                <a:chExt cx="610590" cy="528357"/>
              </a:xfrm>
            </p:grpSpPr>
            <p:sp>
              <p:nvSpPr>
                <p:cNvPr id="368" name="Google Shape;4210;p19"/>
                <p:cNvSpPr/>
                <p:nvPr/>
              </p:nvSpPr>
              <p:spPr>
                <a:xfrm>
                  <a:off x="4989690" y="465746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9" name="Google Shape;4211;p19"/>
                <p:cNvSpPr/>
                <p:nvPr/>
              </p:nvSpPr>
              <p:spPr>
                <a:xfrm>
                  <a:off x="4856645" y="45597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2"/>
                        <a:pt x="77952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0" name="Google Shape;4212;p19"/>
                <p:cNvSpPr/>
                <p:nvPr/>
              </p:nvSpPr>
              <p:spPr>
                <a:xfrm>
                  <a:off x="4701997" y="4573112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1" name="Google Shape;4213;p19"/>
                <p:cNvSpPr/>
                <p:nvPr/>
              </p:nvSpPr>
              <p:spPr>
                <a:xfrm>
                  <a:off x="4738001" y="4767536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2" name="Google Shape;4214;p19"/>
                <p:cNvSpPr/>
                <p:nvPr/>
              </p:nvSpPr>
              <p:spPr>
                <a:xfrm>
                  <a:off x="4922824" y="4916354"/>
                  <a:ext cx="65139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39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8288" y="82442"/>
                        <a:pt x="78295" y="58439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3" name="Google Shape;4215;p19"/>
                <p:cNvSpPr/>
                <p:nvPr/>
              </p:nvSpPr>
              <p:spPr>
                <a:xfrm>
                  <a:off x="4584382" y="4905725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1"/>
                      </a:moveTo>
                      <a:cubicBezTo>
                        <a:pt x="47091" y="-19057"/>
                        <a:pt x="-12916" y="4946"/>
                        <a:pt x="2514" y="43694"/>
                      </a:cubicBezTo>
                      <a:cubicBezTo>
                        <a:pt x="17945" y="82441"/>
                        <a:pt x="77952" y="58438"/>
                        <a:pt x="62522" y="1969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4" name="Google Shape;4216;p19"/>
                <p:cNvSpPr/>
                <p:nvPr/>
              </p:nvSpPr>
              <p:spPr>
                <a:xfrm>
                  <a:off x="4543577" y="4803540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5" name="Google Shape;4217;p19"/>
                <p:cNvSpPr/>
                <p:nvPr/>
              </p:nvSpPr>
              <p:spPr>
                <a:xfrm>
                  <a:off x="4703368" y="5011338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6" name="Google Shape;4218;p19"/>
                <p:cNvSpPr/>
                <p:nvPr/>
              </p:nvSpPr>
              <p:spPr>
                <a:xfrm>
                  <a:off x="4444136" y="5024711"/>
                  <a:ext cx="65036" cy="63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36" h="63384" extrusionOk="0">
                      <a:moveTo>
                        <a:pt x="62522" y="19690"/>
                      </a:moveTo>
                      <a:cubicBezTo>
                        <a:pt x="47091" y="-19057"/>
                        <a:pt x="-12916" y="4946"/>
                        <a:pt x="2514" y="43693"/>
                      </a:cubicBezTo>
                      <a:cubicBezTo>
                        <a:pt x="17945" y="82441"/>
                        <a:pt x="77952" y="58438"/>
                        <a:pt x="62522" y="19690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7" name="Google Shape;4219;p19"/>
                <p:cNvSpPr/>
                <p:nvPr/>
              </p:nvSpPr>
              <p:spPr>
                <a:xfrm>
                  <a:off x="4687023" y="4696701"/>
                  <a:ext cx="328155" cy="223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55" h="223228" extrusionOk="0">
                      <a:moveTo>
                        <a:pt x="1029" y="223228"/>
                      </a:moveTo>
                      <a:lnTo>
                        <a:pt x="0" y="216713"/>
                      </a:lnTo>
                      <a:cubicBezTo>
                        <a:pt x="61379" y="208141"/>
                        <a:pt x="118986" y="178651"/>
                        <a:pt x="161849" y="133388"/>
                      </a:cubicBezTo>
                      <a:cubicBezTo>
                        <a:pt x="174193" y="120358"/>
                        <a:pt x="185509" y="105956"/>
                        <a:pt x="196482" y="92240"/>
                      </a:cubicBezTo>
                      <a:cubicBezTo>
                        <a:pt x="207798" y="77839"/>
                        <a:pt x="219113" y="63437"/>
                        <a:pt x="231801" y="50064"/>
                      </a:cubicBezTo>
                      <a:cubicBezTo>
                        <a:pt x="253060" y="27775"/>
                        <a:pt x="287350" y="1029"/>
                        <a:pt x="328155" y="0"/>
                      </a:cubicBezTo>
                      <a:lnTo>
                        <a:pt x="328155" y="6515"/>
                      </a:lnTo>
                      <a:cubicBezTo>
                        <a:pt x="289408" y="7201"/>
                        <a:pt x="256832" y="32919"/>
                        <a:pt x="236258" y="54521"/>
                      </a:cubicBezTo>
                      <a:cubicBezTo>
                        <a:pt x="223571" y="67552"/>
                        <a:pt x="212255" y="82296"/>
                        <a:pt x="201282" y="96355"/>
                      </a:cubicBezTo>
                      <a:cubicBezTo>
                        <a:pt x="190310" y="110414"/>
                        <a:pt x="178994" y="124816"/>
                        <a:pt x="166307" y="138189"/>
                      </a:cubicBezTo>
                      <a:cubicBezTo>
                        <a:pt x="122758" y="184138"/>
                        <a:pt x="64122" y="214313"/>
                        <a:pt x="1029" y="223228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8" name="Google Shape;4220;p19"/>
                <p:cNvSpPr/>
                <p:nvPr/>
              </p:nvSpPr>
              <p:spPr>
                <a:xfrm>
                  <a:off x="4658253" y="4598631"/>
                  <a:ext cx="222508" cy="319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8" h="319583" extrusionOk="0">
                      <a:moveTo>
                        <a:pt x="35628" y="319583"/>
                      </a:moveTo>
                      <a:lnTo>
                        <a:pt x="32542" y="307924"/>
                      </a:lnTo>
                      <a:cubicBezTo>
                        <a:pt x="29456" y="295580"/>
                        <a:pt x="25341" y="283235"/>
                        <a:pt x="21569" y="270891"/>
                      </a:cubicBezTo>
                      <a:cubicBezTo>
                        <a:pt x="9910" y="232829"/>
                        <a:pt x="-2091" y="193396"/>
                        <a:pt x="309" y="154648"/>
                      </a:cubicBezTo>
                      <a:cubicBezTo>
                        <a:pt x="3738" y="97727"/>
                        <a:pt x="26027" y="47320"/>
                        <a:pt x="61688" y="16117"/>
                      </a:cubicBezTo>
                      <a:lnTo>
                        <a:pt x="65803" y="20917"/>
                      </a:lnTo>
                      <a:cubicBezTo>
                        <a:pt x="31513" y="51092"/>
                        <a:pt x="9910" y="99784"/>
                        <a:pt x="6824" y="154991"/>
                      </a:cubicBezTo>
                      <a:cubicBezTo>
                        <a:pt x="4424" y="192710"/>
                        <a:pt x="16426" y="231458"/>
                        <a:pt x="27741" y="268834"/>
                      </a:cubicBezTo>
                      <a:cubicBezTo>
                        <a:pt x="30484" y="277406"/>
                        <a:pt x="32885" y="285979"/>
                        <a:pt x="35628" y="294894"/>
                      </a:cubicBezTo>
                      <a:cubicBezTo>
                        <a:pt x="50716" y="240030"/>
                        <a:pt x="66832" y="183794"/>
                        <a:pt x="93578" y="132359"/>
                      </a:cubicBezTo>
                      <a:cubicBezTo>
                        <a:pt x="115867" y="89154"/>
                        <a:pt x="155986" y="31204"/>
                        <a:pt x="219765" y="0"/>
                      </a:cubicBezTo>
                      <a:lnTo>
                        <a:pt x="222508" y="5830"/>
                      </a:lnTo>
                      <a:cubicBezTo>
                        <a:pt x="160444" y="36347"/>
                        <a:pt x="121353" y="93269"/>
                        <a:pt x="99407" y="135446"/>
                      </a:cubicBezTo>
                      <a:cubicBezTo>
                        <a:pt x="71290" y="189967"/>
                        <a:pt x="54830" y="249974"/>
                        <a:pt x="39057" y="307924"/>
                      </a:cubicBezTo>
                      <a:lnTo>
                        <a:pt x="35628" y="319583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4221;p19"/>
                <p:cNvSpPr/>
                <p:nvPr/>
              </p:nvSpPr>
              <p:spPr>
                <a:xfrm>
                  <a:off x="4685995" y="4812944"/>
                  <a:ext cx="80581" cy="1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" h="104584" extrusionOk="0">
                      <a:moveTo>
                        <a:pt x="0" y="98755"/>
                      </a:moveTo>
                      <a:cubicBezTo>
                        <a:pt x="37719" y="78524"/>
                        <a:pt x="65494" y="41491"/>
                        <a:pt x="74409" y="0"/>
                      </a:cubicBezTo>
                      <a:lnTo>
                        <a:pt x="80582" y="1372"/>
                      </a:lnTo>
                      <a:cubicBezTo>
                        <a:pt x="71323" y="44920"/>
                        <a:pt x="42177" y="83325"/>
                        <a:pt x="3086" y="104585"/>
                      </a:cubicBezTo>
                      <a:lnTo>
                        <a:pt x="0" y="98755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4222;p19"/>
                <p:cNvSpPr/>
                <p:nvPr/>
              </p:nvSpPr>
              <p:spPr>
                <a:xfrm>
                  <a:off x="4674974" y="4903127"/>
                  <a:ext cx="257566" cy="133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66" h="133731" extrusionOk="0">
                      <a:moveTo>
                        <a:pt x="8964" y="73381"/>
                      </a:moveTo>
                      <a:cubicBezTo>
                        <a:pt x="5877" y="65494"/>
                        <a:pt x="3134" y="57264"/>
                        <a:pt x="1077" y="49034"/>
                      </a:cubicBezTo>
                      <a:cubicBezTo>
                        <a:pt x="-3038" y="32918"/>
                        <a:pt x="5535" y="15431"/>
                        <a:pt x="11707" y="3086"/>
                      </a:cubicBezTo>
                      <a:lnTo>
                        <a:pt x="13078" y="0"/>
                      </a:lnTo>
                      <a:lnTo>
                        <a:pt x="16164" y="1715"/>
                      </a:lnTo>
                      <a:cubicBezTo>
                        <a:pt x="88516" y="40805"/>
                        <a:pt x="175956" y="53492"/>
                        <a:pt x="256194" y="36690"/>
                      </a:cubicBezTo>
                      <a:lnTo>
                        <a:pt x="257566" y="42863"/>
                      </a:lnTo>
                      <a:cubicBezTo>
                        <a:pt x="176642" y="59665"/>
                        <a:pt x="88859" y="47320"/>
                        <a:pt x="15822" y="8915"/>
                      </a:cubicBezTo>
                      <a:cubicBezTo>
                        <a:pt x="10335" y="20231"/>
                        <a:pt x="3820" y="34976"/>
                        <a:pt x="6906" y="47663"/>
                      </a:cubicBezTo>
                      <a:cubicBezTo>
                        <a:pt x="14793" y="78181"/>
                        <a:pt x="29880" y="106299"/>
                        <a:pt x="51140" y="129273"/>
                      </a:cubicBezTo>
                      <a:lnTo>
                        <a:pt x="46340" y="133731"/>
                      </a:lnTo>
                      <a:cubicBezTo>
                        <a:pt x="30566" y="115900"/>
                        <a:pt x="17879" y="95326"/>
                        <a:pt x="8964" y="7338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1" name="Google Shape;4223;p19"/>
                <p:cNvSpPr/>
                <p:nvPr/>
              </p:nvSpPr>
              <p:spPr>
                <a:xfrm>
                  <a:off x="4563579" y="4836261"/>
                  <a:ext cx="134759" cy="70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59" h="70637" extrusionOk="0">
                      <a:moveTo>
                        <a:pt x="0" y="6515"/>
                      </a:moveTo>
                      <a:lnTo>
                        <a:pt x="1029" y="0"/>
                      </a:lnTo>
                      <a:cubicBezTo>
                        <a:pt x="51435" y="6858"/>
                        <a:pt x="98755" y="30518"/>
                        <a:pt x="134760" y="66179"/>
                      </a:cubicBezTo>
                      <a:lnTo>
                        <a:pt x="130302" y="70637"/>
                      </a:lnTo>
                      <a:cubicBezTo>
                        <a:pt x="95326" y="36005"/>
                        <a:pt x="49035" y="13373"/>
                        <a:pt x="0" y="651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2" name="Google Shape;4224;p19"/>
                <p:cNvSpPr/>
                <p:nvPr/>
              </p:nvSpPr>
              <p:spPr>
                <a:xfrm>
                  <a:off x="4594783" y="4906213"/>
                  <a:ext cx="112813" cy="432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813" h="43205" extrusionOk="0">
                      <a:moveTo>
                        <a:pt x="0" y="37376"/>
                      </a:moveTo>
                      <a:cubicBezTo>
                        <a:pt x="34976" y="18516"/>
                        <a:pt x="72695" y="5829"/>
                        <a:pt x="111785" y="0"/>
                      </a:cubicBezTo>
                      <a:lnTo>
                        <a:pt x="112814" y="6515"/>
                      </a:lnTo>
                      <a:cubicBezTo>
                        <a:pt x="74409" y="12344"/>
                        <a:pt x="37376" y="25031"/>
                        <a:pt x="3086" y="43205"/>
                      </a:cubicBezTo>
                      <a:lnTo>
                        <a:pt x="0" y="37376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3" name="Google Shape;4225;p19"/>
                <p:cNvSpPr/>
                <p:nvPr/>
              </p:nvSpPr>
              <p:spPr>
                <a:xfrm>
                  <a:off x="4470311" y="4913071"/>
                  <a:ext cx="235572" cy="14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72" h="141274" extrusionOk="0">
                      <a:moveTo>
                        <a:pt x="1371" y="141275"/>
                      </a:moveTo>
                      <a:lnTo>
                        <a:pt x="0" y="135102"/>
                      </a:lnTo>
                      <a:cubicBezTo>
                        <a:pt x="45263" y="126187"/>
                        <a:pt x="92240" y="116586"/>
                        <a:pt x="134417" y="96012"/>
                      </a:cubicBezTo>
                      <a:cubicBezTo>
                        <a:pt x="181394" y="73380"/>
                        <a:pt x="214998" y="39090"/>
                        <a:pt x="229400" y="0"/>
                      </a:cubicBezTo>
                      <a:lnTo>
                        <a:pt x="235572" y="2400"/>
                      </a:lnTo>
                      <a:cubicBezTo>
                        <a:pt x="220485" y="43205"/>
                        <a:pt x="185509" y="78524"/>
                        <a:pt x="137160" y="102184"/>
                      </a:cubicBezTo>
                      <a:cubicBezTo>
                        <a:pt x="94298" y="122758"/>
                        <a:pt x="46977" y="132017"/>
                        <a:pt x="1371" y="14127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09" name="Google Shape;4226;p19"/>
            <p:cNvGrpSpPr/>
            <p:nvPr/>
          </p:nvGrpSpPr>
          <p:grpSpPr>
            <a:xfrm>
              <a:off x="2132094" y="4608570"/>
              <a:ext cx="1637405" cy="1683248"/>
              <a:chOff x="6474904" y="1227742"/>
              <a:chExt cx="1837716" cy="1889167"/>
            </a:xfrm>
          </p:grpSpPr>
          <p:grpSp>
            <p:nvGrpSpPr>
              <p:cNvPr id="310" name="Google Shape;4227;p19"/>
              <p:cNvGrpSpPr/>
              <p:nvPr/>
            </p:nvGrpSpPr>
            <p:grpSpPr>
              <a:xfrm>
                <a:off x="6474904" y="1227742"/>
                <a:ext cx="1837716" cy="1889167"/>
                <a:chOff x="6474904" y="1227742"/>
                <a:chExt cx="1837716" cy="1889167"/>
              </a:xfrm>
            </p:grpSpPr>
            <p:sp>
              <p:nvSpPr>
                <p:cNvPr id="329" name="Google Shape;4228;p19"/>
                <p:cNvSpPr/>
                <p:nvPr/>
              </p:nvSpPr>
              <p:spPr>
                <a:xfrm>
                  <a:off x="7257569" y="2066622"/>
                  <a:ext cx="536289" cy="1050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289" h="1050287" extrusionOk="0">
                      <a:moveTo>
                        <a:pt x="436345" y="892604"/>
                      </a:moveTo>
                      <a:cubicBezTo>
                        <a:pt x="433258" y="899462"/>
                        <a:pt x="430515" y="906320"/>
                        <a:pt x="428115" y="913178"/>
                      </a:cubicBezTo>
                      <a:cubicBezTo>
                        <a:pt x="413027" y="953640"/>
                        <a:pt x="404112" y="998217"/>
                        <a:pt x="386624" y="1037308"/>
                      </a:cubicBezTo>
                      <a:cubicBezTo>
                        <a:pt x="384567" y="1042108"/>
                        <a:pt x="381823" y="1047252"/>
                        <a:pt x="377023" y="1049310"/>
                      </a:cubicBezTo>
                      <a:cubicBezTo>
                        <a:pt x="371536" y="1051710"/>
                        <a:pt x="365021" y="1049310"/>
                        <a:pt x="359878" y="1046223"/>
                      </a:cubicBezTo>
                      <a:cubicBezTo>
                        <a:pt x="358506" y="1045537"/>
                        <a:pt x="357135" y="1044852"/>
                        <a:pt x="355763" y="1043823"/>
                      </a:cubicBezTo>
                      <a:cubicBezTo>
                        <a:pt x="352334" y="1041766"/>
                        <a:pt x="349248" y="1039708"/>
                        <a:pt x="346162" y="1037651"/>
                      </a:cubicBezTo>
                      <a:cubicBezTo>
                        <a:pt x="329017" y="1025649"/>
                        <a:pt x="314958" y="1010219"/>
                        <a:pt x="301242" y="994788"/>
                      </a:cubicBezTo>
                      <a:cubicBezTo>
                        <a:pt x="295413" y="988273"/>
                        <a:pt x="289583" y="981758"/>
                        <a:pt x="283754" y="975243"/>
                      </a:cubicBezTo>
                      <a:cubicBezTo>
                        <a:pt x="263866" y="953297"/>
                        <a:pt x="242606" y="934095"/>
                        <a:pt x="212774" y="926208"/>
                      </a:cubicBezTo>
                      <a:cubicBezTo>
                        <a:pt x="211059" y="925865"/>
                        <a:pt x="209345" y="925522"/>
                        <a:pt x="207973" y="924837"/>
                      </a:cubicBezTo>
                      <a:cubicBezTo>
                        <a:pt x="204201" y="923808"/>
                        <a:pt x="200429" y="922779"/>
                        <a:pt x="197000" y="922093"/>
                      </a:cubicBezTo>
                      <a:lnTo>
                        <a:pt x="197000" y="922093"/>
                      </a:lnTo>
                      <a:cubicBezTo>
                        <a:pt x="168197" y="914207"/>
                        <a:pt x="148994" y="908035"/>
                        <a:pt x="133221" y="896033"/>
                      </a:cubicBezTo>
                      <a:cubicBezTo>
                        <a:pt x="133221" y="896033"/>
                        <a:pt x="133221" y="896033"/>
                        <a:pt x="133221" y="896033"/>
                      </a:cubicBezTo>
                      <a:cubicBezTo>
                        <a:pt x="126363" y="890890"/>
                        <a:pt x="120191" y="884717"/>
                        <a:pt x="114361" y="877174"/>
                      </a:cubicBezTo>
                      <a:cubicBezTo>
                        <a:pt x="104760" y="865172"/>
                        <a:pt x="95159" y="849399"/>
                        <a:pt x="83500" y="827453"/>
                      </a:cubicBezTo>
                      <a:cubicBezTo>
                        <a:pt x="62926" y="788362"/>
                        <a:pt x="35837" y="752358"/>
                        <a:pt x="20064" y="710867"/>
                      </a:cubicBezTo>
                      <a:cubicBezTo>
                        <a:pt x="-8740" y="635772"/>
                        <a:pt x="-1882" y="505127"/>
                        <a:pt x="11834" y="426946"/>
                      </a:cubicBezTo>
                      <a:cubicBezTo>
                        <a:pt x="28979" y="330248"/>
                        <a:pt x="67041" y="233893"/>
                        <a:pt x="51268" y="134452"/>
                      </a:cubicBezTo>
                      <a:cubicBezTo>
                        <a:pt x="50582" y="129994"/>
                        <a:pt x="49896" y="124851"/>
                        <a:pt x="49210" y="119022"/>
                      </a:cubicBezTo>
                      <a:cubicBezTo>
                        <a:pt x="47839" y="109763"/>
                        <a:pt x="46810" y="99133"/>
                        <a:pt x="46124" y="88504"/>
                      </a:cubicBezTo>
                      <a:cubicBezTo>
                        <a:pt x="45439" y="74788"/>
                        <a:pt x="45781" y="60729"/>
                        <a:pt x="47496" y="47698"/>
                      </a:cubicBezTo>
                      <a:cubicBezTo>
                        <a:pt x="48182" y="43241"/>
                        <a:pt x="48868" y="38783"/>
                        <a:pt x="50239" y="35011"/>
                      </a:cubicBezTo>
                      <a:cubicBezTo>
                        <a:pt x="52297" y="27467"/>
                        <a:pt x="55040" y="20952"/>
                        <a:pt x="59155" y="15466"/>
                      </a:cubicBezTo>
                      <a:lnTo>
                        <a:pt x="59155" y="15466"/>
                      </a:lnTo>
                      <a:cubicBezTo>
                        <a:pt x="61555" y="12037"/>
                        <a:pt x="64298" y="9294"/>
                        <a:pt x="67384" y="6893"/>
                      </a:cubicBezTo>
                      <a:lnTo>
                        <a:pt x="67384" y="6893"/>
                      </a:lnTo>
                      <a:cubicBezTo>
                        <a:pt x="74928" y="1407"/>
                        <a:pt x="84186" y="-993"/>
                        <a:pt x="96874" y="378"/>
                      </a:cubicBezTo>
                      <a:cubicBezTo>
                        <a:pt x="97216" y="378"/>
                        <a:pt x="97559" y="378"/>
                        <a:pt x="97559" y="378"/>
                      </a:cubicBezTo>
                      <a:cubicBezTo>
                        <a:pt x="97902" y="378"/>
                        <a:pt x="98588" y="378"/>
                        <a:pt x="99274" y="721"/>
                      </a:cubicBezTo>
                      <a:cubicBezTo>
                        <a:pt x="101674" y="1064"/>
                        <a:pt x="104074" y="1407"/>
                        <a:pt x="106475" y="2093"/>
                      </a:cubicBezTo>
                      <a:cubicBezTo>
                        <a:pt x="108875" y="2436"/>
                        <a:pt x="110932" y="3121"/>
                        <a:pt x="113333" y="4150"/>
                      </a:cubicBezTo>
                      <a:cubicBezTo>
                        <a:pt x="114704" y="4493"/>
                        <a:pt x="115733" y="4836"/>
                        <a:pt x="117105" y="5522"/>
                      </a:cubicBezTo>
                      <a:cubicBezTo>
                        <a:pt x="118819" y="6208"/>
                        <a:pt x="120534" y="6893"/>
                        <a:pt x="121905" y="7579"/>
                      </a:cubicBezTo>
                      <a:cubicBezTo>
                        <a:pt x="126020" y="9637"/>
                        <a:pt x="130135" y="12380"/>
                        <a:pt x="133907" y="15809"/>
                      </a:cubicBezTo>
                      <a:cubicBezTo>
                        <a:pt x="141793" y="23010"/>
                        <a:pt x="148994" y="32268"/>
                        <a:pt x="155509" y="42555"/>
                      </a:cubicBezTo>
                      <a:cubicBezTo>
                        <a:pt x="158253" y="47356"/>
                        <a:pt x="160996" y="52156"/>
                        <a:pt x="163739" y="56957"/>
                      </a:cubicBezTo>
                      <a:cubicBezTo>
                        <a:pt x="167511" y="63815"/>
                        <a:pt x="170940" y="71359"/>
                        <a:pt x="174712" y="78559"/>
                      </a:cubicBezTo>
                      <a:cubicBezTo>
                        <a:pt x="178484" y="86103"/>
                        <a:pt x="181913" y="93647"/>
                        <a:pt x="186028" y="100848"/>
                      </a:cubicBezTo>
                      <a:cubicBezTo>
                        <a:pt x="187399" y="103248"/>
                        <a:pt x="188771" y="105649"/>
                        <a:pt x="189799" y="108049"/>
                      </a:cubicBezTo>
                      <a:cubicBezTo>
                        <a:pt x="191857" y="111478"/>
                        <a:pt x="193571" y="114564"/>
                        <a:pt x="195629" y="117650"/>
                      </a:cubicBezTo>
                      <a:cubicBezTo>
                        <a:pt x="200429" y="125194"/>
                        <a:pt x="205230" y="132395"/>
                        <a:pt x="210716" y="137881"/>
                      </a:cubicBezTo>
                      <a:cubicBezTo>
                        <a:pt x="211745" y="139253"/>
                        <a:pt x="213117" y="140281"/>
                        <a:pt x="214488" y="141653"/>
                      </a:cubicBezTo>
                      <a:cubicBezTo>
                        <a:pt x="234376" y="161884"/>
                        <a:pt x="256322" y="180401"/>
                        <a:pt x="279296" y="197889"/>
                      </a:cubicBezTo>
                      <a:cubicBezTo>
                        <a:pt x="284783" y="202346"/>
                        <a:pt x="290612" y="206461"/>
                        <a:pt x="296098" y="210576"/>
                      </a:cubicBezTo>
                      <a:cubicBezTo>
                        <a:pt x="309472" y="220520"/>
                        <a:pt x="322845" y="230464"/>
                        <a:pt x="336218" y="240408"/>
                      </a:cubicBezTo>
                      <a:cubicBezTo>
                        <a:pt x="341361" y="244180"/>
                        <a:pt x="346505" y="247952"/>
                        <a:pt x="351648" y="251724"/>
                      </a:cubicBezTo>
                      <a:cubicBezTo>
                        <a:pt x="381823" y="274355"/>
                        <a:pt x="411656" y="297330"/>
                        <a:pt x="438059" y="323390"/>
                      </a:cubicBezTo>
                      <a:cubicBezTo>
                        <a:pt x="445603" y="330934"/>
                        <a:pt x="452804" y="338478"/>
                        <a:pt x="459662" y="346364"/>
                      </a:cubicBezTo>
                      <a:cubicBezTo>
                        <a:pt x="478521" y="367967"/>
                        <a:pt x="494980" y="391627"/>
                        <a:pt x="507668" y="418716"/>
                      </a:cubicBezTo>
                      <a:cubicBezTo>
                        <a:pt x="530299" y="466036"/>
                        <a:pt x="537500" y="516786"/>
                        <a:pt x="536128" y="567535"/>
                      </a:cubicBezTo>
                      <a:cubicBezTo>
                        <a:pt x="536128" y="567535"/>
                        <a:pt x="536128" y="567878"/>
                        <a:pt x="536128" y="567878"/>
                      </a:cubicBezTo>
                      <a:cubicBezTo>
                        <a:pt x="535786" y="579536"/>
                        <a:pt x="535100" y="590852"/>
                        <a:pt x="534071" y="602511"/>
                      </a:cubicBezTo>
                      <a:cubicBezTo>
                        <a:pt x="529613" y="646402"/>
                        <a:pt x="520012" y="690293"/>
                        <a:pt x="508696" y="732470"/>
                      </a:cubicBezTo>
                      <a:cubicBezTo>
                        <a:pt x="504239" y="749958"/>
                        <a:pt x="498752" y="765731"/>
                        <a:pt x="492923" y="780819"/>
                      </a:cubicBezTo>
                      <a:cubicBezTo>
                        <a:pt x="490523" y="786991"/>
                        <a:pt x="487780" y="793163"/>
                        <a:pt x="485036" y="798992"/>
                      </a:cubicBezTo>
                      <a:cubicBezTo>
                        <a:pt x="474064" y="823681"/>
                        <a:pt x="461376" y="846655"/>
                        <a:pt x="446632" y="872373"/>
                      </a:cubicBezTo>
                      <a:cubicBezTo>
                        <a:pt x="442517" y="879231"/>
                        <a:pt x="439088" y="885746"/>
                        <a:pt x="436345" y="892604"/>
                      </a:cubicBezTo>
                      <a:cubicBezTo>
                        <a:pt x="436345" y="892604"/>
                        <a:pt x="436345" y="892604"/>
                        <a:pt x="436345" y="8926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4229;p19"/>
                <p:cNvSpPr/>
                <p:nvPr/>
              </p:nvSpPr>
              <p:spPr>
                <a:xfrm>
                  <a:off x="7313888" y="2073173"/>
                  <a:ext cx="76559" cy="88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59" h="889825" extrusionOk="0">
                      <a:moveTo>
                        <a:pt x="76560" y="889826"/>
                      </a:moveTo>
                      <a:cubicBezTo>
                        <a:pt x="69702" y="884682"/>
                        <a:pt x="63529" y="878510"/>
                        <a:pt x="57700" y="870966"/>
                      </a:cubicBezTo>
                      <a:cubicBezTo>
                        <a:pt x="48442" y="849706"/>
                        <a:pt x="40555" y="827418"/>
                        <a:pt x="34040" y="804786"/>
                      </a:cubicBezTo>
                      <a:cubicBezTo>
                        <a:pt x="-4365" y="671398"/>
                        <a:pt x="-3679" y="525323"/>
                        <a:pt x="4550" y="387477"/>
                      </a:cubicBezTo>
                      <a:cubicBezTo>
                        <a:pt x="9008" y="312382"/>
                        <a:pt x="23067" y="237287"/>
                        <a:pt x="24782" y="162192"/>
                      </a:cubicBezTo>
                      <a:cubicBezTo>
                        <a:pt x="25810" y="123444"/>
                        <a:pt x="19295" y="87440"/>
                        <a:pt x="10380" y="50064"/>
                      </a:cubicBezTo>
                      <a:cubicBezTo>
                        <a:pt x="7294" y="36348"/>
                        <a:pt x="4208" y="22289"/>
                        <a:pt x="2493" y="8573"/>
                      </a:cubicBezTo>
                      <a:lnTo>
                        <a:pt x="2493" y="8573"/>
                      </a:lnTo>
                      <a:cubicBezTo>
                        <a:pt x="4893" y="5144"/>
                        <a:pt x="7637" y="2400"/>
                        <a:pt x="10723" y="0"/>
                      </a:cubicBezTo>
                      <a:cubicBezTo>
                        <a:pt x="13123" y="25032"/>
                        <a:pt x="19981" y="49378"/>
                        <a:pt x="25467" y="74067"/>
                      </a:cubicBezTo>
                      <a:cubicBezTo>
                        <a:pt x="33354" y="109728"/>
                        <a:pt x="35069" y="146076"/>
                        <a:pt x="33011" y="182766"/>
                      </a:cubicBezTo>
                      <a:cubicBezTo>
                        <a:pt x="28896" y="256146"/>
                        <a:pt x="16895" y="328498"/>
                        <a:pt x="12780" y="401879"/>
                      </a:cubicBezTo>
                      <a:cubicBezTo>
                        <a:pt x="9008" y="477317"/>
                        <a:pt x="8665" y="553441"/>
                        <a:pt x="14152" y="628879"/>
                      </a:cubicBezTo>
                      <a:cubicBezTo>
                        <a:pt x="20324" y="718376"/>
                        <a:pt x="36440" y="809930"/>
                        <a:pt x="76560" y="88982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4230;p19"/>
                <p:cNvSpPr/>
                <p:nvPr/>
              </p:nvSpPr>
              <p:spPr>
                <a:xfrm>
                  <a:off x="7353757" y="2067344"/>
                  <a:ext cx="111785" cy="924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85" h="924801" extrusionOk="0">
                      <a:moveTo>
                        <a:pt x="111785" y="924801"/>
                      </a:moveTo>
                      <a:cubicBezTo>
                        <a:pt x="108014" y="923773"/>
                        <a:pt x="104241" y="922744"/>
                        <a:pt x="100812" y="922058"/>
                      </a:cubicBezTo>
                      <a:lnTo>
                        <a:pt x="100812" y="922058"/>
                      </a:lnTo>
                      <a:cubicBezTo>
                        <a:pt x="94983" y="904913"/>
                        <a:pt x="89840" y="887425"/>
                        <a:pt x="85382" y="869937"/>
                      </a:cubicBezTo>
                      <a:cubicBezTo>
                        <a:pt x="67551" y="796900"/>
                        <a:pt x="64122" y="721805"/>
                        <a:pt x="61722" y="647052"/>
                      </a:cubicBezTo>
                      <a:cubicBezTo>
                        <a:pt x="59321" y="569214"/>
                        <a:pt x="56235" y="491376"/>
                        <a:pt x="50406" y="413537"/>
                      </a:cubicBezTo>
                      <a:cubicBezTo>
                        <a:pt x="40119" y="275006"/>
                        <a:pt x="23317" y="137160"/>
                        <a:pt x="0" y="0"/>
                      </a:cubicBezTo>
                      <a:cubicBezTo>
                        <a:pt x="3086" y="343"/>
                        <a:pt x="6172" y="1029"/>
                        <a:pt x="9601" y="1715"/>
                      </a:cubicBezTo>
                      <a:cubicBezTo>
                        <a:pt x="20917" y="67208"/>
                        <a:pt x="30518" y="133045"/>
                        <a:pt x="38747" y="198882"/>
                      </a:cubicBezTo>
                      <a:cubicBezTo>
                        <a:pt x="57264" y="350101"/>
                        <a:pt x="65837" y="501320"/>
                        <a:pt x="70980" y="653567"/>
                      </a:cubicBezTo>
                      <a:cubicBezTo>
                        <a:pt x="73724" y="744436"/>
                        <a:pt x="80582" y="839419"/>
                        <a:pt x="111785" y="9248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4231;p19"/>
                <p:cNvSpPr/>
                <p:nvPr/>
              </p:nvSpPr>
              <p:spPr>
                <a:xfrm>
                  <a:off x="7378788" y="2074202"/>
                  <a:ext cx="180022" cy="987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22" h="987552" extrusionOk="0">
                      <a:moveTo>
                        <a:pt x="180023" y="987552"/>
                      </a:moveTo>
                      <a:cubicBezTo>
                        <a:pt x="174193" y="981037"/>
                        <a:pt x="168364" y="974522"/>
                        <a:pt x="162535" y="968007"/>
                      </a:cubicBezTo>
                      <a:cubicBezTo>
                        <a:pt x="160135" y="961835"/>
                        <a:pt x="157734" y="955662"/>
                        <a:pt x="155334" y="949490"/>
                      </a:cubicBezTo>
                      <a:cubicBezTo>
                        <a:pt x="128245" y="876452"/>
                        <a:pt x="108014" y="800329"/>
                        <a:pt x="101842" y="722490"/>
                      </a:cubicBezTo>
                      <a:cubicBezTo>
                        <a:pt x="94640" y="634708"/>
                        <a:pt x="103899" y="546926"/>
                        <a:pt x="97384" y="459143"/>
                      </a:cubicBezTo>
                      <a:cubicBezTo>
                        <a:pt x="86068" y="302438"/>
                        <a:pt x="44234" y="150190"/>
                        <a:pt x="0" y="0"/>
                      </a:cubicBezTo>
                      <a:cubicBezTo>
                        <a:pt x="4115" y="2057"/>
                        <a:pt x="8230" y="4800"/>
                        <a:pt x="12002" y="8229"/>
                      </a:cubicBezTo>
                      <a:cubicBezTo>
                        <a:pt x="32918" y="79896"/>
                        <a:pt x="53150" y="151905"/>
                        <a:pt x="69952" y="224942"/>
                      </a:cubicBezTo>
                      <a:cubicBezTo>
                        <a:pt x="88811" y="308267"/>
                        <a:pt x="103213" y="392963"/>
                        <a:pt x="108014" y="478346"/>
                      </a:cubicBezTo>
                      <a:cubicBezTo>
                        <a:pt x="112814" y="565442"/>
                        <a:pt x="103556" y="653225"/>
                        <a:pt x="112814" y="740321"/>
                      </a:cubicBezTo>
                      <a:cubicBezTo>
                        <a:pt x="122416" y="826046"/>
                        <a:pt x="147447" y="907999"/>
                        <a:pt x="180023" y="98755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4232;p19"/>
                <p:cNvSpPr/>
                <p:nvPr/>
              </p:nvSpPr>
              <p:spPr>
                <a:xfrm>
                  <a:off x="7452169" y="2184273"/>
                  <a:ext cx="161163" cy="9265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163" h="926515" extrusionOk="0">
                      <a:moveTo>
                        <a:pt x="161163" y="926516"/>
                      </a:moveTo>
                      <a:cubicBezTo>
                        <a:pt x="157734" y="924458"/>
                        <a:pt x="154648" y="922401"/>
                        <a:pt x="151562" y="920344"/>
                      </a:cubicBezTo>
                      <a:cubicBezTo>
                        <a:pt x="150533" y="893940"/>
                        <a:pt x="149162" y="867194"/>
                        <a:pt x="147790" y="840448"/>
                      </a:cubicBezTo>
                      <a:cubicBezTo>
                        <a:pt x="133388" y="555841"/>
                        <a:pt x="100470" y="267462"/>
                        <a:pt x="0" y="0"/>
                      </a:cubicBezTo>
                      <a:cubicBezTo>
                        <a:pt x="4801" y="7544"/>
                        <a:pt x="9601" y="14745"/>
                        <a:pt x="15088" y="20231"/>
                      </a:cubicBezTo>
                      <a:cubicBezTo>
                        <a:pt x="16116" y="21603"/>
                        <a:pt x="17488" y="22631"/>
                        <a:pt x="18860" y="24003"/>
                      </a:cubicBezTo>
                      <a:cubicBezTo>
                        <a:pt x="31547" y="58636"/>
                        <a:pt x="42863" y="93955"/>
                        <a:pt x="53150" y="129273"/>
                      </a:cubicBezTo>
                      <a:cubicBezTo>
                        <a:pt x="128588" y="388163"/>
                        <a:pt x="150533" y="657682"/>
                        <a:pt x="161163" y="92651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4233;p19"/>
                <p:cNvSpPr/>
                <p:nvPr/>
              </p:nvSpPr>
              <p:spPr>
                <a:xfrm>
                  <a:off x="7535837" y="2265197"/>
                  <a:ext cx="158076" cy="714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76" h="714946" extrusionOk="0">
                      <a:moveTo>
                        <a:pt x="158077" y="694030"/>
                      </a:moveTo>
                      <a:cubicBezTo>
                        <a:pt x="158077" y="694030"/>
                        <a:pt x="158077" y="694030"/>
                        <a:pt x="158077" y="694030"/>
                      </a:cubicBezTo>
                      <a:cubicBezTo>
                        <a:pt x="154991" y="700888"/>
                        <a:pt x="152248" y="707746"/>
                        <a:pt x="149504" y="714947"/>
                      </a:cubicBezTo>
                      <a:cubicBezTo>
                        <a:pt x="142646" y="468402"/>
                        <a:pt x="116929" y="218085"/>
                        <a:pt x="0" y="0"/>
                      </a:cubicBezTo>
                      <a:cubicBezTo>
                        <a:pt x="5486" y="4458"/>
                        <a:pt x="11315" y="8573"/>
                        <a:pt x="16802" y="12687"/>
                      </a:cubicBezTo>
                      <a:cubicBezTo>
                        <a:pt x="123787" y="221856"/>
                        <a:pt x="150533" y="458800"/>
                        <a:pt x="158077" y="69403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4234;p19"/>
                <p:cNvSpPr/>
                <p:nvPr/>
              </p:nvSpPr>
              <p:spPr>
                <a:xfrm>
                  <a:off x="7592758" y="2307031"/>
                  <a:ext cx="157048" cy="5589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048" h="558927" extrusionOk="0">
                      <a:moveTo>
                        <a:pt x="157048" y="540753"/>
                      </a:moveTo>
                      <a:cubicBezTo>
                        <a:pt x="154648" y="546926"/>
                        <a:pt x="151905" y="553098"/>
                        <a:pt x="149162" y="558927"/>
                      </a:cubicBezTo>
                      <a:cubicBezTo>
                        <a:pt x="135103" y="365532"/>
                        <a:pt x="84696" y="175222"/>
                        <a:pt x="0" y="0"/>
                      </a:cubicBezTo>
                      <a:cubicBezTo>
                        <a:pt x="5144" y="3772"/>
                        <a:pt x="10287" y="7544"/>
                        <a:pt x="15431" y="11316"/>
                      </a:cubicBezTo>
                      <a:cubicBezTo>
                        <a:pt x="93955" y="178308"/>
                        <a:pt x="141618" y="357988"/>
                        <a:pt x="157048" y="54075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4235;p19"/>
                <p:cNvSpPr/>
                <p:nvPr/>
              </p:nvSpPr>
              <p:spPr>
                <a:xfrm>
                  <a:off x="7694942" y="2390698"/>
                  <a:ext cx="98412" cy="279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412" h="279120" extrusionOk="0">
                      <a:moveTo>
                        <a:pt x="96012" y="279120"/>
                      </a:moveTo>
                      <a:cubicBezTo>
                        <a:pt x="78181" y="182080"/>
                        <a:pt x="45948" y="87782"/>
                        <a:pt x="0" y="0"/>
                      </a:cubicBezTo>
                      <a:cubicBezTo>
                        <a:pt x="7544" y="7544"/>
                        <a:pt x="14744" y="15087"/>
                        <a:pt x="21602" y="22974"/>
                      </a:cubicBezTo>
                      <a:cubicBezTo>
                        <a:pt x="55892" y="93612"/>
                        <a:pt x="81610" y="168021"/>
                        <a:pt x="98412" y="244145"/>
                      </a:cubicBezTo>
                      <a:cubicBezTo>
                        <a:pt x="98412" y="244145"/>
                        <a:pt x="98412" y="244488"/>
                        <a:pt x="98412" y="244488"/>
                      </a:cubicBezTo>
                      <a:cubicBezTo>
                        <a:pt x="98069" y="255803"/>
                        <a:pt x="97383" y="267462"/>
                        <a:pt x="96012" y="27912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4236;p19"/>
                <p:cNvSpPr/>
                <p:nvPr/>
              </p:nvSpPr>
              <p:spPr>
                <a:xfrm>
                  <a:off x="7239475" y="1227742"/>
                  <a:ext cx="538774" cy="922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774" h="922105" extrusionOk="0">
                      <a:moveTo>
                        <a:pt x="489414" y="521390"/>
                      </a:moveTo>
                      <a:cubicBezTo>
                        <a:pt x="441751" y="602314"/>
                        <a:pt x="359112" y="656835"/>
                        <a:pt x="290532" y="721644"/>
                      </a:cubicBezTo>
                      <a:cubicBezTo>
                        <a:pt x="280245" y="731245"/>
                        <a:pt x="270301" y="741189"/>
                        <a:pt x="261043" y="751133"/>
                      </a:cubicBezTo>
                      <a:cubicBezTo>
                        <a:pt x="239097" y="774793"/>
                        <a:pt x="219895" y="800168"/>
                        <a:pt x="204807" y="828628"/>
                      </a:cubicBezTo>
                      <a:cubicBezTo>
                        <a:pt x="199663" y="838572"/>
                        <a:pt x="192463" y="851946"/>
                        <a:pt x="183547" y="865662"/>
                      </a:cubicBezTo>
                      <a:cubicBezTo>
                        <a:pt x="178061" y="874234"/>
                        <a:pt x="171889" y="882807"/>
                        <a:pt x="165373" y="890693"/>
                      </a:cubicBezTo>
                      <a:cubicBezTo>
                        <a:pt x="159887" y="897551"/>
                        <a:pt x="154058" y="903381"/>
                        <a:pt x="147886" y="908524"/>
                      </a:cubicBezTo>
                      <a:cubicBezTo>
                        <a:pt x="144457" y="911267"/>
                        <a:pt x="141028" y="914010"/>
                        <a:pt x="137256" y="915725"/>
                      </a:cubicBezTo>
                      <a:cubicBezTo>
                        <a:pt x="126969" y="921554"/>
                        <a:pt x="116339" y="923955"/>
                        <a:pt x="105709" y="920526"/>
                      </a:cubicBezTo>
                      <a:cubicBezTo>
                        <a:pt x="102966" y="919840"/>
                        <a:pt x="100222" y="918468"/>
                        <a:pt x="97479" y="916754"/>
                      </a:cubicBezTo>
                      <a:cubicBezTo>
                        <a:pt x="89935" y="912296"/>
                        <a:pt x="82392" y="904752"/>
                        <a:pt x="75191" y="893436"/>
                      </a:cubicBezTo>
                      <a:cubicBezTo>
                        <a:pt x="70047" y="885550"/>
                        <a:pt x="67304" y="876291"/>
                        <a:pt x="66276" y="865662"/>
                      </a:cubicBezTo>
                      <a:cubicBezTo>
                        <a:pt x="62161" y="824856"/>
                        <a:pt x="83763" y="769650"/>
                        <a:pt x="78277" y="731245"/>
                      </a:cubicBezTo>
                      <a:cubicBezTo>
                        <a:pt x="76905" y="722329"/>
                        <a:pt x="75534" y="713071"/>
                        <a:pt x="73819" y="704156"/>
                      </a:cubicBezTo>
                      <a:cubicBezTo>
                        <a:pt x="49816" y="579340"/>
                        <a:pt x="-19449" y="458639"/>
                        <a:pt x="5239" y="329023"/>
                      </a:cubicBezTo>
                      <a:cubicBezTo>
                        <a:pt x="30271" y="199407"/>
                        <a:pt x="143771" y="108881"/>
                        <a:pt x="249727" y="30700"/>
                      </a:cubicBezTo>
                      <a:cubicBezTo>
                        <a:pt x="266529" y="18356"/>
                        <a:pt x="284360" y="5326"/>
                        <a:pt x="304591" y="1211"/>
                      </a:cubicBezTo>
                      <a:cubicBezTo>
                        <a:pt x="319336" y="-1875"/>
                        <a:pt x="330994" y="1211"/>
                        <a:pt x="341281" y="7383"/>
                      </a:cubicBezTo>
                      <a:cubicBezTo>
                        <a:pt x="344025" y="9097"/>
                        <a:pt x="346425" y="10812"/>
                        <a:pt x="349168" y="12526"/>
                      </a:cubicBezTo>
                      <a:cubicBezTo>
                        <a:pt x="357055" y="18356"/>
                        <a:pt x="364599" y="24871"/>
                        <a:pt x="372828" y="31043"/>
                      </a:cubicBezTo>
                      <a:cubicBezTo>
                        <a:pt x="375228" y="32758"/>
                        <a:pt x="377629" y="34815"/>
                        <a:pt x="380372" y="36187"/>
                      </a:cubicBezTo>
                      <a:cubicBezTo>
                        <a:pt x="381744" y="37215"/>
                        <a:pt x="383115" y="37901"/>
                        <a:pt x="384487" y="38587"/>
                      </a:cubicBezTo>
                      <a:cubicBezTo>
                        <a:pt x="392716" y="43387"/>
                        <a:pt x="400260" y="46131"/>
                        <a:pt x="407461" y="47845"/>
                      </a:cubicBezTo>
                      <a:cubicBezTo>
                        <a:pt x="410890" y="48531"/>
                        <a:pt x="413976" y="49217"/>
                        <a:pt x="417062" y="49560"/>
                      </a:cubicBezTo>
                      <a:cubicBezTo>
                        <a:pt x="427349" y="50931"/>
                        <a:pt x="437293" y="50245"/>
                        <a:pt x="447237" y="49903"/>
                      </a:cubicBezTo>
                      <a:cubicBezTo>
                        <a:pt x="450666" y="49903"/>
                        <a:pt x="453753" y="49560"/>
                        <a:pt x="457182" y="49903"/>
                      </a:cubicBezTo>
                      <a:cubicBezTo>
                        <a:pt x="466097" y="50245"/>
                        <a:pt x="475355" y="51274"/>
                        <a:pt x="484956" y="54703"/>
                      </a:cubicBezTo>
                      <a:cubicBezTo>
                        <a:pt x="485299" y="54703"/>
                        <a:pt x="485642" y="54703"/>
                        <a:pt x="485985" y="55046"/>
                      </a:cubicBezTo>
                      <a:cubicBezTo>
                        <a:pt x="489071" y="56075"/>
                        <a:pt x="491814" y="57789"/>
                        <a:pt x="494215" y="59504"/>
                      </a:cubicBezTo>
                      <a:cubicBezTo>
                        <a:pt x="507931" y="69791"/>
                        <a:pt x="513074" y="90022"/>
                        <a:pt x="515817" y="107853"/>
                      </a:cubicBezTo>
                      <a:cubicBezTo>
                        <a:pt x="540163" y="247070"/>
                        <a:pt x="561423" y="400003"/>
                        <a:pt x="489414" y="5213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38" name="Google Shape;4237;p19"/>
                <p:cNvGrpSpPr/>
                <p:nvPr/>
              </p:nvGrpSpPr>
              <p:grpSpPr>
                <a:xfrm>
                  <a:off x="7305569" y="1235125"/>
                  <a:ext cx="429487" cy="913142"/>
                  <a:chOff x="7305569" y="1235125"/>
                  <a:chExt cx="429487" cy="913142"/>
                </a:xfrm>
              </p:grpSpPr>
              <p:sp>
                <p:nvSpPr>
                  <p:cNvPr id="360" name="Google Shape;4238;p19"/>
                  <p:cNvSpPr/>
                  <p:nvPr/>
                </p:nvSpPr>
                <p:spPr>
                  <a:xfrm>
                    <a:off x="7305569" y="1235125"/>
                    <a:ext cx="283417" cy="858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3417" h="858621" extrusionOk="0">
                        <a:moveTo>
                          <a:pt x="525" y="858622"/>
                        </a:moveTo>
                        <a:cubicBezTo>
                          <a:pt x="-3590" y="817817"/>
                          <a:pt x="18013" y="762610"/>
                          <a:pt x="12526" y="724205"/>
                        </a:cubicBezTo>
                        <a:cubicBezTo>
                          <a:pt x="11155" y="715289"/>
                          <a:pt x="9783" y="706031"/>
                          <a:pt x="8069" y="697116"/>
                        </a:cubicBezTo>
                        <a:cubicBezTo>
                          <a:pt x="10126" y="655968"/>
                          <a:pt x="10812" y="614477"/>
                          <a:pt x="10126" y="572986"/>
                        </a:cubicBezTo>
                        <a:cubicBezTo>
                          <a:pt x="8755" y="484175"/>
                          <a:pt x="5668" y="393992"/>
                          <a:pt x="24871" y="306553"/>
                        </a:cubicBezTo>
                        <a:cubicBezTo>
                          <a:pt x="41673" y="230772"/>
                          <a:pt x="74934" y="157391"/>
                          <a:pt x="132884" y="104585"/>
                        </a:cubicBezTo>
                        <a:cubicBezTo>
                          <a:pt x="176776" y="64808"/>
                          <a:pt x="230954" y="38062"/>
                          <a:pt x="275531" y="0"/>
                        </a:cubicBezTo>
                        <a:cubicBezTo>
                          <a:pt x="278274" y="1715"/>
                          <a:pt x="280674" y="3429"/>
                          <a:pt x="283417" y="5144"/>
                        </a:cubicBezTo>
                        <a:cubicBezTo>
                          <a:pt x="232668" y="48692"/>
                          <a:pt x="169574" y="77838"/>
                          <a:pt x="122940" y="126873"/>
                        </a:cubicBezTo>
                        <a:cubicBezTo>
                          <a:pt x="-4619" y="261633"/>
                          <a:pt x="20413" y="463944"/>
                          <a:pt x="19384" y="633336"/>
                        </a:cubicBezTo>
                        <a:cubicBezTo>
                          <a:pt x="19042" y="709117"/>
                          <a:pt x="12869" y="784212"/>
                          <a:pt x="525" y="85862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1" name="Google Shape;4239;p19"/>
                  <p:cNvSpPr/>
                  <p:nvPr/>
                </p:nvSpPr>
                <p:spPr>
                  <a:xfrm>
                    <a:off x="7337298" y="1258785"/>
                    <a:ext cx="282892" cy="889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892" h="889482" extrusionOk="0">
                        <a:moveTo>
                          <a:pt x="27089" y="688886"/>
                        </a:moveTo>
                        <a:cubicBezTo>
                          <a:pt x="21946" y="756437"/>
                          <a:pt x="17831" y="822960"/>
                          <a:pt x="8230" y="889483"/>
                        </a:cubicBezTo>
                        <a:cubicBezTo>
                          <a:pt x="5486" y="888797"/>
                          <a:pt x="2743" y="887425"/>
                          <a:pt x="0" y="885711"/>
                        </a:cubicBezTo>
                        <a:cubicBezTo>
                          <a:pt x="13716" y="798614"/>
                          <a:pt x="14745" y="710832"/>
                          <a:pt x="23660" y="623392"/>
                        </a:cubicBezTo>
                        <a:cubicBezTo>
                          <a:pt x="32576" y="537667"/>
                          <a:pt x="46634" y="452285"/>
                          <a:pt x="70295" y="368960"/>
                        </a:cubicBezTo>
                        <a:cubicBezTo>
                          <a:pt x="109042" y="232143"/>
                          <a:pt x="175222" y="101498"/>
                          <a:pt x="275349" y="0"/>
                        </a:cubicBezTo>
                        <a:cubicBezTo>
                          <a:pt x="277749" y="1715"/>
                          <a:pt x="280149" y="3772"/>
                          <a:pt x="282893" y="5144"/>
                        </a:cubicBezTo>
                        <a:cubicBezTo>
                          <a:pt x="229743" y="58636"/>
                          <a:pt x="185852" y="120358"/>
                          <a:pt x="151219" y="187566"/>
                        </a:cubicBezTo>
                        <a:cubicBezTo>
                          <a:pt x="70637" y="342214"/>
                          <a:pt x="40119" y="516407"/>
                          <a:pt x="27089" y="688886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" name="Google Shape;4240;p19"/>
                  <p:cNvSpPr/>
                  <p:nvPr/>
                </p:nvSpPr>
                <p:spPr>
                  <a:xfrm>
                    <a:off x="7377074" y="1275930"/>
                    <a:ext cx="279806" cy="8675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806" h="867536" extrusionOk="0">
                        <a:moveTo>
                          <a:pt x="178308" y="210541"/>
                        </a:moveTo>
                        <a:cubicBezTo>
                          <a:pt x="97041" y="420053"/>
                          <a:pt x="59665" y="641909"/>
                          <a:pt x="10630" y="860336"/>
                        </a:cubicBezTo>
                        <a:cubicBezTo>
                          <a:pt x="7201" y="863079"/>
                          <a:pt x="3772" y="865822"/>
                          <a:pt x="0" y="867537"/>
                        </a:cubicBezTo>
                        <a:cubicBezTo>
                          <a:pt x="33947" y="718375"/>
                          <a:pt x="61722" y="568185"/>
                          <a:pt x="101156" y="420395"/>
                        </a:cubicBezTo>
                        <a:cubicBezTo>
                          <a:pt x="124816" y="331927"/>
                          <a:pt x="152933" y="244488"/>
                          <a:pt x="188595" y="160134"/>
                        </a:cubicBezTo>
                        <a:cubicBezTo>
                          <a:pt x="211570" y="105956"/>
                          <a:pt x="236944" y="50063"/>
                          <a:pt x="270205" y="0"/>
                        </a:cubicBezTo>
                        <a:cubicBezTo>
                          <a:pt x="273634" y="686"/>
                          <a:pt x="276721" y="1372"/>
                          <a:pt x="279806" y="1715"/>
                        </a:cubicBezTo>
                        <a:cubicBezTo>
                          <a:pt x="236601" y="65837"/>
                          <a:pt x="205397" y="139903"/>
                          <a:pt x="178308" y="2105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" name="Google Shape;4241;p19"/>
                  <p:cNvSpPr/>
                  <p:nvPr/>
                </p:nvSpPr>
                <p:spPr>
                  <a:xfrm>
                    <a:off x="7405192" y="1277835"/>
                    <a:ext cx="291807" cy="840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807" h="840600" extrusionOk="0">
                        <a:moveTo>
                          <a:pt x="0" y="840600"/>
                        </a:moveTo>
                        <a:cubicBezTo>
                          <a:pt x="98755" y="562165"/>
                          <a:pt x="163563" y="271386"/>
                          <a:pt x="281864" y="152"/>
                        </a:cubicBezTo>
                        <a:cubicBezTo>
                          <a:pt x="285293" y="152"/>
                          <a:pt x="288379" y="-191"/>
                          <a:pt x="291808" y="152"/>
                        </a:cubicBezTo>
                        <a:cubicBezTo>
                          <a:pt x="261975" y="67704"/>
                          <a:pt x="235572" y="136969"/>
                          <a:pt x="211226" y="206921"/>
                        </a:cubicBezTo>
                        <a:cubicBezTo>
                          <a:pt x="141275" y="407518"/>
                          <a:pt x="87782" y="614629"/>
                          <a:pt x="18173" y="815911"/>
                        </a:cubicBezTo>
                        <a:cubicBezTo>
                          <a:pt x="12687" y="824141"/>
                          <a:pt x="6858" y="832714"/>
                          <a:pt x="0" y="84060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4" name="Google Shape;4242;p19"/>
                  <p:cNvSpPr/>
                  <p:nvPr/>
                </p:nvSpPr>
                <p:spPr>
                  <a:xfrm>
                    <a:off x="7500861" y="1282446"/>
                    <a:ext cx="234195" cy="696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195" h="696429" extrusionOk="0">
                        <a:moveTo>
                          <a:pt x="29490" y="666941"/>
                        </a:moveTo>
                        <a:cubicBezTo>
                          <a:pt x="19203" y="676542"/>
                          <a:pt x="9259" y="686486"/>
                          <a:pt x="0" y="696430"/>
                        </a:cubicBezTo>
                        <a:cubicBezTo>
                          <a:pt x="51092" y="610705"/>
                          <a:pt x="100813" y="523951"/>
                          <a:pt x="141275" y="432397"/>
                        </a:cubicBezTo>
                        <a:cubicBezTo>
                          <a:pt x="174536" y="356616"/>
                          <a:pt x="200940" y="277406"/>
                          <a:pt x="214313" y="195453"/>
                        </a:cubicBezTo>
                        <a:cubicBezTo>
                          <a:pt x="224600" y="130645"/>
                          <a:pt x="225971" y="65494"/>
                          <a:pt x="224600" y="0"/>
                        </a:cubicBezTo>
                        <a:cubicBezTo>
                          <a:pt x="224943" y="0"/>
                          <a:pt x="225286" y="0"/>
                          <a:pt x="225628" y="343"/>
                        </a:cubicBezTo>
                        <a:cubicBezTo>
                          <a:pt x="228715" y="1372"/>
                          <a:pt x="231458" y="3086"/>
                          <a:pt x="233858" y="4801"/>
                        </a:cubicBezTo>
                        <a:cubicBezTo>
                          <a:pt x="235230" y="77153"/>
                          <a:pt x="232829" y="149504"/>
                          <a:pt x="219113" y="220828"/>
                        </a:cubicBezTo>
                        <a:cubicBezTo>
                          <a:pt x="187567" y="382676"/>
                          <a:pt x="112129" y="526352"/>
                          <a:pt x="29490" y="66694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39" name="Google Shape;4243;p19"/>
                <p:cNvSpPr/>
                <p:nvPr/>
              </p:nvSpPr>
              <p:spPr>
                <a:xfrm>
                  <a:off x="6563853" y="1309732"/>
                  <a:ext cx="793810" cy="804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810" h="804374" extrusionOk="0">
                      <a:moveTo>
                        <a:pt x="785103" y="786758"/>
                      </a:moveTo>
                      <a:cubicBezTo>
                        <a:pt x="784075" y="788130"/>
                        <a:pt x="783046" y="789501"/>
                        <a:pt x="781674" y="790530"/>
                      </a:cubicBezTo>
                      <a:cubicBezTo>
                        <a:pt x="780646" y="791559"/>
                        <a:pt x="779617" y="792245"/>
                        <a:pt x="778588" y="792930"/>
                      </a:cubicBezTo>
                      <a:cubicBezTo>
                        <a:pt x="774474" y="796016"/>
                        <a:pt x="769673" y="798760"/>
                        <a:pt x="763501" y="800474"/>
                      </a:cubicBezTo>
                      <a:cubicBezTo>
                        <a:pt x="760758" y="801503"/>
                        <a:pt x="758014" y="802189"/>
                        <a:pt x="754928" y="802874"/>
                      </a:cubicBezTo>
                      <a:cubicBezTo>
                        <a:pt x="752528" y="803217"/>
                        <a:pt x="750127" y="803560"/>
                        <a:pt x="747727" y="803903"/>
                      </a:cubicBezTo>
                      <a:cubicBezTo>
                        <a:pt x="746698" y="804246"/>
                        <a:pt x="745327" y="804246"/>
                        <a:pt x="744298" y="804246"/>
                      </a:cubicBezTo>
                      <a:cubicBezTo>
                        <a:pt x="743269" y="804246"/>
                        <a:pt x="742241" y="804246"/>
                        <a:pt x="741555" y="804246"/>
                      </a:cubicBezTo>
                      <a:cubicBezTo>
                        <a:pt x="741555" y="804246"/>
                        <a:pt x="741555" y="804246"/>
                        <a:pt x="741555" y="804246"/>
                      </a:cubicBezTo>
                      <a:lnTo>
                        <a:pt x="741555" y="804246"/>
                      </a:lnTo>
                      <a:cubicBezTo>
                        <a:pt x="737440" y="804589"/>
                        <a:pt x="733326" y="804246"/>
                        <a:pt x="729211" y="803217"/>
                      </a:cubicBezTo>
                      <a:cubicBezTo>
                        <a:pt x="701436" y="797731"/>
                        <a:pt x="672975" y="772013"/>
                        <a:pt x="645543" y="751097"/>
                      </a:cubicBezTo>
                      <a:cubicBezTo>
                        <a:pt x="644857" y="750754"/>
                        <a:pt x="644172" y="750068"/>
                        <a:pt x="643486" y="749725"/>
                      </a:cubicBezTo>
                      <a:cubicBezTo>
                        <a:pt x="641085" y="748010"/>
                        <a:pt x="639028" y="746296"/>
                        <a:pt x="636628" y="744924"/>
                      </a:cubicBezTo>
                      <a:cubicBezTo>
                        <a:pt x="634913" y="743553"/>
                        <a:pt x="633199" y="742524"/>
                        <a:pt x="631484" y="741152"/>
                      </a:cubicBezTo>
                      <a:cubicBezTo>
                        <a:pt x="621883" y="734637"/>
                        <a:pt x="612282" y="728808"/>
                        <a:pt x="603024" y="725379"/>
                      </a:cubicBezTo>
                      <a:cubicBezTo>
                        <a:pt x="560847" y="709949"/>
                        <a:pt x="515927" y="701033"/>
                        <a:pt x="471007" y="692461"/>
                      </a:cubicBezTo>
                      <a:cubicBezTo>
                        <a:pt x="451804" y="688689"/>
                        <a:pt x="432602" y="685260"/>
                        <a:pt x="413743" y="681488"/>
                      </a:cubicBezTo>
                      <a:lnTo>
                        <a:pt x="413743" y="681488"/>
                      </a:lnTo>
                      <a:cubicBezTo>
                        <a:pt x="341734" y="667429"/>
                        <a:pt x="271782" y="648569"/>
                        <a:pt x="213489" y="601592"/>
                      </a:cubicBezTo>
                      <a:cubicBezTo>
                        <a:pt x="106161" y="515524"/>
                        <a:pt x="118849" y="389680"/>
                        <a:pt x="56784" y="282352"/>
                      </a:cubicBezTo>
                      <a:cubicBezTo>
                        <a:pt x="34152" y="242919"/>
                        <a:pt x="-25512" y="197313"/>
                        <a:pt x="12207" y="150336"/>
                      </a:cubicBezTo>
                      <a:cubicBezTo>
                        <a:pt x="12892" y="149650"/>
                        <a:pt x="13236" y="148964"/>
                        <a:pt x="13921" y="148621"/>
                      </a:cubicBezTo>
                      <a:cubicBezTo>
                        <a:pt x="15979" y="146221"/>
                        <a:pt x="18379" y="144164"/>
                        <a:pt x="20779" y="142106"/>
                      </a:cubicBezTo>
                      <a:cubicBezTo>
                        <a:pt x="36210" y="129419"/>
                        <a:pt x="55412" y="127019"/>
                        <a:pt x="74614" y="123932"/>
                      </a:cubicBezTo>
                      <a:cubicBezTo>
                        <a:pt x="78043" y="123590"/>
                        <a:pt x="81472" y="122904"/>
                        <a:pt x="84901" y="122218"/>
                      </a:cubicBezTo>
                      <a:cubicBezTo>
                        <a:pt x="95188" y="120161"/>
                        <a:pt x="105133" y="117417"/>
                        <a:pt x="114048" y="112274"/>
                      </a:cubicBezTo>
                      <a:cubicBezTo>
                        <a:pt x="118849" y="109531"/>
                        <a:pt x="123306" y="106445"/>
                        <a:pt x="127421" y="102673"/>
                      </a:cubicBezTo>
                      <a:cubicBezTo>
                        <a:pt x="129822" y="100615"/>
                        <a:pt x="132222" y="98558"/>
                        <a:pt x="134279" y="96158"/>
                      </a:cubicBezTo>
                      <a:cubicBezTo>
                        <a:pt x="145938" y="84499"/>
                        <a:pt x="155196" y="70440"/>
                        <a:pt x="164454" y="55695"/>
                      </a:cubicBezTo>
                      <a:cubicBezTo>
                        <a:pt x="166169" y="52952"/>
                        <a:pt x="167883" y="50552"/>
                        <a:pt x="169255" y="47809"/>
                      </a:cubicBezTo>
                      <a:cubicBezTo>
                        <a:pt x="173713" y="40608"/>
                        <a:pt x="178170" y="33750"/>
                        <a:pt x="182971" y="26892"/>
                      </a:cubicBezTo>
                      <a:cubicBezTo>
                        <a:pt x="184000" y="25520"/>
                        <a:pt x="185028" y="23806"/>
                        <a:pt x="186057" y="22434"/>
                      </a:cubicBezTo>
                      <a:cubicBezTo>
                        <a:pt x="186743" y="21405"/>
                        <a:pt x="187429" y="20377"/>
                        <a:pt x="188457" y="19348"/>
                      </a:cubicBezTo>
                      <a:cubicBezTo>
                        <a:pt x="194973" y="10775"/>
                        <a:pt x="202516" y="2546"/>
                        <a:pt x="212803" y="488"/>
                      </a:cubicBezTo>
                      <a:cubicBezTo>
                        <a:pt x="221719" y="-1226"/>
                        <a:pt x="230634" y="1860"/>
                        <a:pt x="238864" y="5289"/>
                      </a:cubicBezTo>
                      <a:cubicBezTo>
                        <a:pt x="304701" y="31007"/>
                        <a:pt x="357164" y="70783"/>
                        <a:pt x="419229" y="102673"/>
                      </a:cubicBezTo>
                      <a:cubicBezTo>
                        <a:pt x="492952" y="141077"/>
                        <a:pt x="564961" y="191484"/>
                        <a:pt x="609538" y="263493"/>
                      </a:cubicBezTo>
                      <a:cubicBezTo>
                        <a:pt x="647257" y="324529"/>
                        <a:pt x="661659" y="396195"/>
                        <a:pt x="677433" y="466832"/>
                      </a:cubicBezTo>
                      <a:cubicBezTo>
                        <a:pt x="677433" y="466832"/>
                        <a:pt x="677433" y="466832"/>
                        <a:pt x="677433" y="466832"/>
                      </a:cubicBezTo>
                      <a:cubicBezTo>
                        <a:pt x="678804" y="473348"/>
                        <a:pt x="680176" y="479863"/>
                        <a:pt x="681891" y="486721"/>
                      </a:cubicBezTo>
                      <a:cubicBezTo>
                        <a:pt x="695949" y="547757"/>
                        <a:pt x="712752" y="607421"/>
                        <a:pt x="748070" y="658514"/>
                      </a:cubicBezTo>
                      <a:cubicBezTo>
                        <a:pt x="750471" y="661943"/>
                        <a:pt x="753214" y="665714"/>
                        <a:pt x="755957" y="670172"/>
                      </a:cubicBezTo>
                      <a:cubicBezTo>
                        <a:pt x="765215" y="683888"/>
                        <a:pt x="775845" y="701719"/>
                        <a:pt x="783732" y="719893"/>
                      </a:cubicBezTo>
                      <a:cubicBezTo>
                        <a:pt x="788875" y="732237"/>
                        <a:pt x="792990" y="744924"/>
                        <a:pt x="793676" y="756583"/>
                      </a:cubicBezTo>
                      <a:cubicBezTo>
                        <a:pt x="794019" y="761041"/>
                        <a:pt x="793676" y="765498"/>
                        <a:pt x="792990" y="769613"/>
                      </a:cubicBezTo>
                      <a:cubicBezTo>
                        <a:pt x="792990" y="770642"/>
                        <a:pt x="792647" y="771671"/>
                        <a:pt x="792304" y="772699"/>
                      </a:cubicBezTo>
                      <a:cubicBezTo>
                        <a:pt x="789904" y="778529"/>
                        <a:pt x="787846" y="782986"/>
                        <a:pt x="785103" y="78675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40" name="Google Shape;4244;p19"/>
                <p:cNvGrpSpPr/>
                <p:nvPr/>
              </p:nvGrpSpPr>
              <p:grpSpPr>
                <a:xfrm>
                  <a:off x="7344156" y="1838898"/>
                  <a:ext cx="968464" cy="529838"/>
                  <a:chOff x="7344156" y="1838898"/>
                  <a:chExt cx="968464" cy="529838"/>
                </a:xfrm>
              </p:grpSpPr>
              <p:sp>
                <p:nvSpPr>
                  <p:cNvPr id="354" name="Google Shape;4245;p19"/>
                  <p:cNvSpPr/>
                  <p:nvPr/>
                </p:nvSpPr>
                <p:spPr>
                  <a:xfrm>
                    <a:off x="7344409" y="1838898"/>
                    <a:ext cx="968211" cy="5298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211" h="529838" extrusionOk="0">
                        <a:moveTo>
                          <a:pt x="944093" y="351890"/>
                        </a:moveTo>
                        <a:cubicBezTo>
                          <a:pt x="916661" y="377265"/>
                          <a:pt x="860768" y="401611"/>
                          <a:pt x="828193" y="424928"/>
                        </a:cubicBezTo>
                        <a:cubicBezTo>
                          <a:pt x="812762" y="435901"/>
                          <a:pt x="796989" y="446530"/>
                          <a:pt x="780873" y="456475"/>
                        </a:cubicBezTo>
                        <a:cubicBezTo>
                          <a:pt x="774700" y="460246"/>
                          <a:pt x="768528" y="464018"/>
                          <a:pt x="762356" y="467447"/>
                        </a:cubicBezTo>
                        <a:cubicBezTo>
                          <a:pt x="695148" y="506881"/>
                          <a:pt x="621081" y="535684"/>
                          <a:pt x="541871" y="528826"/>
                        </a:cubicBezTo>
                        <a:cubicBezTo>
                          <a:pt x="456489" y="521626"/>
                          <a:pt x="385166" y="477049"/>
                          <a:pt x="314872" y="430757"/>
                        </a:cubicBezTo>
                        <a:cubicBezTo>
                          <a:pt x="306985" y="425614"/>
                          <a:pt x="298755" y="420127"/>
                          <a:pt x="290526" y="414984"/>
                        </a:cubicBezTo>
                        <a:cubicBezTo>
                          <a:pt x="257264" y="393381"/>
                          <a:pt x="224003" y="372464"/>
                          <a:pt x="189027" y="355662"/>
                        </a:cubicBezTo>
                        <a:cubicBezTo>
                          <a:pt x="184227" y="353262"/>
                          <a:pt x="179426" y="351204"/>
                          <a:pt x="174625" y="349147"/>
                        </a:cubicBezTo>
                        <a:cubicBezTo>
                          <a:pt x="148222" y="337831"/>
                          <a:pt x="108789" y="337831"/>
                          <a:pt x="74499" y="332345"/>
                        </a:cubicBezTo>
                        <a:cubicBezTo>
                          <a:pt x="60783" y="330287"/>
                          <a:pt x="48095" y="327201"/>
                          <a:pt x="37123" y="322058"/>
                        </a:cubicBezTo>
                        <a:cubicBezTo>
                          <a:pt x="29578" y="318629"/>
                          <a:pt x="22720" y="314171"/>
                          <a:pt x="17577" y="307999"/>
                        </a:cubicBezTo>
                        <a:cubicBezTo>
                          <a:pt x="16891" y="307313"/>
                          <a:pt x="16206" y="306627"/>
                          <a:pt x="15862" y="305941"/>
                        </a:cubicBezTo>
                        <a:cubicBezTo>
                          <a:pt x="8662" y="297369"/>
                          <a:pt x="4204" y="289482"/>
                          <a:pt x="2146" y="282281"/>
                        </a:cubicBezTo>
                        <a:cubicBezTo>
                          <a:pt x="1118" y="278852"/>
                          <a:pt x="432" y="275423"/>
                          <a:pt x="89" y="272337"/>
                        </a:cubicBezTo>
                        <a:cubicBezTo>
                          <a:pt x="-254" y="268565"/>
                          <a:pt x="432" y="264793"/>
                          <a:pt x="1461" y="261364"/>
                        </a:cubicBezTo>
                        <a:cubicBezTo>
                          <a:pt x="2146" y="258278"/>
                          <a:pt x="3518" y="255192"/>
                          <a:pt x="5233" y="252449"/>
                        </a:cubicBezTo>
                        <a:cubicBezTo>
                          <a:pt x="7633" y="248677"/>
                          <a:pt x="10376" y="244905"/>
                          <a:pt x="14148" y="241476"/>
                        </a:cubicBezTo>
                        <a:cubicBezTo>
                          <a:pt x="17234" y="238390"/>
                          <a:pt x="20663" y="235647"/>
                          <a:pt x="24435" y="233247"/>
                        </a:cubicBezTo>
                        <a:cubicBezTo>
                          <a:pt x="50496" y="215416"/>
                          <a:pt x="91644" y="205815"/>
                          <a:pt x="115303" y="201014"/>
                        </a:cubicBezTo>
                        <a:cubicBezTo>
                          <a:pt x="252807" y="172553"/>
                          <a:pt x="352591" y="46366"/>
                          <a:pt x="488379" y="10705"/>
                        </a:cubicBezTo>
                        <a:cubicBezTo>
                          <a:pt x="608737" y="-21185"/>
                          <a:pt x="732867" y="23392"/>
                          <a:pt x="848081" y="75856"/>
                        </a:cubicBezTo>
                        <a:cubicBezTo>
                          <a:pt x="858025" y="80313"/>
                          <a:pt x="867626" y="84771"/>
                          <a:pt x="877228" y="89229"/>
                        </a:cubicBezTo>
                        <a:cubicBezTo>
                          <a:pt x="882714" y="91972"/>
                          <a:pt x="888200" y="94372"/>
                          <a:pt x="893687" y="97115"/>
                        </a:cubicBezTo>
                        <a:cubicBezTo>
                          <a:pt x="914947" y="107059"/>
                          <a:pt x="956437" y="141007"/>
                          <a:pt x="965696" y="163295"/>
                        </a:cubicBezTo>
                        <a:cubicBezTo>
                          <a:pt x="970839" y="175639"/>
                          <a:pt x="967410" y="187984"/>
                          <a:pt x="961581" y="200328"/>
                        </a:cubicBezTo>
                        <a:cubicBezTo>
                          <a:pt x="960209" y="203071"/>
                          <a:pt x="958838" y="205815"/>
                          <a:pt x="957466" y="208901"/>
                        </a:cubicBezTo>
                        <a:cubicBezTo>
                          <a:pt x="953351" y="217130"/>
                          <a:pt x="948894" y="225360"/>
                          <a:pt x="946493" y="233932"/>
                        </a:cubicBezTo>
                        <a:cubicBezTo>
                          <a:pt x="945465" y="237361"/>
                          <a:pt x="944436" y="240790"/>
                          <a:pt x="944093" y="243877"/>
                        </a:cubicBezTo>
                        <a:cubicBezTo>
                          <a:pt x="943750" y="245591"/>
                          <a:pt x="943750" y="247306"/>
                          <a:pt x="943750" y="248677"/>
                        </a:cubicBezTo>
                        <a:cubicBezTo>
                          <a:pt x="943064" y="278852"/>
                          <a:pt x="961238" y="298055"/>
                          <a:pt x="961924" y="318286"/>
                        </a:cubicBezTo>
                        <a:cubicBezTo>
                          <a:pt x="961924" y="321372"/>
                          <a:pt x="961581" y="324801"/>
                          <a:pt x="960552" y="327887"/>
                        </a:cubicBezTo>
                        <a:cubicBezTo>
                          <a:pt x="958152" y="335431"/>
                          <a:pt x="953008" y="343318"/>
                          <a:pt x="944093" y="35189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5" name="Google Shape;4246;p19"/>
                  <p:cNvSpPr/>
                  <p:nvPr/>
                </p:nvSpPr>
                <p:spPr>
                  <a:xfrm>
                    <a:off x="7358214" y="1903101"/>
                    <a:ext cx="863079" cy="1802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3079" h="180222" extrusionOk="0">
                        <a:moveTo>
                          <a:pt x="863080" y="25025"/>
                        </a:moveTo>
                        <a:cubicBezTo>
                          <a:pt x="845935" y="22282"/>
                          <a:pt x="828790" y="20224"/>
                          <a:pt x="811645" y="18167"/>
                        </a:cubicBezTo>
                        <a:cubicBezTo>
                          <a:pt x="728663" y="8223"/>
                          <a:pt x="643624" y="3765"/>
                          <a:pt x="561328" y="20567"/>
                        </a:cubicBezTo>
                        <a:cubicBezTo>
                          <a:pt x="483146" y="36684"/>
                          <a:pt x="409766" y="69602"/>
                          <a:pt x="336728" y="101149"/>
                        </a:cubicBezTo>
                        <a:cubicBezTo>
                          <a:pt x="231800" y="146412"/>
                          <a:pt x="114872" y="191674"/>
                          <a:pt x="0" y="177615"/>
                        </a:cubicBezTo>
                        <a:cubicBezTo>
                          <a:pt x="3086" y="174529"/>
                          <a:pt x="6515" y="171786"/>
                          <a:pt x="10287" y="169386"/>
                        </a:cubicBezTo>
                        <a:cubicBezTo>
                          <a:pt x="70637" y="174872"/>
                          <a:pt x="132017" y="164928"/>
                          <a:pt x="190310" y="147440"/>
                        </a:cubicBezTo>
                        <a:cubicBezTo>
                          <a:pt x="337071" y="103892"/>
                          <a:pt x="468059" y="15767"/>
                          <a:pt x="623735" y="2394"/>
                        </a:cubicBezTo>
                        <a:cubicBezTo>
                          <a:pt x="693687" y="-3436"/>
                          <a:pt x="764324" y="2051"/>
                          <a:pt x="833933" y="11652"/>
                        </a:cubicBezTo>
                        <a:cubicBezTo>
                          <a:pt x="843534" y="16110"/>
                          <a:pt x="853135" y="20567"/>
                          <a:pt x="863080" y="2502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" name="Google Shape;4247;p19"/>
                  <p:cNvSpPr/>
                  <p:nvPr/>
                </p:nvSpPr>
                <p:spPr>
                  <a:xfrm>
                    <a:off x="7345184" y="2028078"/>
                    <a:ext cx="960462" cy="811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0462" h="81189" extrusionOk="0">
                        <a:moveTo>
                          <a:pt x="960463" y="11148"/>
                        </a:moveTo>
                        <a:cubicBezTo>
                          <a:pt x="959091" y="13891"/>
                          <a:pt x="957719" y="16634"/>
                          <a:pt x="956348" y="19720"/>
                        </a:cubicBezTo>
                        <a:cubicBezTo>
                          <a:pt x="898741" y="10462"/>
                          <a:pt x="840448" y="7719"/>
                          <a:pt x="781812" y="9776"/>
                        </a:cubicBezTo>
                        <a:cubicBezTo>
                          <a:pt x="521208" y="18006"/>
                          <a:pt x="260947" y="109217"/>
                          <a:pt x="0" y="72527"/>
                        </a:cubicBezTo>
                        <a:cubicBezTo>
                          <a:pt x="686" y="69441"/>
                          <a:pt x="2057" y="66354"/>
                          <a:pt x="3772" y="63611"/>
                        </a:cubicBezTo>
                        <a:cubicBezTo>
                          <a:pt x="63779" y="71841"/>
                          <a:pt x="124815" y="73555"/>
                          <a:pt x="185509" y="70469"/>
                        </a:cubicBezTo>
                        <a:cubicBezTo>
                          <a:pt x="443369" y="57782"/>
                          <a:pt x="702945" y="-30686"/>
                          <a:pt x="960463" y="11148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7" name="Google Shape;4248;p19"/>
                  <p:cNvSpPr/>
                  <p:nvPr/>
                </p:nvSpPr>
                <p:spPr>
                  <a:xfrm>
                    <a:off x="7344156" y="2072830"/>
                    <a:ext cx="946404" cy="7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6404" h="74251" extrusionOk="0">
                        <a:moveTo>
                          <a:pt x="944004" y="9944"/>
                        </a:moveTo>
                        <a:cubicBezTo>
                          <a:pt x="901827" y="22631"/>
                          <a:pt x="858965" y="32918"/>
                          <a:pt x="815416" y="40805"/>
                        </a:cubicBezTo>
                        <a:cubicBezTo>
                          <a:pt x="676885" y="66523"/>
                          <a:pt x="535610" y="71666"/>
                          <a:pt x="395364" y="72695"/>
                        </a:cubicBezTo>
                        <a:cubicBezTo>
                          <a:pt x="265405" y="73724"/>
                          <a:pt x="128930" y="81610"/>
                          <a:pt x="2057" y="48692"/>
                        </a:cubicBezTo>
                        <a:cubicBezTo>
                          <a:pt x="1029" y="45263"/>
                          <a:pt x="343" y="41834"/>
                          <a:pt x="0" y="38748"/>
                        </a:cubicBezTo>
                        <a:cubicBezTo>
                          <a:pt x="68237" y="56921"/>
                          <a:pt x="139217" y="62065"/>
                          <a:pt x="210198" y="63437"/>
                        </a:cubicBezTo>
                        <a:cubicBezTo>
                          <a:pt x="453657" y="68237"/>
                          <a:pt x="710489" y="70980"/>
                          <a:pt x="946404" y="0"/>
                        </a:cubicBezTo>
                        <a:cubicBezTo>
                          <a:pt x="945032" y="3086"/>
                          <a:pt x="944347" y="6515"/>
                          <a:pt x="944004" y="99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8" name="Google Shape;4249;p19"/>
                  <p:cNvSpPr/>
                  <p:nvPr/>
                </p:nvSpPr>
                <p:spPr>
                  <a:xfrm>
                    <a:off x="7360272" y="2144839"/>
                    <a:ext cx="945718" cy="694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718" h="69479" extrusionOk="0">
                        <a:moveTo>
                          <a:pt x="944347" y="22289"/>
                        </a:moveTo>
                        <a:cubicBezTo>
                          <a:pt x="914515" y="31890"/>
                          <a:pt x="884339" y="40119"/>
                          <a:pt x="853478" y="46292"/>
                        </a:cubicBezTo>
                        <a:cubicBezTo>
                          <a:pt x="776669" y="61379"/>
                          <a:pt x="698488" y="65494"/>
                          <a:pt x="620649" y="67551"/>
                        </a:cubicBezTo>
                        <a:cubicBezTo>
                          <a:pt x="544183" y="69609"/>
                          <a:pt x="467373" y="70295"/>
                          <a:pt x="390906" y="68237"/>
                        </a:cubicBezTo>
                        <a:cubicBezTo>
                          <a:pt x="318211" y="66180"/>
                          <a:pt x="245174" y="61036"/>
                          <a:pt x="173165" y="49721"/>
                        </a:cubicBezTo>
                        <a:cubicBezTo>
                          <a:pt x="134760" y="43891"/>
                          <a:pt x="96355" y="36347"/>
                          <a:pt x="58636" y="26403"/>
                        </a:cubicBezTo>
                        <a:cubicBezTo>
                          <a:pt x="46292" y="23317"/>
                          <a:pt x="33604" y="19888"/>
                          <a:pt x="21260" y="16116"/>
                        </a:cubicBezTo>
                        <a:cubicBezTo>
                          <a:pt x="13716" y="12687"/>
                          <a:pt x="6858" y="8230"/>
                          <a:pt x="1715" y="2057"/>
                        </a:cubicBezTo>
                        <a:cubicBezTo>
                          <a:pt x="1029" y="1372"/>
                          <a:pt x="343" y="686"/>
                          <a:pt x="0" y="0"/>
                        </a:cubicBezTo>
                        <a:cubicBezTo>
                          <a:pt x="63094" y="20574"/>
                          <a:pt x="127902" y="34633"/>
                          <a:pt x="193739" y="43548"/>
                        </a:cubicBezTo>
                        <a:cubicBezTo>
                          <a:pt x="345301" y="64465"/>
                          <a:pt x="500291" y="62408"/>
                          <a:pt x="652882" y="57264"/>
                        </a:cubicBezTo>
                        <a:cubicBezTo>
                          <a:pt x="727977" y="54521"/>
                          <a:pt x="803415" y="48692"/>
                          <a:pt x="876796" y="31890"/>
                        </a:cubicBezTo>
                        <a:cubicBezTo>
                          <a:pt x="900113" y="26403"/>
                          <a:pt x="923087" y="19888"/>
                          <a:pt x="945718" y="12344"/>
                        </a:cubicBezTo>
                        <a:cubicBezTo>
                          <a:pt x="945718" y="15773"/>
                          <a:pt x="945376" y="18860"/>
                          <a:pt x="944347" y="22289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" name="Google Shape;4250;p19"/>
                  <p:cNvSpPr/>
                  <p:nvPr/>
                </p:nvSpPr>
                <p:spPr>
                  <a:xfrm>
                    <a:off x="7634592" y="2253538"/>
                    <a:ext cx="490690" cy="574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0690" h="57487" extrusionOk="0">
                        <a:moveTo>
                          <a:pt x="490690" y="41491"/>
                        </a:moveTo>
                        <a:cubicBezTo>
                          <a:pt x="484518" y="45263"/>
                          <a:pt x="478346" y="49035"/>
                          <a:pt x="472174" y="52464"/>
                        </a:cubicBezTo>
                        <a:cubicBezTo>
                          <a:pt x="322326" y="65494"/>
                          <a:pt x="170422" y="53150"/>
                          <a:pt x="24346" y="15773"/>
                        </a:cubicBezTo>
                        <a:cubicBezTo>
                          <a:pt x="16459" y="10630"/>
                          <a:pt x="8230" y="5144"/>
                          <a:pt x="0" y="0"/>
                        </a:cubicBezTo>
                        <a:cubicBezTo>
                          <a:pt x="29833" y="8573"/>
                          <a:pt x="59665" y="15773"/>
                          <a:pt x="90183" y="21945"/>
                        </a:cubicBezTo>
                        <a:cubicBezTo>
                          <a:pt x="221857" y="49035"/>
                          <a:pt x="357302" y="55207"/>
                          <a:pt x="490690" y="4149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Tx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41" name="Google Shape;4251;p19"/>
                <p:cNvSpPr/>
                <p:nvPr/>
              </p:nvSpPr>
              <p:spPr>
                <a:xfrm>
                  <a:off x="6474904" y="2035023"/>
                  <a:ext cx="879538" cy="586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538" h="586904" extrusionOk="0">
                      <a:moveTo>
                        <a:pt x="869937" y="82042"/>
                      </a:moveTo>
                      <a:cubicBezTo>
                        <a:pt x="868566" y="84099"/>
                        <a:pt x="866851" y="86499"/>
                        <a:pt x="865137" y="88557"/>
                      </a:cubicBezTo>
                      <a:cubicBezTo>
                        <a:pt x="861365" y="93014"/>
                        <a:pt x="856907" y="97472"/>
                        <a:pt x="852449" y="101587"/>
                      </a:cubicBezTo>
                      <a:cubicBezTo>
                        <a:pt x="845249" y="108102"/>
                        <a:pt x="837019" y="114274"/>
                        <a:pt x="828104" y="120446"/>
                      </a:cubicBezTo>
                      <a:cubicBezTo>
                        <a:pt x="827418" y="120789"/>
                        <a:pt x="826732" y="121475"/>
                        <a:pt x="826046" y="121818"/>
                      </a:cubicBezTo>
                      <a:cubicBezTo>
                        <a:pt x="821931" y="124904"/>
                        <a:pt x="817474" y="127647"/>
                        <a:pt x="813016" y="130733"/>
                      </a:cubicBezTo>
                      <a:cubicBezTo>
                        <a:pt x="792442" y="144792"/>
                        <a:pt x="772211" y="158165"/>
                        <a:pt x="760209" y="173939"/>
                      </a:cubicBezTo>
                      <a:cubicBezTo>
                        <a:pt x="741007" y="198628"/>
                        <a:pt x="724548" y="225374"/>
                        <a:pt x="708774" y="252806"/>
                      </a:cubicBezTo>
                      <a:cubicBezTo>
                        <a:pt x="708774" y="252806"/>
                        <a:pt x="708774" y="252806"/>
                        <a:pt x="708774" y="252806"/>
                      </a:cubicBezTo>
                      <a:cubicBezTo>
                        <a:pt x="702602" y="263779"/>
                        <a:pt x="696773" y="274409"/>
                        <a:pt x="690601" y="285381"/>
                      </a:cubicBezTo>
                      <a:cubicBezTo>
                        <a:pt x="645681" y="368363"/>
                        <a:pt x="603847" y="454088"/>
                        <a:pt x="523265" y="507238"/>
                      </a:cubicBezTo>
                      <a:cubicBezTo>
                        <a:pt x="464972" y="545642"/>
                        <a:pt x="398107" y="545985"/>
                        <a:pt x="335699" y="571360"/>
                      </a:cubicBezTo>
                      <a:cubicBezTo>
                        <a:pt x="258890" y="602564"/>
                        <a:pt x="234201" y="581304"/>
                        <a:pt x="158077" y="555587"/>
                      </a:cubicBezTo>
                      <a:cubicBezTo>
                        <a:pt x="148133" y="552158"/>
                        <a:pt x="138875" y="552158"/>
                        <a:pt x="129273" y="551472"/>
                      </a:cubicBezTo>
                      <a:cubicBezTo>
                        <a:pt x="129273" y="551472"/>
                        <a:pt x="129273" y="551472"/>
                        <a:pt x="129273" y="551472"/>
                      </a:cubicBezTo>
                      <a:cubicBezTo>
                        <a:pt x="122072" y="550786"/>
                        <a:pt x="115214" y="549757"/>
                        <a:pt x="108356" y="546671"/>
                      </a:cubicBezTo>
                      <a:cubicBezTo>
                        <a:pt x="105270" y="545300"/>
                        <a:pt x="101841" y="543242"/>
                        <a:pt x="98755" y="540842"/>
                      </a:cubicBezTo>
                      <a:cubicBezTo>
                        <a:pt x="82982" y="528155"/>
                        <a:pt x="76467" y="514439"/>
                        <a:pt x="74409" y="499694"/>
                      </a:cubicBezTo>
                      <a:cubicBezTo>
                        <a:pt x="74066" y="496608"/>
                        <a:pt x="73724" y="493865"/>
                        <a:pt x="73724" y="490778"/>
                      </a:cubicBezTo>
                      <a:cubicBezTo>
                        <a:pt x="73038" y="467461"/>
                        <a:pt x="80239" y="442772"/>
                        <a:pt x="76467" y="419112"/>
                      </a:cubicBezTo>
                      <a:cubicBezTo>
                        <a:pt x="76124" y="417741"/>
                        <a:pt x="75781" y="416026"/>
                        <a:pt x="75781" y="414655"/>
                      </a:cubicBezTo>
                      <a:cubicBezTo>
                        <a:pt x="75438" y="413283"/>
                        <a:pt x="75095" y="411569"/>
                        <a:pt x="74409" y="410197"/>
                      </a:cubicBezTo>
                      <a:cubicBezTo>
                        <a:pt x="71666" y="402996"/>
                        <a:pt x="67208" y="396138"/>
                        <a:pt x="62751" y="389623"/>
                      </a:cubicBezTo>
                      <a:cubicBezTo>
                        <a:pt x="57950" y="382422"/>
                        <a:pt x="53150" y="374878"/>
                        <a:pt x="48349" y="367677"/>
                      </a:cubicBezTo>
                      <a:cubicBezTo>
                        <a:pt x="46634" y="364934"/>
                        <a:pt x="45263" y="362534"/>
                        <a:pt x="43548" y="359791"/>
                      </a:cubicBezTo>
                      <a:cubicBezTo>
                        <a:pt x="35662" y="346760"/>
                        <a:pt x="28118" y="333387"/>
                        <a:pt x="20574" y="319671"/>
                      </a:cubicBezTo>
                      <a:cubicBezTo>
                        <a:pt x="19202" y="316928"/>
                        <a:pt x="17831" y="314185"/>
                        <a:pt x="16116" y="311442"/>
                      </a:cubicBezTo>
                      <a:cubicBezTo>
                        <a:pt x="13373" y="305955"/>
                        <a:pt x="10630" y="300812"/>
                        <a:pt x="7887" y="295325"/>
                      </a:cubicBezTo>
                      <a:cubicBezTo>
                        <a:pt x="2743" y="285038"/>
                        <a:pt x="343" y="274409"/>
                        <a:pt x="0" y="263436"/>
                      </a:cubicBezTo>
                      <a:cubicBezTo>
                        <a:pt x="0" y="258978"/>
                        <a:pt x="0" y="254520"/>
                        <a:pt x="686" y="250063"/>
                      </a:cubicBezTo>
                      <a:cubicBezTo>
                        <a:pt x="8230" y="192112"/>
                        <a:pt x="73381" y="135191"/>
                        <a:pt x="119672" y="112903"/>
                      </a:cubicBezTo>
                      <a:cubicBezTo>
                        <a:pt x="182766" y="82727"/>
                        <a:pt x="254089" y="43637"/>
                        <a:pt x="321983" y="26835"/>
                      </a:cubicBezTo>
                      <a:cubicBezTo>
                        <a:pt x="393306" y="9347"/>
                        <a:pt x="468059" y="18262"/>
                        <a:pt x="541782" y="24777"/>
                      </a:cubicBezTo>
                      <a:cubicBezTo>
                        <a:pt x="567157" y="27178"/>
                        <a:pt x="592531" y="28892"/>
                        <a:pt x="617906" y="29578"/>
                      </a:cubicBezTo>
                      <a:cubicBezTo>
                        <a:pt x="639851" y="30264"/>
                        <a:pt x="661797" y="29578"/>
                        <a:pt x="683400" y="26835"/>
                      </a:cubicBezTo>
                      <a:cubicBezTo>
                        <a:pt x="683400" y="26835"/>
                        <a:pt x="683400" y="26835"/>
                        <a:pt x="683400" y="26835"/>
                      </a:cubicBezTo>
                      <a:cubicBezTo>
                        <a:pt x="697116" y="25463"/>
                        <a:pt x="710489" y="23063"/>
                        <a:pt x="723862" y="19977"/>
                      </a:cubicBezTo>
                      <a:cubicBezTo>
                        <a:pt x="728663" y="18948"/>
                        <a:pt x="733120" y="17576"/>
                        <a:pt x="737921" y="16205"/>
                      </a:cubicBezTo>
                      <a:cubicBezTo>
                        <a:pt x="738264" y="16205"/>
                        <a:pt x="738264" y="16205"/>
                        <a:pt x="738607" y="16205"/>
                      </a:cubicBezTo>
                      <a:lnTo>
                        <a:pt x="738607" y="16205"/>
                      </a:lnTo>
                      <a:cubicBezTo>
                        <a:pt x="739292" y="16205"/>
                        <a:pt x="739978" y="15862"/>
                        <a:pt x="740664" y="15519"/>
                      </a:cubicBezTo>
                      <a:cubicBezTo>
                        <a:pt x="763638" y="8661"/>
                        <a:pt x="803758" y="-2312"/>
                        <a:pt x="834962" y="431"/>
                      </a:cubicBezTo>
                      <a:cubicBezTo>
                        <a:pt x="851421" y="1803"/>
                        <a:pt x="865137" y="6946"/>
                        <a:pt x="873023" y="18262"/>
                      </a:cubicBezTo>
                      <a:cubicBezTo>
                        <a:pt x="875081" y="21348"/>
                        <a:pt x="876795" y="24777"/>
                        <a:pt x="877824" y="28549"/>
                      </a:cubicBezTo>
                      <a:cubicBezTo>
                        <a:pt x="878167" y="29578"/>
                        <a:pt x="878510" y="30607"/>
                        <a:pt x="878510" y="31635"/>
                      </a:cubicBezTo>
                      <a:cubicBezTo>
                        <a:pt x="878510" y="31978"/>
                        <a:pt x="878510" y="31978"/>
                        <a:pt x="878510" y="32321"/>
                      </a:cubicBezTo>
                      <a:cubicBezTo>
                        <a:pt x="879196" y="35064"/>
                        <a:pt x="879539" y="37807"/>
                        <a:pt x="879539" y="40894"/>
                      </a:cubicBezTo>
                      <a:cubicBezTo>
                        <a:pt x="879539" y="42265"/>
                        <a:pt x="879539" y="43980"/>
                        <a:pt x="879539" y="45694"/>
                      </a:cubicBezTo>
                      <a:cubicBezTo>
                        <a:pt x="879539" y="46380"/>
                        <a:pt x="879539" y="47409"/>
                        <a:pt x="879539" y="48094"/>
                      </a:cubicBezTo>
                      <a:cubicBezTo>
                        <a:pt x="879539" y="49466"/>
                        <a:pt x="879196" y="50838"/>
                        <a:pt x="879196" y="52552"/>
                      </a:cubicBezTo>
                      <a:cubicBezTo>
                        <a:pt x="879196" y="53924"/>
                        <a:pt x="878853" y="55295"/>
                        <a:pt x="878510" y="57010"/>
                      </a:cubicBezTo>
                      <a:cubicBezTo>
                        <a:pt x="878510" y="57010"/>
                        <a:pt x="878510" y="57010"/>
                        <a:pt x="878510" y="57010"/>
                      </a:cubicBezTo>
                      <a:cubicBezTo>
                        <a:pt x="878510" y="58039"/>
                        <a:pt x="878167" y="58724"/>
                        <a:pt x="878167" y="59753"/>
                      </a:cubicBezTo>
                      <a:cubicBezTo>
                        <a:pt x="878167" y="59753"/>
                        <a:pt x="878167" y="59753"/>
                        <a:pt x="878167" y="59753"/>
                      </a:cubicBezTo>
                      <a:cubicBezTo>
                        <a:pt x="878167" y="60439"/>
                        <a:pt x="877824" y="61468"/>
                        <a:pt x="877481" y="62496"/>
                      </a:cubicBezTo>
                      <a:cubicBezTo>
                        <a:pt x="877481" y="62839"/>
                        <a:pt x="877481" y="62839"/>
                        <a:pt x="877481" y="63182"/>
                      </a:cubicBezTo>
                      <a:cubicBezTo>
                        <a:pt x="877138" y="69697"/>
                        <a:pt x="874052" y="75869"/>
                        <a:pt x="869937" y="8204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4252;p19"/>
                <p:cNvSpPr/>
                <p:nvPr/>
              </p:nvSpPr>
              <p:spPr>
                <a:xfrm>
                  <a:off x="6475933" y="2060143"/>
                  <a:ext cx="617905" cy="238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905" h="238315" extrusionOk="0">
                      <a:moveTo>
                        <a:pt x="541782" y="0"/>
                      </a:moveTo>
                      <a:cubicBezTo>
                        <a:pt x="567156" y="2400"/>
                        <a:pt x="592531" y="4115"/>
                        <a:pt x="617906" y="4801"/>
                      </a:cubicBezTo>
                      <a:cubicBezTo>
                        <a:pt x="389877" y="17831"/>
                        <a:pt x="155676" y="71323"/>
                        <a:pt x="0" y="238316"/>
                      </a:cubicBezTo>
                      <a:cubicBezTo>
                        <a:pt x="0" y="233858"/>
                        <a:pt x="0" y="229400"/>
                        <a:pt x="686" y="224943"/>
                      </a:cubicBezTo>
                      <a:cubicBezTo>
                        <a:pt x="34290" y="190653"/>
                        <a:pt x="72009" y="160477"/>
                        <a:pt x="112814" y="134417"/>
                      </a:cubicBezTo>
                      <a:cubicBezTo>
                        <a:pt x="241401" y="52121"/>
                        <a:pt x="391249" y="14059"/>
                        <a:pt x="5417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4253;p19"/>
                <p:cNvSpPr/>
                <p:nvPr/>
              </p:nvSpPr>
              <p:spPr>
                <a:xfrm>
                  <a:off x="7159332" y="2051570"/>
                  <a:ext cx="194424" cy="1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24" h="12001" extrusionOk="0">
                      <a:moveTo>
                        <a:pt x="194425" y="12002"/>
                      </a:moveTo>
                      <a:cubicBezTo>
                        <a:pt x="178651" y="11659"/>
                        <a:pt x="163220" y="11316"/>
                        <a:pt x="147447" y="10973"/>
                      </a:cubicBezTo>
                      <a:cubicBezTo>
                        <a:pt x="137846" y="10630"/>
                        <a:pt x="127902" y="10630"/>
                        <a:pt x="117958" y="10287"/>
                      </a:cubicBezTo>
                      <a:cubicBezTo>
                        <a:pt x="95326" y="9944"/>
                        <a:pt x="72009" y="9601"/>
                        <a:pt x="49035" y="9944"/>
                      </a:cubicBezTo>
                      <a:cubicBezTo>
                        <a:pt x="48006" y="9944"/>
                        <a:pt x="46634" y="9944"/>
                        <a:pt x="45606" y="9944"/>
                      </a:cubicBezTo>
                      <a:cubicBezTo>
                        <a:pt x="30518" y="9944"/>
                        <a:pt x="15088" y="10287"/>
                        <a:pt x="0" y="10630"/>
                      </a:cubicBezTo>
                      <a:cubicBezTo>
                        <a:pt x="13716" y="9258"/>
                        <a:pt x="27089" y="6858"/>
                        <a:pt x="40462" y="3772"/>
                      </a:cubicBezTo>
                      <a:cubicBezTo>
                        <a:pt x="38748" y="2400"/>
                        <a:pt x="37033" y="1372"/>
                        <a:pt x="35319" y="0"/>
                      </a:cubicBezTo>
                      <a:cubicBezTo>
                        <a:pt x="41834" y="0"/>
                        <a:pt x="48006" y="0"/>
                        <a:pt x="54521" y="0"/>
                      </a:cubicBezTo>
                      <a:cubicBezTo>
                        <a:pt x="54864" y="0"/>
                        <a:pt x="54864" y="0"/>
                        <a:pt x="54864" y="0"/>
                      </a:cubicBezTo>
                      <a:cubicBezTo>
                        <a:pt x="86068" y="0"/>
                        <a:pt x="117272" y="343"/>
                        <a:pt x="148476" y="686"/>
                      </a:cubicBezTo>
                      <a:cubicBezTo>
                        <a:pt x="162192" y="1029"/>
                        <a:pt x="175565" y="1372"/>
                        <a:pt x="189281" y="1715"/>
                      </a:cubicBezTo>
                      <a:cubicBezTo>
                        <a:pt x="191681" y="4801"/>
                        <a:pt x="193396" y="8230"/>
                        <a:pt x="194425" y="1200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4254;p19"/>
                <p:cNvSpPr/>
                <p:nvPr/>
              </p:nvSpPr>
              <p:spPr>
                <a:xfrm>
                  <a:off x="6491706" y="2066658"/>
                  <a:ext cx="863765" cy="287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765" h="287692" extrusionOk="0">
                      <a:moveTo>
                        <a:pt x="863765" y="9258"/>
                      </a:moveTo>
                      <a:cubicBezTo>
                        <a:pt x="828104" y="18516"/>
                        <a:pt x="792442" y="27775"/>
                        <a:pt x="756780" y="37033"/>
                      </a:cubicBezTo>
                      <a:cubicBezTo>
                        <a:pt x="600418" y="77838"/>
                        <a:pt x="443369" y="116586"/>
                        <a:pt x="287693" y="159449"/>
                      </a:cubicBezTo>
                      <a:cubicBezTo>
                        <a:pt x="188252" y="186881"/>
                        <a:pt x="84353" y="221856"/>
                        <a:pt x="4457" y="287693"/>
                      </a:cubicBezTo>
                      <a:cubicBezTo>
                        <a:pt x="3086" y="284950"/>
                        <a:pt x="1715" y="282207"/>
                        <a:pt x="0" y="279464"/>
                      </a:cubicBezTo>
                      <a:cubicBezTo>
                        <a:pt x="30518" y="254775"/>
                        <a:pt x="64465" y="233858"/>
                        <a:pt x="100469" y="216370"/>
                      </a:cubicBezTo>
                      <a:cubicBezTo>
                        <a:pt x="159791" y="187566"/>
                        <a:pt x="222885" y="168021"/>
                        <a:pt x="286322" y="150533"/>
                      </a:cubicBezTo>
                      <a:cubicBezTo>
                        <a:pt x="366217" y="128588"/>
                        <a:pt x="446456" y="108356"/>
                        <a:pt x="527037" y="87440"/>
                      </a:cubicBezTo>
                      <a:cubicBezTo>
                        <a:pt x="638822" y="58293"/>
                        <a:pt x="750951" y="29147"/>
                        <a:pt x="862736" y="0"/>
                      </a:cubicBezTo>
                      <a:cubicBezTo>
                        <a:pt x="863422" y="3086"/>
                        <a:pt x="863765" y="6172"/>
                        <a:pt x="863765" y="92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4255;p19"/>
                <p:cNvSpPr/>
                <p:nvPr/>
              </p:nvSpPr>
              <p:spPr>
                <a:xfrm>
                  <a:off x="6519481" y="2087918"/>
                  <a:ext cx="835990" cy="314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990" h="314782" extrusionOk="0">
                      <a:moveTo>
                        <a:pt x="833933" y="9601"/>
                      </a:moveTo>
                      <a:cubicBezTo>
                        <a:pt x="832904" y="9944"/>
                        <a:pt x="831875" y="10287"/>
                        <a:pt x="831190" y="10287"/>
                      </a:cubicBezTo>
                      <a:cubicBezTo>
                        <a:pt x="825017" y="12002"/>
                        <a:pt x="819188" y="13716"/>
                        <a:pt x="813359" y="15431"/>
                      </a:cubicBezTo>
                      <a:cubicBezTo>
                        <a:pt x="783184" y="24003"/>
                        <a:pt x="753008" y="32232"/>
                        <a:pt x="723176" y="40805"/>
                      </a:cubicBezTo>
                      <a:cubicBezTo>
                        <a:pt x="579844" y="80924"/>
                        <a:pt x="434454" y="117272"/>
                        <a:pt x="293865" y="166649"/>
                      </a:cubicBezTo>
                      <a:cubicBezTo>
                        <a:pt x="190995" y="202654"/>
                        <a:pt x="90869" y="248603"/>
                        <a:pt x="4801" y="314782"/>
                      </a:cubicBezTo>
                      <a:cubicBezTo>
                        <a:pt x="3086" y="312039"/>
                        <a:pt x="1715" y="309639"/>
                        <a:pt x="0" y="306896"/>
                      </a:cubicBezTo>
                      <a:cubicBezTo>
                        <a:pt x="38405" y="277406"/>
                        <a:pt x="79553" y="251688"/>
                        <a:pt x="122758" y="229400"/>
                      </a:cubicBezTo>
                      <a:cubicBezTo>
                        <a:pt x="242773" y="167335"/>
                        <a:pt x="373418" y="129616"/>
                        <a:pt x="503034" y="93269"/>
                      </a:cubicBezTo>
                      <a:cubicBezTo>
                        <a:pt x="611048" y="62751"/>
                        <a:pt x="719061" y="32576"/>
                        <a:pt x="826732" y="2400"/>
                      </a:cubicBezTo>
                      <a:cubicBezTo>
                        <a:pt x="828446" y="1715"/>
                        <a:pt x="830504" y="1371"/>
                        <a:pt x="832218" y="1029"/>
                      </a:cubicBezTo>
                      <a:cubicBezTo>
                        <a:pt x="833590" y="686"/>
                        <a:pt x="834962" y="343"/>
                        <a:pt x="835990" y="0"/>
                      </a:cubicBezTo>
                      <a:cubicBezTo>
                        <a:pt x="835990" y="1371"/>
                        <a:pt x="835647" y="2743"/>
                        <a:pt x="835304" y="4458"/>
                      </a:cubicBezTo>
                      <a:cubicBezTo>
                        <a:pt x="835304" y="4458"/>
                        <a:pt x="835304" y="4458"/>
                        <a:pt x="835304" y="4458"/>
                      </a:cubicBezTo>
                      <a:cubicBezTo>
                        <a:pt x="835647" y="5144"/>
                        <a:pt x="835304" y="6172"/>
                        <a:pt x="834962" y="7201"/>
                      </a:cubicBezTo>
                      <a:cubicBezTo>
                        <a:pt x="834962" y="7201"/>
                        <a:pt x="834962" y="7201"/>
                        <a:pt x="834962" y="7201"/>
                      </a:cubicBezTo>
                      <a:cubicBezTo>
                        <a:pt x="834619" y="7544"/>
                        <a:pt x="834276" y="8573"/>
                        <a:pt x="833933" y="960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6" name="Google Shape;4256;p19"/>
                <p:cNvSpPr/>
                <p:nvPr/>
              </p:nvSpPr>
              <p:spPr>
                <a:xfrm>
                  <a:off x="6549656" y="2123579"/>
                  <a:ext cx="790384" cy="330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384" h="330555" extrusionOk="0">
                      <a:moveTo>
                        <a:pt x="790385" y="0"/>
                      </a:moveTo>
                      <a:cubicBezTo>
                        <a:pt x="780440" y="12002"/>
                        <a:pt x="766038" y="22974"/>
                        <a:pt x="751294" y="33604"/>
                      </a:cubicBezTo>
                      <a:cubicBezTo>
                        <a:pt x="742035" y="39091"/>
                        <a:pt x="732434" y="43891"/>
                        <a:pt x="722833" y="49035"/>
                      </a:cubicBezTo>
                      <a:cubicBezTo>
                        <a:pt x="713918" y="53835"/>
                        <a:pt x="704660" y="58293"/>
                        <a:pt x="695744" y="62751"/>
                      </a:cubicBezTo>
                      <a:cubicBezTo>
                        <a:pt x="693344" y="63780"/>
                        <a:pt x="691286" y="65151"/>
                        <a:pt x="688886" y="66180"/>
                      </a:cubicBezTo>
                      <a:cubicBezTo>
                        <a:pt x="468401" y="175222"/>
                        <a:pt x="227685" y="234201"/>
                        <a:pt x="2057" y="330556"/>
                      </a:cubicBezTo>
                      <a:cubicBezTo>
                        <a:pt x="1715" y="329184"/>
                        <a:pt x="1371" y="327470"/>
                        <a:pt x="1371" y="326098"/>
                      </a:cubicBezTo>
                      <a:cubicBezTo>
                        <a:pt x="1028" y="324726"/>
                        <a:pt x="686" y="323012"/>
                        <a:pt x="0" y="321640"/>
                      </a:cubicBezTo>
                      <a:cubicBezTo>
                        <a:pt x="45948" y="301752"/>
                        <a:pt x="92583" y="283578"/>
                        <a:pt x="139560" y="266433"/>
                      </a:cubicBezTo>
                      <a:cubicBezTo>
                        <a:pt x="332956" y="195110"/>
                        <a:pt x="535610" y="137160"/>
                        <a:pt x="718376" y="40805"/>
                      </a:cubicBezTo>
                      <a:cubicBezTo>
                        <a:pt x="729691" y="34976"/>
                        <a:pt x="740664" y="28804"/>
                        <a:pt x="751637" y="22632"/>
                      </a:cubicBezTo>
                      <a:cubicBezTo>
                        <a:pt x="765010" y="15088"/>
                        <a:pt x="777697" y="7544"/>
                        <a:pt x="79038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4257;p19"/>
                <p:cNvSpPr/>
                <p:nvPr/>
              </p:nvSpPr>
              <p:spPr>
                <a:xfrm>
                  <a:off x="6548970" y="2088261"/>
                  <a:ext cx="805815" cy="446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15" h="446455" extrusionOk="0">
                      <a:moveTo>
                        <a:pt x="805129" y="6515"/>
                      </a:moveTo>
                      <a:cubicBezTo>
                        <a:pt x="805129" y="6515"/>
                        <a:pt x="805129" y="6515"/>
                        <a:pt x="805129" y="6515"/>
                      </a:cubicBezTo>
                      <a:cubicBezTo>
                        <a:pt x="804787" y="6858"/>
                        <a:pt x="804787" y="6858"/>
                        <a:pt x="804443" y="7201"/>
                      </a:cubicBezTo>
                      <a:cubicBezTo>
                        <a:pt x="803415" y="8230"/>
                        <a:pt x="802729" y="9258"/>
                        <a:pt x="801358" y="9944"/>
                      </a:cubicBezTo>
                      <a:cubicBezTo>
                        <a:pt x="785241" y="26060"/>
                        <a:pt x="769125" y="42177"/>
                        <a:pt x="752323" y="57607"/>
                      </a:cubicBezTo>
                      <a:cubicBezTo>
                        <a:pt x="742721" y="66523"/>
                        <a:pt x="733120" y="75438"/>
                        <a:pt x="723519" y="84010"/>
                      </a:cubicBezTo>
                      <a:cubicBezTo>
                        <a:pt x="695401" y="109042"/>
                        <a:pt x="666598" y="132702"/>
                        <a:pt x="636766" y="155677"/>
                      </a:cubicBezTo>
                      <a:cubicBezTo>
                        <a:pt x="449542" y="298666"/>
                        <a:pt x="230772" y="398793"/>
                        <a:pt x="686" y="446456"/>
                      </a:cubicBezTo>
                      <a:cubicBezTo>
                        <a:pt x="343" y="443370"/>
                        <a:pt x="0" y="440627"/>
                        <a:pt x="0" y="437540"/>
                      </a:cubicBezTo>
                      <a:cubicBezTo>
                        <a:pt x="44234" y="428282"/>
                        <a:pt x="88126" y="417309"/>
                        <a:pt x="131674" y="404279"/>
                      </a:cubicBezTo>
                      <a:cubicBezTo>
                        <a:pt x="336042" y="342557"/>
                        <a:pt x="527038" y="239001"/>
                        <a:pt x="689915" y="101155"/>
                      </a:cubicBezTo>
                      <a:cubicBezTo>
                        <a:pt x="699859" y="92926"/>
                        <a:pt x="709803" y="84353"/>
                        <a:pt x="719404" y="75781"/>
                      </a:cubicBezTo>
                      <a:cubicBezTo>
                        <a:pt x="741693" y="56236"/>
                        <a:pt x="762953" y="36004"/>
                        <a:pt x="783869" y="14745"/>
                      </a:cubicBezTo>
                      <a:cubicBezTo>
                        <a:pt x="788327" y="10630"/>
                        <a:pt x="792442" y="6172"/>
                        <a:pt x="796900" y="1714"/>
                      </a:cubicBezTo>
                      <a:cubicBezTo>
                        <a:pt x="796900" y="1714"/>
                        <a:pt x="797243" y="1372"/>
                        <a:pt x="797243" y="1372"/>
                      </a:cubicBezTo>
                      <a:cubicBezTo>
                        <a:pt x="798614" y="0"/>
                        <a:pt x="800672" y="-343"/>
                        <a:pt x="802386" y="343"/>
                      </a:cubicBezTo>
                      <a:cubicBezTo>
                        <a:pt x="804101" y="686"/>
                        <a:pt x="805129" y="2057"/>
                        <a:pt x="805815" y="3429"/>
                      </a:cubicBezTo>
                      <a:cubicBezTo>
                        <a:pt x="805815" y="3429"/>
                        <a:pt x="805815" y="3429"/>
                        <a:pt x="805815" y="3429"/>
                      </a:cubicBezTo>
                      <a:cubicBezTo>
                        <a:pt x="805815" y="4458"/>
                        <a:pt x="805815" y="5486"/>
                        <a:pt x="805129" y="651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4258;p19"/>
                <p:cNvSpPr/>
                <p:nvPr/>
              </p:nvSpPr>
              <p:spPr>
                <a:xfrm>
                  <a:off x="6583260" y="2288171"/>
                  <a:ext cx="600417" cy="298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417" h="298666" extrusionOk="0">
                      <a:moveTo>
                        <a:pt x="600418" y="0"/>
                      </a:moveTo>
                      <a:cubicBezTo>
                        <a:pt x="594246" y="10973"/>
                        <a:pt x="588416" y="21603"/>
                        <a:pt x="582244" y="32576"/>
                      </a:cubicBezTo>
                      <a:cubicBezTo>
                        <a:pt x="435483" y="181051"/>
                        <a:pt x="226314" y="254432"/>
                        <a:pt x="20917" y="298666"/>
                      </a:cubicBezTo>
                      <a:cubicBezTo>
                        <a:pt x="20917" y="298666"/>
                        <a:pt x="20917" y="298666"/>
                        <a:pt x="20917" y="298666"/>
                      </a:cubicBezTo>
                      <a:cubicBezTo>
                        <a:pt x="13716" y="297980"/>
                        <a:pt x="6858" y="296952"/>
                        <a:pt x="0" y="293865"/>
                      </a:cubicBezTo>
                      <a:cubicBezTo>
                        <a:pt x="221857" y="247917"/>
                        <a:pt x="449885" y="169736"/>
                        <a:pt x="6004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4259;p19"/>
                <p:cNvSpPr/>
                <p:nvPr/>
              </p:nvSpPr>
              <p:spPr>
                <a:xfrm>
                  <a:off x="6576745" y="1452867"/>
                  <a:ext cx="457085" cy="550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085" h="550354" extrusionOk="0">
                      <a:moveTo>
                        <a:pt x="457086" y="550355"/>
                      </a:moveTo>
                      <a:cubicBezTo>
                        <a:pt x="437884" y="546583"/>
                        <a:pt x="418681" y="543154"/>
                        <a:pt x="399822" y="539382"/>
                      </a:cubicBezTo>
                      <a:lnTo>
                        <a:pt x="399822" y="539382"/>
                      </a:lnTo>
                      <a:cubicBezTo>
                        <a:pt x="319583" y="508178"/>
                        <a:pt x="243802" y="467715"/>
                        <a:pt x="198196" y="393306"/>
                      </a:cubicBezTo>
                      <a:cubicBezTo>
                        <a:pt x="176594" y="358331"/>
                        <a:pt x="163906" y="318897"/>
                        <a:pt x="149505" y="280492"/>
                      </a:cubicBezTo>
                      <a:cubicBezTo>
                        <a:pt x="134760" y="241059"/>
                        <a:pt x="117615" y="202654"/>
                        <a:pt x="98413" y="164935"/>
                      </a:cubicBezTo>
                      <a:cubicBezTo>
                        <a:pt x="69952" y="109385"/>
                        <a:pt x="37033" y="56579"/>
                        <a:pt x="0" y="6515"/>
                      </a:cubicBezTo>
                      <a:cubicBezTo>
                        <a:pt x="2058" y="4115"/>
                        <a:pt x="4458" y="2057"/>
                        <a:pt x="6858" y="0"/>
                      </a:cubicBezTo>
                      <a:cubicBezTo>
                        <a:pt x="47663" y="55207"/>
                        <a:pt x="83668" y="113843"/>
                        <a:pt x="114186" y="175222"/>
                      </a:cubicBezTo>
                      <a:cubicBezTo>
                        <a:pt x="133388" y="214313"/>
                        <a:pt x="149848" y="254432"/>
                        <a:pt x="164935" y="294894"/>
                      </a:cubicBezTo>
                      <a:cubicBezTo>
                        <a:pt x="179680" y="335013"/>
                        <a:pt x="194767" y="375132"/>
                        <a:pt x="220828" y="409422"/>
                      </a:cubicBezTo>
                      <a:cubicBezTo>
                        <a:pt x="264376" y="466687"/>
                        <a:pt x="329870" y="500291"/>
                        <a:pt x="395364" y="526694"/>
                      </a:cubicBezTo>
                      <a:cubicBezTo>
                        <a:pt x="415252" y="535267"/>
                        <a:pt x="435826" y="542811"/>
                        <a:pt x="457086" y="55035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4260;p19"/>
                <p:cNvSpPr/>
                <p:nvPr/>
              </p:nvSpPr>
              <p:spPr>
                <a:xfrm>
                  <a:off x="6637439" y="1432979"/>
                  <a:ext cx="667283" cy="681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83" h="681813" extrusionOk="0">
                      <a:moveTo>
                        <a:pt x="667283" y="681685"/>
                      </a:moveTo>
                      <a:cubicBezTo>
                        <a:pt x="663169" y="682028"/>
                        <a:pt x="659054" y="681685"/>
                        <a:pt x="654596" y="680657"/>
                      </a:cubicBezTo>
                      <a:cubicBezTo>
                        <a:pt x="613448" y="630936"/>
                        <a:pt x="558584" y="593903"/>
                        <a:pt x="499948" y="565785"/>
                      </a:cubicBezTo>
                      <a:cubicBezTo>
                        <a:pt x="434111" y="534238"/>
                        <a:pt x="360731" y="520865"/>
                        <a:pt x="296609" y="486575"/>
                      </a:cubicBezTo>
                      <a:cubicBezTo>
                        <a:pt x="234887" y="453657"/>
                        <a:pt x="205397" y="398793"/>
                        <a:pt x="181737" y="335699"/>
                      </a:cubicBezTo>
                      <a:cubicBezTo>
                        <a:pt x="136131" y="215341"/>
                        <a:pt x="77153" y="103213"/>
                        <a:pt x="0" y="1715"/>
                      </a:cubicBezTo>
                      <a:cubicBezTo>
                        <a:pt x="3429" y="1372"/>
                        <a:pt x="6858" y="686"/>
                        <a:pt x="10287" y="0"/>
                      </a:cubicBezTo>
                      <a:cubicBezTo>
                        <a:pt x="45605" y="46292"/>
                        <a:pt x="77495" y="94640"/>
                        <a:pt x="105613" y="145733"/>
                      </a:cubicBezTo>
                      <a:cubicBezTo>
                        <a:pt x="142646" y="212255"/>
                        <a:pt x="169393" y="282207"/>
                        <a:pt x="197853" y="352501"/>
                      </a:cubicBezTo>
                      <a:cubicBezTo>
                        <a:pt x="212255" y="388163"/>
                        <a:pt x="230086" y="423824"/>
                        <a:pt x="258890" y="450228"/>
                      </a:cubicBezTo>
                      <a:cubicBezTo>
                        <a:pt x="289408" y="477660"/>
                        <a:pt x="328155" y="492747"/>
                        <a:pt x="366217" y="505778"/>
                      </a:cubicBezTo>
                      <a:cubicBezTo>
                        <a:pt x="478346" y="543497"/>
                        <a:pt x="593903" y="588074"/>
                        <a:pt x="667283" y="68168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4261;p19"/>
                <p:cNvSpPr/>
                <p:nvPr/>
              </p:nvSpPr>
              <p:spPr>
                <a:xfrm>
                  <a:off x="6690245" y="1407261"/>
                  <a:ext cx="637107" cy="70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107" h="705688" extrusionOk="0">
                      <a:moveTo>
                        <a:pt x="637108" y="703288"/>
                      </a:moveTo>
                      <a:cubicBezTo>
                        <a:pt x="634365" y="704317"/>
                        <a:pt x="631622" y="705002"/>
                        <a:pt x="628535" y="705688"/>
                      </a:cubicBezTo>
                      <a:cubicBezTo>
                        <a:pt x="605561" y="673799"/>
                        <a:pt x="580872" y="643623"/>
                        <a:pt x="554126" y="614820"/>
                      </a:cubicBezTo>
                      <a:cubicBezTo>
                        <a:pt x="503720" y="560299"/>
                        <a:pt x="446456" y="514350"/>
                        <a:pt x="389192" y="467373"/>
                      </a:cubicBezTo>
                      <a:cubicBezTo>
                        <a:pt x="332613" y="420395"/>
                        <a:pt x="281178" y="369989"/>
                        <a:pt x="234887" y="312725"/>
                      </a:cubicBezTo>
                      <a:cubicBezTo>
                        <a:pt x="153962" y="212941"/>
                        <a:pt x="77153" y="109385"/>
                        <a:pt x="0" y="6515"/>
                      </a:cubicBezTo>
                      <a:cubicBezTo>
                        <a:pt x="2400" y="4458"/>
                        <a:pt x="4800" y="2400"/>
                        <a:pt x="6858" y="0"/>
                      </a:cubicBezTo>
                      <a:cubicBezTo>
                        <a:pt x="45605" y="50749"/>
                        <a:pt x="84353" y="101498"/>
                        <a:pt x="122758" y="152591"/>
                      </a:cubicBezTo>
                      <a:cubicBezTo>
                        <a:pt x="170078" y="214655"/>
                        <a:pt x="215684" y="278092"/>
                        <a:pt x="266776" y="337071"/>
                      </a:cubicBezTo>
                      <a:cubicBezTo>
                        <a:pt x="317868" y="396392"/>
                        <a:pt x="376847" y="445427"/>
                        <a:pt x="437198" y="494805"/>
                      </a:cubicBezTo>
                      <a:cubicBezTo>
                        <a:pt x="512636" y="556870"/>
                        <a:pt x="580187" y="625450"/>
                        <a:pt x="637108" y="70328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4262;p19"/>
                <p:cNvSpPr/>
                <p:nvPr/>
              </p:nvSpPr>
              <p:spPr>
                <a:xfrm>
                  <a:off x="6727278" y="1358912"/>
                  <a:ext cx="621677" cy="744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77" h="744093" extrusionOk="0">
                      <a:moveTo>
                        <a:pt x="621678" y="737578"/>
                      </a:moveTo>
                      <a:cubicBezTo>
                        <a:pt x="619963" y="739978"/>
                        <a:pt x="617563" y="742036"/>
                        <a:pt x="615163" y="744093"/>
                      </a:cubicBezTo>
                      <a:cubicBezTo>
                        <a:pt x="596303" y="713232"/>
                        <a:pt x="577101" y="682714"/>
                        <a:pt x="557213" y="652539"/>
                      </a:cubicBezTo>
                      <a:cubicBezTo>
                        <a:pt x="400507" y="414566"/>
                        <a:pt x="212941" y="197510"/>
                        <a:pt x="0" y="7887"/>
                      </a:cubicBezTo>
                      <a:cubicBezTo>
                        <a:pt x="1715" y="5144"/>
                        <a:pt x="3429" y="2743"/>
                        <a:pt x="4801" y="0"/>
                      </a:cubicBezTo>
                      <a:cubicBezTo>
                        <a:pt x="52807" y="42863"/>
                        <a:pt x="99784" y="87097"/>
                        <a:pt x="145733" y="132702"/>
                      </a:cubicBezTo>
                      <a:cubicBezTo>
                        <a:pt x="327470" y="314782"/>
                        <a:pt x="487261" y="518122"/>
                        <a:pt x="621678" y="73757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4263;p19"/>
                <p:cNvSpPr/>
                <p:nvPr/>
              </p:nvSpPr>
              <p:spPr>
                <a:xfrm>
                  <a:off x="6746138" y="1330452"/>
                  <a:ext cx="498576" cy="467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576" h="467372" extrusionOk="0">
                      <a:moveTo>
                        <a:pt x="498577" y="467373"/>
                      </a:moveTo>
                      <a:cubicBezTo>
                        <a:pt x="360731" y="288036"/>
                        <a:pt x="182766" y="140932"/>
                        <a:pt x="0" y="7544"/>
                      </a:cubicBezTo>
                      <a:cubicBezTo>
                        <a:pt x="1029" y="6172"/>
                        <a:pt x="2057" y="4458"/>
                        <a:pt x="3086" y="3086"/>
                      </a:cubicBezTo>
                      <a:cubicBezTo>
                        <a:pt x="3772" y="2057"/>
                        <a:pt x="4458" y="1029"/>
                        <a:pt x="5486" y="0"/>
                      </a:cubicBezTo>
                      <a:cubicBezTo>
                        <a:pt x="66523" y="44577"/>
                        <a:pt x="126530" y="90183"/>
                        <a:pt x="184823" y="138189"/>
                      </a:cubicBezTo>
                      <a:cubicBezTo>
                        <a:pt x="296951" y="230429"/>
                        <a:pt x="403936" y="333299"/>
                        <a:pt x="494119" y="447827"/>
                      </a:cubicBezTo>
                      <a:cubicBezTo>
                        <a:pt x="494119" y="447827"/>
                        <a:pt x="494119" y="447827"/>
                        <a:pt x="494119" y="447827"/>
                      </a:cubicBezTo>
                      <a:cubicBezTo>
                        <a:pt x="495491" y="454343"/>
                        <a:pt x="496862" y="460858"/>
                        <a:pt x="498577" y="46737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1" name="Google Shape;4264;p19"/>
              <p:cNvSpPr/>
              <p:nvPr/>
            </p:nvSpPr>
            <p:spPr>
              <a:xfrm>
                <a:off x="7173938" y="1976674"/>
                <a:ext cx="306425" cy="255358"/>
              </a:xfrm>
              <a:custGeom>
                <a:avLst/>
                <a:gdLst/>
                <a:ahLst/>
                <a:cxnLst/>
                <a:rect l="l" t="t" r="r" b="b"/>
                <a:pathLst>
                  <a:path w="306425" h="255358" extrusionOk="0">
                    <a:moveTo>
                      <a:pt x="302920" y="127703"/>
                    </a:moveTo>
                    <a:cubicBezTo>
                      <a:pt x="296748" y="135246"/>
                      <a:pt x="286118" y="137647"/>
                      <a:pt x="276516" y="139018"/>
                    </a:cubicBezTo>
                    <a:cubicBezTo>
                      <a:pt x="266915" y="140390"/>
                      <a:pt x="256285" y="141076"/>
                      <a:pt x="248399" y="146562"/>
                    </a:cubicBezTo>
                    <a:cubicBezTo>
                      <a:pt x="248056" y="146905"/>
                      <a:pt x="247713" y="147248"/>
                      <a:pt x="247027" y="147591"/>
                    </a:cubicBezTo>
                    <a:cubicBezTo>
                      <a:pt x="244970" y="149305"/>
                      <a:pt x="243598" y="151020"/>
                      <a:pt x="243255" y="153420"/>
                    </a:cubicBezTo>
                    <a:cubicBezTo>
                      <a:pt x="242912" y="157878"/>
                      <a:pt x="247027" y="161307"/>
                      <a:pt x="250456" y="164050"/>
                    </a:cubicBezTo>
                    <a:cubicBezTo>
                      <a:pt x="253199" y="166107"/>
                      <a:pt x="255600" y="167479"/>
                      <a:pt x="258000" y="168851"/>
                    </a:cubicBezTo>
                    <a:cubicBezTo>
                      <a:pt x="265887" y="173994"/>
                      <a:pt x="271030" y="177423"/>
                      <a:pt x="269658" y="189082"/>
                    </a:cubicBezTo>
                    <a:cubicBezTo>
                      <a:pt x="269658" y="189767"/>
                      <a:pt x="269316" y="190453"/>
                      <a:pt x="269316" y="190796"/>
                    </a:cubicBezTo>
                    <a:cubicBezTo>
                      <a:pt x="268973" y="192854"/>
                      <a:pt x="267944" y="195254"/>
                      <a:pt x="266915" y="197311"/>
                    </a:cubicBezTo>
                    <a:cubicBezTo>
                      <a:pt x="263486" y="203826"/>
                      <a:pt x="256971" y="208627"/>
                      <a:pt x="250113" y="209313"/>
                    </a:cubicBezTo>
                    <a:cubicBezTo>
                      <a:pt x="238112" y="210341"/>
                      <a:pt x="227139" y="198683"/>
                      <a:pt x="215137" y="201426"/>
                    </a:cubicBezTo>
                    <a:cubicBezTo>
                      <a:pt x="192163" y="206570"/>
                      <a:pt x="202793" y="240517"/>
                      <a:pt x="186677" y="249775"/>
                    </a:cubicBezTo>
                    <a:cubicBezTo>
                      <a:pt x="154444" y="268977"/>
                      <a:pt x="146900" y="234344"/>
                      <a:pt x="133527" y="211027"/>
                    </a:cubicBezTo>
                    <a:cubicBezTo>
                      <a:pt x="133184" y="210341"/>
                      <a:pt x="132841" y="209656"/>
                      <a:pt x="132498" y="209313"/>
                    </a:cubicBezTo>
                    <a:cubicBezTo>
                      <a:pt x="131127" y="200054"/>
                      <a:pt x="130098" y="189425"/>
                      <a:pt x="129412" y="178795"/>
                    </a:cubicBezTo>
                    <a:cubicBezTo>
                      <a:pt x="128727" y="179138"/>
                      <a:pt x="128041" y="179823"/>
                      <a:pt x="127355" y="180166"/>
                    </a:cubicBezTo>
                    <a:cubicBezTo>
                      <a:pt x="123240" y="183252"/>
                      <a:pt x="118782" y="185996"/>
                      <a:pt x="114325" y="189082"/>
                    </a:cubicBezTo>
                    <a:cubicBezTo>
                      <a:pt x="94779" y="179138"/>
                      <a:pt x="82435" y="217885"/>
                      <a:pt x="55003" y="204169"/>
                    </a:cubicBezTo>
                    <a:cubicBezTo>
                      <a:pt x="28257" y="190796"/>
                      <a:pt x="44716" y="163707"/>
                      <a:pt x="26199" y="148277"/>
                    </a:cubicBezTo>
                    <a:cubicBezTo>
                      <a:pt x="-20092" y="110215"/>
                      <a:pt x="3568" y="112272"/>
                      <a:pt x="31343" y="84840"/>
                    </a:cubicBezTo>
                    <a:cubicBezTo>
                      <a:pt x="31686" y="84497"/>
                      <a:pt x="32372" y="83811"/>
                      <a:pt x="32715" y="83468"/>
                    </a:cubicBezTo>
                    <a:cubicBezTo>
                      <a:pt x="35458" y="80725"/>
                      <a:pt x="37858" y="77982"/>
                      <a:pt x="40601" y="74896"/>
                    </a:cubicBezTo>
                    <a:cubicBezTo>
                      <a:pt x="40601" y="74896"/>
                      <a:pt x="40601" y="74896"/>
                      <a:pt x="40601" y="74896"/>
                    </a:cubicBezTo>
                    <a:lnTo>
                      <a:pt x="40601" y="74896"/>
                    </a:lnTo>
                    <a:cubicBezTo>
                      <a:pt x="41630" y="73524"/>
                      <a:pt x="43002" y="72153"/>
                      <a:pt x="44030" y="70438"/>
                    </a:cubicBezTo>
                    <a:cubicBezTo>
                      <a:pt x="56718" y="52950"/>
                      <a:pt x="52946" y="25175"/>
                      <a:pt x="71805" y="11459"/>
                    </a:cubicBezTo>
                    <a:cubicBezTo>
                      <a:pt x="86550" y="830"/>
                      <a:pt x="105409" y="-5000"/>
                      <a:pt x="121526" y="5630"/>
                    </a:cubicBezTo>
                    <a:cubicBezTo>
                      <a:pt x="132156" y="12831"/>
                      <a:pt x="135585" y="23804"/>
                      <a:pt x="141071" y="34091"/>
                    </a:cubicBezTo>
                    <a:cubicBezTo>
                      <a:pt x="144157" y="40263"/>
                      <a:pt x="148272" y="45749"/>
                      <a:pt x="154787" y="49864"/>
                    </a:cubicBezTo>
                    <a:cubicBezTo>
                      <a:pt x="159930" y="52950"/>
                      <a:pt x="166103" y="55008"/>
                      <a:pt x="172275" y="54665"/>
                    </a:cubicBezTo>
                    <a:cubicBezTo>
                      <a:pt x="177418" y="54665"/>
                      <a:pt x="182562" y="52950"/>
                      <a:pt x="186334" y="49178"/>
                    </a:cubicBezTo>
                    <a:cubicBezTo>
                      <a:pt x="198335" y="37863"/>
                      <a:pt x="203822" y="19689"/>
                      <a:pt x="219252" y="12488"/>
                    </a:cubicBezTo>
                    <a:cubicBezTo>
                      <a:pt x="224739" y="9745"/>
                      <a:pt x="231597" y="8716"/>
                      <a:pt x="237083" y="12145"/>
                    </a:cubicBezTo>
                    <a:cubicBezTo>
                      <a:pt x="243941" y="16260"/>
                      <a:pt x="245313" y="25861"/>
                      <a:pt x="243598" y="33748"/>
                    </a:cubicBezTo>
                    <a:cubicBezTo>
                      <a:pt x="241884" y="41635"/>
                      <a:pt x="238455" y="49178"/>
                      <a:pt x="238112" y="57065"/>
                    </a:cubicBezTo>
                    <a:cubicBezTo>
                      <a:pt x="237769" y="63923"/>
                      <a:pt x="241541" y="69410"/>
                      <a:pt x="247027" y="73524"/>
                    </a:cubicBezTo>
                    <a:cubicBezTo>
                      <a:pt x="252856" y="78325"/>
                      <a:pt x="260743" y="81754"/>
                      <a:pt x="268630" y="84497"/>
                    </a:cubicBezTo>
                    <a:cubicBezTo>
                      <a:pt x="276516" y="87583"/>
                      <a:pt x="284403" y="90326"/>
                      <a:pt x="289547" y="93070"/>
                    </a:cubicBezTo>
                    <a:cubicBezTo>
                      <a:pt x="300519" y="98556"/>
                      <a:pt x="312521" y="115701"/>
                      <a:pt x="302920" y="12770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2" name="Google Shape;4265;p19"/>
              <p:cNvGrpSpPr/>
              <p:nvPr/>
            </p:nvGrpSpPr>
            <p:grpSpPr>
              <a:xfrm>
                <a:off x="7131798" y="1654499"/>
                <a:ext cx="446508" cy="686129"/>
                <a:chOff x="7131798" y="1654499"/>
                <a:chExt cx="446508" cy="686129"/>
              </a:xfrm>
            </p:grpSpPr>
            <p:sp>
              <p:nvSpPr>
                <p:cNvPr id="313" name="Google Shape;4266;p19"/>
                <p:cNvSpPr/>
                <p:nvPr/>
              </p:nvSpPr>
              <p:spPr>
                <a:xfrm>
                  <a:off x="7381773" y="1654499"/>
                  <a:ext cx="60745" cy="6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393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4267;p19"/>
                <p:cNvSpPr/>
                <p:nvPr/>
              </p:nvSpPr>
              <p:spPr>
                <a:xfrm>
                  <a:off x="7225410" y="1681931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4268;p19"/>
                <p:cNvSpPr/>
                <p:nvPr/>
              </p:nvSpPr>
              <p:spPr>
                <a:xfrm>
                  <a:off x="7131798" y="1798517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4269;p19"/>
                <p:cNvSpPr/>
                <p:nvPr/>
              </p:nvSpPr>
              <p:spPr>
                <a:xfrm>
                  <a:off x="7291247" y="1902758"/>
                  <a:ext cx="60745" cy="62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85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1"/>
                      </a:cubicBezTo>
                      <a:cubicBezTo>
                        <a:pt x="55995" y="75088"/>
                        <a:pt x="78969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4270;p19"/>
                <p:cNvSpPr/>
                <p:nvPr/>
              </p:nvSpPr>
              <p:spPr>
                <a:xfrm>
                  <a:off x="7517561" y="1872583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5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4271;p19"/>
                <p:cNvSpPr/>
                <p:nvPr/>
              </p:nvSpPr>
              <p:spPr>
                <a:xfrm>
                  <a:off x="7285418" y="2101298"/>
                  <a:ext cx="60745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45" h="62496" extrusionOk="0">
                      <a:moveTo>
                        <a:pt x="41936" y="2393"/>
                      </a:moveTo>
                      <a:cubicBezTo>
                        <a:pt x="4903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8969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4272;p19"/>
                <p:cNvSpPr/>
                <p:nvPr/>
              </p:nvSpPr>
              <p:spPr>
                <a:xfrm>
                  <a:off x="7187005" y="2062207"/>
                  <a:ext cx="60897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7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5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4273;p19"/>
                <p:cNvSpPr/>
                <p:nvPr/>
              </p:nvSpPr>
              <p:spPr>
                <a:xfrm>
                  <a:off x="7437665" y="2088610"/>
                  <a:ext cx="60896" cy="6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496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0"/>
                      </a:cubicBezTo>
                      <a:cubicBezTo>
                        <a:pt x="55994" y="75088"/>
                        <a:pt x="79312" y="17481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4274;p19"/>
                <p:cNvSpPr/>
                <p:nvPr/>
              </p:nvSpPr>
              <p:spPr>
                <a:xfrm>
                  <a:off x="7274788" y="2278234"/>
                  <a:ext cx="60896" cy="62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6" h="62394" extrusionOk="0">
                      <a:moveTo>
                        <a:pt x="41936" y="2393"/>
                      </a:moveTo>
                      <a:cubicBezTo>
                        <a:pt x="4902" y="-12351"/>
                        <a:pt x="-18415" y="45256"/>
                        <a:pt x="18961" y="60001"/>
                      </a:cubicBezTo>
                      <a:cubicBezTo>
                        <a:pt x="55994" y="74745"/>
                        <a:pt x="79312" y="17138"/>
                        <a:pt x="41936" y="2393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4275;p19"/>
                <p:cNvSpPr/>
                <p:nvPr/>
              </p:nvSpPr>
              <p:spPr>
                <a:xfrm>
                  <a:off x="7345527" y="1695297"/>
                  <a:ext cx="71666" cy="376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66" h="376161" extrusionOk="0">
                      <a:moveTo>
                        <a:pt x="5144" y="376161"/>
                      </a:moveTo>
                      <a:lnTo>
                        <a:pt x="0" y="372389"/>
                      </a:lnTo>
                      <a:cubicBezTo>
                        <a:pt x="34976" y="323698"/>
                        <a:pt x="52463" y="264376"/>
                        <a:pt x="49721" y="204368"/>
                      </a:cubicBezTo>
                      <a:cubicBezTo>
                        <a:pt x="49034" y="187223"/>
                        <a:pt x="46292" y="169736"/>
                        <a:pt x="43891" y="152933"/>
                      </a:cubicBezTo>
                      <a:cubicBezTo>
                        <a:pt x="41491" y="135788"/>
                        <a:pt x="38747" y="117958"/>
                        <a:pt x="38062" y="100127"/>
                      </a:cubicBezTo>
                      <a:cubicBezTo>
                        <a:pt x="36690" y="70295"/>
                        <a:pt x="40805" y="28804"/>
                        <a:pt x="67208" y="0"/>
                      </a:cubicBezTo>
                      <a:lnTo>
                        <a:pt x="71666" y="4115"/>
                      </a:lnTo>
                      <a:cubicBezTo>
                        <a:pt x="46292" y="31547"/>
                        <a:pt x="42863" y="71323"/>
                        <a:pt x="43891" y="99784"/>
                      </a:cubicBezTo>
                      <a:cubicBezTo>
                        <a:pt x="44577" y="117272"/>
                        <a:pt x="47320" y="134760"/>
                        <a:pt x="49721" y="151905"/>
                      </a:cubicBezTo>
                      <a:cubicBezTo>
                        <a:pt x="52121" y="168707"/>
                        <a:pt x="54864" y="186538"/>
                        <a:pt x="55550" y="204026"/>
                      </a:cubicBezTo>
                      <a:cubicBezTo>
                        <a:pt x="58979" y="265405"/>
                        <a:pt x="40805" y="326441"/>
                        <a:pt x="5144" y="3761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4276;p19"/>
                <p:cNvSpPr/>
                <p:nvPr/>
              </p:nvSpPr>
              <p:spPr>
                <a:xfrm>
                  <a:off x="7159232" y="1725815"/>
                  <a:ext cx="194182" cy="340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182" h="340156" extrusionOk="0">
                      <a:moveTo>
                        <a:pt x="194182" y="340157"/>
                      </a:moveTo>
                      <a:lnTo>
                        <a:pt x="183895" y="334671"/>
                      </a:lnTo>
                      <a:cubicBezTo>
                        <a:pt x="173265" y="328841"/>
                        <a:pt x="161950" y="323012"/>
                        <a:pt x="150977" y="317526"/>
                      </a:cubicBezTo>
                      <a:cubicBezTo>
                        <a:pt x="116687" y="300381"/>
                        <a:pt x="81368" y="282550"/>
                        <a:pt x="55994" y="255118"/>
                      </a:cubicBezTo>
                      <a:cubicBezTo>
                        <a:pt x="18617" y="214998"/>
                        <a:pt x="-1614" y="165964"/>
                        <a:pt x="101" y="120358"/>
                      </a:cubicBezTo>
                      <a:lnTo>
                        <a:pt x="6273" y="120701"/>
                      </a:lnTo>
                      <a:cubicBezTo>
                        <a:pt x="4559" y="164592"/>
                        <a:pt x="24104" y="211912"/>
                        <a:pt x="60451" y="251003"/>
                      </a:cubicBezTo>
                      <a:cubicBezTo>
                        <a:pt x="85140" y="277749"/>
                        <a:pt x="120116" y="295237"/>
                        <a:pt x="153720" y="312039"/>
                      </a:cubicBezTo>
                      <a:cubicBezTo>
                        <a:pt x="161264" y="315811"/>
                        <a:pt x="169151" y="319926"/>
                        <a:pt x="177037" y="323698"/>
                      </a:cubicBezTo>
                      <a:cubicBezTo>
                        <a:pt x="148919" y="276720"/>
                        <a:pt x="120459" y="228029"/>
                        <a:pt x="102285" y="175565"/>
                      </a:cubicBezTo>
                      <a:cubicBezTo>
                        <a:pt x="87197" y="131331"/>
                        <a:pt x="73481" y="65151"/>
                        <a:pt x="93713" y="0"/>
                      </a:cubicBezTo>
                      <a:lnTo>
                        <a:pt x="99542" y="1715"/>
                      </a:lnTo>
                      <a:cubicBezTo>
                        <a:pt x="79654" y="65151"/>
                        <a:pt x="93027" y="130302"/>
                        <a:pt x="108114" y="173508"/>
                      </a:cubicBezTo>
                      <a:cubicBezTo>
                        <a:pt x="127317" y="229400"/>
                        <a:pt x="158178" y="280492"/>
                        <a:pt x="188010" y="330213"/>
                      </a:cubicBezTo>
                      <a:lnTo>
                        <a:pt x="194182" y="340157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4277;p19"/>
                <p:cNvSpPr/>
                <p:nvPr/>
              </p:nvSpPr>
              <p:spPr>
                <a:xfrm>
                  <a:off x="7323924" y="1946643"/>
                  <a:ext cx="30533" cy="1224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33" h="122415" extrusionOk="0">
                      <a:moveTo>
                        <a:pt x="19546" y="120701"/>
                      </a:moveTo>
                      <a:cubicBezTo>
                        <a:pt x="30518" y="81267"/>
                        <a:pt x="22975" y="37376"/>
                        <a:pt x="0" y="3429"/>
                      </a:cubicBezTo>
                      <a:lnTo>
                        <a:pt x="5144" y="0"/>
                      </a:lnTo>
                      <a:cubicBezTo>
                        <a:pt x="29147" y="35319"/>
                        <a:pt x="36691" y="81267"/>
                        <a:pt x="25375" y="122415"/>
                      </a:cubicBezTo>
                      <a:lnTo>
                        <a:pt x="19546" y="120701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4278;p19"/>
                <p:cNvSpPr/>
                <p:nvPr/>
              </p:nvSpPr>
              <p:spPr>
                <a:xfrm>
                  <a:off x="7339012" y="1915096"/>
                  <a:ext cx="192024" cy="21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024" h="210540" extrusionOk="0">
                      <a:moveTo>
                        <a:pt x="48349" y="196825"/>
                      </a:moveTo>
                      <a:cubicBezTo>
                        <a:pt x="40805" y="193739"/>
                        <a:pt x="33261" y="190310"/>
                        <a:pt x="26060" y="186195"/>
                      </a:cubicBezTo>
                      <a:cubicBezTo>
                        <a:pt x="12002" y="178308"/>
                        <a:pt x="5829" y="160820"/>
                        <a:pt x="1029" y="148133"/>
                      </a:cubicBezTo>
                      <a:lnTo>
                        <a:pt x="0" y="145047"/>
                      </a:lnTo>
                      <a:lnTo>
                        <a:pt x="3086" y="144018"/>
                      </a:lnTo>
                      <a:cubicBezTo>
                        <a:pt x="78181" y="119672"/>
                        <a:pt x="145390" y="67208"/>
                        <a:pt x="186881" y="0"/>
                      </a:cubicBezTo>
                      <a:lnTo>
                        <a:pt x="192024" y="3429"/>
                      </a:lnTo>
                      <a:cubicBezTo>
                        <a:pt x="150190" y="70980"/>
                        <a:pt x="83325" y="123787"/>
                        <a:pt x="7887" y="149162"/>
                      </a:cubicBezTo>
                      <a:cubicBezTo>
                        <a:pt x="12002" y="160477"/>
                        <a:pt x="17831" y="174536"/>
                        <a:pt x="28804" y="181051"/>
                      </a:cubicBezTo>
                      <a:cubicBezTo>
                        <a:pt x="55207" y="195796"/>
                        <a:pt x="85039" y="204026"/>
                        <a:pt x="114872" y="204368"/>
                      </a:cubicBezTo>
                      <a:lnTo>
                        <a:pt x="114872" y="210541"/>
                      </a:lnTo>
                      <a:cubicBezTo>
                        <a:pt x="92240" y="209855"/>
                        <a:pt x="69609" y="205397"/>
                        <a:pt x="48349" y="19682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4279;p19"/>
                <p:cNvSpPr/>
                <p:nvPr/>
              </p:nvSpPr>
              <p:spPr>
                <a:xfrm>
                  <a:off x="7210767" y="2052942"/>
                  <a:ext cx="135102" cy="53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102" h="53835" extrusionOk="0">
                      <a:moveTo>
                        <a:pt x="3772" y="53835"/>
                      </a:moveTo>
                      <a:lnTo>
                        <a:pt x="0" y="49035"/>
                      </a:lnTo>
                      <a:cubicBezTo>
                        <a:pt x="38062" y="18516"/>
                        <a:pt x="86068" y="1029"/>
                        <a:pt x="135103" y="0"/>
                      </a:cubicBezTo>
                      <a:lnTo>
                        <a:pt x="135103" y="6172"/>
                      </a:lnTo>
                      <a:cubicBezTo>
                        <a:pt x="87440" y="7201"/>
                        <a:pt x="40805" y="24346"/>
                        <a:pt x="3772" y="53835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4280;p19"/>
                <p:cNvSpPr/>
                <p:nvPr/>
              </p:nvSpPr>
              <p:spPr>
                <a:xfrm>
                  <a:off x="7305408" y="2049170"/>
                  <a:ext cx="53492" cy="104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92" h="104241" extrusionOk="0">
                      <a:moveTo>
                        <a:pt x="0" y="102870"/>
                      </a:moveTo>
                      <a:cubicBezTo>
                        <a:pt x="10287" y="66180"/>
                        <a:pt x="26404" y="31547"/>
                        <a:pt x="48349" y="0"/>
                      </a:cubicBezTo>
                      <a:lnTo>
                        <a:pt x="53493" y="3429"/>
                      </a:lnTo>
                      <a:cubicBezTo>
                        <a:pt x="32233" y="34290"/>
                        <a:pt x="16117" y="68237"/>
                        <a:pt x="6172" y="104242"/>
                      </a:cubicBez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4281;p19"/>
                <p:cNvSpPr/>
                <p:nvPr/>
              </p:nvSpPr>
              <p:spPr>
                <a:xfrm>
                  <a:off x="7295464" y="2056028"/>
                  <a:ext cx="78777" cy="255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77" h="255460" extrusionOk="0">
                      <a:moveTo>
                        <a:pt x="5144" y="255461"/>
                      </a:moveTo>
                      <a:lnTo>
                        <a:pt x="0" y="252032"/>
                      </a:lnTo>
                      <a:cubicBezTo>
                        <a:pt x="23660" y="214313"/>
                        <a:pt x="48349" y="175565"/>
                        <a:pt x="62065" y="132702"/>
                      </a:cubicBezTo>
                      <a:cubicBezTo>
                        <a:pt x="77495" y="85039"/>
                        <a:pt x="76124" y="38748"/>
                        <a:pt x="58293" y="2743"/>
                      </a:cubicBezTo>
                      <a:lnTo>
                        <a:pt x="63779" y="0"/>
                      </a:lnTo>
                      <a:cubicBezTo>
                        <a:pt x="82296" y="37719"/>
                        <a:pt x="83667" y="85382"/>
                        <a:pt x="67894" y="134760"/>
                      </a:cubicBezTo>
                      <a:cubicBezTo>
                        <a:pt x="53835" y="178308"/>
                        <a:pt x="29147" y="217399"/>
                        <a:pt x="5144" y="255461"/>
                      </a:cubicBezTo>
                      <a:close/>
                    </a:path>
                  </a:pathLst>
                </a:custGeom>
                <a:solidFill>
                  <a:srgbClr val="FFD97F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Tx/>
                    <a:buNone/>
                    <a:tabLst/>
                    <a:defRPr/>
                  </a:pPr>
                  <a:endParaRPr kumimoji="0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581" name="TextBox 580"/>
          <p:cNvSpPr txBox="1"/>
          <p:nvPr/>
        </p:nvSpPr>
        <p:spPr>
          <a:xfrm>
            <a:off x="1391197" y="2744011"/>
            <a:ext cx="9368118" cy="14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23629626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26E4BA-CC66-3B4B-A13C-88379553E4B9}"/>
              </a:ext>
            </a:extLst>
          </p:cNvPr>
          <p:cNvSpPr txBox="1"/>
          <p:nvPr/>
        </p:nvSpPr>
        <p:spPr>
          <a:xfrm>
            <a:off x="1064713" y="2685995"/>
            <a:ext cx="4308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  <a:sym typeface="Arial" panose="020B0604020202020204"/>
              </a:rPr>
              <a:t>QUESTION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oper Black" panose="0208090404030B020404" pitchFamily="18" charset="0"/>
                <a:ea typeface="+mn-ea"/>
                <a:cs typeface="+mn-cs"/>
                <a:sym typeface="Arial" panose="020B0604020202020204"/>
              </a:rPr>
              <a:t>DUCKS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6D4B29-265C-BC45-A23A-F7981E03D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10201" y="2718191"/>
            <a:ext cx="6681432" cy="2527808"/>
          </a:xfrm>
          <a:prstGeom prst="rect">
            <a:avLst/>
          </a:prstGeom>
        </p:spPr>
      </p:pic>
      <p:sp>
        <p:nvSpPr>
          <p:cNvPr id="7" name="Скругленный прямоугольник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278800-8BEF-854A-8484-8D896B9EF883}"/>
              </a:ext>
            </a:extLst>
          </p:cNvPr>
          <p:cNvSpPr/>
          <p:nvPr/>
        </p:nvSpPr>
        <p:spPr>
          <a:xfrm>
            <a:off x="1064713" y="5217092"/>
            <a:ext cx="3006247" cy="707721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rPr>
              <a:t>START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6A63D10-9C21-574F-8A8D-0E81252429D3}"/>
              </a:ext>
            </a:extLst>
          </p:cNvPr>
          <p:cNvSpPr/>
          <p:nvPr/>
        </p:nvSpPr>
        <p:spPr>
          <a:xfrm>
            <a:off x="1528175" y="663879"/>
            <a:ext cx="601251" cy="58872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glow rad="9906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ru-RU" sz="135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119094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930813" y="1480313"/>
            <a:ext cx="2894681" cy="2707640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329195" y="3152225"/>
              <a:ext cx="18990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PANDA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9" y="1434371"/>
            <a:ext cx="2894681" cy="2707640"/>
            <a:chOff x="656492" y="1169416"/>
            <a:chExt cx="2894681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1055160" y="3136612"/>
              <a:ext cx="21731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LION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3502613" y="3410492"/>
            <a:ext cx="2894681" cy="2707640"/>
            <a:chOff x="656492" y="1169416"/>
            <a:chExt cx="2894681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1245761" y="3147499"/>
              <a:ext cx="21347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MONKEY</a:t>
              </a:r>
              <a:endPara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3085" y="404594"/>
            <a:ext cx="2651545" cy="373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667105168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C 0.00196 -0.003 0.01198 -0.03402 0.03698 -0.03194 C 0.075 -0.02893 0.08998 -0.00694 0.125 -0.02893 C 0.14701 -0.04189 0.17305 -0.075 0.19206 -0.07407 C 0.23503 -0.07291 0.24401 -0.03888 0.24401 -0.0081 C 0.24505 0.03612 0.18906 0.07292 0.12097 0.07709 C 0.05196 0.0801 -0.00495 0.03311 -2.08333E-6 -4.44444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C 0.03802 -1.48148E-6 0.06901 0.03102 0.06901 0.06898 C 0.06901 0.09398 0.05599 0.11597 0.03698 0.12894 C 0.03698 0.12917 0.03594 0.12894 0.03594 0.12917 C 0.02903 0.13403 0.025 0.1419 0.025 0.15093 C 0.025 0.15903 0.02903 0.16597 0.03398 0.17107 C 0.04206 0.17894 0.047 0.19097 0.047 0.20301 C 0.047 0.22894 0.02604 0.25 2.08333E-6 0.25 C -0.02604 0.25 -0.04701 0.22894 -0.04701 0.20301 C -0.04701 0.19097 -0.04206 0.17894 -0.03399 0.17107 C -0.02904 0.16597 -0.02604 0.15903 -0.02604 0.15093 C -0.02604 0.1419 -0.02995 0.13403 -0.03594 0.12894 C -0.03594 0.12917 -0.03698 0.12894 -0.03698 0.12917 C -0.05703 0.11597 -0.07005 0.09398 -0.07005 0.06898 C -0.07005 0.03102 -0.03906 -1.48148E-6 2.08333E-6 -1.48148E-6 C 2.08333E-6 0.00023 2.08333E-6 -1.48148E-6 2.08333E-6 0.00023 L 2.08333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930813" y="1480313"/>
            <a:ext cx="2894681" cy="2707640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164744" y="3118104"/>
              <a:ext cx="22588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LION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9" y="1434371"/>
            <a:ext cx="2894681" cy="2707640"/>
            <a:chOff x="656492" y="1169416"/>
            <a:chExt cx="2894681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1194103" y="3145539"/>
              <a:ext cx="220208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TIGER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3502613" y="3410493"/>
            <a:ext cx="2894681" cy="2707640"/>
            <a:chOff x="656492" y="1169416"/>
            <a:chExt cx="2894681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1311075" y="3158384"/>
              <a:ext cx="20258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GIRAFFE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59734" y="431864"/>
            <a:ext cx="2275120" cy="339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657230980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C 0.00196 -0.003 0.01198 -0.03402 0.03698 -0.03194 C 0.075 -0.02893 0.08998 -0.00694 0.125 -0.02893 C 0.14701 -0.04189 0.17305 -0.075 0.19206 -0.07407 C 0.23503 -0.07291 0.24401 -0.03888 0.24401 -0.0081 C 0.24505 0.03612 0.18906 0.07292 0.12097 0.07709 C 0.05196 0.0801 -0.00495 0.03311 -2.08333E-6 -4.44444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C 0.03802 -1.48148E-6 0.06901 0.03102 0.06901 0.06898 C 0.06901 0.09398 0.05599 0.11597 0.03698 0.12894 C 0.03698 0.12917 0.03594 0.12894 0.03594 0.12917 C 0.02903 0.13403 0.025 0.1419 0.025 0.15093 C 0.025 0.15903 0.02903 0.16597 0.03398 0.17107 C 0.04206 0.17894 0.047 0.19097 0.047 0.20301 C 0.047 0.22894 0.02604 0.25 2.08333E-6 0.25 C -0.02604 0.25 -0.04701 0.22894 -0.04701 0.20301 C -0.04701 0.19097 -0.04206 0.17894 -0.03399 0.17107 C -0.02904 0.16597 -0.02604 0.15903 -0.02604 0.15093 C -0.02604 0.1419 -0.02995 0.13403 -0.03594 0.12894 C -0.03594 0.12917 -0.03698 0.12894 -0.03698 0.12917 C -0.05703 0.11597 -0.07005 0.09398 -0.07005 0.06898 C -0.07005 0.03102 -0.03906 -1.48148E-6 2.08333E-6 -1.48148E-6 C 2.08333E-6 0.00023 2.08333E-6 -1.48148E-6 2.08333E-6 0.00023 L 2.08333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3 0.001 0.042 0.009 0.052 0.021 L 0.075 0.049 C 0.08 0.055 0.088 0.058 0.098 0.058 C 0.112 0.058 0.124 0.05 0.125 0.038 C 0.124 0.028 0.112 0.019 0.098 0.019 C 0.088 0.019 0.08 0.023 0.075 0.028 L 0.052 0.056 C 0.042 0.068 0.023 0.076 0 0.077 C -0.023 0.076 -0.042 0.068 -0.052 0.056 L -0.075 0.028 C -0.08 0.023 -0.088 0.019 -0.098 0.019 C -0.112 0.019 -0.124 0.028 -0.125 0.038 C -0.124 0.05 -0.112 0.058 -0.098 0.058 C -0.088 0.058 -0.08 0.055 -0.075 0.049 L -0.052 0.021 C -0.042 0.009 -0.023 0.001 0 0 Z" pathEditMode="relative" ptsTypes="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75234D2-68C6-FD41-B7BF-D7EE29D5678C}"/>
              </a:ext>
            </a:extLst>
          </p:cNvPr>
          <p:cNvGrpSpPr/>
          <p:nvPr/>
        </p:nvGrpSpPr>
        <p:grpSpPr>
          <a:xfrm>
            <a:off x="416030" y="1954174"/>
            <a:ext cx="2894681" cy="2707639"/>
            <a:chOff x="656492" y="1169416"/>
            <a:chExt cx="2894681" cy="270764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3725C6E-4E4D-264A-91C3-3B6923223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BA7BC5-A6B2-CB4F-8EFE-E07DB6A02AC6}"/>
                </a:ext>
              </a:extLst>
            </p:cNvPr>
            <p:cNvSpPr txBox="1"/>
            <p:nvPr/>
          </p:nvSpPr>
          <p:spPr>
            <a:xfrm>
              <a:off x="1303027" y="2963892"/>
              <a:ext cx="21092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DONKEY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E306F7E-89AC-514F-8FA8-2C6F68EAD711}"/>
              </a:ext>
            </a:extLst>
          </p:cNvPr>
          <p:cNvGrpSpPr/>
          <p:nvPr/>
        </p:nvGrpSpPr>
        <p:grpSpPr>
          <a:xfrm>
            <a:off x="8366509" y="1434371"/>
            <a:ext cx="2894681" cy="2707639"/>
            <a:chOff x="656492" y="1169416"/>
            <a:chExt cx="2894681" cy="2707640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0002B51-8271-6E4E-ACC2-C51FACB74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FEDA44-7C20-554D-95EC-98324CAF22C5}"/>
                </a:ext>
              </a:extLst>
            </p:cNvPr>
            <p:cNvSpPr txBox="1"/>
            <p:nvPr/>
          </p:nvSpPr>
          <p:spPr>
            <a:xfrm>
              <a:off x="918633" y="3043039"/>
              <a:ext cx="26325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LION</a:t>
              </a:r>
              <a:endPara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8195F38-CE24-E24E-BAEF-DEF74434E717}"/>
              </a:ext>
            </a:extLst>
          </p:cNvPr>
          <p:cNvGrpSpPr/>
          <p:nvPr/>
        </p:nvGrpSpPr>
        <p:grpSpPr>
          <a:xfrm>
            <a:off x="4493213" y="3307993"/>
            <a:ext cx="2894681" cy="2707640"/>
            <a:chOff x="656492" y="1169416"/>
            <a:chExt cx="2894681" cy="270764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36A93F-5542-5440-9E82-65CAE3462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454" b="98520" l="1385" r="96462">
                          <a14:foregroundMark x1="7846" y1="35197" x2="11846" y2="31250"/>
                          <a14:foregroundMark x1="1538" y1="33882" x2="7077" y2="36842"/>
                          <a14:foregroundMark x1="23385" y1="24178" x2="30923" y2="26645"/>
                          <a14:foregroundMark x1="20308" y1="8224" x2="23077" y2="13487"/>
                          <a14:foregroundMark x1="34000" y1="89967" x2="58615" y2="94901"/>
                          <a14:foregroundMark x1="94154" y1="56250" x2="94154" y2="82895"/>
                          <a14:foregroundMark x1="96769" y1="64967" x2="96769" y2="70888"/>
                          <a14:foregroundMark x1="34923" y1="66283" x2="36462" y2="73191"/>
                          <a14:foregroundMark x1="49846" y1="96875" x2="56769" y2="98684"/>
                          <a14:foregroundMark x1="28462" y1="20559" x2="28462" y2="40625"/>
                          <a14:foregroundMark x1="21077" y1="25493" x2="37846" y2="28618"/>
                          <a14:foregroundMark x1="21692" y1="23026" x2="28000" y2="31908"/>
                          <a14:foregroundMark x1="20923" y1="3783" x2="20923" y2="3783"/>
                          <a14:foregroundMark x1="18000" y1="3454" x2="18000" y2="345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6492" y="1169416"/>
              <a:ext cx="2894681" cy="270764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239F81-4CB6-5A47-A0BE-AA92F4310D88}"/>
                </a:ext>
              </a:extLst>
            </p:cNvPr>
            <p:cNvSpPr txBox="1"/>
            <p:nvPr/>
          </p:nvSpPr>
          <p:spPr>
            <a:xfrm>
              <a:off x="1319724" y="2950728"/>
              <a:ext cx="19301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mic Sans MS" panose="030F0902030302020204" pitchFamily="66" charset="0"/>
                  <a:ea typeface="+mn-ea"/>
                  <a:cs typeface="+mn-cs"/>
                  <a:sym typeface="Arial" panose="020B0604020202020204"/>
                </a:rPr>
                <a:t>TIGER</a:t>
              </a:r>
              <a:endPara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2" name="Рисунок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CFF516F-442C-EB4C-BFC7-1138CBBF58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782399" y="325417"/>
            <a:ext cx="1123428" cy="115489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707" y="17532"/>
            <a:ext cx="2362589" cy="1936642"/>
          </a:xfrm>
          <a:prstGeom prst="rect">
            <a:avLst/>
          </a:prstGeom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1901859" y="571736"/>
            <a:ext cx="2955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and choose</a:t>
            </a:r>
          </a:p>
        </p:txBody>
      </p:sp>
    </p:spTree>
    <p:extLst>
      <p:ext uri="{BB962C8B-B14F-4D97-AF65-F5344CB8AC3E}">
        <p14:creationId xmlns:p14="http://schemas.microsoft.com/office/powerpoint/2010/main" val="109348843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59259E-6 C 0.00196 -0.00301 0.01198 -0.03403 0.03698 -0.03195 C 0.075 -0.02894 0.08998 -0.00695 0.125 -0.02894 C 0.14701 -0.0419 0.17305 -0.075 0.19206 -0.07408 C 0.23503 -0.07292 0.24401 -0.03889 0.24401 -0.0081 C 0.24506 0.03611 0.18907 0.07291 0.12097 0.07708 C 0.05196 0.08009 -0.00494 0.0331 -4.375E-6 2.59259E-6 Z " pathEditMode="relative" rAng="0" ptsTypes="AAAAAAA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7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C 0.03802 -1.48148E-6 0.06901 0.03102 0.06901 0.06898 C 0.06901 0.09398 0.05599 0.11597 0.03698 0.12894 C 0.03698 0.12917 0.03594 0.12894 0.03594 0.12917 C 0.02903 0.13403 0.025 0.1419 0.025 0.15093 C 0.025 0.15903 0.02903 0.16597 0.03398 0.17107 C 0.04206 0.17894 0.047 0.19097 0.047 0.20301 C 0.047 0.22894 0.02604 0.25 2.08333E-6 0.25 C -0.02604 0.25 -0.04701 0.22894 -0.04701 0.20301 C -0.04701 0.19097 -0.04206 0.17894 -0.03399 0.17107 C -0.02904 0.16597 -0.02604 0.15903 -0.02604 0.15093 C -0.02604 0.1419 -0.02995 0.13403 -0.03594 0.12894 C -0.03594 0.12917 -0.03698 0.12894 -0.03698 0.12917 C -0.05703 0.11597 -0.07005 0.09398 -0.07005 0.06898 C -0.07005 0.03102 -0.03906 -1.48148E-6 2.08333E-6 -1.48148E-6 C 2.08333E-6 0.00023 2.08333E-6 -1.48148E-6 2.08333E-6 0.00023 L 2.08333E-6 -1.48148E-6 Z " pathEditMode="relative" rAng="0" ptsTypes="AAAAAAAAAAAAAAAAA">
                                      <p:cBhvr>
                                        <p:cTn id="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C 0.02305 0.00093 0.04206 0.00903 0.05195 0.02106 L 0.075 0.04907 C 0.07995 0.05509 0.08802 0.0581 0.09805 0.0581 C 0.11198 0.0581 0.12396 0.05 0.125 0.03796 C 0.12396 0.02801 0.11198 0.01898 0.09805 0.01898 C 0.08802 0.01898 0.07995 0.02292 0.075 0.02801 L 0.05195 0.05602 C 0.04206 0.06806 0.02305 0.07593 4.16667E-7 0.07708 C -0.02305 0.07593 -0.04206 0.06806 -0.05195 0.05602 L -0.075 0.02801 C -0.07995 0.02292 -0.08802 0.01898 -0.09805 0.01898 C -0.11198 0.01898 -0.12396 0.02801 -0.125 0.03796 C -0.12396 0.05 -0.11198 0.0581 -0.09805 0.0581 C -0.08802 0.0581 -0.07995 0.05509 -0.075 0.04907 L -0.05195 0.02106 C -0.04206 0.00903 -0.02305 0.00093 4.16667E-7 3.7037E-7 Z " pathEditMode="relative" rAng="0" ptsTypes="AAAAAAAAAAAAAAAAA">
                                      <p:cBhvr>
                                        <p:cTn id="10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%D1%88%D0%B0%D1%80%D0%B8%D0%B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390</Words>
  <Application>Microsoft Office PowerPoint</Application>
  <PresentationFormat>Widescreen</PresentationFormat>
  <Paragraphs>130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AGOldFace-Outline</vt:lpstr>
      <vt:lpstr>Arial</vt:lpstr>
      <vt:lpstr>Berlin Sans FB</vt:lpstr>
      <vt:lpstr>Calibri</vt:lpstr>
      <vt:lpstr>Calibri Light</vt:lpstr>
      <vt:lpstr>Comic Sans MS</vt:lpstr>
      <vt:lpstr>Cooper Black</vt:lpstr>
      <vt:lpstr>Cordia New</vt:lpstr>
      <vt:lpstr>Permanent Marker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21</cp:revision>
  <dcterms:created xsi:type="dcterms:W3CDTF">2023-01-31T08:21:18Z</dcterms:created>
  <dcterms:modified xsi:type="dcterms:W3CDTF">2023-04-03T09:06:35Z</dcterms:modified>
</cp:coreProperties>
</file>