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09" r:id="rId2"/>
    <p:sldId id="310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20" r:id="rId13"/>
    <p:sldId id="321" r:id="rId14"/>
    <p:sldId id="322" r:id="rId15"/>
    <p:sldId id="323" r:id="rId16"/>
    <p:sldId id="324" r:id="rId17"/>
    <p:sldId id="325" r:id="rId18"/>
    <p:sldId id="326" r:id="rId19"/>
    <p:sldId id="327" r:id="rId20"/>
    <p:sldId id="328" r:id="rId21"/>
    <p:sldId id="329" r:id="rId22"/>
    <p:sldId id="330" r:id="rId23"/>
    <p:sldId id="331" r:id="rId24"/>
    <p:sldId id="332" r:id="rId25"/>
    <p:sldId id="333" r:id="rId26"/>
    <p:sldId id="334" r:id="rId27"/>
    <p:sldId id="335" r:id="rId28"/>
    <p:sldId id="336" r:id="rId29"/>
    <p:sldId id="337" r:id="rId30"/>
    <p:sldId id="340" r:id="rId31"/>
    <p:sldId id="338" r:id="rId32"/>
    <p:sldId id="339" r:id="rId33"/>
    <p:sldId id="341" r:id="rId34"/>
    <p:sldId id="342" r:id="rId35"/>
    <p:sldId id="343" r:id="rId36"/>
    <p:sldId id="344" r:id="rId37"/>
    <p:sldId id="302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eu Phan Van" initials="RPV" lastIdx="29" clrIdx="0">
    <p:extLst>
      <p:ext uri="{19B8F6BF-5375-455C-9EA6-DF929625EA0E}">
        <p15:presenceInfo xmlns:p15="http://schemas.microsoft.com/office/powerpoint/2012/main" userId="83b57fff0cc03e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8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F8C1E-BD81-47A7-989E-6C2AF44B24AB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6BD41-3D0E-45B9-AEBC-8ED4542F70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604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63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310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29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087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6fd8ccc017_0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6D1604-F472-BA12-60BC-4864E4D295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7877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224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626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9362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166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0084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8820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683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7550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546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33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A0BC6FC-E429-53A5-F139-E3159B00CC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2509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ngôi</a:t>
            </a:r>
            <a:r>
              <a:rPr lang="en-US" dirty="0"/>
              <a:t> </a:t>
            </a:r>
            <a:r>
              <a:rPr lang="en-US" dirty="0" err="1"/>
              <a:t>sao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script,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CD3-49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ra</a:t>
            </a:r>
            <a:r>
              <a:rPr lang="en-US" dirty="0"/>
              <a:t> audio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277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3CCF052-EAA5-4E9D-FD21-0919440E27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0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6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9071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0269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501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43307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listen audio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bật</a:t>
            </a:r>
            <a:r>
              <a:rPr lang="en-US" dirty="0"/>
              <a:t>,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tắt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audio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02255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C375AE9-DC2E-8B2F-2358-5030623C60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50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listen audio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bật</a:t>
            </a:r>
            <a:r>
              <a:rPr lang="en-US" dirty="0"/>
              <a:t>,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tắt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audio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275911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6800C610-2818-D370-EC55-A7E03595B3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0143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listen audio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bật</a:t>
            </a:r>
            <a:r>
              <a:rPr lang="en-US" dirty="0"/>
              <a:t>,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tắt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audio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57178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B4E281F3-60FE-8E14-3C2F-2F06C39948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532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7264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0DF736D-E730-1F8B-F868-00362961BD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26190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listen audio </a:t>
            </a:r>
            <a:r>
              <a:rPr lang="en-US" dirty="0" err="1"/>
              <a:t>sẽ</a:t>
            </a:r>
            <a:r>
              <a:rPr lang="en-US" dirty="0"/>
              <a:t> </a:t>
            </a:r>
            <a:r>
              <a:rPr lang="en-US" dirty="0" err="1"/>
              <a:t>bật</a:t>
            </a:r>
            <a:r>
              <a:rPr lang="en-US" dirty="0"/>
              <a:t>,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tắt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vô</a:t>
            </a:r>
            <a:r>
              <a:rPr lang="en-US" dirty="0"/>
              <a:t> audio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nữa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599036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full audio </a:t>
            </a:r>
            <a:r>
              <a:rPr lang="en-US" dirty="0" err="1"/>
              <a:t>thì</a:t>
            </a:r>
            <a:r>
              <a:rPr lang="en-US" dirty="0"/>
              <a:t> click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chữ</a:t>
            </a:r>
            <a:r>
              <a:rPr lang="en-US" dirty="0"/>
              <a:t> listen, </a:t>
            </a:r>
            <a:r>
              <a:rPr lang="en-US" dirty="0" err="1"/>
              <a:t>nếu</a:t>
            </a:r>
            <a:r>
              <a:rPr lang="en-US" dirty="0"/>
              <a:t>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chạy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click </a:t>
            </a:r>
            <a:r>
              <a:rPr lang="en-US" dirty="0" err="1"/>
              <a:t>vô</a:t>
            </a:r>
            <a:r>
              <a:rPr lang="en-US" dirty="0"/>
              <a:t> </a:t>
            </a:r>
            <a:r>
              <a:rPr lang="en-US" dirty="0" err="1"/>
              <a:t>từng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, </a:t>
            </a:r>
            <a:r>
              <a:rPr lang="en-US" dirty="0" err="1"/>
              <a:t>muốn</a:t>
            </a:r>
            <a:r>
              <a:rPr lang="en-US" dirty="0"/>
              <a:t> </a:t>
            </a:r>
            <a:r>
              <a:rPr lang="en-US" dirty="0" err="1"/>
              <a:t>xem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click </a:t>
            </a:r>
            <a:r>
              <a:rPr lang="en-US" dirty="0" err="1"/>
              <a:t>vô</a:t>
            </a:r>
            <a:r>
              <a:rPr lang="en-US" dirty="0"/>
              <a:t> ô </a:t>
            </a:r>
            <a:r>
              <a:rPr lang="en-US" dirty="0" err="1"/>
              <a:t>vuông</a:t>
            </a:r>
            <a:r>
              <a:rPr lang="en-US" dirty="0"/>
              <a:t> </a:t>
            </a:r>
            <a:r>
              <a:rPr lang="en-US" dirty="0" err="1"/>
              <a:t>nhỏ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EA44A-927D-4D59-858E-589BCB4889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30164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478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902928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46BD41-3D0E-45B9-AEBC-8ED4542F7098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417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737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97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001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55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865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430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2997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700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52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15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17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9131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8906744"/>
      </p:ext>
    </p:extLst>
  </p:cSld>
  <p:clrMapOvr>
    <a:masterClrMapping/>
  </p:clrMapOvr>
  <p:transition spd="med">
    <p:split orient="vert"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0824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690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55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830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359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843328-2421-4B93-B770-3A2669E25A62}" type="datetimeFigureOut">
              <a:rPr lang="en-US" smtClean="0"/>
              <a:t>20/06/2023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99212-C788-4927-9C93-E46A87B0EBE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" t="1" r="2" b="1171"/>
          <a:stretch/>
        </p:blipFill>
        <p:spPr>
          <a:xfrm>
            <a:off x="26376" y="-22357"/>
            <a:ext cx="12165623" cy="3916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"/>
          <a:stretch/>
        </p:blipFill>
        <p:spPr>
          <a:xfrm rot="10800000">
            <a:off x="-2" y="6479654"/>
            <a:ext cx="10858502" cy="396274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31885" y="0"/>
            <a:ext cx="3234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Unit 1:</a:t>
            </a:r>
            <a:r>
              <a:rPr lang="en-US" baseline="0" dirty="0">
                <a:solidFill>
                  <a:srgbClr val="FF0000"/>
                </a:solidFill>
              </a:rPr>
              <a:t> Animals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0858500" y="-22412"/>
            <a:ext cx="1333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Lesson 3.2 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24912" y="6465933"/>
            <a:ext cx="96817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Tiếng</a:t>
            </a:r>
            <a:r>
              <a:rPr lang="en-US" baseline="0" dirty="0">
                <a:solidFill>
                  <a:schemeClr val="bg1"/>
                </a:solidFill>
              </a:rPr>
              <a:t> </a:t>
            </a:r>
            <a:r>
              <a:rPr lang="en-US" baseline="0" dirty="0" err="1">
                <a:solidFill>
                  <a:schemeClr val="bg1"/>
                </a:solidFill>
              </a:rPr>
              <a:t>Anh</a:t>
            </a:r>
            <a:r>
              <a:rPr lang="en-US" baseline="0" dirty="0">
                <a:solidFill>
                  <a:schemeClr val="bg1"/>
                </a:solidFill>
              </a:rPr>
              <a:t> 4 </a:t>
            </a:r>
            <a:r>
              <a:rPr lang="en-US" baseline="0" dirty="0" err="1">
                <a:solidFill>
                  <a:schemeClr val="bg1"/>
                </a:solidFill>
              </a:rPr>
              <a:t>i</a:t>
            </a:r>
            <a:r>
              <a:rPr lang="en-US" baseline="0" dirty="0">
                <a:solidFill>
                  <a:schemeClr val="bg1"/>
                </a:solidFill>
              </a:rPr>
              <a:t>-Learn Smart Start                                 </a:t>
            </a:r>
            <a:r>
              <a:rPr lang="en-US" baseline="0" dirty="0">
                <a:solidFill>
                  <a:srgbClr val="002060"/>
                </a:solidFill>
              </a:rPr>
              <a:t> DTP Education Solutions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9046" y="6242538"/>
            <a:ext cx="681036" cy="757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186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70" r:id="rId14"/>
    <p:sldLayoutId id="2147483671" r:id="rId15"/>
    <p:sldLayoutId id="2147483672" r:id="rId16"/>
    <p:sldLayoutId id="2147483673" r:id="rId17"/>
    <p:sldLayoutId id="2147483674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8.jpe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7.png"/><Relationship Id="rId5" Type="http://schemas.openxmlformats.org/officeDocument/2006/relationships/audio" Target="../media/audio1.wav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6.png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8.png"/><Relationship Id="rId4" Type="http://schemas.openxmlformats.org/officeDocument/2006/relationships/audio" Target="../media/audio3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9.png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20.png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6.wav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audio" Target="../media/audio5.wav"/><Relationship Id="rId11" Type="http://schemas.openxmlformats.org/officeDocument/2006/relationships/image" Target="../media/image11.png"/><Relationship Id="rId5" Type="http://schemas.openxmlformats.org/officeDocument/2006/relationships/audio" Target="../media/audio4.wav"/><Relationship Id="rId10" Type="http://schemas.openxmlformats.org/officeDocument/2006/relationships/image" Target="../media/image23.png"/><Relationship Id="rId4" Type="http://schemas.openxmlformats.org/officeDocument/2006/relationships/notesSlide" Target="../notesSlides/notesSlide16.xml"/><Relationship Id="rId9" Type="http://schemas.openxmlformats.org/officeDocument/2006/relationships/audio" Target="../media/audio8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2.wav"/><Relationship Id="rId13" Type="http://schemas.openxmlformats.org/officeDocument/2006/relationships/audio" Target="../media/audio17.wav"/><Relationship Id="rId18" Type="http://schemas.openxmlformats.org/officeDocument/2006/relationships/audio" Target="../media/audio22.wav"/><Relationship Id="rId3" Type="http://schemas.openxmlformats.org/officeDocument/2006/relationships/slideLayout" Target="../slideLayouts/slideLayout8.xml"/><Relationship Id="rId21" Type="http://schemas.openxmlformats.org/officeDocument/2006/relationships/image" Target="../media/image24.png"/><Relationship Id="rId7" Type="http://schemas.openxmlformats.org/officeDocument/2006/relationships/audio" Target="../media/audio11.wav"/><Relationship Id="rId12" Type="http://schemas.openxmlformats.org/officeDocument/2006/relationships/audio" Target="../media/audio16.wav"/><Relationship Id="rId17" Type="http://schemas.openxmlformats.org/officeDocument/2006/relationships/audio" Target="../media/audio21.wav"/><Relationship Id="rId2" Type="http://schemas.openxmlformats.org/officeDocument/2006/relationships/audio" Target="../media/media3.mp3"/><Relationship Id="rId16" Type="http://schemas.openxmlformats.org/officeDocument/2006/relationships/audio" Target="../media/audio20.wav"/><Relationship Id="rId20" Type="http://schemas.openxmlformats.org/officeDocument/2006/relationships/audio" Target="../media/audio24.wav"/><Relationship Id="rId1" Type="http://schemas.microsoft.com/office/2007/relationships/media" Target="../media/media3.mp3"/><Relationship Id="rId6" Type="http://schemas.openxmlformats.org/officeDocument/2006/relationships/audio" Target="../media/audio10.wav"/><Relationship Id="rId11" Type="http://schemas.openxmlformats.org/officeDocument/2006/relationships/audio" Target="../media/audio15.wav"/><Relationship Id="rId5" Type="http://schemas.openxmlformats.org/officeDocument/2006/relationships/audio" Target="../media/audio9.wav"/><Relationship Id="rId15" Type="http://schemas.openxmlformats.org/officeDocument/2006/relationships/audio" Target="../media/audio19.wav"/><Relationship Id="rId10" Type="http://schemas.openxmlformats.org/officeDocument/2006/relationships/audio" Target="../media/audio14.wav"/><Relationship Id="rId19" Type="http://schemas.openxmlformats.org/officeDocument/2006/relationships/audio" Target="../media/audio23.wav"/><Relationship Id="rId4" Type="http://schemas.openxmlformats.org/officeDocument/2006/relationships/notesSlide" Target="../notesSlides/notesSlide17.xml"/><Relationship Id="rId9" Type="http://schemas.openxmlformats.org/officeDocument/2006/relationships/audio" Target="../media/audio13.wav"/><Relationship Id="rId14" Type="http://schemas.openxmlformats.org/officeDocument/2006/relationships/audio" Target="../media/audio18.wav"/><Relationship Id="rId2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5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7" Type="http://schemas.openxmlformats.org/officeDocument/2006/relationships/image" Target="../media/image3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6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2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3.png"/><Relationship Id="rId5" Type="http://schemas.openxmlformats.org/officeDocument/2006/relationships/audio" Target="../media/audio27.wav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5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27.wav"/><Relationship Id="rId5" Type="http://schemas.openxmlformats.org/officeDocument/2006/relationships/audio" Target="../media/audio28.wav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5.xml"/><Relationship Id="rId9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7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27.wav"/><Relationship Id="rId5" Type="http://schemas.openxmlformats.org/officeDocument/2006/relationships/audio" Target="../media/audio29.wav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6.xml"/><Relationship Id="rId9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39.pn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27.wav"/><Relationship Id="rId5" Type="http://schemas.openxmlformats.org/officeDocument/2006/relationships/audio" Target="../media/audio30.wav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7.xml"/><Relationship Id="rId9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41.jpeg"/><Relationship Id="rId2" Type="http://schemas.microsoft.com/office/2007/relationships/media" Target="../media/media4.mp3"/><Relationship Id="rId1" Type="http://schemas.openxmlformats.org/officeDocument/2006/relationships/audio" Target="NULL" TargetMode="External"/><Relationship Id="rId6" Type="http://schemas.openxmlformats.org/officeDocument/2006/relationships/audio" Target="../media/audio27.wav"/><Relationship Id="rId5" Type="http://schemas.openxmlformats.org/officeDocument/2006/relationships/audio" Target="../media/audio31.wav"/><Relationship Id="rId10" Type="http://schemas.openxmlformats.org/officeDocument/2006/relationships/image" Target="../media/image11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3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35.wav"/><Relationship Id="rId13" Type="http://schemas.openxmlformats.org/officeDocument/2006/relationships/image" Target="../media/image45.png"/><Relationship Id="rId3" Type="http://schemas.openxmlformats.org/officeDocument/2006/relationships/slideLayout" Target="../slideLayouts/slideLayout8.xml"/><Relationship Id="rId7" Type="http://schemas.openxmlformats.org/officeDocument/2006/relationships/audio" Target="../media/audio34.wav"/><Relationship Id="rId12" Type="http://schemas.openxmlformats.org/officeDocument/2006/relationships/image" Target="../media/image44.png"/><Relationship Id="rId2" Type="http://schemas.microsoft.com/office/2007/relationships/media" Target="../media/media4.mp3"/><Relationship Id="rId16" Type="http://schemas.openxmlformats.org/officeDocument/2006/relationships/image" Target="../media/image11.png"/><Relationship Id="rId1" Type="http://schemas.openxmlformats.org/officeDocument/2006/relationships/audio" Target="NULL" TargetMode="External"/><Relationship Id="rId6" Type="http://schemas.openxmlformats.org/officeDocument/2006/relationships/audio" Target="../media/audio33.wav"/><Relationship Id="rId11" Type="http://schemas.openxmlformats.org/officeDocument/2006/relationships/image" Target="../media/image43.png"/><Relationship Id="rId5" Type="http://schemas.openxmlformats.org/officeDocument/2006/relationships/audio" Target="../media/audio32.wav"/><Relationship Id="rId15" Type="http://schemas.openxmlformats.org/officeDocument/2006/relationships/image" Target="../media/image47.png"/><Relationship Id="rId10" Type="http://schemas.openxmlformats.org/officeDocument/2006/relationships/audio" Target="../media/audio37.wav"/><Relationship Id="rId4" Type="http://schemas.openxmlformats.org/officeDocument/2006/relationships/notesSlide" Target="../notesSlides/notesSlide29.xml"/><Relationship Id="rId9" Type="http://schemas.openxmlformats.org/officeDocument/2006/relationships/audio" Target="../media/audio36.wav"/><Relationship Id="rId14" Type="http://schemas.openxmlformats.org/officeDocument/2006/relationships/image" Target="../media/image4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audio" Target="../media/audio34.wav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8.xml"/><Relationship Id="rId6" Type="http://schemas.openxmlformats.org/officeDocument/2006/relationships/audio" Target="../media/audio37.wav"/><Relationship Id="rId11" Type="http://schemas.openxmlformats.org/officeDocument/2006/relationships/image" Target="../media/image47.png"/><Relationship Id="rId5" Type="http://schemas.openxmlformats.org/officeDocument/2006/relationships/audio" Target="../media/audio36.wav"/><Relationship Id="rId10" Type="http://schemas.openxmlformats.org/officeDocument/2006/relationships/image" Target="../media/image46.png"/><Relationship Id="rId4" Type="http://schemas.openxmlformats.org/officeDocument/2006/relationships/audio" Target="../media/audio35.wav"/><Relationship Id="rId9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51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audio38.wav"/><Relationship Id="rId11" Type="http://schemas.openxmlformats.org/officeDocument/2006/relationships/image" Target="../media/image11.png"/><Relationship Id="rId5" Type="http://schemas.openxmlformats.org/officeDocument/2006/relationships/audio" Target="../media/audio25.wav"/><Relationship Id="rId10" Type="http://schemas.openxmlformats.org/officeDocument/2006/relationships/image" Target="../media/image54.png"/><Relationship Id="rId4" Type="http://schemas.openxmlformats.org/officeDocument/2006/relationships/notesSlide" Target="../notesSlides/notesSlide33.xml"/><Relationship Id="rId9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home.com.vn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274" y="-61546"/>
            <a:ext cx="12298274" cy="69195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6D14A8-B85F-AEB8-223B-FB02B672C119}"/>
              </a:ext>
            </a:extLst>
          </p:cNvPr>
          <p:cNvSpPr txBox="1"/>
          <p:nvPr/>
        </p:nvSpPr>
        <p:spPr>
          <a:xfrm>
            <a:off x="7614480" y="3235013"/>
            <a:ext cx="24689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b="1" dirty="0">
                <a:solidFill>
                  <a:srgbClr val="FF0000"/>
                </a:solidFill>
              </a:rPr>
              <a:t>Unit 1: </a:t>
            </a:r>
            <a:r>
              <a:rPr lang="en-US" sz="2800" b="1">
                <a:solidFill>
                  <a:srgbClr val="FF0000"/>
                </a:solidFill>
              </a:rPr>
              <a:t>Animals</a:t>
            </a:r>
            <a:endParaRPr lang="en-VN" sz="28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B77E83-4AEF-7A26-2100-2566192AE7BC}"/>
              </a:ext>
            </a:extLst>
          </p:cNvPr>
          <p:cNvSpPr txBox="1"/>
          <p:nvPr/>
        </p:nvSpPr>
        <p:spPr>
          <a:xfrm>
            <a:off x="7869261" y="3796444"/>
            <a:ext cx="1731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VN" sz="2800" b="1">
                <a:solidFill>
                  <a:srgbClr val="00B050"/>
                </a:solidFill>
              </a:rPr>
              <a:t>Lesson </a:t>
            </a:r>
            <a:r>
              <a:rPr lang="en-US" sz="2800" b="1">
                <a:solidFill>
                  <a:srgbClr val="00B050"/>
                </a:solidFill>
              </a:rPr>
              <a:t>3</a:t>
            </a:r>
            <a:r>
              <a:rPr lang="en-VN" sz="2800" b="1">
                <a:solidFill>
                  <a:srgbClr val="00B050"/>
                </a:solidFill>
              </a:rPr>
              <a:t>.</a:t>
            </a:r>
            <a:r>
              <a:rPr lang="en-US" sz="2800" b="1">
                <a:solidFill>
                  <a:srgbClr val="00B050"/>
                </a:solidFill>
              </a:rPr>
              <a:t>2</a:t>
            </a:r>
            <a:endParaRPr lang="en-VN" sz="2800" b="1" dirty="0">
              <a:solidFill>
                <a:srgbClr val="00B05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E7E4D6-283F-76EC-D1D8-E1E8510B24AC}"/>
              </a:ext>
            </a:extLst>
          </p:cNvPr>
          <p:cNvSpPr txBox="1"/>
          <p:nvPr/>
        </p:nvSpPr>
        <p:spPr>
          <a:xfrm>
            <a:off x="8150588" y="4319664"/>
            <a:ext cx="13408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P</a:t>
            </a:r>
            <a:r>
              <a:rPr lang="en-VN" sz="2800" b="1">
                <a:solidFill>
                  <a:srgbClr val="0070C0"/>
                </a:solidFill>
              </a:rPr>
              <a:t>age </a:t>
            </a:r>
            <a:r>
              <a:rPr lang="en-US" sz="2800" b="1">
                <a:solidFill>
                  <a:srgbClr val="0070C0"/>
                </a:solidFill>
              </a:rPr>
              <a:t>13</a:t>
            </a:r>
            <a:endParaRPr lang="en-VN" sz="2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340957"/>
      </p:ext>
    </p:extLst>
  </p:cSld>
  <p:clrMapOvr>
    <a:masterClrMapping/>
  </p:clrMapOvr>
  <p:transition spd="slow">
    <p:comb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1">
            <a:extLst>
              <a:ext uri="{FF2B5EF4-FFF2-40B4-BE49-F238E27FC236}">
                <a16:creationId xmlns:a16="http://schemas.microsoft.com/office/drawing/2014/main" id="{989F632C-6542-CEC2-512F-0E8964B5E9B4}"/>
              </a:ext>
            </a:extLst>
          </p:cNvPr>
          <p:cNvSpPr/>
          <p:nvPr/>
        </p:nvSpPr>
        <p:spPr>
          <a:xfrm>
            <a:off x="1278297" y="1614196"/>
            <a:ext cx="3256378" cy="662474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Warm-up</a:t>
            </a:r>
            <a:endParaRPr lang="en-US" b="1" dirty="0"/>
          </a:p>
        </p:txBody>
      </p:sp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104F61B5-72D9-A243-7FC6-A089E66EF80C}"/>
              </a:ext>
            </a:extLst>
          </p:cNvPr>
          <p:cNvSpPr/>
          <p:nvPr/>
        </p:nvSpPr>
        <p:spPr>
          <a:xfrm>
            <a:off x="1281405" y="2792963"/>
            <a:ext cx="3256378" cy="696686"/>
          </a:xfrm>
          <a:prstGeom prst="roundRect">
            <a:avLst/>
          </a:prstGeom>
          <a:solidFill>
            <a:srgbClr val="7030A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Listening</a:t>
            </a:r>
            <a:endParaRPr lang="en-US" b="1" dirty="0"/>
          </a:p>
        </p:txBody>
      </p:sp>
      <p:sp>
        <p:nvSpPr>
          <p:cNvPr id="6" name="Rounded Rectangle 8">
            <a:extLst>
              <a:ext uri="{FF2B5EF4-FFF2-40B4-BE49-F238E27FC236}">
                <a16:creationId xmlns:a16="http://schemas.microsoft.com/office/drawing/2014/main" id="{AEE035AC-5B71-2E5F-72BB-51EB6D9034CD}"/>
              </a:ext>
            </a:extLst>
          </p:cNvPr>
          <p:cNvSpPr/>
          <p:nvPr/>
        </p:nvSpPr>
        <p:spPr>
          <a:xfrm>
            <a:off x="1284514" y="4046383"/>
            <a:ext cx="3256378" cy="662474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Consolidation</a:t>
            </a:r>
            <a:endParaRPr lang="en-US" b="1" dirty="0"/>
          </a:p>
        </p:txBody>
      </p:sp>
      <p:sp>
        <p:nvSpPr>
          <p:cNvPr id="7" name="Rounded Rectangle 9">
            <a:extLst>
              <a:ext uri="{FF2B5EF4-FFF2-40B4-BE49-F238E27FC236}">
                <a16:creationId xmlns:a16="http://schemas.microsoft.com/office/drawing/2014/main" id="{1D0E307C-0BA6-359D-088A-A09B43270BF5}"/>
              </a:ext>
            </a:extLst>
          </p:cNvPr>
          <p:cNvSpPr/>
          <p:nvPr/>
        </p:nvSpPr>
        <p:spPr>
          <a:xfrm>
            <a:off x="1296957" y="5318458"/>
            <a:ext cx="3256378" cy="662474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Wrap-up</a:t>
            </a:r>
            <a:endParaRPr lang="en-US" b="1" dirty="0"/>
          </a:p>
        </p:txBody>
      </p:sp>
      <p:sp>
        <p:nvSpPr>
          <p:cNvPr id="11" name="Rounded Rectangle 12">
            <a:extLst>
              <a:ext uri="{FF2B5EF4-FFF2-40B4-BE49-F238E27FC236}">
                <a16:creationId xmlns:a16="http://schemas.microsoft.com/office/drawing/2014/main" id="{B5CF4AE0-9372-9C4C-4158-812DCB9528C2}"/>
              </a:ext>
            </a:extLst>
          </p:cNvPr>
          <p:cNvSpPr/>
          <p:nvPr/>
        </p:nvSpPr>
        <p:spPr>
          <a:xfrm>
            <a:off x="1300067" y="497631"/>
            <a:ext cx="3256378" cy="662474"/>
          </a:xfrm>
          <a:prstGeom prst="roundRect">
            <a:avLst/>
          </a:prstGeom>
          <a:solidFill>
            <a:srgbClr val="C00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/>
              <a:t>Lesson Outline</a:t>
            </a:r>
            <a:endParaRPr lang="en-US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8242" y="978337"/>
            <a:ext cx="3739919" cy="52536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0455116"/>
      </p:ext>
    </p:extLst>
  </p:cSld>
  <p:clrMapOvr>
    <a:masterClrMapping/>
  </p:clrMapOvr>
  <p:transition spd="slow">
    <p:comb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13383" y="410547"/>
            <a:ext cx="3181739" cy="662473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Objectives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80726" y="1546572"/>
            <a:ext cx="1185781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ea typeface="Times New Roman" panose="02020603050405020304" pitchFamily="18" charset="0"/>
              </a:rPr>
              <a:t>By the end of this lesson, students will be able to…</a:t>
            </a:r>
          </a:p>
          <a:p>
            <a:endParaRPr lang="en-US" sz="5400" baseline="-25000" dirty="0">
              <a:solidFill>
                <a:srgbClr val="FF0000"/>
              </a:solidFill>
              <a:ea typeface="Times New Roman" panose="02020603050405020304" pitchFamily="18" charset="0"/>
            </a:endParaRPr>
          </a:p>
          <a:p>
            <a:r>
              <a:rPr lang="en-US" sz="3600" b="1">
                <a:solidFill>
                  <a:srgbClr val="0070C0"/>
                </a:solidFill>
              </a:rPr>
              <a:t>Vocabulary</a:t>
            </a:r>
            <a:r>
              <a:rPr lang="en-US" sz="3600">
                <a:solidFill>
                  <a:srgbClr val="0070C0"/>
                </a:solidFill>
              </a:rPr>
              <a:t>: Pronounce and use the words related to the topic properly: </a:t>
            </a:r>
            <a:r>
              <a:rPr lang="en-US" sz="3600" i="1">
                <a:solidFill>
                  <a:srgbClr val="0070C0"/>
                </a:solidFill>
              </a:rPr>
              <a:t>crocodile, bat, shark, penguin, kangaroo, elephant.</a:t>
            </a:r>
            <a:endParaRPr lang="en-US" sz="3600">
              <a:solidFill>
                <a:srgbClr val="0070C0"/>
              </a:solidFill>
            </a:endParaRPr>
          </a:p>
          <a:p>
            <a:r>
              <a:rPr lang="en-US" sz="3600" b="1">
                <a:solidFill>
                  <a:srgbClr val="0070C0"/>
                </a:solidFill>
              </a:rPr>
              <a:t>Structure</a:t>
            </a:r>
            <a:r>
              <a:rPr lang="en-US" sz="3600">
                <a:solidFill>
                  <a:srgbClr val="0070C0"/>
                </a:solidFill>
              </a:rPr>
              <a:t>: </a:t>
            </a:r>
            <a:r>
              <a:rPr lang="en-US" sz="3600" i="1">
                <a:solidFill>
                  <a:srgbClr val="0070C0"/>
                </a:solidFill>
              </a:rPr>
              <a:t>What are these? - They're penguins. </a:t>
            </a:r>
          </a:p>
          <a:p>
            <a:r>
              <a:rPr lang="en-US" sz="3600" i="1">
                <a:solidFill>
                  <a:srgbClr val="0070C0"/>
                </a:solidFill>
              </a:rPr>
              <a:t>                   What are those? - They're bats.</a:t>
            </a:r>
          </a:p>
          <a:p>
            <a:r>
              <a:rPr lang="en-US" sz="3600" b="1">
                <a:solidFill>
                  <a:srgbClr val="0070C0"/>
                </a:solidFill>
              </a:rPr>
              <a:t>Phonics</a:t>
            </a:r>
            <a:r>
              <a:rPr lang="en-US" sz="3600">
                <a:solidFill>
                  <a:srgbClr val="0070C0"/>
                </a:solidFill>
              </a:rPr>
              <a:t>: </a:t>
            </a:r>
            <a:r>
              <a:rPr lang="en-US" sz="3600" i="1">
                <a:solidFill>
                  <a:srgbClr val="0070C0"/>
                </a:solidFill>
              </a:rPr>
              <a:t>Identify the /ə/ and /e/ sound. and practice the conversations.</a:t>
            </a:r>
            <a:endParaRPr lang="en-US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365837"/>
      </p:ext>
    </p:extLst>
  </p:cSld>
  <p:clrMapOvr>
    <a:masterClrMapping/>
  </p:clrMapOvr>
  <p:transition spd="slow">
    <p:comb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0058400" cy="6858000"/>
          </a:xfrm>
          <a:prstGeom prst="rect">
            <a:avLst/>
          </a:prstGeom>
        </p:spPr>
      </p:pic>
      <p:sp>
        <p:nvSpPr>
          <p:cNvPr id="7" name="Rectangle: Diagonal Corners Rounded 6">
            <a:extLst>
              <a:ext uri="{FF2B5EF4-FFF2-40B4-BE49-F238E27FC236}">
                <a16:creationId xmlns:a16="http://schemas.microsoft.com/office/drawing/2014/main" id="{BA386DE9-345A-400C-B2BB-B32B155C2C38}"/>
              </a:ext>
            </a:extLst>
          </p:cNvPr>
          <p:cNvSpPr/>
          <p:nvPr/>
        </p:nvSpPr>
        <p:spPr>
          <a:xfrm>
            <a:off x="8143487" y="552140"/>
            <a:ext cx="4026834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WARM UP</a:t>
            </a:r>
          </a:p>
        </p:txBody>
      </p:sp>
    </p:spTree>
    <p:extLst>
      <p:ext uri="{BB962C8B-B14F-4D97-AF65-F5344CB8AC3E}">
        <p14:creationId xmlns:p14="http://schemas.microsoft.com/office/powerpoint/2010/main" val="2367550338"/>
      </p:ext>
    </p:extLst>
  </p:cSld>
  <p:clrMapOvr>
    <a:masterClrMapping/>
  </p:clrMapOvr>
  <p:transition spd="slow">
    <p:comb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3723" y="2545158"/>
            <a:ext cx="9368118" cy="14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Berlin Sans FB" panose="020E0602020502020306" pitchFamily="34" charset="0"/>
                <a:ea typeface="AGOldFace-Outline" panose="02020500000000000000" pitchFamily="18" charset="0"/>
                <a:cs typeface="AGOldFace-Outline" panose="02020500000000000000" pitchFamily="18" charset="0"/>
              </a:rPr>
              <a:t>Check your memory</a:t>
            </a:r>
          </a:p>
        </p:txBody>
      </p:sp>
    </p:spTree>
    <p:extLst>
      <p:ext uri="{BB962C8B-B14F-4D97-AF65-F5344CB8AC3E}">
        <p14:creationId xmlns:p14="http://schemas.microsoft.com/office/powerpoint/2010/main" val="373358594"/>
      </p:ext>
    </p:extLst>
  </p:cSld>
  <p:clrMapOvr>
    <a:masterClrMapping/>
  </p:clrMapOvr>
  <p:transition spd="slow">
    <p:comb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3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A777453-A771-450D-897E-B2CD737D9FA7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00306" y="4757738"/>
            <a:ext cx="15081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B5A3C582-1A7B-4F93-9675-8A89E5EBEB7F}"/>
              </a:ext>
            </a:extLst>
          </p:cNvPr>
          <p:cNvSpPr/>
          <p:nvPr/>
        </p:nvSpPr>
        <p:spPr>
          <a:xfrm>
            <a:off x="3811588" y="798513"/>
            <a:ext cx="4692650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Unit 1: Animals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76264EF9-9976-4D2B-8F8F-0B2BAB45231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00FFFF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9 Rectángulo">
            <a:extLst>
              <a:ext uri="{FF2B5EF4-FFF2-40B4-BE49-F238E27FC236}">
                <a16:creationId xmlns:a16="http://schemas.microsoft.com/office/drawing/2014/main" id="{DA4D0626-B607-4EC4-9DF7-B68099CA7559}"/>
              </a:ext>
            </a:extLst>
          </p:cNvPr>
          <p:cNvSpPr/>
          <p:nvPr/>
        </p:nvSpPr>
        <p:spPr>
          <a:xfrm>
            <a:off x="4014789" y="1644651"/>
            <a:ext cx="1425575" cy="1260475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12 Rectángulo">
            <a:extLst>
              <a:ext uri="{FF2B5EF4-FFF2-40B4-BE49-F238E27FC236}">
                <a16:creationId xmlns:a16="http://schemas.microsoft.com/office/drawing/2014/main" id="{6300E53C-730F-446F-9D2D-8EFEF2232737}"/>
              </a:ext>
            </a:extLst>
          </p:cNvPr>
          <p:cNvSpPr/>
          <p:nvPr/>
        </p:nvSpPr>
        <p:spPr>
          <a:xfrm>
            <a:off x="5440363" y="1644651"/>
            <a:ext cx="1441450" cy="1260475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15 Rectángulo">
            <a:extLst>
              <a:ext uri="{FF2B5EF4-FFF2-40B4-BE49-F238E27FC236}">
                <a16:creationId xmlns:a16="http://schemas.microsoft.com/office/drawing/2014/main" id="{9518839C-7076-4F51-8D22-311279304DFB}"/>
              </a:ext>
            </a:extLst>
          </p:cNvPr>
          <p:cNvSpPr/>
          <p:nvPr/>
        </p:nvSpPr>
        <p:spPr>
          <a:xfrm>
            <a:off x="6880225" y="1644651"/>
            <a:ext cx="1441450" cy="1260475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4" name="43 Rectángulo">
            <a:extLst>
              <a:ext uri="{FF2B5EF4-FFF2-40B4-BE49-F238E27FC236}">
                <a16:creationId xmlns:a16="http://schemas.microsoft.com/office/drawing/2014/main" id="{50D82C06-22A5-4BF8-B70A-1B55F6C32E29}"/>
              </a:ext>
            </a:extLst>
          </p:cNvPr>
          <p:cNvSpPr/>
          <p:nvPr/>
        </p:nvSpPr>
        <p:spPr>
          <a:xfrm>
            <a:off x="6880225" y="4202113"/>
            <a:ext cx="1441450" cy="1295400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10 Rectángulo">
            <a:extLst>
              <a:ext uri="{FF2B5EF4-FFF2-40B4-BE49-F238E27FC236}">
                <a16:creationId xmlns:a16="http://schemas.microsoft.com/office/drawing/2014/main" id="{7B256549-6C8C-4E0B-8F31-B77CF1FCA254}"/>
              </a:ext>
            </a:extLst>
          </p:cNvPr>
          <p:cNvSpPr/>
          <p:nvPr/>
        </p:nvSpPr>
        <p:spPr>
          <a:xfrm>
            <a:off x="4008438" y="4202114"/>
            <a:ext cx="1439862" cy="1309687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28E51164-82E9-49AA-86A2-99511D7222C1}"/>
              </a:ext>
            </a:extLst>
          </p:cNvPr>
          <p:cNvSpPr/>
          <p:nvPr/>
        </p:nvSpPr>
        <p:spPr>
          <a:xfrm>
            <a:off x="5440363" y="4221163"/>
            <a:ext cx="1439862" cy="128905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2 CuadroTexto">
            <a:extLst>
              <a:ext uri="{FF2B5EF4-FFF2-40B4-BE49-F238E27FC236}">
                <a16:creationId xmlns:a16="http://schemas.microsoft.com/office/drawing/2014/main" id="{A1554789-62D9-438F-B975-4E6C199FFBF7}"/>
              </a:ext>
            </a:extLst>
          </p:cNvPr>
          <p:cNvSpPr txBox="1"/>
          <p:nvPr/>
        </p:nvSpPr>
        <p:spPr>
          <a:xfrm>
            <a:off x="3107668" y="5909730"/>
            <a:ext cx="5976664" cy="792087"/>
          </a:xfrm>
          <a:prstGeom prst="rect">
            <a:avLst/>
          </a:prstGeom>
          <a:noFill/>
        </p:spPr>
        <p:txBody>
          <a:bodyPr>
            <a:prstTxWarp prst="textWave1">
              <a:avLst/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akaDylan Plain" panose="04070A00000000020004" pitchFamily="82" charset="0"/>
                <a:ea typeface="+mn-ea"/>
                <a:cs typeface="+mn-cs"/>
              </a:rPr>
              <a:t>PUZZLE</a:t>
            </a:r>
            <a:endParaRPr kumimoji="0" lang="es-ES" sz="1800" b="1" i="0" u="none" strike="noStrike" kern="1200" cap="none" spc="0" normalizeH="0" baseline="0" noProof="0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akaDylan Plain" panose="04070A00000000020004" pitchFamily="82" charset="0"/>
              <a:ea typeface="+mn-ea"/>
              <a:cs typeface="+mn-cs"/>
            </a:endParaRPr>
          </a:p>
        </p:txBody>
      </p:sp>
      <p:pic>
        <p:nvPicPr>
          <p:cNvPr id="53" name="Picture 2">
            <a:extLst>
              <a:ext uri="{FF2B5EF4-FFF2-40B4-BE49-F238E27FC236}">
                <a16:creationId xmlns:a16="http://schemas.microsoft.com/office/drawing/2014/main" id="{959FA72D-78E6-4D69-ABB0-6BCD38626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22725" y="2924175"/>
            <a:ext cx="1423988" cy="127793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2">
            <a:extLst>
              <a:ext uri="{FF2B5EF4-FFF2-40B4-BE49-F238E27FC236}">
                <a16:creationId xmlns:a16="http://schemas.microsoft.com/office/drawing/2014/main" id="{08F19063-8C34-47BE-B5B0-8C1101D497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54651" y="2925763"/>
            <a:ext cx="1427163" cy="1276350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2">
            <a:extLst>
              <a:ext uri="{FF2B5EF4-FFF2-40B4-BE49-F238E27FC236}">
                <a16:creationId xmlns:a16="http://schemas.microsoft.com/office/drawing/2014/main" id="{3CEDFAF4-C635-41AD-A8E0-439F688DB6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99275" y="2924175"/>
            <a:ext cx="1417638" cy="127793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" name="55 Rectángulo">
            <a:extLst>
              <a:ext uri="{FF2B5EF4-FFF2-40B4-BE49-F238E27FC236}">
                <a16:creationId xmlns:a16="http://schemas.microsoft.com/office/drawing/2014/main" id="{8FD5221F-D4C9-4654-A88B-11FDF652F998}"/>
              </a:ext>
            </a:extLst>
          </p:cNvPr>
          <p:cNvSpPr/>
          <p:nvPr/>
        </p:nvSpPr>
        <p:spPr>
          <a:xfrm>
            <a:off x="4008438" y="2908300"/>
            <a:ext cx="1439862" cy="1295400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56 Rectángulo">
            <a:extLst>
              <a:ext uri="{FF2B5EF4-FFF2-40B4-BE49-F238E27FC236}">
                <a16:creationId xmlns:a16="http://schemas.microsoft.com/office/drawing/2014/main" id="{4EDDD544-4C80-4E28-9226-E82FFA79FF2F}"/>
              </a:ext>
            </a:extLst>
          </p:cNvPr>
          <p:cNvSpPr/>
          <p:nvPr/>
        </p:nvSpPr>
        <p:spPr>
          <a:xfrm>
            <a:off x="5448301" y="2905125"/>
            <a:ext cx="1439863" cy="1296988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8" name="57 Rectángulo">
            <a:extLst>
              <a:ext uri="{FF2B5EF4-FFF2-40B4-BE49-F238E27FC236}">
                <a16:creationId xmlns:a16="http://schemas.microsoft.com/office/drawing/2014/main" id="{3A92C25B-0CDF-4E5D-876D-9C755DF9D3B5}"/>
              </a:ext>
            </a:extLst>
          </p:cNvPr>
          <p:cNvSpPr/>
          <p:nvPr/>
        </p:nvSpPr>
        <p:spPr>
          <a:xfrm>
            <a:off x="6888163" y="2905125"/>
            <a:ext cx="1439862" cy="1303338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Không khí trang trọng lễ khai mạc lễ trao giải lãnh đạo">
            <a:hlinkClick r:id="" action="ppaction://media"/>
            <a:extLst>
              <a:ext uri="{FF2B5EF4-FFF2-40B4-BE49-F238E27FC236}">
                <a16:creationId xmlns:a16="http://schemas.microsoft.com/office/drawing/2014/main" id="{F7AA694F-5741-4E7A-8ADF-94E2711821A0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600" y="1868488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17408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ing_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3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2120E8F-1E89-44BB-95DF-8D47F9886B7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6951" y="5661026"/>
            <a:ext cx="1508125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2D1E8766-0ED9-41A2-A258-B619D082CF2C}"/>
              </a:ext>
            </a:extLst>
          </p:cNvPr>
          <p:cNvSpPr/>
          <p:nvPr/>
        </p:nvSpPr>
        <p:spPr>
          <a:xfrm>
            <a:off x="3811588" y="798513"/>
            <a:ext cx="4692650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Unit 1: Animals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8424CB-54CC-4460-A12C-7D25BC82F6D3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around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as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many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boxes as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you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can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within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time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(5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seconds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 and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say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is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s-E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739925"/>
      </p:ext>
    </p:extLst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a crocodile.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507500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a bat.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02209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a</a:t>
            </a:r>
            <a:r>
              <a:rPr kumimoji="0" lang="es-ES_tradnl" sz="20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shark.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521840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a</a:t>
            </a:r>
            <a:r>
              <a:rPr kumimoji="0" lang="es-ES_tradnl" sz="20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penguin.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452742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</a:t>
            </a:r>
            <a:r>
              <a:rPr lang="es-ES_tradnl" sz="2000" b="1">
                <a:solidFill>
                  <a:prstClr val="white"/>
                </a:solidFill>
                <a:latin typeface="Calibri"/>
              </a:rPr>
              <a:t>an elephant</a:t>
            </a:r>
            <a:r>
              <a:rPr kumimoji="0" lang="es-ES_tradnl" sz="20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21529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35 Rectángulo redondeado">
            <a:extLst>
              <a:ext uri="{FF2B5EF4-FFF2-40B4-BE49-F238E27FC236}">
                <a16:creationId xmlns:a16="http://schemas.microsoft.com/office/drawing/2014/main" id="{2658BCEF-1115-42CC-B819-1E828A908360}"/>
              </a:ext>
            </a:extLst>
          </p:cNvPr>
          <p:cNvSpPr/>
          <p:nvPr/>
        </p:nvSpPr>
        <p:spPr>
          <a:xfrm>
            <a:off x="3863752" y="1484786"/>
            <a:ext cx="4608512" cy="4176463"/>
          </a:xfrm>
          <a:prstGeom prst="roundRect">
            <a:avLst>
              <a:gd name="adj" fmla="val 3730"/>
            </a:avLst>
          </a:prstGeom>
          <a:solidFill>
            <a:schemeClr val="bg1"/>
          </a:solidFill>
          <a:ln w="76200">
            <a:solidFill>
              <a:srgbClr val="9900CC"/>
            </a:solidFill>
          </a:ln>
          <a:effectLst>
            <a:reflection blurRad="24130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489371F4-2D31-4E4E-9246-76E98B8C5739}"/>
              </a:ext>
            </a:extLst>
          </p:cNvPr>
          <p:cNvGrpSpPr/>
          <p:nvPr/>
        </p:nvGrpSpPr>
        <p:grpSpPr>
          <a:xfrm>
            <a:off x="4008829" y="1651357"/>
            <a:ext cx="4313437" cy="3880361"/>
            <a:chOff x="2507572" y="1630415"/>
            <a:chExt cx="4313437" cy="3880361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65" name="13 Rectángulo">
              <a:extLst>
                <a:ext uri="{FF2B5EF4-FFF2-40B4-BE49-F238E27FC236}">
                  <a16:creationId xmlns:a16="http://schemas.microsoft.com/office/drawing/2014/main" id="{BAC06B0C-B93A-4787-9896-B7A84F47C03C}"/>
                </a:ext>
              </a:extLst>
            </p:cNvPr>
            <p:cNvSpPr/>
            <p:nvPr/>
          </p:nvSpPr>
          <p:spPr>
            <a:xfrm>
              <a:off x="3906697" y="4202443"/>
              <a:ext cx="1440160" cy="1308333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6" name="16 Rectángulo">
              <a:extLst>
                <a:ext uri="{FF2B5EF4-FFF2-40B4-BE49-F238E27FC236}">
                  <a16:creationId xmlns:a16="http://schemas.microsoft.com/office/drawing/2014/main" id="{9E8E1197-A443-4DD6-9EC7-413CFE3DEE47}"/>
                </a:ext>
              </a:extLst>
            </p:cNvPr>
            <p:cNvSpPr/>
            <p:nvPr/>
          </p:nvSpPr>
          <p:spPr>
            <a:xfrm>
              <a:off x="5346856" y="4202442"/>
              <a:ext cx="1473755" cy="1296358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7" name="9 Rectángulo">
              <a:extLst>
                <a:ext uri="{FF2B5EF4-FFF2-40B4-BE49-F238E27FC236}">
                  <a16:creationId xmlns:a16="http://schemas.microsoft.com/office/drawing/2014/main" id="{4AB90457-50FD-4FD5-8660-88E944B37944}"/>
                </a:ext>
              </a:extLst>
            </p:cNvPr>
            <p:cNvSpPr/>
            <p:nvPr/>
          </p:nvSpPr>
          <p:spPr>
            <a:xfrm>
              <a:off x="2514615" y="1630415"/>
              <a:ext cx="1426074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8" name="10 Rectángulo">
              <a:extLst>
                <a:ext uri="{FF2B5EF4-FFF2-40B4-BE49-F238E27FC236}">
                  <a16:creationId xmlns:a16="http://schemas.microsoft.com/office/drawing/2014/main" id="{E0586850-2EC7-4C74-BF90-7F94B6DF643C}"/>
                </a:ext>
              </a:extLst>
            </p:cNvPr>
            <p:cNvSpPr/>
            <p:nvPr/>
          </p:nvSpPr>
          <p:spPr>
            <a:xfrm>
              <a:off x="2507572" y="4190403"/>
              <a:ext cx="1440160" cy="13083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9" name="11 Rectángulo">
              <a:extLst>
                <a:ext uri="{FF2B5EF4-FFF2-40B4-BE49-F238E27FC236}">
                  <a16:creationId xmlns:a16="http://schemas.microsoft.com/office/drawing/2014/main" id="{7B9EE169-ACB4-4734-9100-37D4C0A07971}"/>
                </a:ext>
              </a:extLst>
            </p:cNvPr>
            <p:cNvSpPr/>
            <p:nvPr/>
          </p:nvSpPr>
          <p:spPr>
            <a:xfrm>
              <a:off x="2514615" y="2894259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0" name="12 Rectángulo">
              <a:extLst>
                <a:ext uri="{FF2B5EF4-FFF2-40B4-BE49-F238E27FC236}">
                  <a16:creationId xmlns:a16="http://schemas.microsoft.com/office/drawing/2014/main" id="{B47BC3B1-964B-4EB5-B2B2-F10D3DE106D8}"/>
                </a:ext>
              </a:extLst>
            </p:cNvPr>
            <p:cNvSpPr/>
            <p:nvPr/>
          </p:nvSpPr>
          <p:spPr>
            <a:xfrm>
              <a:off x="394029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14 Rectángulo">
              <a:extLst>
                <a:ext uri="{FF2B5EF4-FFF2-40B4-BE49-F238E27FC236}">
                  <a16:creationId xmlns:a16="http://schemas.microsoft.com/office/drawing/2014/main" id="{D7FEF4A1-2F11-4874-977E-D083264C9D31}"/>
                </a:ext>
              </a:extLst>
            </p:cNvPr>
            <p:cNvSpPr/>
            <p:nvPr/>
          </p:nvSpPr>
          <p:spPr>
            <a:xfrm>
              <a:off x="3940291" y="2891797"/>
              <a:ext cx="1440160" cy="1296144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2" name="15 Rectángulo">
              <a:extLst>
                <a:ext uri="{FF2B5EF4-FFF2-40B4-BE49-F238E27FC236}">
                  <a16:creationId xmlns:a16="http://schemas.microsoft.com/office/drawing/2014/main" id="{AB200EA0-85BA-4761-9940-8EB4BE59BE0A}"/>
                </a:ext>
              </a:extLst>
            </p:cNvPr>
            <p:cNvSpPr/>
            <p:nvPr/>
          </p:nvSpPr>
          <p:spPr>
            <a:xfrm>
              <a:off x="5380452" y="1630415"/>
              <a:ext cx="1440557" cy="126138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17 Rectángulo">
              <a:extLst>
                <a:ext uri="{FF2B5EF4-FFF2-40B4-BE49-F238E27FC236}">
                  <a16:creationId xmlns:a16="http://schemas.microsoft.com/office/drawing/2014/main" id="{6F27449C-1F13-4D94-ADF0-8C309F5BD677}"/>
                </a:ext>
              </a:extLst>
            </p:cNvPr>
            <p:cNvSpPr/>
            <p:nvPr/>
          </p:nvSpPr>
          <p:spPr>
            <a:xfrm>
              <a:off x="5380451" y="2891798"/>
              <a:ext cx="1440160" cy="1302832"/>
            </a:xfrm>
            <a:prstGeom prst="rect">
              <a:avLst/>
            </a:prstGeom>
            <a:grpFill/>
            <a:ln w="3810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4" name="43 Rectángulo redondeado">
            <a:extLst>
              <a:ext uri="{FF2B5EF4-FFF2-40B4-BE49-F238E27FC236}">
                <a16:creationId xmlns:a16="http://schemas.microsoft.com/office/drawing/2014/main" id="{F5A25913-2405-4487-AE4B-5A476B372C52}"/>
              </a:ext>
            </a:extLst>
          </p:cNvPr>
          <p:cNvSpPr/>
          <p:nvPr/>
        </p:nvSpPr>
        <p:spPr>
          <a:xfrm>
            <a:off x="3821114" y="809625"/>
            <a:ext cx="4694237" cy="431800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</a:t>
            </a: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picture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45 Rectángulo redondeado">
            <a:extLst>
              <a:ext uri="{FF2B5EF4-FFF2-40B4-BE49-F238E27FC236}">
                <a16:creationId xmlns:a16="http://schemas.microsoft.com/office/drawing/2014/main" id="{A3D429FE-49DE-4EAE-BD5F-5FF76DC3F2F1}"/>
              </a:ext>
            </a:extLst>
          </p:cNvPr>
          <p:cNvSpPr/>
          <p:nvPr/>
        </p:nvSpPr>
        <p:spPr>
          <a:xfrm>
            <a:off x="3805238" y="788988"/>
            <a:ext cx="4692650" cy="431800"/>
          </a:xfrm>
          <a:prstGeom prst="roundRect">
            <a:avLst/>
          </a:prstGeom>
          <a:solidFill>
            <a:schemeClr val="accent2"/>
          </a:solidFill>
          <a:ln w="38100">
            <a:solidFill>
              <a:srgbClr val="ED7D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It's a</a:t>
            </a:r>
            <a:r>
              <a:rPr kumimoji="0" lang="es-ES_tradnl" sz="2000" b="1" i="0" u="none" strike="noStrike" kern="1200" cap="none" spc="0" normalizeH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kangaroo.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1" name="50 Imagen">
            <a:extLst>
              <a:ext uri="{FF2B5EF4-FFF2-40B4-BE49-F238E27FC236}">
                <a16:creationId xmlns:a16="http://schemas.microsoft.com/office/drawing/2014/main" id="{98177D06-40B6-40ED-9DC3-B9313AB2430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0595" y="1665327"/>
            <a:ext cx="4314825" cy="3894137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F5DB83E-02CB-461B-8A1B-B007EB3A2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47467" y="1625561"/>
            <a:ext cx="3057277" cy="4775123"/>
          </a:xfrm>
          <a:prstGeom prst="rect">
            <a:avLst/>
          </a:prstGeom>
          <a:noFill/>
          <a:effectLst>
            <a:reflection blurRad="6350" stA="52000" endA="300" endPos="3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38 Rectángulo redondeado">
            <a:extLst>
              <a:ext uri="{FF2B5EF4-FFF2-40B4-BE49-F238E27FC236}">
                <a16:creationId xmlns:a16="http://schemas.microsoft.com/office/drawing/2014/main" id="{700247A4-F270-4E37-984C-14E2091C7723}"/>
              </a:ext>
            </a:extLst>
          </p:cNvPr>
          <p:cNvSpPr/>
          <p:nvPr/>
        </p:nvSpPr>
        <p:spPr>
          <a:xfrm>
            <a:off x="9004301" y="4760914"/>
            <a:ext cx="1008063" cy="574675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CHECK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36 Rectángulo redondeado">
            <a:extLst>
              <a:ext uri="{FF2B5EF4-FFF2-40B4-BE49-F238E27FC236}">
                <a16:creationId xmlns:a16="http://schemas.microsoft.com/office/drawing/2014/main" id="{EC0831C1-15EE-4E71-BCBB-0EB0E36143F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937589" y="2534449"/>
            <a:ext cx="3386668" cy="500063"/>
          </a:xfrm>
          <a:prstGeom prst="roundRect">
            <a:avLst>
              <a:gd name="adj" fmla="val 32858"/>
            </a:avLst>
          </a:prstGeom>
          <a:solidFill>
            <a:schemeClr val="tx1">
              <a:lumMod val="65000"/>
            </a:schemeClr>
          </a:solidFill>
          <a:ln w="38100" algn="ctr">
            <a:solidFill>
              <a:schemeClr val="tx1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Rectangle 94">
            <a:extLst>
              <a:ext uri="{FF2B5EF4-FFF2-40B4-BE49-F238E27FC236}">
                <a16:creationId xmlns:a16="http://schemas.microsoft.com/office/drawing/2014/main" id="{674C6B1E-8C39-44AD-91A1-DCDCCCF38B3F}"/>
              </a:ext>
            </a:extLst>
          </p:cNvPr>
          <p:cNvSpPr>
            <a:spLocks noChangeArrowheads="1"/>
          </p:cNvSpPr>
          <p:nvPr/>
        </p:nvSpPr>
        <p:spPr bwMode="auto">
          <a:xfrm rot="16200000">
            <a:off x="8073131" y="2669049"/>
            <a:ext cx="3102525" cy="231595"/>
          </a:xfrm>
          <a:prstGeom prst="roundRect">
            <a:avLst>
              <a:gd name="adj" fmla="val 41344"/>
            </a:avLst>
          </a:prstGeom>
          <a:solidFill>
            <a:schemeClr val="bg1"/>
          </a:solidFill>
          <a:ln w="381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Rectangle 93">
            <a:extLst>
              <a:ext uri="{FF2B5EF4-FFF2-40B4-BE49-F238E27FC236}">
                <a16:creationId xmlns:a16="http://schemas.microsoft.com/office/drawing/2014/main" id="{A1ECFBF3-23F2-4F53-A7DF-BB98274EE38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081602" y="2692847"/>
            <a:ext cx="3085580" cy="20094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F3300"/>
              </a:gs>
              <a:gs pos="33000">
                <a:srgbClr val="FFFF00"/>
              </a:gs>
              <a:gs pos="60000">
                <a:srgbClr val="FF9900"/>
              </a:gs>
              <a:gs pos="100000">
                <a:srgbClr val="FF33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alt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42 CuadroTexto">
            <a:extLst>
              <a:ext uri="{FF2B5EF4-FFF2-40B4-BE49-F238E27FC236}">
                <a16:creationId xmlns:a16="http://schemas.microsoft.com/office/drawing/2014/main" id="{C1D26F9F-4050-4C6D-91ED-8BF01C7E2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64676" y="1489075"/>
            <a:ext cx="347663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T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s-ES_tradnl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U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s-ES_tradnl" altLang="en-US" sz="1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</a:t>
            </a:r>
            <a:endParaRPr kumimoji="0" lang="es-ES" altLang="en-US" sz="1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8" name="57 Flecha derecha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EFA588-423D-4B6C-925A-DF40FD9317A0}"/>
              </a:ext>
            </a:extLst>
          </p:cNvPr>
          <p:cNvSpPr/>
          <p:nvPr/>
        </p:nvSpPr>
        <p:spPr>
          <a:xfrm>
            <a:off x="9120188" y="5578475"/>
            <a:ext cx="1008062" cy="730250"/>
          </a:xfrm>
          <a:prstGeom prst="rightArrow">
            <a:avLst>
              <a:gd name="adj1" fmla="val 63901"/>
              <a:gd name="adj2" fmla="val 50000"/>
            </a:avLst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NEXT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37 CuadroTexto">
            <a:extLst>
              <a:ext uri="{FF2B5EF4-FFF2-40B4-BE49-F238E27FC236}">
                <a16:creationId xmlns:a16="http://schemas.microsoft.com/office/drawing/2014/main" id="{07BE5995-DDAF-4BB1-95B0-A8D7D63E07E6}"/>
              </a:ext>
            </a:extLst>
          </p:cNvPr>
          <p:cNvSpPr txBox="1"/>
          <p:nvPr/>
        </p:nvSpPr>
        <p:spPr>
          <a:xfrm>
            <a:off x="3287714" y="5943600"/>
            <a:ext cx="5761037" cy="400050"/>
          </a:xfrm>
          <a:prstGeom prst="rect">
            <a:avLst/>
          </a:prstGeom>
          <a:solidFill>
            <a:schemeClr val="accent2"/>
          </a:solidFill>
          <a:ln>
            <a:solidFill>
              <a:srgbClr val="ED7D31"/>
            </a:solidFill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Click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colored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boxes to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turn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them</a:t>
            </a:r>
            <a:r>
              <a:rPr kumimoji="0" lang="es-ES_tradnl" sz="2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s-ES_tradnl" sz="2000" b="1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around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9 Rectángulo">
            <a:extLst>
              <a:ext uri="{FF2B5EF4-FFF2-40B4-BE49-F238E27FC236}">
                <a16:creationId xmlns:a16="http://schemas.microsoft.com/office/drawing/2014/main" id="{7B175DCA-10A5-4B6C-B57D-FA0B9A5BD97E}"/>
              </a:ext>
            </a:extLst>
          </p:cNvPr>
          <p:cNvSpPr/>
          <p:nvPr/>
        </p:nvSpPr>
        <p:spPr>
          <a:xfrm>
            <a:off x="4044951" y="1651001"/>
            <a:ext cx="1425575" cy="1262063"/>
          </a:xfrm>
          <a:prstGeom prst="rect">
            <a:avLst/>
          </a:prstGeom>
          <a:solidFill>
            <a:srgbClr val="00B0F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9" name="10 Rectángulo">
            <a:extLst>
              <a:ext uri="{FF2B5EF4-FFF2-40B4-BE49-F238E27FC236}">
                <a16:creationId xmlns:a16="http://schemas.microsoft.com/office/drawing/2014/main" id="{23F768F0-5322-4254-8D0D-8A35CCB9F63B}"/>
              </a:ext>
            </a:extLst>
          </p:cNvPr>
          <p:cNvSpPr/>
          <p:nvPr/>
        </p:nvSpPr>
        <p:spPr>
          <a:xfrm>
            <a:off x="4038601" y="4211638"/>
            <a:ext cx="1439863" cy="1308100"/>
          </a:xfrm>
          <a:prstGeom prst="rect">
            <a:avLst/>
          </a:prstGeom>
          <a:solidFill>
            <a:srgbClr val="33CC3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11 Rectángulo">
            <a:extLst>
              <a:ext uri="{FF2B5EF4-FFF2-40B4-BE49-F238E27FC236}">
                <a16:creationId xmlns:a16="http://schemas.microsoft.com/office/drawing/2014/main" id="{B9A2AD4E-32FE-4516-9D7D-85131E85A17F}"/>
              </a:ext>
            </a:extLst>
          </p:cNvPr>
          <p:cNvSpPr/>
          <p:nvPr/>
        </p:nvSpPr>
        <p:spPr>
          <a:xfrm>
            <a:off x="4044951" y="2914650"/>
            <a:ext cx="1439863" cy="1296988"/>
          </a:xfrm>
          <a:prstGeom prst="rect">
            <a:avLst/>
          </a:prstGeom>
          <a:solidFill>
            <a:srgbClr val="FF66FF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1" name="12 Rectángulo">
            <a:extLst>
              <a:ext uri="{FF2B5EF4-FFF2-40B4-BE49-F238E27FC236}">
                <a16:creationId xmlns:a16="http://schemas.microsoft.com/office/drawing/2014/main" id="{DBBD5474-0E56-4910-B226-8525F34D886A}"/>
              </a:ext>
            </a:extLst>
          </p:cNvPr>
          <p:cNvSpPr/>
          <p:nvPr/>
        </p:nvSpPr>
        <p:spPr>
          <a:xfrm>
            <a:off x="5470525" y="1651001"/>
            <a:ext cx="1441450" cy="1262063"/>
          </a:xfrm>
          <a:prstGeom prst="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2" name="14 Rectángulo">
            <a:extLst>
              <a:ext uri="{FF2B5EF4-FFF2-40B4-BE49-F238E27FC236}">
                <a16:creationId xmlns:a16="http://schemas.microsoft.com/office/drawing/2014/main" id="{586BDB52-1895-4F26-B2B7-7F0750FE736D}"/>
              </a:ext>
            </a:extLst>
          </p:cNvPr>
          <p:cNvSpPr/>
          <p:nvPr/>
        </p:nvSpPr>
        <p:spPr>
          <a:xfrm>
            <a:off x="5470526" y="2913063"/>
            <a:ext cx="1439863" cy="1295400"/>
          </a:xfrm>
          <a:prstGeom prst="rect">
            <a:avLst/>
          </a:prstGeom>
          <a:solidFill>
            <a:srgbClr val="9900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3" name="15 Rectángulo">
            <a:extLst>
              <a:ext uri="{FF2B5EF4-FFF2-40B4-BE49-F238E27FC236}">
                <a16:creationId xmlns:a16="http://schemas.microsoft.com/office/drawing/2014/main" id="{02F7D9D5-B916-4C4E-9933-FAD6140C6276}"/>
              </a:ext>
            </a:extLst>
          </p:cNvPr>
          <p:cNvSpPr/>
          <p:nvPr/>
        </p:nvSpPr>
        <p:spPr>
          <a:xfrm>
            <a:off x="6910388" y="1651001"/>
            <a:ext cx="1441450" cy="1262063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4" name="17 Rectángulo">
            <a:extLst>
              <a:ext uri="{FF2B5EF4-FFF2-40B4-BE49-F238E27FC236}">
                <a16:creationId xmlns:a16="http://schemas.microsoft.com/office/drawing/2014/main" id="{74254B47-B86D-4DE7-9034-6378C6DF9BD7}"/>
              </a:ext>
            </a:extLst>
          </p:cNvPr>
          <p:cNvSpPr/>
          <p:nvPr/>
        </p:nvSpPr>
        <p:spPr>
          <a:xfrm>
            <a:off x="6910388" y="2913063"/>
            <a:ext cx="1439862" cy="1301750"/>
          </a:xfrm>
          <a:prstGeom prst="rect">
            <a:avLst/>
          </a:prstGeom>
          <a:solidFill>
            <a:srgbClr val="FFFF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13 Rectángulo">
            <a:extLst>
              <a:ext uri="{FF2B5EF4-FFF2-40B4-BE49-F238E27FC236}">
                <a16:creationId xmlns:a16="http://schemas.microsoft.com/office/drawing/2014/main" id="{BC3E6735-3815-4F19-BE44-D2D65E2004C9}"/>
              </a:ext>
            </a:extLst>
          </p:cNvPr>
          <p:cNvSpPr/>
          <p:nvPr/>
        </p:nvSpPr>
        <p:spPr>
          <a:xfrm>
            <a:off x="5437188" y="4222750"/>
            <a:ext cx="1439862" cy="1308100"/>
          </a:xfrm>
          <a:prstGeom prst="rect">
            <a:avLst/>
          </a:prstGeom>
          <a:solidFill>
            <a:srgbClr val="996600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16 Rectángulo">
            <a:extLst>
              <a:ext uri="{FF2B5EF4-FFF2-40B4-BE49-F238E27FC236}">
                <a16:creationId xmlns:a16="http://schemas.microsoft.com/office/drawing/2014/main" id="{999255F9-A453-476C-92C2-73D4BDAA9996}"/>
              </a:ext>
            </a:extLst>
          </p:cNvPr>
          <p:cNvSpPr/>
          <p:nvPr/>
        </p:nvSpPr>
        <p:spPr>
          <a:xfrm>
            <a:off x="6877050" y="4222750"/>
            <a:ext cx="1473200" cy="1296988"/>
          </a:xfrm>
          <a:prstGeom prst="rect">
            <a:avLst/>
          </a:prstGeom>
          <a:solidFill>
            <a:srgbClr val="0033CC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455237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ic_tac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kl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 nodeType="clickPar">
                      <p:stCondLst>
                        <p:cond delay="0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 nodeType="clickPar">
                      <p:stCondLst>
                        <p:cond delay="0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 nodeType="clickPar">
                      <p:stCondLst>
                        <p:cond delay="0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 nodeType="clickPar">
                      <p:stCondLst>
                        <p:cond delay="0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 nodeType="clickPar">
                      <p:stCondLst>
                        <p:cond delay="0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 nodeType="clickPar">
                      <p:stCondLst>
                        <p:cond delay="0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 nodeType="clickPar">
                      <p:stCondLst>
                        <p:cond delay="0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 nodeType="clickPar">
                      <p:stCondLst>
                        <p:cond delay="0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</p:childTnLst>
        </p:cTn>
      </p:par>
    </p:tnLst>
    <p:bldLst>
      <p:bldP spid="46" grpId="0" animBg="1"/>
      <p:bldP spid="43" grpId="0"/>
      <p:bldP spid="58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14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1AB80D-C1CE-49EC-BD8F-D627C10168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60806" y="1265574"/>
            <a:ext cx="8706315" cy="4989580"/>
          </a:xfrm>
          <a:prstGeom prst="rect">
            <a:avLst/>
          </a:prstGeom>
        </p:spPr>
      </p:pic>
      <p:sp>
        <p:nvSpPr>
          <p:cNvPr id="3" name="Speech Bubble: Rectangle with Corners Rounded 8">
            <a:extLst>
              <a:ext uri="{FF2B5EF4-FFF2-40B4-BE49-F238E27FC236}">
                <a16:creationId xmlns:a16="http://schemas.microsoft.com/office/drawing/2014/main" id="{2A17D1E2-6645-4BC6-9E35-7655B0F2C4AD}"/>
              </a:ext>
            </a:extLst>
          </p:cNvPr>
          <p:cNvSpPr/>
          <p:nvPr/>
        </p:nvSpPr>
        <p:spPr>
          <a:xfrm>
            <a:off x="5304056" y="725399"/>
            <a:ext cx="3755968" cy="739507"/>
          </a:xfrm>
          <a:prstGeom prst="wedgeRoundRectCallout">
            <a:avLst>
              <a:gd name="adj1" fmla="val -53511"/>
              <a:gd name="adj2" fmla="val 104106"/>
              <a:gd name="adj3" fmla="val 16667"/>
            </a:avLst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B050"/>
                </a:solidFill>
              </a:rPr>
              <a:t>It’s time to learn …</a:t>
            </a:r>
          </a:p>
        </p:txBody>
      </p:sp>
    </p:spTree>
    <p:extLst>
      <p:ext uri="{BB962C8B-B14F-4D97-AF65-F5344CB8AC3E}">
        <p14:creationId xmlns:p14="http://schemas.microsoft.com/office/powerpoint/2010/main" val="2408274170"/>
      </p:ext>
    </p:extLst>
  </p:cSld>
  <p:clrMapOvr>
    <a:masterClrMapping/>
  </p:clrMapOvr>
  <p:transition spd="slow">
    <p:comb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4D597B0-DB5D-52BA-7C21-7490F11AA110}"/>
              </a:ext>
            </a:extLst>
          </p:cNvPr>
          <p:cNvGrpSpPr/>
          <p:nvPr/>
        </p:nvGrpSpPr>
        <p:grpSpPr>
          <a:xfrm>
            <a:off x="1625600" y="417871"/>
            <a:ext cx="9209314" cy="5974367"/>
            <a:chOff x="1625600" y="292421"/>
            <a:chExt cx="9209314" cy="609981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08E2254A-97AE-565A-1557-286FE4C11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25600" y="292421"/>
              <a:ext cx="9209314" cy="6099817"/>
            </a:xfrm>
            <a:prstGeom prst="rect">
              <a:avLst/>
            </a:prstGeom>
          </p:spPr>
        </p:pic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870567D-1C2E-6E15-4873-0A84B9FDB817}"/>
                </a:ext>
              </a:extLst>
            </p:cNvPr>
            <p:cNvSpPr/>
            <p:nvPr/>
          </p:nvSpPr>
          <p:spPr>
            <a:xfrm>
              <a:off x="3229429" y="624584"/>
              <a:ext cx="5675085" cy="543549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DD318E-1D48-09A9-BB6F-893F94294EE4}"/>
                </a:ext>
              </a:extLst>
            </p:cNvPr>
            <p:cNvSpPr txBox="1"/>
            <p:nvPr/>
          </p:nvSpPr>
          <p:spPr>
            <a:xfrm>
              <a:off x="3353277" y="1999837"/>
              <a:ext cx="5242012" cy="27338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Phonics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1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/ə/ and /e/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842180"/>
      </p:ext>
    </p:extLst>
  </p:cSld>
  <p:clrMapOvr>
    <a:masterClrMapping/>
  </p:clrMapOvr>
  <p:transition spd="slow">
    <p:comb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0394D5-9B6A-CC37-CFA5-EF7CE873A08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57163" y="429584"/>
            <a:ext cx="6439188" cy="2070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241" y="429584"/>
            <a:ext cx="206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CD1 track 16 to hear the sound.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AFE9133-FBC8-3689-6D2A-7F2FC4C9C25C}"/>
              </a:ext>
            </a:extLst>
          </p:cNvPr>
          <p:cNvGrpSpPr/>
          <p:nvPr/>
        </p:nvGrpSpPr>
        <p:grpSpPr>
          <a:xfrm>
            <a:off x="-8790" y="2353134"/>
            <a:ext cx="6104789" cy="1875966"/>
            <a:chOff x="1618050" y="3724734"/>
            <a:chExt cx="3872429" cy="2455402"/>
          </a:xfrm>
        </p:grpSpPr>
        <p:sp>
          <p:nvSpPr>
            <p:cNvPr id="14" name="Cloud 13">
              <a:extLst>
                <a:ext uri="{FF2B5EF4-FFF2-40B4-BE49-F238E27FC236}">
                  <a16:creationId xmlns:a16="http://schemas.microsoft.com/office/drawing/2014/main" id="{564DF11F-617A-897A-7304-CC37C733A741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07002EC-73B2-0FED-D4CB-D2916FCCF0C0}"/>
                </a:ext>
              </a:extLst>
            </p:cNvPr>
            <p:cNvSpPr txBox="1"/>
            <p:nvPr/>
          </p:nvSpPr>
          <p:spPr>
            <a:xfrm>
              <a:off x="1618050" y="4097543"/>
              <a:ext cx="3872429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  a   kang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roo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FBD8DF2-ED1D-49B6-3F56-DB8E8D12838A}"/>
              </a:ext>
            </a:extLst>
          </p:cNvPr>
          <p:cNvGrpSpPr/>
          <p:nvPr/>
        </p:nvGrpSpPr>
        <p:grpSpPr>
          <a:xfrm>
            <a:off x="5972175" y="2353134"/>
            <a:ext cx="5276221" cy="1875966"/>
            <a:chOff x="1656111" y="3724734"/>
            <a:chExt cx="3755823" cy="2455402"/>
          </a:xfrm>
        </p:grpSpPr>
        <p:sp>
          <p:nvSpPr>
            <p:cNvPr id="8" name="Cloud 7">
              <a:extLst>
                <a:ext uri="{FF2B5EF4-FFF2-40B4-BE49-F238E27FC236}">
                  <a16:creationId xmlns:a16="http://schemas.microsoft.com/office/drawing/2014/main" id="{0A5C516C-B9F1-3287-8EA8-9CD655FD90C1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122B48-D154-E521-2806-0965CB73545E}"/>
                </a:ext>
              </a:extLst>
            </p:cNvPr>
            <p:cNvSpPr txBox="1"/>
            <p:nvPr/>
          </p:nvSpPr>
          <p:spPr>
            <a:xfrm>
              <a:off x="2001051" y="4146512"/>
              <a:ext cx="3229157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  o croc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dile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D1EC8AF-4D29-151F-DF0C-63BC04E0DEE9}"/>
              </a:ext>
            </a:extLst>
          </p:cNvPr>
          <p:cNvGrpSpPr/>
          <p:nvPr/>
        </p:nvGrpSpPr>
        <p:grpSpPr>
          <a:xfrm>
            <a:off x="0" y="4220034"/>
            <a:ext cx="5276221" cy="1875966"/>
            <a:chOff x="1656111" y="3724734"/>
            <a:chExt cx="3755823" cy="2455402"/>
          </a:xfrm>
        </p:grpSpPr>
        <p:sp>
          <p:nvSpPr>
            <p:cNvPr id="11" name="Cloud 10">
              <a:extLst>
                <a:ext uri="{FF2B5EF4-FFF2-40B4-BE49-F238E27FC236}">
                  <a16:creationId xmlns:a16="http://schemas.microsoft.com/office/drawing/2014/main" id="{EF3D6B61-B7F6-393D-E041-A6379CE0BEA1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318AF92-8249-BFC6-8A8C-36C336EA9D8A}"/>
                </a:ext>
              </a:extLst>
            </p:cNvPr>
            <p:cNvSpPr txBox="1"/>
            <p:nvPr/>
          </p:nvSpPr>
          <p:spPr>
            <a:xfrm>
              <a:off x="2001051" y="4146512"/>
              <a:ext cx="3229157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   e 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lephant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D9DB00-2989-44B4-D179-684FE66E893B}"/>
              </a:ext>
            </a:extLst>
          </p:cNvPr>
          <p:cNvGrpSpPr/>
          <p:nvPr/>
        </p:nvGrpSpPr>
        <p:grpSpPr>
          <a:xfrm>
            <a:off x="5972175" y="4220034"/>
            <a:ext cx="5276221" cy="1875966"/>
            <a:chOff x="1656111" y="3724734"/>
            <a:chExt cx="3755823" cy="2455402"/>
          </a:xfrm>
        </p:grpSpPr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19C41E1E-D4AD-63B9-EDC5-22075DF4BC0C}"/>
                </a:ext>
              </a:extLst>
            </p:cNvPr>
            <p:cNvSpPr/>
            <p:nvPr/>
          </p:nvSpPr>
          <p:spPr>
            <a:xfrm>
              <a:off x="1656111" y="3724734"/>
              <a:ext cx="3755823" cy="2455402"/>
            </a:xfrm>
            <a:prstGeom prst="cloud">
              <a:avLst/>
            </a:prstGeom>
            <a:solidFill>
              <a:schemeClr val="bg1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60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28555B-6872-18C0-7B2A-46799BC6D925}"/>
                </a:ext>
              </a:extLst>
            </p:cNvPr>
            <p:cNvSpPr txBox="1"/>
            <p:nvPr/>
          </p:nvSpPr>
          <p:spPr>
            <a:xfrm>
              <a:off x="2001051" y="4146512"/>
              <a:ext cx="3229157" cy="132937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    e p</a:t>
              </a:r>
              <a:r>
                <a:rPr lang="en-US" sz="6000" u="sng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en-US" sz="600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nguin</a:t>
              </a:r>
              <a:endParaRPr lang="en-US" sz="6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CD1 TRACK 1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0376872" y="762040"/>
            <a:ext cx="898809" cy="898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7862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1 TRACK 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1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1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1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1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29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Diagonal Corners Rounded 8">
            <a:extLst>
              <a:ext uri="{FF2B5EF4-FFF2-40B4-BE49-F238E27FC236}">
                <a16:creationId xmlns:a16="http://schemas.microsoft.com/office/drawing/2014/main" id="{D062FE54-DB0F-EB7B-CBFA-D84479493E0C}"/>
              </a:ext>
            </a:extLst>
          </p:cNvPr>
          <p:cNvSpPr/>
          <p:nvPr/>
        </p:nvSpPr>
        <p:spPr>
          <a:xfrm>
            <a:off x="5838825" y="381000"/>
            <a:ext cx="6303717" cy="5972176"/>
          </a:xfrm>
          <a:prstGeom prst="round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2DD8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AE160330-C5C6-79B9-BFA3-B799C03D3558}"/>
              </a:ext>
            </a:extLst>
          </p:cNvPr>
          <p:cNvSpPr/>
          <p:nvPr/>
        </p:nvSpPr>
        <p:spPr>
          <a:xfrm>
            <a:off x="757084" y="3087329"/>
            <a:ext cx="1415845" cy="1248697"/>
          </a:xfrm>
          <a:prstGeom prst="star5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22BA6-B61A-A251-406D-7CC341750AD4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5431" y="602888"/>
            <a:ext cx="4946014" cy="16574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0" y="5784979"/>
            <a:ext cx="2628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on the music note to hear the sound.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79D6A6-6C5D-7CC4-748B-F0F31CF18964}"/>
              </a:ext>
            </a:extLst>
          </p:cNvPr>
          <p:cNvSpPr txBox="1"/>
          <p:nvPr/>
        </p:nvSpPr>
        <p:spPr>
          <a:xfrm>
            <a:off x="5851679" y="1175592"/>
            <a:ext cx="267085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these?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48DA30-1637-9347-5DBF-AA49F6706038}"/>
              </a:ext>
            </a:extLst>
          </p:cNvPr>
          <p:cNvSpPr txBox="1"/>
          <p:nvPr/>
        </p:nvSpPr>
        <p:spPr>
          <a:xfrm>
            <a:off x="5838436" y="2876823"/>
            <a:ext cx="314207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kangaroos.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C5B23-65CC-C372-50AD-273BD779820A}"/>
              </a:ext>
            </a:extLst>
          </p:cNvPr>
          <p:cNvSpPr txBox="1"/>
          <p:nvPr/>
        </p:nvSpPr>
        <p:spPr>
          <a:xfrm>
            <a:off x="5908010" y="3998607"/>
            <a:ext cx="269169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those?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15B7350-786A-1829-489A-3330EBECB78C}"/>
              </a:ext>
            </a:extLst>
          </p:cNvPr>
          <p:cNvSpPr txBox="1"/>
          <p:nvPr/>
        </p:nvSpPr>
        <p:spPr>
          <a:xfrm>
            <a:off x="5908010" y="4693216"/>
            <a:ext cx="3077958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crocodiles.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70EC749-38B3-5604-6DB0-19B0099CB555}"/>
              </a:ext>
            </a:extLst>
          </p:cNvPr>
          <p:cNvSpPr txBox="1"/>
          <p:nvPr/>
        </p:nvSpPr>
        <p:spPr>
          <a:xfrm>
            <a:off x="9281632" y="1632399"/>
            <a:ext cx="267085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these?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6455892-76DB-3184-4E1A-629E8C472B8D}"/>
              </a:ext>
            </a:extLst>
          </p:cNvPr>
          <p:cNvSpPr txBox="1"/>
          <p:nvPr/>
        </p:nvSpPr>
        <p:spPr>
          <a:xfrm>
            <a:off x="8209020" y="435222"/>
            <a:ext cx="154298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Track 17</a:t>
            </a:r>
            <a:endParaRPr lang="en-US" sz="2800" b="1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5971E8-005D-D3FA-38F7-67EBF2C5A4CB}"/>
              </a:ext>
            </a:extLst>
          </p:cNvPr>
          <p:cNvSpPr txBox="1"/>
          <p:nvPr/>
        </p:nvSpPr>
        <p:spPr>
          <a:xfrm>
            <a:off x="5860539" y="1737108"/>
            <a:ext cx="267085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these?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C1D8790-06C4-413A-BCB3-C60230DBCDBA}"/>
              </a:ext>
            </a:extLst>
          </p:cNvPr>
          <p:cNvSpPr txBox="1"/>
          <p:nvPr/>
        </p:nvSpPr>
        <p:spPr>
          <a:xfrm>
            <a:off x="5838435" y="2383071"/>
            <a:ext cx="314207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kangaroos.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B584A8B-3CC9-AB05-B7E0-026D0A5D6330}"/>
              </a:ext>
            </a:extLst>
          </p:cNvPr>
          <p:cNvSpPr txBox="1"/>
          <p:nvPr/>
        </p:nvSpPr>
        <p:spPr>
          <a:xfrm>
            <a:off x="9304914" y="1081185"/>
            <a:ext cx="267085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these?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BB579DB-5031-A4F9-5484-F9FFD836318B}"/>
              </a:ext>
            </a:extLst>
          </p:cNvPr>
          <p:cNvSpPr txBox="1"/>
          <p:nvPr/>
        </p:nvSpPr>
        <p:spPr>
          <a:xfrm>
            <a:off x="5908010" y="5261586"/>
            <a:ext cx="3077958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crocodiles.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CC061C-E915-0C89-1043-8AA2D9A091DD}"/>
              </a:ext>
            </a:extLst>
          </p:cNvPr>
          <p:cNvSpPr txBox="1"/>
          <p:nvPr/>
        </p:nvSpPr>
        <p:spPr>
          <a:xfrm>
            <a:off x="5908010" y="3389693"/>
            <a:ext cx="269169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>
              <a:defRPr/>
            </a:pPr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those?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1493E2-DDE5-4C55-3DE9-87451E617CA9}"/>
              </a:ext>
            </a:extLst>
          </p:cNvPr>
          <p:cNvSpPr txBox="1"/>
          <p:nvPr/>
        </p:nvSpPr>
        <p:spPr>
          <a:xfrm>
            <a:off x="9219141" y="2965627"/>
            <a:ext cx="3009093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elephants.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C0148D-6730-EB38-9110-46D273376D2D}"/>
              </a:ext>
            </a:extLst>
          </p:cNvPr>
          <p:cNvSpPr txBox="1"/>
          <p:nvPr/>
        </p:nvSpPr>
        <p:spPr>
          <a:xfrm>
            <a:off x="9242423" y="2414413"/>
            <a:ext cx="3009093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elephants.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3BC7B1-CA21-AA06-7EB2-BEAAB2E371C4}"/>
              </a:ext>
            </a:extLst>
          </p:cNvPr>
          <p:cNvSpPr txBox="1"/>
          <p:nvPr/>
        </p:nvSpPr>
        <p:spPr>
          <a:xfrm>
            <a:off x="9183209" y="4067194"/>
            <a:ext cx="269169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those?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290D189-4650-18F8-AEA8-7129A304D23C}"/>
              </a:ext>
            </a:extLst>
          </p:cNvPr>
          <p:cNvSpPr txBox="1"/>
          <p:nvPr/>
        </p:nvSpPr>
        <p:spPr>
          <a:xfrm>
            <a:off x="9206491" y="3515980"/>
            <a:ext cx="2691699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are those?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0B014D0-5632-6040-377E-ACA7393C969A}"/>
              </a:ext>
            </a:extLst>
          </p:cNvPr>
          <p:cNvSpPr txBox="1"/>
          <p:nvPr/>
        </p:nvSpPr>
        <p:spPr>
          <a:xfrm>
            <a:off x="9078434" y="5289580"/>
            <a:ext cx="2930546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penguins.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2EF8A2-00E8-018E-9B2D-EB646F3D7BE3}"/>
              </a:ext>
            </a:extLst>
          </p:cNvPr>
          <p:cNvSpPr txBox="1"/>
          <p:nvPr/>
        </p:nvSpPr>
        <p:spPr>
          <a:xfrm>
            <a:off x="9101716" y="4738366"/>
            <a:ext cx="2930546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en-US" sz="28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They're penguins.</a:t>
            </a:r>
          </a:p>
        </p:txBody>
      </p:sp>
      <p:pic>
        <p:nvPicPr>
          <p:cNvPr id="2" name="CD1 TRACK 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2800415" y="209469"/>
            <a:ext cx="871716" cy="871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75152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1 TRACK 1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2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2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2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2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2.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2.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2.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2.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2.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4" name="2.10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9" fill="hold">
                      <p:stCondLst>
                        <p:cond delay="0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2.1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6" name="2.1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7" name="2.1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8" name="2.1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5" fill="hold">
                      <p:stCondLst>
                        <p:cond delay="0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9" name="2.1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0" name="2.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1 TRACK 17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7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2" fill="hold">
                      <p:stCondLst>
                        <p:cond delay="0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5" dur="694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/>
      <p:bldP spid="15" grpId="0"/>
      <p:bldP spid="16" grpId="0"/>
      <p:bldP spid="17" grpId="0"/>
      <p:bldP spid="18" grpId="0"/>
      <p:bldP spid="19" grpId="0"/>
      <p:bldP spid="22" grpId="0"/>
      <p:bldP spid="23" grpId="0"/>
      <p:bldP spid="24" grpId="0"/>
      <p:bldP spid="25" grpId="0"/>
      <p:bldP spid="26" grpId="0"/>
      <p:bldP spid="6" grpId="0"/>
      <p:bldP spid="10" grpId="0"/>
      <p:bldP spid="11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1149AE0-D5DB-536F-AE86-525CFA77900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3877" y="256046"/>
            <a:ext cx="6519452" cy="64475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5A71950-3A53-9C6A-B8AA-4CB4EBF1F9E0}"/>
              </a:ext>
            </a:extLst>
          </p:cNvPr>
          <p:cNvSpPr txBox="1"/>
          <p:nvPr/>
        </p:nvSpPr>
        <p:spPr>
          <a:xfrm>
            <a:off x="6229788" y="1923787"/>
            <a:ext cx="5676462" cy="2826306"/>
          </a:xfrm>
          <a:prstGeom prst="round2Diag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List the words with the same sound /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ə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 and /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/. Practice saying them with a partner.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50614F3-A144-66FD-C45C-DBE90CAC4DBD}"/>
              </a:ext>
            </a:extLst>
          </p:cNvPr>
          <p:cNvSpPr txBox="1"/>
          <p:nvPr/>
        </p:nvSpPr>
        <p:spPr>
          <a:xfrm>
            <a:off x="720296" y="1939341"/>
            <a:ext cx="15954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about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98E6E62-C127-09A6-52DD-F333AE4156D9}"/>
              </a:ext>
            </a:extLst>
          </p:cNvPr>
          <p:cNvSpPr txBox="1"/>
          <p:nvPr/>
        </p:nvSpPr>
        <p:spPr>
          <a:xfrm>
            <a:off x="808788" y="2775119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noProof="0">
                <a:solidFill>
                  <a:srgbClr val="C00000"/>
                </a:solidFill>
                <a:latin typeface="Calibri"/>
              </a:rPr>
              <a:t>ago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34C867F-6CA5-76C4-21F4-2929A26DBE53}"/>
              </a:ext>
            </a:extLst>
          </p:cNvPr>
          <p:cNvSpPr txBox="1"/>
          <p:nvPr/>
        </p:nvSpPr>
        <p:spPr>
          <a:xfrm>
            <a:off x="3221652" y="1923524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F51B9F-4252-7BD9-626B-744D502616B9}"/>
              </a:ext>
            </a:extLst>
          </p:cNvPr>
          <p:cNvSpPr txBox="1"/>
          <p:nvPr/>
        </p:nvSpPr>
        <p:spPr>
          <a:xfrm>
            <a:off x="3646898" y="2852253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F765C87-4990-2F64-12C2-F6D7016D00B0}"/>
              </a:ext>
            </a:extLst>
          </p:cNvPr>
          <p:cNvSpPr txBox="1"/>
          <p:nvPr/>
        </p:nvSpPr>
        <p:spPr>
          <a:xfrm>
            <a:off x="642062" y="3654440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sofa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A4D96-DB39-1BB6-D163-8E49CD6CE8E4}"/>
              </a:ext>
            </a:extLst>
          </p:cNvPr>
          <p:cNvSpPr txBox="1"/>
          <p:nvPr/>
        </p:nvSpPr>
        <p:spPr>
          <a:xfrm>
            <a:off x="1067308" y="4598723"/>
            <a:ext cx="15069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sugar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E819E4-562A-AEE5-D5B5-B0B476C94489}"/>
              </a:ext>
            </a:extLst>
          </p:cNvPr>
          <p:cNvSpPr txBox="1"/>
          <p:nvPr/>
        </p:nvSpPr>
        <p:spPr>
          <a:xfrm>
            <a:off x="3334379" y="3605795"/>
            <a:ext cx="23574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28C8B20-9F81-ABDE-D6CF-A6E8DF90DE22}"/>
              </a:ext>
            </a:extLst>
          </p:cNvPr>
          <p:cNvSpPr txBox="1"/>
          <p:nvPr/>
        </p:nvSpPr>
        <p:spPr>
          <a:xfrm>
            <a:off x="3646899" y="4534524"/>
            <a:ext cx="2157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friend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540607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FF27D93-40C0-68AF-1D17-4D0765902851}"/>
              </a:ext>
            </a:extLst>
          </p:cNvPr>
          <p:cNvGrpSpPr/>
          <p:nvPr/>
        </p:nvGrpSpPr>
        <p:grpSpPr>
          <a:xfrm>
            <a:off x="319314" y="355600"/>
            <a:ext cx="9935029" cy="6088743"/>
            <a:chOff x="0" y="-65315"/>
            <a:chExt cx="10452848" cy="692331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65315"/>
              <a:ext cx="10452848" cy="6923315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3844211" y="3904842"/>
              <a:ext cx="3293707" cy="8393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Listening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1339183"/>
      </p:ext>
    </p:extLst>
  </p:cSld>
  <p:clrMapOvr>
    <a:masterClrMapping/>
  </p:clrMapOvr>
  <p:transition spd="slow"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5421A6-C244-A2C3-40AC-DDE216EE47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08944" y="2080361"/>
            <a:ext cx="8111256" cy="40273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600" y="1118340"/>
            <a:ext cx="4107543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Who can you see?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71800" y="3697163"/>
            <a:ext cx="4376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4000" b="1" u="sng" dirty="0">
                <a:solidFill>
                  <a:srgbClr val="FF0000"/>
                </a:solidFill>
              </a:rPr>
              <a:t>Alfie and Tom.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</p:spTree>
    <p:extLst>
      <p:ext uri="{BB962C8B-B14F-4D97-AF65-F5344CB8AC3E}">
        <p14:creationId xmlns:p14="http://schemas.microsoft.com/office/powerpoint/2010/main" val="202557323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5421A6-C244-A2C3-40AC-DDE216EE47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9900" y="2192963"/>
            <a:ext cx="7677150" cy="3811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600" y="1118340"/>
            <a:ext cx="5397096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Where are Alfie and Tom?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71800" y="3697163"/>
            <a:ext cx="4376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They're </a:t>
            </a:r>
            <a:r>
              <a:rPr lang="en-US" sz="4000" b="1" u="sng">
                <a:solidFill>
                  <a:srgbClr val="FF0000"/>
                </a:solidFill>
              </a:rPr>
              <a:t>at the zoo.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</p:spTree>
    <p:extLst>
      <p:ext uri="{BB962C8B-B14F-4D97-AF65-F5344CB8AC3E}">
        <p14:creationId xmlns:p14="http://schemas.microsoft.com/office/powerpoint/2010/main" val="7596648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599" y="1118340"/>
            <a:ext cx="6848475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What can you see?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133350" y="2328475"/>
            <a:ext cx="437682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 can see </a:t>
            </a:r>
            <a:r>
              <a:rPr lang="en-US" sz="4000" b="1" u="sng">
                <a:solidFill>
                  <a:srgbClr val="FF0000"/>
                </a:solidFill>
              </a:rPr>
              <a:t>sharks, dolphins, elephants, crocodiles, </a:t>
            </a:r>
          </a:p>
          <a:p>
            <a:pPr lvl="0"/>
            <a:r>
              <a:rPr lang="en-US" sz="4000" b="1" u="sng">
                <a:solidFill>
                  <a:srgbClr val="FF0000"/>
                </a:solidFill>
              </a:rPr>
              <a:t>penguins, fish, kangaroos, giraffes.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BDCEDF-D701-7D97-2E7B-48301BF848B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464" y="2426592"/>
            <a:ext cx="3316401" cy="164662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2A3D751-620E-5FE1-5A55-650F065EB4D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2762" y="4537054"/>
            <a:ext cx="2913807" cy="19025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737A91-2363-2D2F-3959-324D54E3191F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56731" y="2436583"/>
            <a:ext cx="2855963" cy="159922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47F3620-4405-0D25-D69C-714570FDD3C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2115" y="4537054"/>
            <a:ext cx="2665194" cy="161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0996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5421A6-C244-A2C3-40AC-DDE216EE47C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81370" y="2192963"/>
            <a:ext cx="6274210" cy="38117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E66F61-EC88-F07E-65C1-4724D90DD22D}"/>
              </a:ext>
            </a:extLst>
          </p:cNvPr>
          <p:cNvSpPr txBox="1"/>
          <p:nvPr/>
        </p:nvSpPr>
        <p:spPr>
          <a:xfrm>
            <a:off x="176981" y="325374"/>
            <a:ext cx="6115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Look at the picture and answer.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17FB860-3C3C-FD7B-67ED-DEC204B67B07}"/>
              </a:ext>
            </a:extLst>
          </p:cNvPr>
          <p:cNvSpPr txBox="1"/>
          <p:nvPr/>
        </p:nvSpPr>
        <p:spPr>
          <a:xfrm>
            <a:off x="2133599" y="1118340"/>
            <a:ext cx="6363914" cy="646331"/>
          </a:xfrm>
          <a:prstGeom prst="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/>
            <a:r>
              <a:rPr lang="en-US" sz="3600">
                <a:solidFill>
                  <a:prstClr val="black"/>
                </a:solidFill>
              </a:rPr>
              <a:t> What animal is Alfie talking to?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46E022A-39FF-8E02-7907-8E938FBEB459}"/>
              </a:ext>
            </a:extLst>
          </p:cNvPr>
          <p:cNvSpPr txBox="1"/>
          <p:nvPr/>
        </p:nvSpPr>
        <p:spPr>
          <a:xfrm>
            <a:off x="71800" y="3697163"/>
            <a:ext cx="437682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They're talking about </a:t>
            </a:r>
            <a:r>
              <a:rPr lang="en-US" sz="4000" b="1" u="sng">
                <a:solidFill>
                  <a:srgbClr val="FF0000"/>
                </a:solidFill>
              </a:rPr>
              <a:t>a kangaroo.</a:t>
            </a:r>
            <a:endParaRPr kumimoji="0" lang="en-US" sz="4000" b="1" i="0" u="sng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20ADF18-6B13-49EE-8864-1FEBAC32271C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 Listening</a:t>
            </a:r>
          </a:p>
        </p:txBody>
      </p:sp>
    </p:spTree>
    <p:extLst>
      <p:ext uri="{BB962C8B-B14F-4D97-AF65-F5344CB8AC3E}">
        <p14:creationId xmlns:p14="http://schemas.microsoft.com/office/powerpoint/2010/main" val="705688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pu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6DA23-EE29-00D4-0989-4778D3444AB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6620"/>
            <a:ext cx="4451350" cy="5482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0" y="1435717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FDE4429-376A-C04E-8C08-C1216B1D3C8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094" y="376238"/>
            <a:ext cx="5597292" cy="6105524"/>
          </a:xfrm>
          <a:prstGeom prst="round2DiagRect">
            <a:avLst>
              <a:gd name="adj1" fmla="val 4649"/>
              <a:gd name="adj2" fmla="val 0"/>
            </a:avLst>
          </a:prstGeom>
        </p:spPr>
      </p:pic>
      <p:pic>
        <p:nvPicPr>
          <p:cNvPr id="2" name="CD1 TRACK 1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46260" y="2494060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4176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D1 TRACK 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39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548" y="2159072"/>
            <a:ext cx="5805223" cy="28823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5231" y="2330158"/>
            <a:ext cx="6007364" cy="2451514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093DD77-8C46-A3CE-3AB2-AFDFAA15D12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6620"/>
            <a:ext cx="4451350" cy="548275"/>
          </a:xfrm>
          <a:prstGeom prst="rect">
            <a:avLst/>
          </a:prstGeom>
        </p:spPr>
      </p:pic>
      <p:pic>
        <p:nvPicPr>
          <p:cNvPr id="7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80" end="55222.3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81141" y="994895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3474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6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580294"/>
            <a:ext cx="6307613" cy="411861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6823" y="2460343"/>
            <a:ext cx="5766508" cy="2379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3D8D9CF0-DB65-0B2B-8C70-D2FB6CFF871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6620"/>
            <a:ext cx="4451350" cy="548275"/>
          </a:xfrm>
          <a:prstGeom prst="rect">
            <a:avLst/>
          </a:prstGeom>
        </p:spPr>
      </p:pic>
      <p:pic>
        <p:nvPicPr>
          <p:cNvPr id="7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273" end="40023.3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902897" y="1403012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6249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46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871335" y="720757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0518" y="1841603"/>
            <a:ext cx="6108718" cy="34206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236" y="2516779"/>
            <a:ext cx="5852764" cy="207028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F7C1153-0375-9CFA-AE7D-B7AE71BC1AE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592" y="446620"/>
            <a:ext cx="4451350" cy="548275"/>
          </a:xfrm>
          <a:prstGeom prst="rect">
            <a:avLst/>
          </a:prstGeom>
        </p:spPr>
      </p:pic>
      <p:pic>
        <p:nvPicPr>
          <p:cNvPr id="7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707" end="25929.3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96835" y="1479102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56498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2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7779895" y="325374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E1085E9-9EDB-3602-057B-DEF533AF424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793" y="1870564"/>
            <a:ext cx="5664078" cy="3441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7BADDC2-7922-5E40-2B8C-46BE552BC93C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71784" y="1870564"/>
            <a:ext cx="6265145" cy="35089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CB8734A-3609-36B7-BDA9-5FAC8CB4DB9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46620"/>
            <a:ext cx="4451350" cy="548275"/>
          </a:xfrm>
          <a:prstGeom prst="rect">
            <a:avLst/>
          </a:prstGeom>
        </p:spPr>
      </p:pic>
      <p:pic>
        <p:nvPicPr>
          <p:cNvPr id="7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690" end="2105.312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205395" y="5430615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47096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3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13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46DA23-EE29-00D4-0989-4778D3444AB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8140" y="398842"/>
            <a:ext cx="4087161" cy="62265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B5E272-61F0-4A33-94C3-AC2B7BA45BA7}"/>
              </a:ext>
            </a:extLst>
          </p:cNvPr>
          <p:cNvSpPr/>
          <p:nvPr/>
        </p:nvSpPr>
        <p:spPr>
          <a:xfrm>
            <a:off x="103412" y="1096739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While Listening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0B51FED-9BA9-377E-2F61-B19FCDA50BBD}"/>
              </a:ext>
            </a:extLst>
          </p:cNvPr>
          <p:cNvSpPr txBox="1"/>
          <p:nvPr/>
        </p:nvSpPr>
        <p:spPr>
          <a:xfrm>
            <a:off x="4384461" y="459044"/>
            <a:ext cx="2312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 4 numbers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</a:t>
            </a: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hear each sentence.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FC831E-7CD9-B7F0-1D64-9A82E9B82442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689" y="1774339"/>
            <a:ext cx="5214304" cy="212787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3B85858-6A5A-5DD3-F0DB-3E1F8D93DE12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2689" y="4194597"/>
            <a:ext cx="5304152" cy="218877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E256FBF-6C18-163B-CE43-636340E4BDA9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11203" y="1640662"/>
            <a:ext cx="5304375" cy="18763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7080760-19B8-5DEC-094B-1D8DEA2B104D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0745" y="3590840"/>
            <a:ext cx="5144833" cy="2881496"/>
          </a:xfrm>
          <a:prstGeom prst="rect">
            <a:avLst/>
          </a:prstGeom>
        </p:spPr>
      </p:pic>
      <p:sp>
        <p:nvSpPr>
          <p:cNvPr id="23" name="Oval 22">
            <a:extLst>
              <a:ext uri="{FF2B5EF4-FFF2-40B4-BE49-F238E27FC236}">
                <a16:creationId xmlns:a16="http://schemas.microsoft.com/office/drawing/2014/main" id="{B0E7422F-B364-C12B-47AB-42EFDBAB6530}"/>
              </a:ext>
            </a:extLst>
          </p:cNvPr>
          <p:cNvSpPr/>
          <p:nvPr/>
        </p:nvSpPr>
        <p:spPr>
          <a:xfrm>
            <a:off x="144110" y="2378647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2080D0-AEBB-A051-F734-E1F13F38C477}"/>
              </a:ext>
            </a:extLst>
          </p:cNvPr>
          <p:cNvSpPr/>
          <p:nvPr/>
        </p:nvSpPr>
        <p:spPr>
          <a:xfrm>
            <a:off x="144110" y="4845771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AE627872-E39E-E8B4-2359-329F3AE4B46C}"/>
              </a:ext>
            </a:extLst>
          </p:cNvPr>
          <p:cNvSpPr/>
          <p:nvPr/>
        </p:nvSpPr>
        <p:spPr>
          <a:xfrm>
            <a:off x="5976345" y="2200750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0A01DC6-82D2-F4A2-CB44-F313D055B93B}"/>
              </a:ext>
            </a:extLst>
          </p:cNvPr>
          <p:cNvSpPr/>
          <p:nvPr/>
        </p:nvSpPr>
        <p:spPr>
          <a:xfrm>
            <a:off x="6197136" y="4580289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09024D-0111-B52E-C028-0DD312EA5B14}"/>
              </a:ext>
            </a:extLst>
          </p:cNvPr>
          <p:cNvSpPr txBox="1"/>
          <p:nvPr/>
        </p:nvSpPr>
        <p:spPr>
          <a:xfrm>
            <a:off x="3079128" y="5395522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sharks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AAB918-BCE6-79FF-5E6D-9EDA174E4B4C}"/>
              </a:ext>
            </a:extLst>
          </p:cNvPr>
          <p:cNvSpPr txBox="1"/>
          <p:nvPr/>
        </p:nvSpPr>
        <p:spPr>
          <a:xfrm>
            <a:off x="8980018" y="211703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penguins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BD4EB7-35FD-FF4A-BC3A-BCFC952464FD}"/>
              </a:ext>
            </a:extLst>
          </p:cNvPr>
          <p:cNvSpPr txBox="1"/>
          <p:nvPr/>
        </p:nvSpPr>
        <p:spPr>
          <a:xfrm>
            <a:off x="8980017" y="4694118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kangaroos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4080" end="55222.3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454235" y="2216315"/>
            <a:ext cx="725001" cy="725001"/>
          </a:xfrm>
          <a:prstGeom prst="rect">
            <a:avLst/>
          </a:prstGeom>
        </p:spPr>
      </p:pic>
      <p:pic>
        <p:nvPicPr>
          <p:cNvPr id="17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9273" end="40023.3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4543081" y="4806435"/>
            <a:ext cx="725001" cy="725001"/>
          </a:xfrm>
          <a:prstGeom prst="rect">
            <a:avLst/>
          </a:prstGeom>
        </p:spPr>
      </p:pic>
      <p:pic>
        <p:nvPicPr>
          <p:cNvPr id="19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44707" end="25929.3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864377" y="2640257"/>
            <a:ext cx="725001" cy="725001"/>
          </a:xfrm>
          <a:prstGeom prst="rect">
            <a:avLst/>
          </a:prstGeom>
        </p:spPr>
      </p:pic>
      <p:pic>
        <p:nvPicPr>
          <p:cNvPr id="21" name="CD1 TRACK 18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7690" end="2105.3125"/>
                </p14:media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10938824" y="5288985"/>
            <a:ext cx="725001" cy="72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5268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1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4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4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4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4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462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1463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1329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8" dur="2413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8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8" grpId="0"/>
      <p:bldP spid="9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029" y="510164"/>
            <a:ext cx="8303171" cy="58896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10772" y="2791996"/>
            <a:ext cx="37509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bg1"/>
                </a:solidFill>
              </a:rPr>
              <a:t>Production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428210"/>
      </p:ext>
    </p:extLst>
  </p:cSld>
  <p:clrMapOvr>
    <a:masterClrMapping/>
  </p:clrMapOvr>
  <p:transition spd="slow">
    <p:comb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A8EF403-FB9B-F08E-A57E-3DECD15C1A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736" y="1637993"/>
            <a:ext cx="5402355" cy="401865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A03327C-9C95-4C9A-AB26-EAE17C489BC1}"/>
              </a:ext>
            </a:extLst>
          </p:cNvPr>
          <p:cNvSpPr/>
          <p:nvPr/>
        </p:nvSpPr>
        <p:spPr>
          <a:xfrm>
            <a:off x="869430" y="438102"/>
            <a:ext cx="3576003" cy="5290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Post Listening</a:t>
            </a:r>
          </a:p>
        </p:txBody>
      </p:sp>
    </p:spTree>
    <p:extLst>
      <p:ext uri="{BB962C8B-B14F-4D97-AF65-F5344CB8AC3E}">
        <p14:creationId xmlns:p14="http://schemas.microsoft.com/office/powerpoint/2010/main" val="1098105130"/>
      </p:ext>
    </p:extLst>
  </p:cSld>
  <p:clrMapOvr>
    <a:masterClrMapping/>
  </p:clrMapOvr>
  <p:transition spd="slow">
    <p:comb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FF9DD0-ADE7-A5D0-1297-76E5194C5C0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357" y="450672"/>
            <a:ext cx="3024631" cy="7598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348E1E-7E5A-4DB2-495C-2DE27BB1FB46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36" y="1425089"/>
            <a:ext cx="5214304" cy="212787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9E047DC-CDEB-E67D-9A34-65F6655910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936" y="3845347"/>
            <a:ext cx="5304152" cy="218877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70C7612-E269-A272-5D7F-5DCB68BE6C68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7450" y="1291412"/>
            <a:ext cx="5304375" cy="18763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CE3FE44-3598-89A2-9671-7AC904637F8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16992" y="3241590"/>
            <a:ext cx="5144833" cy="2881496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CFE503C4-FADB-5EB4-2591-C13CF07D23BB}"/>
              </a:ext>
            </a:extLst>
          </p:cNvPr>
          <p:cNvSpPr/>
          <p:nvPr/>
        </p:nvSpPr>
        <p:spPr>
          <a:xfrm>
            <a:off x="90357" y="2029397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216FEDD-34C6-8949-0F6B-F82012ABAD52}"/>
              </a:ext>
            </a:extLst>
          </p:cNvPr>
          <p:cNvSpPr/>
          <p:nvPr/>
        </p:nvSpPr>
        <p:spPr>
          <a:xfrm>
            <a:off x="90357" y="4496521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2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A3BA0E5-D0B0-E595-92E4-4A9943388495}"/>
              </a:ext>
            </a:extLst>
          </p:cNvPr>
          <p:cNvSpPr/>
          <p:nvPr/>
        </p:nvSpPr>
        <p:spPr>
          <a:xfrm>
            <a:off x="5922592" y="1851500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3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5DF3014-51BA-A3B4-18BC-DDEED2D79433}"/>
              </a:ext>
            </a:extLst>
          </p:cNvPr>
          <p:cNvSpPr/>
          <p:nvPr/>
        </p:nvSpPr>
        <p:spPr>
          <a:xfrm>
            <a:off x="6143383" y="4231039"/>
            <a:ext cx="684454" cy="646331"/>
          </a:xfrm>
          <a:prstGeom prst="ellipse">
            <a:avLst/>
          </a:prstGeom>
          <a:solidFill>
            <a:srgbClr val="F6ADCD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ED1C24"/>
                </a:solidFill>
                <a:effectLst/>
                <a:uLnTx/>
                <a:uFillTx/>
                <a:latin typeface="#9Slide01 Tieu de ngan" panose="00000800000000000000" pitchFamily="2" charset="-93"/>
                <a:ea typeface="+mn-ea"/>
                <a:cs typeface="+mn-cs"/>
              </a:rPr>
              <a:t>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7CE8F8B-4EEB-E149-8A12-2E70EF8777A7}"/>
              </a:ext>
            </a:extLst>
          </p:cNvPr>
          <p:cNvSpPr txBox="1"/>
          <p:nvPr/>
        </p:nvSpPr>
        <p:spPr>
          <a:xfrm>
            <a:off x="3025375" y="5046272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sharks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B2E4F0-EC45-6675-19B0-B22DBDAC69DB}"/>
              </a:ext>
            </a:extLst>
          </p:cNvPr>
          <p:cNvSpPr txBox="1"/>
          <p:nvPr/>
        </p:nvSpPr>
        <p:spPr>
          <a:xfrm>
            <a:off x="8926265" y="1767787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penguins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385C5C6-5CC8-1DC4-C433-01888A19013C}"/>
              </a:ext>
            </a:extLst>
          </p:cNvPr>
          <p:cNvSpPr txBox="1"/>
          <p:nvPr/>
        </p:nvSpPr>
        <p:spPr>
          <a:xfrm>
            <a:off x="8926264" y="4344868"/>
            <a:ext cx="1958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kangaroos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2265299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4.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4.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4.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4.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1" y="451153"/>
            <a:ext cx="14859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Extra Practice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WB, P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6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0B78AE-893F-B62C-013C-48530F23765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9767" y="637391"/>
            <a:ext cx="5445219" cy="4600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8B75010-963E-AE8B-4EF2-84D8333E666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263" y="2093905"/>
            <a:ext cx="12147474" cy="3182945"/>
          </a:xfrm>
          <a:prstGeom prst="rect">
            <a:avLst/>
          </a:prstGeom>
        </p:spPr>
      </p:pic>
      <p:pic>
        <p:nvPicPr>
          <p:cNvPr id="10" name="11 Imagen">
            <a:extLst>
              <a:ext uri="{FF2B5EF4-FFF2-40B4-BE49-F238E27FC236}">
                <a16:creationId xmlns:a16="http://schemas.microsoft.com/office/drawing/2014/main" id="{E9EC0416-C6F5-C200-183B-112E618CDDD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2376" y="4270849"/>
            <a:ext cx="988560" cy="86342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11 Imagen">
            <a:extLst>
              <a:ext uri="{FF2B5EF4-FFF2-40B4-BE49-F238E27FC236}">
                <a16:creationId xmlns:a16="http://schemas.microsoft.com/office/drawing/2014/main" id="{0CB48756-1628-E08A-A53D-C254DD63403C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500526" y="4366099"/>
            <a:ext cx="988560" cy="86342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11 Imagen">
            <a:extLst>
              <a:ext uri="{FF2B5EF4-FFF2-40B4-BE49-F238E27FC236}">
                <a16:creationId xmlns:a16="http://schemas.microsoft.com/office/drawing/2014/main" id="{93428606-B552-A0E7-F1F6-14EA5834E29A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27" b="7927"/>
          <a:stretch/>
        </p:blipFill>
        <p:spPr bwMode="auto">
          <a:xfrm>
            <a:off x="10553814" y="4479934"/>
            <a:ext cx="727892" cy="63575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CD1 TRACK 0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415819" y="63739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929585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D1 TRACK 0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86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8270"/>
            <a:ext cx="9007475" cy="6141460"/>
          </a:xfrm>
          <a:prstGeom prst="rect">
            <a:avLst/>
          </a:prstGeom>
        </p:spPr>
      </p:pic>
      <p:sp>
        <p:nvSpPr>
          <p:cNvPr id="5" name="Rectangle: Diagonal Corners Rounded 4">
            <a:extLst>
              <a:ext uri="{FF2B5EF4-FFF2-40B4-BE49-F238E27FC236}">
                <a16:creationId xmlns:a16="http://schemas.microsoft.com/office/drawing/2014/main" id="{F6649C3A-3028-1045-9050-8B4D037870AD}"/>
              </a:ext>
            </a:extLst>
          </p:cNvPr>
          <p:cNvSpPr/>
          <p:nvPr/>
        </p:nvSpPr>
        <p:spPr>
          <a:xfrm>
            <a:off x="6989335" y="880873"/>
            <a:ext cx="5155039" cy="750014"/>
          </a:xfrm>
          <a:prstGeom prst="round2Diag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dirty="0">
                <a:solidFill>
                  <a:schemeClr val="accent6">
                    <a:lumMod val="75000"/>
                  </a:schemeClr>
                </a:solidFill>
              </a:rPr>
              <a:t>WRAP-UP</a:t>
            </a:r>
          </a:p>
        </p:txBody>
      </p:sp>
    </p:spTree>
    <p:extLst>
      <p:ext uri="{BB962C8B-B14F-4D97-AF65-F5344CB8AC3E}">
        <p14:creationId xmlns:p14="http://schemas.microsoft.com/office/powerpoint/2010/main" val="4059776400"/>
      </p:ext>
    </p:extLst>
  </p:cSld>
  <p:clrMapOvr>
    <a:masterClrMapping/>
  </p:clrMapOvr>
  <p:transition spd="slow">
    <p:comb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6288" y="229521"/>
            <a:ext cx="427610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Today’s lesson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0EECC2-8E73-CC73-5004-A0A2D1B15440}"/>
              </a:ext>
            </a:extLst>
          </p:cNvPr>
          <p:cNvSpPr/>
          <p:nvPr/>
        </p:nvSpPr>
        <p:spPr>
          <a:xfrm>
            <a:off x="943845" y="4087437"/>
            <a:ext cx="1030431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>
                <a:solidFill>
                  <a:srgbClr val="FF0000"/>
                </a:solidFill>
              </a:rPr>
              <a:t>Phonics</a:t>
            </a:r>
            <a:endParaRPr lang="en-US" sz="3600" i="1" dirty="0">
              <a:solidFill>
                <a:srgbClr val="FF0000"/>
              </a:solidFill>
            </a:endParaRP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b="1">
                <a:solidFill>
                  <a:srgbClr val="0070C0"/>
                </a:solidFill>
              </a:rPr>
              <a:t>Phonics</a:t>
            </a:r>
            <a:r>
              <a:rPr lang="en-US" sz="3600">
                <a:solidFill>
                  <a:srgbClr val="0070C0"/>
                </a:solidFill>
              </a:rPr>
              <a:t>: </a:t>
            </a:r>
            <a:r>
              <a:rPr lang="en-US" sz="3600" i="1">
                <a:solidFill>
                  <a:srgbClr val="0070C0"/>
                </a:solidFill>
              </a:rPr>
              <a:t>Identify the /ə/ and /e/ sound. and practice the conversations.</a:t>
            </a:r>
            <a:endParaRPr lang="en-US" sz="3600" dirty="0">
              <a:solidFill>
                <a:srgbClr val="FF0000"/>
              </a:solidFill>
              <a:ea typeface="Times New Roman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A3C0BEB-C19A-2B71-E33D-628EE7741367}"/>
              </a:ext>
            </a:extLst>
          </p:cNvPr>
          <p:cNvSpPr/>
          <p:nvPr/>
        </p:nvSpPr>
        <p:spPr>
          <a:xfrm>
            <a:off x="196614" y="1100858"/>
            <a:ext cx="4345781" cy="28623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Vocabularies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i="1">
                <a:solidFill>
                  <a:srgbClr val="0070C0"/>
                </a:solidFill>
              </a:rPr>
              <a:t>crocodile, bat, shark, penguin, kangaroo, elephant.</a:t>
            </a:r>
            <a:endParaRPr lang="en-US" sz="3600" i="1" dirty="0">
              <a:solidFill>
                <a:srgbClr val="0070C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5351F8-C6E1-87C2-5926-6C11F82BB3C8}"/>
              </a:ext>
            </a:extLst>
          </p:cNvPr>
          <p:cNvSpPr/>
          <p:nvPr/>
        </p:nvSpPr>
        <p:spPr>
          <a:xfrm>
            <a:off x="4863690" y="1366329"/>
            <a:ext cx="7118555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en-US" sz="3600" i="1" dirty="0">
                <a:solidFill>
                  <a:srgbClr val="FF0000"/>
                </a:solidFill>
              </a:rPr>
              <a:t>Structures/ Sentence patterns</a:t>
            </a:r>
          </a:p>
          <a:p>
            <a:endParaRPr lang="en-US" sz="3600" i="1" dirty="0">
              <a:solidFill>
                <a:srgbClr val="FF0000"/>
              </a:solidFill>
            </a:endParaRPr>
          </a:p>
          <a:p>
            <a:r>
              <a:rPr lang="en-US" sz="3600" i="1">
                <a:solidFill>
                  <a:srgbClr val="0070C0"/>
                </a:solidFill>
              </a:rPr>
              <a:t>What are these? - They're penguins. </a:t>
            </a:r>
          </a:p>
          <a:p>
            <a:r>
              <a:rPr lang="en-US" sz="3600" i="1">
                <a:solidFill>
                  <a:srgbClr val="0070C0"/>
                </a:solidFill>
              </a:rPr>
              <a:t>What are those? - They're bats.</a:t>
            </a:r>
          </a:p>
        </p:txBody>
      </p:sp>
    </p:spTree>
    <p:extLst>
      <p:ext uri="{BB962C8B-B14F-4D97-AF65-F5344CB8AC3E}">
        <p14:creationId xmlns:p14="http://schemas.microsoft.com/office/powerpoint/2010/main" val="1001147929"/>
      </p:ext>
    </p:extLst>
  </p:cSld>
  <p:clrMapOvr>
    <a:masterClrMapping/>
  </p:clrMapOvr>
  <p:transition spd="slow">
    <p:comb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052" y="469135"/>
            <a:ext cx="336226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</a:rPr>
              <a:t>Homework</a:t>
            </a:r>
          </a:p>
        </p:txBody>
      </p:sp>
      <p:sp>
        <p:nvSpPr>
          <p:cNvPr id="5" name="Rectangle 4"/>
          <p:cNvSpPr/>
          <p:nvPr/>
        </p:nvSpPr>
        <p:spPr>
          <a:xfrm>
            <a:off x="242595" y="1273530"/>
            <a:ext cx="11872029" cy="507831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Practice the vocabularies and structure; and make sentences using them. 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</a:rPr>
              <a:t>Anh</a:t>
            </a:r>
            <a:r>
              <a:rPr lang="en-US" sz="3600" b="1" i="1" dirty="0">
                <a:solidFill>
                  <a:srgbClr val="0070C0"/>
                </a:solidFill>
              </a:rPr>
              <a:t>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WB </a:t>
            </a:r>
            <a:r>
              <a:rPr lang="en-US" sz="3600" i="1" dirty="0">
                <a:solidFill>
                  <a:srgbClr val="0070C0"/>
                </a:solidFill>
              </a:rPr>
              <a:t>(page 6)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Do the exercises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</a:rPr>
              <a:t>Anh</a:t>
            </a:r>
            <a:r>
              <a:rPr lang="en-US" sz="3600" b="1" i="1" dirty="0">
                <a:solidFill>
                  <a:srgbClr val="0070C0"/>
                </a:solidFill>
              </a:rPr>
              <a:t>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Notebook</a:t>
            </a:r>
            <a:r>
              <a:rPr lang="en-US" sz="3600" i="1" dirty="0">
                <a:solidFill>
                  <a:srgbClr val="0070C0"/>
                </a:solidFill>
              </a:rPr>
              <a:t> (page 6)</a:t>
            </a:r>
            <a:endParaRPr lang="en-US" sz="3600" i="1" dirty="0">
              <a:solidFill>
                <a:srgbClr val="FF0000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Prepare the next lesson (page 14 SB)</a:t>
            </a:r>
          </a:p>
          <a:p>
            <a:pPr marL="571500" indent="-571500">
              <a:buFontTx/>
              <a:buChar char="-"/>
            </a:pPr>
            <a:r>
              <a:rPr lang="en-US" sz="3600" i="1" dirty="0">
                <a:solidFill>
                  <a:srgbClr val="0070C0"/>
                </a:solidFill>
              </a:rPr>
              <a:t>Play the consolidation games in </a:t>
            </a:r>
            <a:r>
              <a:rPr lang="en-US" sz="3600" b="1" i="1" dirty="0" err="1">
                <a:solidFill>
                  <a:srgbClr val="0070C0"/>
                </a:solidFill>
              </a:rPr>
              <a:t>Tiếng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 err="1">
                <a:solidFill>
                  <a:srgbClr val="0070C0"/>
                </a:solidFill>
              </a:rPr>
              <a:t>Anh</a:t>
            </a:r>
            <a:r>
              <a:rPr lang="en-US" sz="3600" b="1" i="1" dirty="0">
                <a:solidFill>
                  <a:srgbClr val="0070C0"/>
                </a:solidFill>
              </a:rPr>
              <a:t> 4 </a:t>
            </a:r>
            <a:r>
              <a:rPr lang="en-US" sz="3600" b="1" i="1" dirty="0" err="1">
                <a:solidFill>
                  <a:srgbClr val="0070C0"/>
                </a:solidFill>
              </a:rPr>
              <a:t>i</a:t>
            </a:r>
            <a:r>
              <a:rPr lang="en-US" sz="3600" b="1" i="1" dirty="0">
                <a:solidFill>
                  <a:srgbClr val="0070C0"/>
                </a:solidFill>
              </a:rPr>
              <a:t>-Learn Smart Start DHA App </a:t>
            </a:r>
            <a:r>
              <a:rPr lang="en-US" sz="3600" i="1" dirty="0">
                <a:solidFill>
                  <a:srgbClr val="0070C0"/>
                </a:solidFill>
              </a:rPr>
              <a:t>on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r>
              <a:rPr lang="en-US" sz="3600" b="1" i="1" dirty="0">
                <a:solidFill>
                  <a:srgbClr val="0070C0"/>
                </a:solidFill>
                <a:hlinkClick r:id="rId3"/>
              </a:rPr>
              <a:t>www.eduhome.com.vn</a:t>
            </a:r>
            <a:r>
              <a:rPr lang="en-US" sz="3600" b="1" i="1" dirty="0">
                <a:solidFill>
                  <a:srgbClr val="0070C0"/>
                </a:solidFill>
              </a:rPr>
              <a:t> </a:t>
            </a:r>
            <a:endParaRPr lang="en-US" sz="36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361556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9">
            <a:extLst>
              <a:ext uri="{FF2B5EF4-FFF2-40B4-BE49-F238E27FC236}">
                <a16:creationId xmlns:a16="http://schemas.microsoft.com/office/drawing/2014/main" id="{C1AE92E2-D3C2-D442-B076-E384D7056C45}"/>
              </a:ext>
            </a:extLst>
          </p:cNvPr>
          <p:cNvSpPr txBox="1"/>
          <p:nvPr/>
        </p:nvSpPr>
        <p:spPr>
          <a:xfrm>
            <a:off x="11126761" y="-52937"/>
            <a:ext cx="997389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 dirty="0">
                <a:solidFill>
                  <a:schemeClr val="bg1"/>
                </a:solidFill>
              </a:rPr>
              <a:t>Lesson 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52937"/>
            <a:ext cx="12382500" cy="7099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11500" y="5575300"/>
            <a:ext cx="645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Stay positive and have a nice day!</a:t>
            </a:r>
            <a:endParaRPr 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2382768"/>
      </p:ext>
    </p:extLst>
  </p:cSld>
  <p:clrMapOvr>
    <a:masterClrMapping/>
  </p:clrMapOvr>
  <p:transition spd="med">
    <p:split orient="vert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210</TotalTime>
  <Words>864</Words>
  <Application>Microsoft Office PowerPoint</Application>
  <PresentationFormat>Widescreen</PresentationFormat>
  <Paragraphs>244</Paragraphs>
  <Slides>37</Slides>
  <Notes>36</Notes>
  <HiddenSlides>0</HiddenSlides>
  <MMClips>13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6" baseType="lpstr">
      <vt:lpstr>#9Slide01 Tieu de ngan</vt:lpstr>
      <vt:lpstr>AGOldFace-Outline</vt:lpstr>
      <vt:lpstr>akaDylan Plain</vt:lpstr>
      <vt:lpstr>Arial</vt:lpstr>
      <vt:lpstr>Berlin Sans FB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Rieu Phan Van</dc:creator>
  <cp:lastModifiedBy>Le Thi Thanh Truc</cp:lastModifiedBy>
  <cp:revision>25</cp:revision>
  <dcterms:created xsi:type="dcterms:W3CDTF">2023-01-31T08:21:18Z</dcterms:created>
  <dcterms:modified xsi:type="dcterms:W3CDTF">2023-06-20T01:58:48Z</dcterms:modified>
</cp:coreProperties>
</file>