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349" r:id="rId2"/>
    <p:sldId id="350" r:id="rId3"/>
    <p:sldId id="351" r:id="rId4"/>
    <p:sldId id="352" r:id="rId5"/>
    <p:sldId id="353" r:id="rId6"/>
    <p:sldId id="354" r:id="rId7"/>
    <p:sldId id="355" r:id="rId8"/>
    <p:sldId id="356" r:id="rId9"/>
    <p:sldId id="357" r:id="rId10"/>
    <p:sldId id="358" r:id="rId11"/>
    <p:sldId id="359" r:id="rId12"/>
    <p:sldId id="360" r:id="rId13"/>
    <p:sldId id="361" r:id="rId14"/>
    <p:sldId id="362" r:id="rId15"/>
    <p:sldId id="363" r:id="rId16"/>
    <p:sldId id="364" r:id="rId17"/>
    <p:sldId id="365" r:id="rId18"/>
    <p:sldId id="366" r:id="rId19"/>
    <p:sldId id="367" r:id="rId20"/>
    <p:sldId id="368" r:id="rId21"/>
    <p:sldId id="369" r:id="rId22"/>
    <p:sldId id="370" r:id="rId23"/>
    <p:sldId id="371" r:id="rId24"/>
    <p:sldId id="372" r:id="rId25"/>
    <p:sldId id="373" r:id="rId26"/>
    <p:sldId id="374" r:id="rId27"/>
    <p:sldId id="375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eu Phan Van" initials="RPV" lastIdx="29" clrIdx="0">
    <p:extLst>
      <p:ext uri="{19B8F6BF-5375-455C-9EA6-DF929625EA0E}">
        <p15:presenceInfo xmlns:p15="http://schemas.microsoft.com/office/powerpoint/2012/main" userId="83b57fff0cc03ed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AF8C1E-BD81-47A7-989E-6C2AF44B24AB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46BD41-3D0E-45B9-AEBC-8ED4542F7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604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7571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291EE3-B4EE-4820-A3AE-060641DB2BC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B0D88E20-055A-23A6-A1B7-30010220FE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4481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7241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0464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32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9816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2235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2585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0038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940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FACA3678-4548-E167-D5EF-F1EB99C139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3779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47385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EDDCC99A-0CF1-13A7-356B-A02C744113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4784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7152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76340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92904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24536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79825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83969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4325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8499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3273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g8e637eb9f8_0_2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435146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291EE3-B4EE-4820-A3AE-060641DB2BC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5A76FB9D-71A1-CEF7-5AB3-2B9E23E171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8023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291EE3-B4EE-4820-A3AE-060641DB2BC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3D4B6C64-271A-8EDB-2F55-204E69F9EB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5626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291EE3-B4EE-4820-A3AE-060641DB2BC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09A1B725-6523-9B44-E814-4BCADCFAF3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8702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291EE3-B4EE-4820-A3AE-060641DB2BC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76217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37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7152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1783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913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51360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065505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5524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00738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24511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54128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9965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7971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00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3556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8652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4302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9974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700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525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43328-2421-4B93-B770-3A2669E25A62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1"/>
          <a:srcRect l="167" t="1" r="2" b="1171"/>
          <a:stretch/>
        </p:blipFill>
        <p:spPr>
          <a:xfrm>
            <a:off x="26376" y="-22357"/>
            <a:ext cx="12165623" cy="3916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1"/>
          <a:srcRect l="22657" t="2" b="-3"/>
          <a:stretch/>
        </p:blipFill>
        <p:spPr>
          <a:xfrm rot="10800000">
            <a:off x="-2" y="6479654"/>
            <a:ext cx="10858502" cy="396274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31885" y="0"/>
            <a:ext cx="3234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Unit 1:</a:t>
            </a:r>
            <a:r>
              <a:rPr lang="en-US" baseline="0" dirty="0" smtClean="0">
                <a:solidFill>
                  <a:srgbClr val="FF0000"/>
                </a:solidFill>
              </a:rPr>
              <a:t> Animals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0102362" y="-22412"/>
            <a:ext cx="2089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 Review &amp;</a:t>
            </a:r>
            <a:r>
              <a:rPr lang="en-US" baseline="0" dirty="0" smtClean="0">
                <a:solidFill>
                  <a:schemeClr val="bg1"/>
                </a:solidFill>
              </a:rPr>
              <a:t> Practice </a:t>
            </a:r>
            <a:r>
              <a:rPr lang="en-US" baseline="0" dirty="0" smtClean="0">
                <a:solidFill>
                  <a:schemeClr val="bg1"/>
                </a:solidFill>
              </a:rPr>
              <a:t>2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24912" y="6465933"/>
            <a:ext cx="9681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Tiếng</a:t>
            </a:r>
            <a:r>
              <a:rPr lang="en-US" baseline="0" dirty="0" smtClean="0">
                <a:solidFill>
                  <a:schemeClr val="bg1"/>
                </a:solidFill>
              </a:rPr>
              <a:t> </a:t>
            </a:r>
            <a:r>
              <a:rPr lang="en-US" baseline="0" dirty="0" err="1" smtClean="0">
                <a:solidFill>
                  <a:schemeClr val="bg1"/>
                </a:solidFill>
              </a:rPr>
              <a:t>Anh</a:t>
            </a:r>
            <a:r>
              <a:rPr lang="en-US" baseline="0" dirty="0" smtClean="0">
                <a:solidFill>
                  <a:schemeClr val="bg1"/>
                </a:solidFill>
              </a:rPr>
              <a:t> 4 </a:t>
            </a:r>
            <a:r>
              <a:rPr lang="en-US" baseline="0" dirty="0" err="1" smtClean="0">
                <a:solidFill>
                  <a:schemeClr val="bg1"/>
                </a:solidFill>
              </a:rPr>
              <a:t>i</a:t>
            </a:r>
            <a:r>
              <a:rPr lang="en-US" baseline="0" dirty="0" smtClean="0">
                <a:solidFill>
                  <a:schemeClr val="bg1"/>
                </a:solidFill>
              </a:rPr>
              <a:t>-Learn Smart Start                                 </a:t>
            </a:r>
            <a:r>
              <a:rPr lang="en-US" baseline="0" dirty="0" smtClean="0">
                <a:solidFill>
                  <a:srgbClr val="002060"/>
                </a:solidFill>
              </a:rPr>
              <a:t> DTP Education Solutions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9046" y="6242538"/>
            <a:ext cx="681036" cy="75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18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0.xml"/><Relationship Id="rId13" Type="http://schemas.openxmlformats.org/officeDocument/2006/relationships/image" Target="../media/image7.gif"/><Relationship Id="rId18" Type="http://schemas.openxmlformats.org/officeDocument/2006/relationships/image" Target="../media/image12.png"/><Relationship Id="rId3" Type="http://schemas.microsoft.com/office/2007/relationships/media" Target="../media/media2.wav"/><Relationship Id="rId7" Type="http://schemas.openxmlformats.org/officeDocument/2006/relationships/slideLayout" Target="../slideLayouts/slideLayout8.xml"/><Relationship Id="rId12" Type="http://schemas.openxmlformats.org/officeDocument/2006/relationships/image" Target="../media/image6.png"/><Relationship Id="rId17" Type="http://schemas.openxmlformats.org/officeDocument/2006/relationships/image" Target="../media/image11.gif"/><Relationship Id="rId2" Type="http://schemas.openxmlformats.org/officeDocument/2006/relationships/audio" Target="../media/media1.wav"/><Relationship Id="rId16" Type="http://schemas.openxmlformats.org/officeDocument/2006/relationships/image" Target="../media/image10.gif"/><Relationship Id="rId20" Type="http://schemas.openxmlformats.org/officeDocument/2006/relationships/image" Target="../media/image18.png"/><Relationship Id="rId1" Type="http://schemas.microsoft.com/office/2007/relationships/media" Target="../media/media1.wav"/><Relationship Id="rId6" Type="http://schemas.openxmlformats.org/officeDocument/2006/relationships/audio" Target="../media/media3.mp3"/><Relationship Id="rId11" Type="http://schemas.openxmlformats.org/officeDocument/2006/relationships/audio" Target="../media/audio3.wav"/><Relationship Id="rId5" Type="http://schemas.microsoft.com/office/2007/relationships/media" Target="../media/media3.mp3"/><Relationship Id="rId15" Type="http://schemas.openxmlformats.org/officeDocument/2006/relationships/image" Target="../media/image9.png"/><Relationship Id="rId10" Type="http://schemas.openxmlformats.org/officeDocument/2006/relationships/audio" Target="../media/audio2.wav"/><Relationship Id="rId19" Type="http://schemas.openxmlformats.org/officeDocument/2006/relationships/image" Target="../media/image13.gif"/><Relationship Id="rId4" Type="http://schemas.openxmlformats.org/officeDocument/2006/relationships/audio" Target="../media/media2.wav"/><Relationship Id="rId9" Type="http://schemas.openxmlformats.org/officeDocument/2006/relationships/audio" Target="../media/audio1.wav"/><Relationship Id="rId14" Type="http://schemas.openxmlformats.org/officeDocument/2006/relationships/image" Target="../media/image8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37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6.png"/><Relationship Id="rId5" Type="http://schemas.openxmlformats.org/officeDocument/2006/relationships/audio" Target="../media/audio5.wav"/><Relationship Id="rId4" Type="http://schemas.openxmlformats.org/officeDocument/2006/relationships/notesSlide" Target="../notesSlides/notesSlide22.xml"/><Relationship Id="rId9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home.com.vn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6.xml"/><Relationship Id="rId13" Type="http://schemas.openxmlformats.org/officeDocument/2006/relationships/image" Target="../media/image7.gif"/><Relationship Id="rId18" Type="http://schemas.openxmlformats.org/officeDocument/2006/relationships/image" Target="../media/image12.png"/><Relationship Id="rId3" Type="http://schemas.microsoft.com/office/2007/relationships/media" Target="../media/media2.wav"/><Relationship Id="rId7" Type="http://schemas.openxmlformats.org/officeDocument/2006/relationships/slideLayout" Target="../slideLayouts/slideLayout8.xml"/><Relationship Id="rId12" Type="http://schemas.openxmlformats.org/officeDocument/2006/relationships/image" Target="../media/image6.png"/><Relationship Id="rId17" Type="http://schemas.openxmlformats.org/officeDocument/2006/relationships/image" Target="../media/image11.gif"/><Relationship Id="rId2" Type="http://schemas.openxmlformats.org/officeDocument/2006/relationships/audio" Target="../media/media1.wav"/><Relationship Id="rId16" Type="http://schemas.openxmlformats.org/officeDocument/2006/relationships/image" Target="../media/image10.gif"/><Relationship Id="rId20" Type="http://schemas.openxmlformats.org/officeDocument/2006/relationships/image" Target="../media/image14.png"/><Relationship Id="rId1" Type="http://schemas.microsoft.com/office/2007/relationships/media" Target="../media/media1.wav"/><Relationship Id="rId6" Type="http://schemas.openxmlformats.org/officeDocument/2006/relationships/audio" Target="../media/media3.mp3"/><Relationship Id="rId11" Type="http://schemas.openxmlformats.org/officeDocument/2006/relationships/audio" Target="../media/audio3.wav"/><Relationship Id="rId5" Type="http://schemas.microsoft.com/office/2007/relationships/media" Target="../media/media3.mp3"/><Relationship Id="rId15" Type="http://schemas.openxmlformats.org/officeDocument/2006/relationships/image" Target="../media/image9.png"/><Relationship Id="rId10" Type="http://schemas.openxmlformats.org/officeDocument/2006/relationships/audio" Target="../media/audio2.wav"/><Relationship Id="rId19" Type="http://schemas.openxmlformats.org/officeDocument/2006/relationships/image" Target="../media/image13.gif"/><Relationship Id="rId4" Type="http://schemas.openxmlformats.org/officeDocument/2006/relationships/audio" Target="../media/media2.wav"/><Relationship Id="rId9" Type="http://schemas.openxmlformats.org/officeDocument/2006/relationships/audio" Target="../media/audio1.wav"/><Relationship Id="rId14" Type="http://schemas.openxmlformats.org/officeDocument/2006/relationships/image" Target="../media/image8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media3.mp3"/><Relationship Id="rId13" Type="http://schemas.openxmlformats.org/officeDocument/2006/relationships/audio" Target="../media/audio3.wav"/><Relationship Id="rId18" Type="http://schemas.openxmlformats.org/officeDocument/2006/relationships/image" Target="../media/image10.gif"/><Relationship Id="rId3" Type="http://schemas.microsoft.com/office/2007/relationships/media" Target="../media/media2.wav"/><Relationship Id="rId21" Type="http://schemas.openxmlformats.org/officeDocument/2006/relationships/image" Target="../media/image13.gif"/><Relationship Id="rId7" Type="http://schemas.microsoft.com/office/2007/relationships/media" Target="../media/media3.mp3"/><Relationship Id="rId12" Type="http://schemas.openxmlformats.org/officeDocument/2006/relationships/audio" Target="../media/audio2.wav"/><Relationship Id="rId17" Type="http://schemas.openxmlformats.org/officeDocument/2006/relationships/image" Target="../media/image9.png"/><Relationship Id="rId2" Type="http://schemas.openxmlformats.org/officeDocument/2006/relationships/audio" Target="../media/media1.wav"/><Relationship Id="rId16" Type="http://schemas.openxmlformats.org/officeDocument/2006/relationships/image" Target="../media/image8.gif"/><Relationship Id="rId20" Type="http://schemas.openxmlformats.org/officeDocument/2006/relationships/image" Target="../media/image12.png"/><Relationship Id="rId1" Type="http://schemas.microsoft.com/office/2007/relationships/media" Target="../media/media1.wav"/><Relationship Id="rId6" Type="http://schemas.openxmlformats.org/officeDocument/2006/relationships/audio" Target="../media/media4.wav"/><Relationship Id="rId11" Type="http://schemas.openxmlformats.org/officeDocument/2006/relationships/audio" Target="../media/audio1.wav"/><Relationship Id="rId5" Type="http://schemas.microsoft.com/office/2007/relationships/media" Target="../media/media4.wav"/><Relationship Id="rId15" Type="http://schemas.openxmlformats.org/officeDocument/2006/relationships/image" Target="../media/image7.gif"/><Relationship Id="rId10" Type="http://schemas.openxmlformats.org/officeDocument/2006/relationships/notesSlide" Target="../notesSlides/notesSlide7.xml"/><Relationship Id="rId19" Type="http://schemas.openxmlformats.org/officeDocument/2006/relationships/image" Target="../media/image11.gif"/><Relationship Id="rId4" Type="http://schemas.openxmlformats.org/officeDocument/2006/relationships/audio" Target="../media/media2.wav"/><Relationship Id="rId9" Type="http://schemas.openxmlformats.org/officeDocument/2006/relationships/slideLayout" Target="../slideLayouts/slideLayout8.xml"/><Relationship Id="rId14" Type="http://schemas.openxmlformats.org/officeDocument/2006/relationships/image" Target="../media/image6.png"/><Relationship Id="rId22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8.xml"/><Relationship Id="rId13" Type="http://schemas.openxmlformats.org/officeDocument/2006/relationships/image" Target="../media/image7.gif"/><Relationship Id="rId18" Type="http://schemas.openxmlformats.org/officeDocument/2006/relationships/image" Target="../media/image12.png"/><Relationship Id="rId3" Type="http://schemas.microsoft.com/office/2007/relationships/media" Target="../media/media2.wav"/><Relationship Id="rId7" Type="http://schemas.openxmlformats.org/officeDocument/2006/relationships/slideLayout" Target="../slideLayouts/slideLayout8.xml"/><Relationship Id="rId12" Type="http://schemas.openxmlformats.org/officeDocument/2006/relationships/image" Target="../media/image6.png"/><Relationship Id="rId17" Type="http://schemas.openxmlformats.org/officeDocument/2006/relationships/image" Target="../media/image11.gif"/><Relationship Id="rId2" Type="http://schemas.openxmlformats.org/officeDocument/2006/relationships/audio" Target="../media/media1.wav"/><Relationship Id="rId16" Type="http://schemas.openxmlformats.org/officeDocument/2006/relationships/image" Target="../media/image10.gif"/><Relationship Id="rId20" Type="http://schemas.openxmlformats.org/officeDocument/2006/relationships/image" Target="../media/image16.png"/><Relationship Id="rId1" Type="http://schemas.microsoft.com/office/2007/relationships/media" Target="../media/media1.wav"/><Relationship Id="rId6" Type="http://schemas.openxmlformats.org/officeDocument/2006/relationships/audio" Target="../media/media3.mp3"/><Relationship Id="rId11" Type="http://schemas.openxmlformats.org/officeDocument/2006/relationships/audio" Target="../media/audio3.wav"/><Relationship Id="rId5" Type="http://schemas.microsoft.com/office/2007/relationships/media" Target="../media/media3.mp3"/><Relationship Id="rId15" Type="http://schemas.openxmlformats.org/officeDocument/2006/relationships/image" Target="../media/image9.png"/><Relationship Id="rId10" Type="http://schemas.openxmlformats.org/officeDocument/2006/relationships/audio" Target="../media/audio2.wav"/><Relationship Id="rId19" Type="http://schemas.openxmlformats.org/officeDocument/2006/relationships/image" Target="../media/image13.gif"/><Relationship Id="rId4" Type="http://schemas.openxmlformats.org/officeDocument/2006/relationships/audio" Target="../media/media2.wav"/><Relationship Id="rId9" Type="http://schemas.openxmlformats.org/officeDocument/2006/relationships/audio" Target="../media/audio1.wav"/><Relationship Id="rId14" Type="http://schemas.openxmlformats.org/officeDocument/2006/relationships/image" Target="../media/image8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wav"/><Relationship Id="rId13" Type="http://schemas.openxmlformats.org/officeDocument/2006/relationships/audio" Target="../media/audio1.wav"/><Relationship Id="rId18" Type="http://schemas.openxmlformats.org/officeDocument/2006/relationships/image" Target="../media/image8.gif"/><Relationship Id="rId3" Type="http://schemas.microsoft.com/office/2007/relationships/media" Target="../media/media2.wav"/><Relationship Id="rId21" Type="http://schemas.openxmlformats.org/officeDocument/2006/relationships/image" Target="../media/image11.gif"/><Relationship Id="rId7" Type="http://schemas.microsoft.com/office/2007/relationships/media" Target="../media/media5.wav"/><Relationship Id="rId12" Type="http://schemas.openxmlformats.org/officeDocument/2006/relationships/notesSlide" Target="../notesSlides/notesSlide9.xml"/><Relationship Id="rId17" Type="http://schemas.openxmlformats.org/officeDocument/2006/relationships/image" Target="../media/image7.gif"/><Relationship Id="rId2" Type="http://schemas.openxmlformats.org/officeDocument/2006/relationships/audio" Target="../media/media1.wav"/><Relationship Id="rId16" Type="http://schemas.openxmlformats.org/officeDocument/2006/relationships/image" Target="../media/image6.png"/><Relationship Id="rId20" Type="http://schemas.openxmlformats.org/officeDocument/2006/relationships/image" Target="../media/image10.gif"/><Relationship Id="rId1" Type="http://schemas.microsoft.com/office/2007/relationships/media" Target="../media/media1.wav"/><Relationship Id="rId6" Type="http://schemas.openxmlformats.org/officeDocument/2006/relationships/audio" Target="../media/media4.wav"/><Relationship Id="rId11" Type="http://schemas.openxmlformats.org/officeDocument/2006/relationships/slideLayout" Target="../slideLayouts/slideLayout8.xml"/><Relationship Id="rId24" Type="http://schemas.openxmlformats.org/officeDocument/2006/relationships/image" Target="../media/image17.png"/><Relationship Id="rId5" Type="http://schemas.microsoft.com/office/2007/relationships/media" Target="../media/media4.wav"/><Relationship Id="rId15" Type="http://schemas.openxmlformats.org/officeDocument/2006/relationships/audio" Target="../media/audio3.wav"/><Relationship Id="rId23" Type="http://schemas.openxmlformats.org/officeDocument/2006/relationships/image" Target="../media/image13.gif"/><Relationship Id="rId10" Type="http://schemas.openxmlformats.org/officeDocument/2006/relationships/audio" Target="../media/media3.mp3"/><Relationship Id="rId19" Type="http://schemas.openxmlformats.org/officeDocument/2006/relationships/image" Target="../media/image9.png"/><Relationship Id="rId4" Type="http://schemas.openxmlformats.org/officeDocument/2006/relationships/audio" Target="../media/media2.wav"/><Relationship Id="rId9" Type="http://schemas.microsoft.com/office/2007/relationships/media" Target="../media/media3.mp3"/><Relationship Id="rId14" Type="http://schemas.openxmlformats.org/officeDocument/2006/relationships/audio" Target="../media/audio2.wav"/><Relationship Id="rId22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274" y="-61546"/>
            <a:ext cx="12298274" cy="691954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6D14A8-B85F-AEB8-223B-FB02B672C119}"/>
              </a:ext>
            </a:extLst>
          </p:cNvPr>
          <p:cNvSpPr txBox="1"/>
          <p:nvPr/>
        </p:nvSpPr>
        <p:spPr>
          <a:xfrm>
            <a:off x="7614480" y="3235013"/>
            <a:ext cx="24689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800" b="1" dirty="0">
                <a:solidFill>
                  <a:srgbClr val="FF0000"/>
                </a:solidFill>
              </a:rPr>
              <a:t>Unit 1</a:t>
            </a:r>
            <a:r>
              <a:rPr lang="en-VN" sz="2800" b="1">
                <a:solidFill>
                  <a:srgbClr val="FF0000"/>
                </a:solidFill>
              </a:rPr>
              <a:t>: </a:t>
            </a:r>
            <a:r>
              <a:rPr lang="en-US" sz="2800" b="1">
                <a:solidFill>
                  <a:srgbClr val="FF0000"/>
                </a:solidFill>
              </a:rPr>
              <a:t>Animals</a:t>
            </a:r>
            <a:endParaRPr lang="en-VN" sz="2800" b="1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B77E83-4AEF-7A26-2100-2566192AE7BC}"/>
              </a:ext>
            </a:extLst>
          </p:cNvPr>
          <p:cNvSpPr txBox="1"/>
          <p:nvPr/>
        </p:nvSpPr>
        <p:spPr>
          <a:xfrm>
            <a:off x="7271341" y="3777338"/>
            <a:ext cx="34413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00B050"/>
                </a:solidFill>
              </a:rPr>
              <a:t>Review and Practice 2</a:t>
            </a:r>
            <a:endParaRPr lang="en-VN" sz="2800" b="1" dirty="0">
              <a:solidFill>
                <a:srgbClr val="00B05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E7E4D6-283F-76EC-D1D8-E1E8510B24AC}"/>
              </a:ext>
            </a:extLst>
          </p:cNvPr>
          <p:cNvSpPr txBox="1"/>
          <p:nvPr/>
        </p:nvSpPr>
        <p:spPr>
          <a:xfrm>
            <a:off x="8150588" y="4319664"/>
            <a:ext cx="13408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P</a:t>
            </a:r>
            <a:r>
              <a:rPr lang="en-VN" sz="2800" b="1">
                <a:solidFill>
                  <a:srgbClr val="0070C0"/>
                </a:solidFill>
              </a:rPr>
              <a:t>age </a:t>
            </a:r>
            <a:r>
              <a:rPr lang="en-US" sz="2800" b="1">
                <a:solidFill>
                  <a:srgbClr val="0070C0"/>
                </a:solidFill>
              </a:rPr>
              <a:t>19</a:t>
            </a:r>
            <a:endParaRPr lang="en-VN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13919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DTP education">
            <a:extLst>
              <a:ext uri="{FF2B5EF4-FFF2-40B4-BE49-F238E27FC236}">
                <a16:creationId xmlns:a16="http://schemas.microsoft.com/office/drawing/2014/main" id="{3DED7F91-D8BA-4682-985A-38CA7414DC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4813" y="-2140393"/>
            <a:ext cx="12831580" cy="121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DTP education">
            <a:extLst>
              <a:ext uri="{FF2B5EF4-FFF2-40B4-BE49-F238E27FC236}">
                <a16:creationId xmlns:a16="http://schemas.microsoft.com/office/drawing/2014/main" id="{E1303C23-5496-49CA-A50A-E6661C695B9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687" y="3401503"/>
            <a:ext cx="1857375" cy="3350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TP education">
            <a:extLst>
              <a:ext uri="{FF2B5EF4-FFF2-40B4-BE49-F238E27FC236}">
                <a16:creationId xmlns:a16="http://schemas.microsoft.com/office/drawing/2014/main" id="{56B6EE1C-FB43-4C7C-9D26-A2DB3D032AA7}"/>
              </a:ext>
            </a:extLst>
          </p:cNvPr>
          <p:cNvSpPr txBox="1"/>
          <p:nvPr/>
        </p:nvSpPr>
        <p:spPr>
          <a:xfrm>
            <a:off x="76544" y="32326"/>
            <a:ext cx="37090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Choose the correct answer. 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40" name="DTP education">
            <a:extLst>
              <a:ext uri="{FF2B5EF4-FFF2-40B4-BE49-F238E27FC236}">
                <a16:creationId xmlns:a16="http://schemas.microsoft.com/office/drawing/2014/main" id="{FC8F3786-F375-478B-A5F0-52F60C52575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9503" y="647023"/>
            <a:ext cx="2046626" cy="2046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DTP education">
            <a:extLst>
              <a:ext uri="{FF2B5EF4-FFF2-40B4-BE49-F238E27FC236}">
                <a16:creationId xmlns:a16="http://schemas.microsoft.com/office/drawing/2014/main" id="{F7EF4FC5-5AAE-484F-A247-575D045B18F6}"/>
              </a:ext>
            </a:extLst>
          </p:cNvPr>
          <p:cNvSpPr txBox="1"/>
          <p:nvPr/>
        </p:nvSpPr>
        <p:spPr>
          <a:xfrm>
            <a:off x="4566855" y="19262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6" name="DTP education">
            <a:extLst>
              <a:ext uri="{FF2B5EF4-FFF2-40B4-BE49-F238E27FC236}">
                <a16:creationId xmlns:a16="http://schemas.microsoft.com/office/drawing/2014/main" id="{1149421D-F047-45AB-8946-1990D2AF9F1E}"/>
              </a:ext>
            </a:extLst>
          </p:cNvPr>
          <p:cNvGrpSpPr/>
          <p:nvPr/>
        </p:nvGrpSpPr>
        <p:grpSpPr>
          <a:xfrm>
            <a:off x="6567394" y="5639433"/>
            <a:ext cx="1543860" cy="1068341"/>
            <a:chOff x="6567394" y="5639433"/>
            <a:chExt cx="1543860" cy="1068341"/>
          </a:xfrm>
        </p:grpSpPr>
        <p:pic>
          <p:nvPicPr>
            <p:cNvPr id="14" name="Рисунок 13" descr="Изображение выглядит как футбол, внутренний, игра, сидит&#10;&#10;Автоматически созданное описание">
              <a:extLst>
                <a:ext uri="{FF2B5EF4-FFF2-40B4-BE49-F238E27FC236}">
                  <a16:creationId xmlns:a16="http://schemas.microsoft.com/office/drawing/2014/main" id="{F055736A-309B-45F9-9174-7603E1CBB4F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30583" y="5639433"/>
              <a:ext cx="1070482" cy="1068341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0865BFF-4842-4FE2-8B3F-C3FB633C818E}"/>
                </a:ext>
              </a:extLst>
            </p:cNvPr>
            <p:cNvSpPr txBox="1"/>
            <p:nvPr/>
          </p:nvSpPr>
          <p:spPr>
            <a:xfrm>
              <a:off x="6567394" y="5814000"/>
              <a:ext cx="15438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zebra</a:t>
              </a:r>
              <a:endPara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7" name="DTP education">
            <a:extLst>
              <a:ext uri="{FF2B5EF4-FFF2-40B4-BE49-F238E27FC236}">
                <a16:creationId xmlns:a16="http://schemas.microsoft.com/office/drawing/2014/main" id="{53C610BA-95FC-4494-9489-4684BBEAEB8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12" y="3231940"/>
            <a:ext cx="2629595" cy="3696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DTP education">
            <a:extLst>
              <a:ext uri="{FF2B5EF4-FFF2-40B4-BE49-F238E27FC236}">
                <a16:creationId xmlns:a16="http://schemas.microsoft.com/office/drawing/2014/main" id="{94C3B4C7-E079-419F-9702-811B3E1F717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035" y="3231940"/>
            <a:ext cx="2196609" cy="3696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DTP education">
            <a:extLst>
              <a:ext uri="{FF2B5EF4-FFF2-40B4-BE49-F238E27FC236}">
                <a16:creationId xmlns:a16="http://schemas.microsoft.com/office/drawing/2014/main" id="{F8E6A751-D678-4B44-A91D-BBE118167231}"/>
              </a:ext>
            </a:extLst>
          </p:cNvPr>
          <p:cNvGrpSpPr/>
          <p:nvPr/>
        </p:nvGrpSpPr>
        <p:grpSpPr>
          <a:xfrm>
            <a:off x="4161039" y="5639434"/>
            <a:ext cx="1824996" cy="1068341"/>
            <a:chOff x="4161039" y="5639434"/>
            <a:chExt cx="1824996" cy="1068341"/>
          </a:xfrm>
        </p:grpSpPr>
        <p:pic>
          <p:nvPicPr>
            <p:cNvPr id="13" name="Рисунок 12" descr="Изображение выглядит как футбол, внутренний, игра, сидит&#10;&#10;Автоматически созданное описание">
              <a:extLst>
                <a:ext uri="{FF2B5EF4-FFF2-40B4-BE49-F238E27FC236}">
                  <a16:creationId xmlns:a16="http://schemas.microsoft.com/office/drawing/2014/main" id="{FF9D4FE7-9781-4E1E-B44E-E00EF33B5CDB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90937" y="5639434"/>
              <a:ext cx="1070482" cy="1068341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041E867-9A57-4825-A95E-83CAFB80FD1D}"/>
                </a:ext>
              </a:extLst>
            </p:cNvPr>
            <p:cNvSpPr txBox="1"/>
            <p:nvPr/>
          </p:nvSpPr>
          <p:spPr>
            <a:xfrm>
              <a:off x="4161039" y="5813999"/>
              <a:ext cx="1824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dolphin</a:t>
              </a:r>
              <a:endPara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DTP education">
            <a:hlinkClick r:id="" action="ppaction://media"/>
            <a:extLst>
              <a:ext uri="{FF2B5EF4-FFF2-40B4-BE49-F238E27FC236}">
                <a16:creationId xmlns:a16="http://schemas.microsoft.com/office/drawing/2014/main" id="{D9D38936-C779-41C5-B99C-5725239755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1440379" y="357137"/>
            <a:ext cx="609600" cy="609600"/>
          </a:xfrm>
          <a:prstGeom prst="rect">
            <a:avLst/>
          </a:prstGeom>
        </p:spPr>
      </p:pic>
      <p:grpSp>
        <p:nvGrpSpPr>
          <p:cNvPr id="9" name="DTP education">
            <a:extLst>
              <a:ext uri="{FF2B5EF4-FFF2-40B4-BE49-F238E27FC236}">
                <a16:creationId xmlns:a16="http://schemas.microsoft.com/office/drawing/2014/main" id="{E680851D-653F-4576-B1C5-7798FEE793BE}"/>
              </a:ext>
            </a:extLst>
          </p:cNvPr>
          <p:cNvGrpSpPr/>
          <p:nvPr/>
        </p:nvGrpSpPr>
        <p:grpSpPr>
          <a:xfrm>
            <a:off x="9252163" y="3111294"/>
            <a:ext cx="3335735" cy="3143250"/>
            <a:chOff x="9252163" y="3111294"/>
            <a:chExt cx="3335735" cy="3143250"/>
          </a:xfrm>
        </p:grpSpPr>
        <p:pic>
          <p:nvPicPr>
            <p:cNvPr id="5" name="Picture 12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26783AA-92CE-452E-A6A6-7D35559C7829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9252163" y="3111294"/>
              <a:ext cx="3335735" cy="3143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E43D59C2-5687-43E7-99B1-FEA18A44B437}"/>
                </a:ext>
              </a:extLst>
            </p:cNvPr>
            <p:cNvSpPr txBox="1"/>
            <p:nvPr/>
          </p:nvSpPr>
          <p:spPr>
            <a:xfrm>
              <a:off x="9762179" y="4421309"/>
              <a:ext cx="97174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NEXT</a:t>
              </a:r>
              <a:endPara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1" name="DTP education">
            <a:hlinkClick r:id="" action="ppaction://media"/>
            <a:extLst>
              <a:ext uri="{FF2B5EF4-FFF2-40B4-BE49-F238E27FC236}">
                <a16:creationId xmlns:a16="http://schemas.microsoft.com/office/drawing/2014/main" id="{90AF1ECF-296E-494D-BE0D-B1B2D89D2B0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1440379" y="357137"/>
            <a:ext cx="609600" cy="609600"/>
          </a:xfrm>
          <a:prstGeom prst="rect">
            <a:avLst/>
          </a:prstGeom>
        </p:spPr>
      </p:pic>
      <p:pic>
        <p:nvPicPr>
          <p:cNvPr id="12" name="DTP education">
            <a:hlinkClick r:id="" action="ppaction://media"/>
            <a:extLst>
              <a:ext uri="{FF2B5EF4-FFF2-40B4-BE49-F238E27FC236}">
                <a16:creationId xmlns:a16="http://schemas.microsoft.com/office/drawing/2014/main" id="{E7BB8D69-4728-4CCC-8710-E3BF306C644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1440379" y="342223"/>
            <a:ext cx="609600" cy="609600"/>
          </a:xfrm>
          <a:prstGeom prst="rect">
            <a:avLst/>
          </a:prstGeom>
        </p:spPr>
      </p:pic>
      <p:pic>
        <p:nvPicPr>
          <p:cNvPr id="20" name="DTP education">
            <a:hlinkClick r:id="" action="ppaction://media"/>
            <a:extLst>
              <a:ext uri="{FF2B5EF4-FFF2-40B4-BE49-F238E27FC236}">
                <a16:creationId xmlns:a16="http://schemas.microsoft.com/office/drawing/2014/main" id="{877236EA-3CD9-48C5-9753-9327ABE8674C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1447097" y="342223"/>
            <a:ext cx="609600" cy="609600"/>
          </a:xfrm>
          <a:prstGeom prst="rect">
            <a:avLst/>
          </a:prstGeom>
        </p:spPr>
      </p:pic>
      <p:sp>
        <p:nvSpPr>
          <p:cNvPr id="23" name="DTP education">
            <a:extLst>
              <a:ext uri="{FF2B5EF4-FFF2-40B4-BE49-F238E27FC236}">
                <a16:creationId xmlns:a16="http://schemas.microsoft.com/office/drawing/2014/main" id="{680FE537-9A79-4371-A7E5-2B032F736D35}"/>
              </a:ext>
            </a:extLst>
          </p:cNvPr>
          <p:cNvSpPr/>
          <p:nvPr/>
        </p:nvSpPr>
        <p:spPr>
          <a:xfrm>
            <a:off x="4339293" y="5664896"/>
            <a:ext cx="1476297" cy="1068341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DTP education">
            <a:extLst>
              <a:ext uri="{FF2B5EF4-FFF2-40B4-BE49-F238E27FC236}">
                <a16:creationId xmlns:a16="http://schemas.microsoft.com/office/drawing/2014/main" id="{248E342F-7E4F-8CB9-A01C-EE46EA162E62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48402" y="625075"/>
            <a:ext cx="1387026" cy="1301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86229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3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026 -0.01204 L 0.00026 -0.01181 C -0.0125 -0.07199 0.00325 -0.00231 -0.04701 -0.13032 C -0.05951 -0.16227 -0.07136 -0.19514 -0.08204 -0.22917 C -0.1155 -0.33565 -0.09284 -0.2919 -0.12318 -0.3625 C -0.12891 -0.37593 -0.13399 -0.39074 -0.14128 -0.40116 C -0.16797 -0.43935 -0.20821 -0.46644 -0.23933 -0.48287 C -0.29597 -0.51319 -0.36446 -0.52801 -0.42188 -0.52801 L -0.50899 -0.52801 " pathEditMode="relative" rAng="0" ptsTypes="AAAAAAAAA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469" y="-25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738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38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свисток-тренер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73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743 -0.0162 L 0.00743 -0.01597 C 0.00573 -0.11157 0.00573 -0.20694 0.00248 -0.30231 C 0.00209 -0.31412 -0.00156 -0.325 -0.00351 -0.33657 C -0.00481 -0.34444 -0.00534 -0.35278 -0.00716 -0.36019 C -0.00898 -0.36806 -0.01015 -0.37801 -0.01445 -0.38171 C -0.0194 -0.38634 -0.02187 -0.38866 -0.02773 -0.39259 C -0.03125 -0.39491 -0.03502 -0.39676 -0.03854 -0.39884 C -0.04661 -0.39815 -0.05481 -0.39954 -0.06276 -0.39676 C -0.06497 -0.39606 -0.07643 -0.38218 -0.07851 -0.37963 C -0.07929 -0.37755 -0.08034 -0.37546 -0.08086 -0.37315 C -0.08281 -0.36644 -0.08437 -0.35648 -0.0858 -0.34954 C -0.09336 -0.31204 -0.08606 -0.35 -0.09179 -0.31944 C -0.09192 -0.31806 -0.09362 -0.27894 -0.09427 -0.27431 C -0.09453 -0.27176 -0.09583 -0.26991 -0.09661 -0.26782 C -0.097 -0.26435 -0.09713 -0.26042 -0.09791 -0.25718 C -0.0983 -0.25463 -0.09961 -0.25301 -0.10026 -0.25069 C -0.10078 -0.24861 -0.10104 -0.2463 -0.10143 -0.24421 C -0.10169 -0.24097 -0.10182 -0.22315 -0.1039 -0.2162 C -0.10963 -0.19792 -0.10872 -0.21019 -0.10872 -0.19468 L -0.10872 -0.19444 " pathEditMode="relative" rAng="0" ptsTypes="AAAAAAAAAAAAAAAAAAAAA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20" y="-19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38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38"/>
                            </p:stCondLst>
                            <p:childTnLst>
                              <p:par>
                                <p:cTn id="2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738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апплодисменты-1-чел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4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3056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8" presetID="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54000"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бег по песку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59091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22727" showWhenStopped="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1AB80D-C1CE-49EC-BD8F-D627C10168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901"/>
          <a:stretch/>
        </p:blipFill>
        <p:spPr>
          <a:xfrm>
            <a:off x="1560806" y="1265574"/>
            <a:ext cx="8706315" cy="4989580"/>
          </a:xfrm>
          <a:prstGeom prst="rect">
            <a:avLst/>
          </a:prstGeom>
        </p:spPr>
      </p:pic>
      <p:sp>
        <p:nvSpPr>
          <p:cNvPr id="3" name="Speech Bubble: Rectangle with Corners Rounded 8">
            <a:extLst>
              <a:ext uri="{FF2B5EF4-FFF2-40B4-BE49-F238E27FC236}">
                <a16:creationId xmlns:a16="http://schemas.microsoft.com/office/drawing/2014/main" id="{2A17D1E2-6645-4BC6-9E35-7655B0F2C4AD}"/>
              </a:ext>
            </a:extLst>
          </p:cNvPr>
          <p:cNvSpPr/>
          <p:nvPr/>
        </p:nvSpPr>
        <p:spPr>
          <a:xfrm>
            <a:off x="5304056" y="725399"/>
            <a:ext cx="3755968" cy="739507"/>
          </a:xfrm>
          <a:prstGeom prst="wedgeRoundRectCallout">
            <a:avLst>
              <a:gd name="adj1" fmla="val -53511"/>
              <a:gd name="adj2" fmla="val 104106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B050"/>
                </a:solidFill>
              </a:rPr>
              <a:t>It’s time to learn …</a:t>
            </a:r>
          </a:p>
        </p:txBody>
      </p:sp>
    </p:spTree>
    <p:extLst>
      <p:ext uri="{BB962C8B-B14F-4D97-AF65-F5344CB8AC3E}">
        <p14:creationId xmlns:p14="http://schemas.microsoft.com/office/powerpoint/2010/main" val="223885288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B40BB2A-45BB-0A73-C88A-A4D6B1AFA0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" y="429048"/>
            <a:ext cx="9086990" cy="601937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A7009E9-B647-7699-975D-E5D5EAFCEFC8}"/>
              </a:ext>
            </a:extLst>
          </p:cNvPr>
          <p:cNvSpPr txBox="1"/>
          <p:nvPr/>
        </p:nvSpPr>
        <p:spPr>
          <a:xfrm>
            <a:off x="4219575" y="3046428"/>
            <a:ext cx="31702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Speaking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34410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2B0E75E-3C3C-4017-815B-E5A7D197CD72}"/>
              </a:ext>
            </a:extLst>
          </p:cNvPr>
          <p:cNvSpPr txBox="1"/>
          <p:nvPr/>
        </p:nvSpPr>
        <p:spPr>
          <a:xfrm>
            <a:off x="467194" y="597518"/>
            <a:ext cx="2441510" cy="523220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PRE-SPEAKING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B357B7-C680-C64C-572B-F480468CE8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39" y="1144378"/>
            <a:ext cx="4071218" cy="5296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3CDF999-C775-C820-B291-51BECB193F89}"/>
              </a:ext>
            </a:extLst>
          </p:cNvPr>
          <p:cNvSpPr txBox="1"/>
          <p:nvPr/>
        </p:nvSpPr>
        <p:spPr>
          <a:xfrm>
            <a:off x="415997" y="1900884"/>
            <a:ext cx="35441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That's a snake.</a:t>
            </a:r>
            <a:endParaRPr lang="en-US" sz="2800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EA46F8C-16FA-A315-E1B4-B7F5E885FA6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1" t="-217" r="-1062" b="-5137"/>
          <a:stretch/>
        </p:blipFill>
        <p:spPr>
          <a:xfrm>
            <a:off x="5450313" y="597519"/>
            <a:ext cx="6044350" cy="5745476"/>
          </a:xfrm>
          <a:prstGeom prst="roundRect">
            <a:avLst>
              <a:gd name="adj" fmla="val 50000"/>
            </a:avLst>
          </a:prstGeom>
        </p:spPr>
      </p:pic>
    </p:spTree>
    <p:extLst>
      <p:ext uri="{BB962C8B-B14F-4D97-AF65-F5344CB8AC3E}">
        <p14:creationId xmlns:p14="http://schemas.microsoft.com/office/powerpoint/2010/main" val="228869792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2B0E75E-3C3C-4017-815B-E5A7D197CD72}"/>
              </a:ext>
            </a:extLst>
          </p:cNvPr>
          <p:cNvSpPr txBox="1"/>
          <p:nvPr/>
        </p:nvSpPr>
        <p:spPr>
          <a:xfrm>
            <a:off x="467194" y="597518"/>
            <a:ext cx="2441510" cy="523220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PRE-SPEAKING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C8F8AC8-664B-D8C8-8E66-A697B3C53A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39" y="1144378"/>
            <a:ext cx="4071218" cy="5296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EE0EF9C-CA63-4765-9ACB-D04AB215F489}"/>
              </a:ext>
            </a:extLst>
          </p:cNvPr>
          <p:cNvSpPr txBox="1"/>
          <p:nvPr/>
        </p:nvSpPr>
        <p:spPr>
          <a:xfrm>
            <a:off x="415997" y="1900884"/>
            <a:ext cx="35441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This is a hippo.</a:t>
            </a:r>
            <a:endParaRPr lang="en-US" sz="28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A2988B-94D9-7249-7250-A314BF49C3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59297" y="609364"/>
            <a:ext cx="6038925" cy="5453520"/>
          </a:xfrm>
          <a:prstGeom prst="roundRect">
            <a:avLst>
              <a:gd name="adj" fmla="val 50000"/>
            </a:avLst>
          </a:prstGeom>
        </p:spPr>
      </p:pic>
    </p:spTree>
    <p:extLst>
      <p:ext uri="{BB962C8B-B14F-4D97-AF65-F5344CB8AC3E}">
        <p14:creationId xmlns:p14="http://schemas.microsoft.com/office/powerpoint/2010/main" val="78601767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2B0E75E-3C3C-4017-815B-E5A7D197CD72}"/>
              </a:ext>
            </a:extLst>
          </p:cNvPr>
          <p:cNvSpPr txBox="1"/>
          <p:nvPr/>
        </p:nvSpPr>
        <p:spPr>
          <a:xfrm>
            <a:off x="467194" y="597518"/>
            <a:ext cx="2441510" cy="523220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PRE-SPEAKING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EF8D87-F5E5-5B06-3F0D-5FDC66F73C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99418" y="472152"/>
            <a:ext cx="3858273" cy="3622263"/>
          </a:xfrm>
          <a:prstGeom prst="roundRect">
            <a:avLst>
              <a:gd name="adj" fmla="val 50000"/>
            </a:avLst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7BB2056-B1DD-652A-0EEB-E4C1A777C6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10696" y="4273413"/>
            <a:ext cx="2352655" cy="229582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56BD2E8-CC73-E409-CEEC-C4A2ABB783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2755033" y="4015526"/>
            <a:ext cx="2217017" cy="2271892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8506E486-0DDA-7427-77AA-651F3370C15C}"/>
              </a:ext>
            </a:extLst>
          </p:cNvPr>
          <p:cNvGrpSpPr/>
          <p:nvPr/>
        </p:nvGrpSpPr>
        <p:grpSpPr>
          <a:xfrm>
            <a:off x="63015" y="2644188"/>
            <a:ext cx="3603578" cy="1450227"/>
            <a:chOff x="63015" y="2644188"/>
            <a:chExt cx="3603578" cy="1450227"/>
          </a:xfrm>
        </p:grpSpPr>
        <p:sp>
          <p:nvSpPr>
            <p:cNvPr id="10" name="Speech Bubble: Oval 9">
              <a:extLst>
                <a:ext uri="{FF2B5EF4-FFF2-40B4-BE49-F238E27FC236}">
                  <a16:creationId xmlns:a16="http://schemas.microsoft.com/office/drawing/2014/main" id="{659C9162-985D-6C38-022B-FD369B5FB98A}"/>
                </a:ext>
              </a:extLst>
            </p:cNvPr>
            <p:cNvSpPr/>
            <p:nvPr/>
          </p:nvSpPr>
          <p:spPr>
            <a:xfrm>
              <a:off x="63015" y="2644188"/>
              <a:ext cx="3546940" cy="1450227"/>
            </a:xfrm>
            <a:prstGeom prst="wedgeEllipseCallout">
              <a:avLst>
                <a:gd name="adj1" fmla="val 22024"/>
                <a:gd name="adj2" fmla="val 65311"/>
              </a:avLst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C6859BC-1C1B-7FFA-16F5-5B441D91231E}"/>
                </a:ext>
              </a:extLst>
            </p:cNvPr>
            <p:cNvSpPr txBox="1"/>
            <p:nvPr/>
          </p:nvSpPr>
          <p:spPr>
            <a:xfrm>
              <a:off x="192808" y="3013501"/>
              <a:ext cx="3473785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>
                  <a:solidFill>
                    <a:srgbClr val="0070C0"/>
                  </a:solidFill>
                  <a:latin typeface="Calibri" panose="020F0502020204030204"/>
                </a:rPr>
                <a:t>What's this?</a:t>
              </a:r>
              <a:endPara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2B73048-1B82-4A0E-0972-29E1751F6058}"/>
              </a:ext>
            </a:extLst>
          </p:cNvPr>
          <p:cNvGrpSpPr/>
          <p:nvPr/>
        </p:nvGrpSpPr>
        <p:grpSpPr>
          <a:xfrm>
            <a:off x="8176131" y="2517381"/>
            <a:ext cx="3603578" cy="1450227"/>
            <a:chOff x="63015" y="2644188"/>
            <a:chExt cx="3603578" cy="1450227"/>
          </a:xfrm>
        </p:grpSpPr>
        <p:sp>
          <p:nvSpPr>
            <p:cNvPr id="13" name="Speech Bubble: Oval 12">
              <a:extLst>
                <a:ext uri="{FF2B5EF4-FFF2-40B4-BE49-F238E27FC236}">
                  <a16:creationId xmlns:a16="http://schemas.microsoft.com/office/drawing/2014/main" id="{4A1B6974-BA17-424F-8A01-BF1F6B1AED8C}"/>
                </a:ext>
              </a:extLst>
            </p:cNvPr>
            <p:cNvSpPr/>
            <p:nvPr/>
          </p:nvSpPr>
          <p:spPr>
            <a:xfrm>
              <a:off x="63015" y="2644188"/>
              <a:ext cx="3546940" cy="1450227"/>
            </a:xfrm>
            <a:prstGeom prst="wedgeEllipseCallout">
              <a:avLst>
                <a:gd name="adj1" fmla="val -5070"/>
                <a:gd name="adj2" fmla="val 76958"/>
              </a:avLst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66501E0-0862-C552-BEDE-ED6DC7133CAA}"/>
                </a:ext>
              </a:extLst>
            </p:cNvPr>
            <p:cNvSpPr txBox="1"/>
            <p:nvPr/>
          </p:nvSpPr>
          <p:spPr>
            <a:xfrm>
              <a:off x="192808" y="3013501"/>
              <a:ext cx="3473785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It's a zebra.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3381534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2B0E75E-3C3C-4017-815B-E5A7D197CD72}"/>
              </a:ext>
            </a:extLst>
          </p:cNvPr>
          <p:cNvSpPr txBox="1"/>
          <p:nvPr/>
        </p:nvSpPr>
        <p:spPr>
          <a:xfrm>
            <a:off x="467194" y="597518"/>
            <a:ext cx="2441510" cy="523220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PRE-SPEAKING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832037-D306-69FA-BC64-BEC8D9CA05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56880" y="472152"/>
            <a:ext cx="3943349" cy="3622263"/>
          </a:xfrm>
          <a:prstGeom prst="roundRect">
            <a:avLst>
              <a:gd name="adj" fmla="val 50000"/>
            </a:avLst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DB505D3-972E-A6C2-1396-9C7A770C40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10696" y="4273413"/>
            <a:ext cx="2352655" cy="229582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1B19B6-D59B-627D-A6A1-A524DB022A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2755033" y="4015526"/>
            <a:ext cx="2217017" cy="2271892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18A6BC9F-A403-8223-567F-DA86C1B483AB}"/>
              </a:ext>
            </a:extLst>
          </p:cNvPr>
          <p:cNvGrpSpPr/>
          <p:nvPr/>
        </p:nvGrpSpPr>
        <p:grpSpPr>
          <a:xfrm>
            <a:off x="63015" y="2644188"/>
            <a:ext cx="3603578" cy="1450227"/>
            <a:chOff x="63015" y="2644188"/>
            <a:chExt cx="3603578" cy="1450227"/>
          </a:xfrm>
        </p:grpSpPr>
        <p:sp>
          <p:nvSpPr>
            <p:cNvPr id="8" name="Speech Bubble: Oval 7">
              <a:extLst>
                <a:ext uri="{FF2B5EF4-FFF2-40B4-BE49-F238E27FC236}">
                  <a16:creationId xmlns:a16="http://schemas.microsoft.com/office/drawing/2014/main" id="{7A1287B3-9417-0CA9-6B8E-A303C33B99BE}"/>
                </a:ext>
              </a:extLst>
            </p:cNvPr>
            <p:cNvSpPr/>
            <p:nvPr/>
          </p:nvSpPr>
          <p:spPr>
            <a:xfrm>
              <a:off x="63015" y="2644188"/>
              <a:ext cx="3546940" cy="1450227"/>
            </a:xfrm>
            <a:prstGeom prst="wedgeEllipseCallout">
              <a:avLst>
                <a:gd name="adj1" fmla="val 22024"/>
                <a:gd name="adj2" fmla="val 65311"/>
              </a:avLst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7E1FE77-C9A8-9E1F-CF9F-2D60CBCB4884}"/>
                </a:ext>
              </a:extLst>
            </p:cNvPr>
            <p:cNvSpPr txBox="1"/>
            <p:nvPr/>
          </p:nvSpPr>
          <p:spPr>
            <a:xfrm>
              <a:off x="192808" y="3013501"/>
              <a:ext cx="3473785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>
                  <a:solidFill>
                    <a:srgbClr val="0070C0"/>
                  </a:solidFill>
                  <a:latin typeface="Calibri" panose="020F0502020204030204"/>
                </a:rPr>
                <a:t>What's that?</a:t>
              </a:r>
              <a:endPara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414A667-2A8E-0DDC-52B5-B09A092F2C0B}"/>
              </a:ext>
            </a:extLst>
          </p:cNvPr>
          <p:cNvGrpSpPr/>
          <p:nvPr/>
        </p:nvGrpSpPr>
        <p:grpSpPr>
          <a:xfrm>
            <a:off x="8176131" y="2517381"/>
            <a:ext cx="3603578" cy="1450227"/>
            <a:chOff x="63015" y="2644188"/>
            <a:chExt cx="3603578" cy="1450227"/>
          </a:xfrm>
        </p:grpSpPr>
        <p:sp>
          <p:nvSpPr>
            <p:cNvPr id="11" name="Speech Bubble: Oval 10">
              <a:extLst>
                <a:ext uri="{FF2B5EF4-FFF2-40B4-BE49-F238E27FC236}">
                  <a16:creationId xmlns:a16="http://schemas.microsoft.com/office/drawing/2014/main" id="{F7E20330-AE58-F4ED-9151-D5A7B03873DA}"/>
                </a:ext>
              </a:extLst>
            </p:cNvPr>
            <p:cNvSpPr/>
            <p:nvPr/>
          </p:nvSpPr>
          <p:spPr>
            <a:xfrm>
              <a:off x="63015" y="2644188"/>
              <a:ext cx="3546940" cy="1450227"/>
            </a:xfrm>
            <a:prstGeom prst="wedgeEllipseCallout">
              <a:avLst>
                <a:gd name="adj1" fmla="val -5070"/>
                <a:gd name="adj2" fmla="val 76958"/>
              </a:avLst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6FD1BBE-31F2-D616-82E1-B781A10A1F2B}"/>
                </a:ext>
              </a:extLst>
            </p:cNvPr>
            <p:cNvSpPr txBox="1"/>
            <p:nvPr/>
          </p:nvSpPr>
          <p:spPr>
            <a:xfrm>
              <a:off x="192808" y="3013501"/>
              <a:ext cx="3473785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It's a monkey.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086932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2B0E75E-3C3C-4017-815B-E5A7D197CD72}"/>
              </a:ext>
            </a:extLst>
          </p:cNvPr>
          <p:cNvSpPr txBox="1"/>
          <p:nvPr/>
        </p:nvSpPr>
        <p:spPr>
          <a:xfrm>
            <a:off x="467194" y="597518"/>
            <a:ext cx="2441510" cy="523220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PRE-SPEAKING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BC8C86-A939-4972-6419-7DEBB47825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56880" y="648237"/>
            <a:ext cx="3943349" cy="3270093"/>
          </a:xfrm>
          <a:prstGeom prst="roundRect">
            <a:avLst>
              <a:gd name="adj" fmla="val 50000"/>
            </a:avLst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5FD14AE-4F53-7D76-04B1-3F2FC78BB6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10696" y="4273413"/>
            <a:ext cx="2352655" cy="229582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134EDF3-3AFB-E5E3-0550-13B468EA69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2755033" y="4015526"/>
            <a:ext cx="2217017" cy="2271892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CE0847B1-4006-8913-6534-1B6D18F21CEF}"/>
              </a:ext>
            </a:extLst>
          </p:cNvPr>
          <p:cNvGrpSpPr/>
          <p:nvPr/>
        </p:nvGrpSpPr>
        <p:grpSpPr>
          <a:xfrm>
            <a:off x="63014" y="2644188"/>
            <a:ext cx="4072349" cy="1692752"/>
            <a:chOff x="63015" y="2644188"/>
            <a:chExt cx="3603578" cy="1692752"/>
          </a:xfrm>
        </p:grpSpPr>
        <p:sp>
          <p:nvSpPr>
            <p:cNvPr id="8" name="Speech Bubble: Oval 7">
              <a:extLst>
                <a:ext uri="{FF2B5EF4-FFF2-40B4-BE49-F238E27FC236}">
                  <a16:creationId xmlns:a16="http://schemas.microsoft.com/office/drawing/2014/main" id="{85E52653-8E15-2A89-7E8E-EFE4BBD5C1F3}"/>
                </a:ext>
              </a:extLst>
            </p:cNvPr>
            <p:cNvSpPr/>
            <p:nvPr/>
          </p:nvSpPr>
          <p:spPr>
            <a:xfrm>
              <a:off x="63015" y="2644188"/>
              <a:ext cx="3546940" cy="1450227"/>
            </a:xfrm>
            <a:prstGeom prst="wedgeEllipseCallout">
              <a:avLst>
                <a:gd name="adj1" fmla="val 22024"/>
                <a:gd name="adj2" fmla="val 65311"/>
              </a:avLst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1FADB75-35AD-480A-B34E-6B99D9BCCB40}"/>
                </a:ext>
              </a:extLst>
            </p:cNvPr>
            <p:cNvSpPr txBox="1"/>
            <p:nvPr/>
          </p:nvSpPr>
          <p:spPr>
            <a:xfrm>
              <a:off x="192808" y="3013501"/>
              <a:ext cx="3473785" cy="132343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>
                  <a:solidFill>
                    <a:srgbClr val="0070C0"/>
                  </a:solidFill>
                  <a:latin typeface="Calibri" panose="020F0502020204030204"/>
                </a:rPr>
                <a:t>What are these?</a:t>
              </a:r>
              <a:endPara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EE5393C-5038-B3FC-AA48-211F1A22A138}"/>
              </a:ext>
            </a:extLst>
          </p:cNvPr>
          <p:cNvGrpSpPr/>
          <p:nvPr/>
        </p:nvGrpSpPr>
        <p:grpSpPr>
          <a:xfrm>
            <a:off x="7763840" y="2517381"/>
            <a:ext cx="4428160" cy="1450227"/>
            <a:chOff x="63015" y="2644188"/>
            <a:chExt cx="3603578" cy="1450227"/>
          </a:xfrm>
        </p:grpSpPr>
        <p:sp>
          <p:nvSpPr>
            <p:cNvPr id="11" name="Speech Bubble: Oval 10">
              <a:extLst>
                <a:ext uri="{FF2B5EF4-FFF2-40B4-BE49-F238E27FC236}">
                  <a16:creationId xmlns:a16="http://schemas.microsoft.com/office/drawing/2014/main" id="{1454B3EA-803B-FF70-F300-111485629C04}"/>
                </a:ext>
              </a:extLst>
            </p:cNvPr>
            <p:cNvSpPr/>
            <p:nvPr/>
          </p:nvSpPr>
          <p:spPr>
            <a:xfrm>
              <a:off x="63015" y="2644188"/>
              <a:ext cx="3546940" cy="1450227"/>
            </a:xfrm>
            <a:prstGeom prst="wedgeEllipseCallout">
              <a:avLst>
                <a:gd name="adj1" fmla="val -5070"/>
                <a:gd name="adj2" fmla="val 76958"/>
              </a:avLst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4F24198-78F1-5F5A-96DA-B992240E1070}"/>
                </a:ext>
              </a:extLst>
            </p:cNvPr>
            <p:cNvSpPr txBox="1"/>
            <p:nvPr/>
          </p:nvSpPr>
          <p:spPr>
            <a:xfrm>
              <a:off x="192808" y="3013501"/>
              <a:ext cx="3473785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They're </a:t>
              </a:r>
              <a:r>
                <a:rPr lang="en-US" sz="4000" b="1">
                  <a:solidFill>
                    <a:srgbClr val="0070C0"/>
                  </a:solidFill>
                  <a:latin typeface="Calibri" panose="020F0502020204030204"/>
                </a:rPr>
                <a:t>zebra</a:t>
              </a: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2017915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2B0E75E-3C3C-4017-815B-E5A7D197CD72}"/>
              </a:ext>
            </a:extLst>
          </p:cNvPr>
          <p:cNvSpPr txBox="1"/>
          <p:nvPr/>
        </p:nvSpPr>
        <p:spPr>
          <a:xfrm>
            <a:off x="467194" y="597518"/>
            <a:ext cx="2441510" cy="523220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PRE-SPEAKING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E8FA97-A454-EC42-F160-01997F26DB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99418" y="651604"/>
            <a:ext cx="3858273" cy="3263359"/>
          </a:xfrm>
          <a:prstGeom prst="roundRect">
            <a:avLst>
              <a:gd name="adj" fmla="val 45563"/>
            </a:avLst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1767762-8A53-7067-6C49-7224F20A45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10696" y="4273413"/>
            <a:ext cx="2352655" cy="229582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3A7A2D5-2B4A-1C34-D1FF-9DFC0819D7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2755033" y="4015526"/>
            <a:ext cx="2217017" cy="2271892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9C7937F3-A89B-8185-331D-E07C44A57C1C}"/>
              </a:ext>
            </a:extLst>
          </p:cNvPr>
          <p:cNvGrpSpPr/>
          <p:nvPr/>
        </p:nvGrpSpPr>
        <p:grpSpPr>
          <a:xfrm>
            <a:off x="63015" y="2644188"/>
            <a:ext cx="4668642" cy="1450227"/>
            <a:chOff x="63015" y="2644188"/>
            <a:chExt cx="4036403" cy="1450227"/>
          </a:xfrm>
        </p:grpSpPr>
        <p:sp>
          <p:nvSpPr>
            <p:cNvPr id="7" name="Speech Bubble: Oval 6">
              <a:extLst>
                <a:ext uri="{FF2B5EF4-FFF2-40B4-BE49-F238E27FC236}">
                  <a16:creationId xmlns:a16="http://schemas.microsoft.com/office/drawing/2014/main" id="{5D9DECD8-AB70-4A28-AC13-68B89F7BDDD0}"/>
                </a:ext>
              </a:extLst>
            </p:cNvPr>
            <p:cNvSpPr/>
            <p:nvPr/>
          </p:nvSpPr>
          <p:spPr>
            <a:xfrm>
              <a:off x="63015" y="2644188"/>
              <a:ext cx="3785428" cy="1450227"/>
            </a:xfrm>
            <a:prstGeom prst="wedgeEllipseCallout">
              <a:avLst>
                <a:gd name="adj1" fmla="val 22024"/>
                <a:gd name="adj2" fmla="val 65311"/>
              </a:avLst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3655D04-D202-9B55-A8CE-BBA47E38D156}"/>
                </a:ext>
              </a:extLst>
            </p:cNvPr>
            <p:cNvSpPr txBox="1"/>
            <p:nvPr/>
          </p:nvSpPr>
          <p:spPr>
            <a:xfrm>
              <a:off x="99366" y="2975914"/>
              <a:ext cx="4000052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>
                  <a:solidFill>
                    <a:srgbClr val="0070C0"/>
                  </a:solidFill>
                  <a:latin typeface="Calibri" panose="020F0502020204030204"/>
                </a:rPr>
                <a:t>What's are these?</a:t>
              </a:r>
              <a:endPara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7B97DBC-6446-BACB-9FA7-4374E893CFBD}"/>
              </a:ext>
            </a:extLst>
          </p:cNvPr>
          <p:cNvGrpSpPr/>
          <p:nvPr/>
        </p:nvGrpSpPr>
        <p:grpSpPr>
          <a:xfrm>
            <a:off x="7957691" y="2566399"/>
            <a:ext cx="4219069" cy="1314390"/>
            <a:chOff x="63015" y="2644188"/>
            <a:chExt cx="3603578" cy="1960276"/>
          </a:xfrm>
        </p:grpSpPr>
        <p:sp>
          <p:nvSpPr>
            <p:cNvPr id="10" name="Speech Bubble: Oval 9">
              <a:extLst>
                <a:ext uri="{FF2B5EF4-FFF2-40B4-BE49-F238E27FC236}">
                  <a16:creationId xmlns:a16="http://schemas.microsoft.com/office/drawing/2014/main" id="{F7B07AC2-0CD0-1AE6-E9F1-3E560B44CFBE}"/>
                </a:ext>
              </a:extLst>
            </p:cNvPr>
            <p:cNvSpPr/>
            <p:nvPr/>
          </p:nvSpPr>
          <p:spPr>
            <a:xfrm>
              <a:off x="63015" y="2644188"/>
              <a:ext cx="3546940" cy="1960276"/>
            </a:xfrm>
            <a:prstGeom prst="wedgeEllipseCallout">
              <a:avLst>
                <a:gd name="adj1" fmla="val -5070"/>
                <a:gd name="adj2" fmla="val 76958"/>
              </a:avLst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B9E1EC4-E13B-9965-3569-D7501D020C25}"/>
                </a:ext>
              </a:extLst>
            </p:cNvPr>
            <p:cNvSpPr txBox="1"/>
            <p:nvPr/>
          </p:nvSpPr>
          <p:spPr>
            <a:xfrm>
              <a:off x="192808" y="3013501"/>
              <a:ext cx="3473785" cy="132343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They are giraffes.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8914942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12E9DB5-90C3-AEEB-B716-3AC4D1E9F9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88121"/>
            <a:ext cx="3984033" cy="52321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1C90571-0B56-C112-7893-EE1A06605A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5614" y="352402"/>
            <a:ext cx="5916906" cy="598172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E34A6A6-4118-9FDE-2DF6-64E3B56FB4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0" y="2716989"/>
            <a:ext cx="6172245" cy="148111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C42ED1A-2635-0F45-81FC-5E5EA701ED47}"/>
              </a:ext>
            </a:extLst>
          </p:cNvPr>
          <p:cNvSpPr txBox="1"/>
          <p:nvPr/>
        </p:nvSpPr>
        <p:spPr>
          <a:xfrm>
            <a:off x="9480" y="965371"/>
            <a:ext cx="3656619" cy="523220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WHILE-SPEAKING</a:t>
            </a:r>
          </a:p>
        </p:txBody>
      </p:sp>
    </p:spTree>
    <p:extLst>
      <p:ext uri="{BB962C8B-B14F-4D97-AF65-F5344CB8AC3E}">
        <p14:creationId xmlns:p14="http://schemas.microsoft.com/office/powerpoint/2010/main" val="268431151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6CC5D057-A48A-1CC9-6E7F-2C53F2E0EA20}"/>
              </a:ext>
            </a:extLst>
          </p:cNvPr>
          <p:cNvSpPr/>
          <p:nvPr/>
        </p:nvSpPr>
        <p:spPr>
          <a:xfrm>
            <a:off x="1278297" y="1614196"/>
            <a:ext cx="3256378" cy="66247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Warm-up</a:t>
            </a:r>
            <a:endParaRPr lang="en-US" b="1" dirty="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33AACD49-C218-E405-54F3-C464ACC53862}"/>
              </a:ext>
            </a:extLst>
          </p:cNvPr>
          <p:cNvSpPr/>
          <p:nvPr/>
        </p:nvSpPr>
        <p:spPr>
          <a:xfrm>
            <a:off x="1281405" y="2979579"/>
            <a:ext cx="3256378" cy="662474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Speaking</a:t>
            </a:r>
            <a:endParaRPr lang="en-US" b="1" dirty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C5D28390-2D0F-84D1-230A-A95C45A566F7}"/>
              </a:ext>
            </a:extLst>
          </p:cNvPr>
          <p:cNvSpPr/>
          <p:nvPr/>
        </p:nvSpPr>
        <p:spPr>
          <a:xfrm>
            <a:off x="1284514" y="4288977"/>
            <a:ext cx="3256378" cy="66247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Consolidation</a:t>
            </a:r>
            <a:endParaRPr lang="en-US" b="1" dirty="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34023353-4AE8-864A-649A-F3C23725DC61}"/>
              </a:ext>
            </a:extLst>
          </p:cNvPr>
          <p:cNvSpPr/>
          <p:nvPr/>
        </p:nvSpPr>
        <p:spPr>
          <a:xfrm>
            <a:off x="1296957" y="5598378"/>
            <a:ext cx="3256378" cy="66247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Wrap-up</a:t>
            </a:r>
            <a:endParaRPr lang="en-US" b="1" dirty="0"/>
          </a:p>
        </p:txBody>
      </p:sp>
      <p:sp>
        <p:nvSpPr>
          <p:cNvPr id="12" name="Rounded Rectangle 12">
            <a:extLst>
              <a:ext uri="{FF2B5EF4-FFF2-40B4-BE49-F238E27FC236}">
                <a16:creationId xmlns:a16="http://schemas.microsoft.com/office/drawing/2014/main" id="{A9DFA8B9-BDDB-C28A-6FFD-BE1212217E45}"/>
              </a:ext>
            </a:extLst>
          </p:cNvPr>
          <p:cNvSpPr/>
          <p:nvPr/>
        </p:nvSpPr>
        <p:spPr>
          <a:xfrm>
            <a:off x="1300067" y="497631"/>
            <a:ext cx="3256378" cy="66247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Lesson Outline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1190" y="668874"/>
            <a:ext cx="3976237" cy="559197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4308919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0CBB9FB-8674-B667-5973-5AB490D6AB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0394" y="1120738"/>
            <a:ext cx="10323855" cy="52768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A4ABBFA-177D-1D84-D8D6-35AFFD315D9F}"/>
              </a:ext>
            </a:extLst>
          </p:cNvPr>
          <p:cNvSpPr txBox="1"/>
          <p:nvPr/>
        </p:nvSpPr>
        <p:spPr>
          <a:xfrm>
            <a:off x="295744" y="460412"/>
            <a:ext cx="2441510" cy="523220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HOW TO PLAY?</a:t>
            </a:r>
          </a:p>
        </p:txBody>
      </p:sp>
    </p:spTree>
    <p:extLst>
      <p:ext uri="{BB962C8B-B14F-4D97-AF65-F5344CB8AC3E}">
        <p14:creationId xmlns:p14="http://schemas.microsoft.com/office/powerpoint/2010/main" val="306469136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B188697-C4DA-D32E-69DC-E9DD637C61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546" y="392904"/>
            <a:ext cx="6540908" cy="118824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E34A660-8A75-2C1E-31FA-8C11F8CEB1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" y="2402656"/>
            <a:ext cx="12115800" cy="2764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77052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780" y="409187"/>
            <a:ext cx="1707502" cy="646331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Extra Practice </a:t>
            </a:r>
          </a:p>
          <a:p>
            <a:r>
              <a:rPr lang="en-US" b="1" dirty="0">
                <a:solidFill>
                  <a:schemeClr val="bg1"/>
                </a:solidFill>
              </a:rPr>
              <a:t>WB</a:t>
            </a:r>
            <a:r>
              <a:rPr lang="en-US" b="1">
                <a:solidFill>
                  <a:schemeClr val="bg1"/>
                </a:solidFill>
              </a:rPr>
              <a:t>, page 11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8E2CA1-83DE-C09B-5166-5E0DDFAE6A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846" y="655465"/>
            <a:ext cx="2624157" cy="4000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62E25BD-5A4F-CC21-3CC6-A2080AE1EA1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61876"/>
            <a:ext cx="12192547" cy="4586937"/>
          </a:xfrm>
          <a:prstGeom prst="rect">
            <a:avLst/>
          </a:prstGeom>
        </p:spPr>
      </p:pic>
      <p:pic>
        <p:nvPicPr>
          <p:cNvPr id="10" name="CD1 TRACK 06">
            <a:hlinkClick r:id="" action="ppaction://media"/>
            <a:extLst>
              <a:ext uri="{FF2B5EF4-FFF2-40B4-BE49-F238E27FC236}">
                <a16:creationId xmlns:a16="http://schemas.microsoft.com/office/drawing/2014/main" id="{FCB1676C-25F6-C10C-FB6F-4B604FD863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450923" y="409187"/>
            <a:ext cx="438151" cy="4381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9E2B5DF-7D32-0240-49E9-5C3DCD2913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1427675"/>
            <a:ext cx="3189288" cy="2748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9F37CA4-98F5-E0F5-519C-5C7D2B0C97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50" y="3874358"/>
            <a:ext cx="3189288" cy="272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365A162-D88F-71F7-A801-6B6A7CF1AC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4225" y="3595510"/>
            <a:ext cx="3189288" cy="3148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627497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01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780" y="409187"/>
            <a:ext cx="1707502" cy="646331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Extra Practice </a:t>
            </a:r>
          </a:p>
          <a:p>
            <a:r>
              <a:rPr lang="en-US" b="1" dirty="0">
                <a:solidFill>
                  <a:schemeClr val="bg1"/>
                </a:solidFill>
              </a:rPr>
              <a:t>WB</a:t>
            </a:r>
            <a:r>
              <a:rPr lang="en-US" b="1">
                <a:solidFill>
                  <a:schemeClr val="bg1"/>
                </a:solidFill>
              </a:rPr>
              <a:t>, page 11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F9EEAB-3C5B-9951-F9C6-1698D750D9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282" y="593551"/>
            <a:ext cx="2181241" cy="41434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0EF683E-CBC1-47F9-FEFC-41B6F0B40F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1125" y="409187"/>
            <a:ext cx="7000875" cy="608036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DCEFC72-CF72-FBBA-D9FB-63B511C375F0}"/>
              </a:ext>
            </a:extLst>
          </p:cNvPr>
          <p:cNvSpPr txBox="1"/>
          <p:nvPr/>
        </p:nvSpPr>
        <p:spPr>
          <a:xfrm>
            <a:off x="8995443" y="1703735"/>
            <a:ext cx="12180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noProof="0">
                <a:solidFill>
                  <a:srgbClr val="FF0000"/>
                </a:solidFill>
                <a:latin typeface="Calibri"/>
              </a:rPr>
              <a:t>is that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739FFA-326D-8039-6C53-4D800061CB87}"/>
              </a:ext>
            </a:extLst>
          </p:cNvPr>
          <p:cNvSpPr txBox="1"/>
          <p:nvPr/>
        </p:nvSpPr>
        <p:spPr>
          <a:xfrm>
            <a:off x="8691562" y="2103785"/>
            <a:ext cx="15317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noProof="0">
                <a:solidFill>
                  <a:srgbClr val="FF0000"/>
                </a:solidFill>
                <a:latin typeface="Calibri"/>
              </a:rPr>
              <a:t>a giraffe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157D814-3B91-5A75-BD43-589D4FF1A3CF}"/>
              </a:ext>
            </a:extLst>
          </p:cNvPr>
          <p:cNvSpPr txBox="1"/>
          <p:nvPr/>
        </p:nvSpPr>
        <p:spPr>
          <a:xfrm>
            <a:off x="9109743" y="2931268"/>
            <a:ext cx="17502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noProof="0">
                <a:solidFill>
                  <a:srgbClr val="FF0000"/>
                </a:solidFill>
                <a:latin typeface="Calibri"/>
              </a:rPr>
              <a:t>are those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BACC81E-66B8-E430-2F80-39CFDB4F3E1B}"/>
              </a:ext>
            </a:extLst>
          </p:cNvPr>
          <p:cNvSpPr txBox="1"/>
          <p:nvPr/>
        </p:nvSpPr>
        <p:spPr>
          <a:xfrm>
            <a:off x="8900649" y="3290670"/>
            <a:ext cx="19361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noProof="0">
                <a:solidFill>
                  <a:srgbClr val="FF0000"/>
                </a:solidFill>
                <a:latin typeface="Calibri"/>
              </a:rPr>
              <a:t>are hippos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7754277-DD51-5558-86FA-9224BBAB5605}"/>
              </a:ext>
            </a:extLst>
          </p:cNvPr>
          <p:cNvSpPr txBox="1"/>
          <p:nvPr/>
        </p:nvSpPr>
        <p:spPr>
          <a:xfrm>
            <a:off x="8900649" y="4305335"/>
            <a:ext cx="19696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noProof="0">
                <a:solidFill>
                  <a:srgbClr val="FF0000"/>
                </a:solidFill>
                <a:latin typeface="Calibri"/>
              </a:rPr>
              <a:t>are camels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6551C96-06DD-356E-3609-0E67356A2FF0}"/>
              </a:ext>
            </a:extLst>
          </p:cNvPr>
          <p:cNvSpPr txBox="1"/>
          <p:nvPr/>
        </p:nvSpPr>
        <p:spPr>
          <a:xfrm>
            <a:off x="7915828" y="5453349"/>
            <a:ext cx="36225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noProof="0">
                <a:solidFill>
                  <a:srgbClr val="FF0000"/>
                </a:solidFill>
                <a:latin typeface="Calibri"/>
              </a:rPr>
              <a:t>Those               sharks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075415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8270"/>
            <a:ext cx="9007475" cy="6141460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63234223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4836" y="279413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1353951"/>
            <a:ext cx="4345781" cy="50783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>
                <a:solidFill>
                  <a:srgbClr val="FF0000"/>
                </a:solidFill>
              </a:rPr>
              <a:t>Vocabularies</a:t>
            </a:r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b="1">
                <a:solidFill>
                  <a:srgbClr val="0070C0"/>
                </a:solidFill>
              </a:rPr>
              <a:t>Vocabulary</a:t>
            </a:r>
            <a:r>
              <a:rPr lang="en-US" sz="3600">
                <a:solidFill>
                  <a:srgbClr val="0070C0"/>
                </a:solidFill>
              </a:rPr>
              <a:t>: Review: " </a:t>
            </a:r>
            <a:r>
              <a:rPr lang="en-US" sz="3600" i="1">
                <a:solidFill>
                  <a:srgbClr val="0070C0"/>
                </a:solidFill>
              </a:rPr>
              <a:t>snake, monkey, horse, camel, hippo, rhino, panda, giraffe, lion, dolphin, tiger, zebra, crocodile, bat, shark, penguin, kangaroo, elephant."</a:t>
            </a:r>
            <a:endParaRPr lang="en-US" sz="3600">
              <a:solidFill>
                <a:srgbClr val="0070C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419098" y="1353951"/>
            <a:ext cx="7772902" cy="50783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Structures/ Sentence patterns</a:t>
            </a:r>
          </a:p>
          <a:p>
            <a:r>
              <a:rPr lang="en-US" sz="3600" dirty="0">
                <a:solidFill>
                  <a:srgbClr val="0070C0"/>
                </a:solidFill>
              </a:rPr>
              <a:t>Review: "</a:t>
            </a:r>
            <a:r>
              <a:rPr lang="en-US" sz="3600" i="1" dirty="0">
                <a:solidFill>
                  <a:srgbClr val="0070C0"/>
                </a:solidFill>
              </a:rPr>
              <a:t>This is a monkey. 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- These are monkeys. </a:t>
            </a:r>
          </a:p>
          <a:p>
            <a:r>
              <a:rPr lang="en-US" sz="3600" i="1" dirty="0" smtClean="0">
                <a:solidFill>
                  <a:srgbClr val="0070C0"/>
                </a:solidFill>
              </a:rPr>
              <a:t>                That's </a:t>
            </a:r>
            <a:r>
              <a:rPr lang="en-US" sz="3600" i="1" dirty="0">
                <a:solidFill>
                  <a:srgbClr val="0070C0"/>
                </a:solidFill>
              </a:rPr>
              <a:t>a snake. 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- Those are snakes, 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What's this? It's a panda. 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What's that? It's a dolphin, 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What are these? They're penguins. 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What are those? They're bats."</a:t>
            </a:r>
          </a:p>
        </p:txBody>
      </p:sp>
    </p:spTree>
    <p:extLst>
      <p:ext uri="{BB962C8B-B14F-4D97-AF65-F5344CB8AC3E}">
        <p14:creationId xmlns:p14="http://schemas.microsoft.com/office/powerpoint/2010/main" val="73196122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469135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242595" y="1273530"/>
            <a:ext cx="11872029" cy="50783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the vocabularies and structure; and make sentences using them.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Anh</a:t>
            </a:r>
            <a:r>
              <a:rPr lang="en-US" sz="3600" b="1" i="1" dirty="0">
                <a:solidFill>
                  <a:srgbClr val="0070C0"/>
                </a:solidFill>
              </a:rPr>
              <a:t>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WB </a:t>
            </a:r>
            <a:r>
              <a:rPr lang="en-US" sz="3600" i="1" dirty="0">
                <a:solidFill>
                  <a:srgbClr val="0070C0"/>
                </a:solidFill>
              </a:rPr>
              <a:t>(page 11)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Anh</a:t>
            </a:r>
            <a:r>
              <a:rPr lang="en-US" sz="3600" b="1" i="1" dirty="0">
                <a:solidFill>
                  <a:srgbClr val="0070C0"/>
                </a:solidFill>
              </a:rPr>
              <a:t>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Notebook</a:t>
            </a:r>
            <a:r>
              <a:rPr lang="en-US" sz="3600" i="1" dirty="0">
                <a:solidFill>
                  <a:srgbClr val="0070C0"/>
                </a:solidFill>
              </a:rPr>
              <a:t> (page 9)</a:t>
            </a:r>
            <a:endParaRPr lang="en-US" sz="3600" i="1" dirty="0">
              <a:solidFill>
                <a:srgbClr val="FF000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20 SB)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Anh</a:t>
            </a:r>
            <a:r>
              <a:rPr lang="en-US" sz="3600" b="1" i="1" dirty="0">
                <a:solidFill>
                  <a:srgbClr val="0070C0"/>
                </a:solidFill>
              </a:rPr>
              <a:t>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DHA App </a:t>
            </a:r>
            <a:r>
              <a:rPr lang="en-US" sz="3600" i="1" dirty="0">
                <a:solidFill>
                  <a:srgbClr val="0070C0"/>
                </a:solidFill>
              </a:rPr>
              <a:t>on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>
                <a:solidFill>
                  <a:srgbClr val="0070C0"/>
                </a:solidFill>
                <a:hlinkClick r:id="rId3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35552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80"/>
          <a:stretch/>
        </p:blipFill>
        <p:spPr>
          <a:xfrm>
            <a:off x="0" y="-27992"/>
            <a:ext cx="12192000" cy="68859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66878" y="4968810"/>
            <a:ext cx="3541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C000"/>
                </a:solidFill>
              </a:rPr>
              <a:t>Enjoy your day!</a:t>
            </a: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577157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13383" y="410547"/>
            <a:ext cx="3181739" cy="66247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Objectives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4405" y="1381472"/>
            <a:ext cx="1083283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endParaRPr lang="en-US" sz="5400" baseline="-250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Vocabulary</a:t>
            </a:r>
            <a:r>
              <a:rPr lang="en-US" sz="3600">
                <a:solidFill>
                  <a:srgbClr val="0070C0"/>
                </a:solidFill>
              </a:rPr>
              <a:t>: Review: " </a:t>
            </a:r>
            <a:r>
              <a:rPr lang="en-US" sz="3600" i="1">
                <a:solidFill>
                  <a:srgbClr val="0070C0"/>
                </a:solidFill>
              </a:rPr>
              <a:t>snake, monkey, horse, camel, hippo, rhino, panda, giraffe, lion, dolphin, tiger, zebra, crocodile, bat, shark, penguin, kangaroo, elephant."</a:t>
            </a:r>
            <a:endParaRPr lang="en-US" sz="3600" dirty="0">
              <a:solidFill>
                <a:srgbClr val="0070C0"/>
              </a:solidFill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Structure</a:t>
            </a:r>
            <a:r>
              <a:rPr lang="en-US" sz="3600">
                <a:solidFill>
                  <a:srgbClr val="0070C0"/>
                </a:solidFill>
              </a:rPr>
              <a:t>: Review: "</a:t>
            </a:r>
            <a:r>
              <a:rPr lang="en-US" sz="3600" i="1">
                <a:solidFill>
                  <a:srgbClr val="0070C0"/>
                </a:solidFill>
              </a:rPr>
              <a:t>This is a monkey. - These are monkeys. That's a snake. - Those are snakes, What's this? It's a panda. What's that? It's a dolphin, What are these? They're penguins. What are those? They're bats."</a:t>
            </a:r>
          </a:p>
        </p:txBody>
      </p:sp>
    </p:spTree>
    <p:extLst>
      <p:ext uri="{BB962C8B-B14F-4D97-AF65-F5344CB8AC3E}">
        <p14:creationId xmlns:p14="http://schemas.microsoft.com/office/powerpoint/2010/main" val="260706611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7" name="Rectangle: Diagonal Corners Rounded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43487" y="552140"/>
            <a:ext cx="4026834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125215362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38"/>
          <p:cNvSpPr/>
          <p:nvPr/>
        </p:nvSpPr>
        <p:spPr>
          <a:xfrm>
            <a:off x="1071250" y="1104701"/>
            <a:ext cx="9940018" cy="4488290"/>
          </a:xfrm>
          <a:custGeom>
            <a:avLst/>
            <a:gdLst/>
            <a:ahLst/>
            <a:cxnLst/>
            <a:rect l="l" t="t" r="r" b="b"/>
            <a:pathLst>
              <a:path w="19081" h="24216" extrusionOk="0">
                <a:moveTo>
                  <a:pt x="10782" y="1"/>
                </a:moveTo>
                <a:cubicBezTo>
                  <a:pt x="9663" y="1"/>
                  <a:pt x="8461" y="88"/>
                  <a:pt x="7205" y="217"/>
                </a:cubicBezTo>
                <a:cubicBezTo>
                  <a:pt x="5204" y="417"/>
                  <a:pt x="3136" y="1084"/>
                  <a:pt x="2168" y="3019"/>
                </a:cubicBezTo>
                <a:cubicBezTo>
                  <a:pt x="1234" y="4854"/>
                  <a:pt x="0" y="19598"/>
                  <a:pt x="2502" y="22133"/>
                </a:cubicBezTo>
                <a:cubicBezTo>
                  <a:pt x="3914" y="23561"/>
                  <a:pt x="7017" y="24216"/>
                  <a:pt x="10076" y="24216"/>
                </a:cubicBezTo>
                <a:cubicBezTo>
                  <a:pt x="13590" y="24216"/>
                  <a:pt x="17046" y="23351"/>
                  <a:pt x="17813" y="21799"/>
                </a:cubicBezTo>
                <a:cubicBezTo>
                  <a:pt x="19081" y="19231"/>
                  <a:pt x="18880" y="9223"/>
                  <a:pt x="18147" y="4887"/>
                </a:cubicBezTo>
                <a:cubicBezTo>
                  <a:pt x="17450" y="1018"/>
                  <a:pt x="14599" y="1"/>
                  <a:pt x="10782" y="1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FF0000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523" name="Google Shape;523;p38"/>
          <p:cNvGrpSpPr/>
          <p:nvPr/>
        </p:nvGrpSpPr>
        <p:grpSpPr>
          <a:xfrm rot="-1765296">
            <a:off x="10507204" y="277547"/>
            <a:ext cx="882361" cy="907691"/>
            <a:chOff x="2510200" y="3361463"/>
            <a:chExt cx="488700" cy="510950"/>
          </a:xfrm>
        </p:grpSpPr>
        <p:sp>
          <p:nvSpPr>
            <p:cNvPr id="524" name="Google Shape;524;p38"/>
            <p:cNvSpPr/>
            <p:nvPr/>
          </p:nvSpPr>
          <p:spPr>
            <a:xfrm>
              <a:off x="2696175" y="3569838"/>
              <a:ext cx="95925" cy="92400"/>
            </a:xfrm>
            <a:custGeom>
              <a:avLst/>
              <a:gdLst/>
              <a:ahLst/>
              <a:cxnLst/>
              <a:rect l="l" t="t" r="r" b="b"/>
              <a:pathLst>
                <a:path w="3837" h="3696" extrusionOk="0">
                  <a:moveTo>
                    <a:pt x="1933" y="1"/>
                  </a:moveTo>
                  <a:cubicBezTo>
                    <a:pt x="1676" y="1"/>
                    <a:pt x="1415" y="53"/>
                    <a:pt x="1168" y="160"/>
                  </a:cubicBezTo>
                  <a:cubicBezTo>
                    <a:pt x="400" y="494"/>
                    <a:pt x="0" y="1228"/>
                    <a:pt x="67" y="2028"/>
                  </a:cubicBezTo>
                  <a:cubicBezTo>
                    <a:pt x="67" y="2228"/>
                    <a:pt x="167" y="2462"/>
                    <a:pt x="234" y="2595"/>
                  </a:cubicBezTo>
                  <a:cubicBezTo>
                    <a:pt x="534" y="3296"/>
                    <a:pt x="1201" y="3696"/>
                    <a:pt x="1935" y="3696"/>
                  </a:cubicBezTo>
                  <a:cubicBezTo>
                    <a:pt x="2202" y="3696"/>
                    <a:pt x="2435" y="3663"/>
                    <a:pt x="2702" y="3529"/>
                  </a:cubicBezTo>
                  <a:cubicBezTo>
                    <a:pt x="3169" y="3329"/>
                    <a:pt x="3503" y="2995"/>
                    <a:pt x="3669" y="2495"/>
                  </a:cubicBezTo>
                  <a:cubicBezTo>
                    <a:pt x="3836" y="2061"/>
                    <a:pt x="3836" y="1561"/>
                    <a:pt x="3603" y="1127"/>
                  </a:cubicBezTo>
                  <a:cubicBezTo>
                    <a:pt x="3536" y="961"/>
                    <a:pt x="3436" y="827"/>
                    <a:pt x="3336" y="660"/>
                  </a:cubicBezTo>
                  <a:cubicBezTo>
                    <a:pt x="2997" y="231"/>
                    <a:pt x="2474" y="1"/>
                    <a:pt x="19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25" name="Google Shape;525;p38"/>
            <p:cNvSpPr/>
            <p:nvPr/>
          </p:nvSpPr>
          <p:spPr>
            <a:xfrm>
              <a:off x="2630275" y="3361463"/>
              <a:ext cx="229375" cy="510950"/>
            </a:xfrm>
            <a:custGeom>
              <a:avLst/>
              <a:gdLst/>
              <a:ahLst/>
              <a:cxnLst/>
              <a:rect l="l" t="t" r="r" b="b"/>
              <a:pathLst>
                <a:path w="9175" h="20438" extrusionOk="0">
                  <a:moveTo>
                    <a:pt x="7239" y="489"/>
                  </a:moveTo>
                  <a:cubicBezTo>
                    <a:pt x="7339" y="489"/>
                    <a:pt x="7406" y="523"/>
                    <a:pt x="7506" y="556"/>
                  </a:cubicBezTo>
                  <a:cubicBezTo>
                    <a:pt x="7540" y="556"/>
                    <a:pt x="7573" y="623"/>
                    <a:pt x="7640" y="656"/>
                  </a:cubicBezTo>
                  <a:cubicBezTo>
                    <a:pt x="7673" y="690"/>
                    <a:pt x="7706" y="690"/>
                    <a:pt x="7706" y="723"/>
                  </a:cubicBezTo>
                  <a:lnTo>
                    <a:pt x="7973" y="990"/>
                  </a:lnTo>
                  <a:cubicBezTo>
                    <a:pt x="8073" y="1190"/>
                    <a:pt x="8207" y="1357"/>
                    <a:pt x="8307" y="1557"/>
                  </a:cubicBezTo>
                  <a:cubicBezTo>
                    <a:pt x="8474" y="2057"/>
                    <a:pt x="8574" y="2591"/>
                    <a:pt x="8640" y="3158"/>
                  </a:cubicBezTo>
                  <a:lnTo>
                    <a:pt x="8640" y="3058"/>
                  </a:lnTo>
                  <a:cubicBezTo>
                    <a:pt x="8707" y="3825"/>
                    <a:pt x="8707" y="4559"/>
                    <a:pt x="8674" y="5326"/>
                  </a:cubicBezTo>
                  <a:cubicBezTo>
                    <a:pt x="8640" y="6093"/>
                    <a:pt x="8540" y="6927"/>
                    <a:pt x="8373" y="7728"/>
                  </a:cubicBezTo>
                  <a:lnTo>
                    <a:pt x="8373" y="7695"/>
                  </a:lnTo>
                  <a:cubicBezTo>
                    <a:pt x="8173" y="8995"/>
                    <a:pt x="7873" y="10230"/>
                    <a:pt x="7506" y="11497"/>
                  </a:cubicBezTo>
                  <a:cubicBezTo>
                    <a:pt x="7139" y="12732"/>
                    <a:pt x="6672" y="13932"/>
                    <a:pt x="6139" y="15133"/>
                  </a:cubicBezTo>
                  <a:cubicBezTo>
                    <a:pt x="5571" y="16334"/>
                    <a:pt x="4904" y="17502"/>
                    <a:pt x="4070" y="18536"/>
                  </a:cubicBezTo>
                  <a:cubicBezTo>
                    <a:pt x="3737" y="18903"/>
                    <a:pt x="3403" y="19303"/>
                    <a:pt x="3036" y="19570"/>
                  </a:cubicBezTo>
                  <a:cubicBezTo>
                    <a:pt x="2870" y="19703"/>
                    <a:pt x="2703" y="19770"/>
                    <a:pt x="2503" y="19870"/>
                  </a:cubicBezTo>
                  <a:cubicBezTo>
                    <a:pt x="2369" y="19903"/>
                    <a:pt x="2236" y="19937"/>
                    <a:pt x="2136" y="19937"/>
                  </a:cubicBezTo>
                  <a:lnTo>
                    <a:pt x="1869" y="19937"/>
                  </a:lnTo>
                  <a:cubicBezTo>
                    <a:pt x="1802" y="19937"/>
                    <a:pt x="1702" y="19903"/>
                    <a:pt x="1669" y="19870"/>
                  </a:cubicBezTo>
                  <a:cubicBezTo>
                    <a:pt x="1569" y="19837"/>
                    <a:pt x="1502" y="19770"/>
                    <a:pt x="1469" y="19737"/>
                  </a:cubicBezTo>
                  <a:cubicBezTo>
                    <a:pt x="1368" y="19670"/>
                    <a:pt x="1302" y="19570"/>
                    <a:pt x="1202" y="19436"/>
                  </a:cubicBezTo>
                  <a:cubicBezTo>
                    <a:pt x="1068" y="19303"/>
                    <a:pt x="1002" y="19069"/>
                    <a:pt x="901" y="18903"/>
                  </a:cubicBezTo>
                  <a:cubicBezTo>
                    <a:pt x="868" y="18869"/>
                    <a:pt x="868" y="18769"/>
                    <a:pt x="835" y="18736"/>
                  </a:cubicBezTo>
                  <a:cubicBezTo>
                    <a:pt x="668" y="18269"/>
                    <a:pt x="568" y="17768"/>
                    <a:pt x="535" y="17268"/>
                  </a:cubicBezTo>
                  <a:lnTo>
                    <a:pt x="535" y="17368"/>
                  </a:lnTo>
                  <a:cubicBezTo>
                    <a:pt x="468" y="16568"/>
                    <a:pt x="468" y="15834"/>
                    <a:pt x="501" y="15033"/>
                  </a:cubicBezTo>
                  <a:lnTo>
                    <a:pt x="501" y="14766"/>
                  </a:lnTo>
                  <a:lnTo>
                    <a:pt x="501" y="14733"/>
                  </a:lnTo>
                  <a:cubicBezTo>
                    <a:pt x="535" y="14032"/>
                    <a:pt x="635" y="13365"/>
                    <a:pt x="735" y="12665"/>
                  </a:cubicBezTo>
                  <a:lnTo>
                    <a:pt x="735" y="12598"/>
                  </a:lnTo>
                  <a:cubicBezTo>
                    <a:pt x="901" y="11664"/>
                    <a:pt x="1135" y="10730"/>
                    <a:pt x="1368" y="9763"/>
                  </a:cubicBezTo>
                  <a:cubicBezTo>
                    <a:pt x="1368" y="9729"/>
                    <a:pt x="1368" y="9696"/>
                    <a:pt x="1402" y="9663"/>
                  </a:cubicBezTo>
                  <a:lnTo>
                    <a:pt x="1469" y="9563"/>
                  </a:lnTo>
                  <a:lnTo>
                    <a:pt x="1469" y="9529"/>
                  </a:lnTo>
                  <a:lnTo>
                    <a:pt x="1502" y="9429"/>
                  </a:lnTo>
                  <a:lnTo>
                    <a:pt x="1502" y="9396"/>
                  </a:lnTo>
                  <a:cubicBezTo>
                    <a:pt x="1502" y="9362"/>
                    <a:pt x="1502" y="9362"/>
                    <a:pt x="1535" y="9329"/>
                  </a:cubicBezTo>
                  <a:lnTo>
                    <a:pt x="1535" y="9262"/>
                  </a:lnTo>
                  <a:lnTo>
                    <a:pt x="1535" y="9229"/>
                  </a:lnTo>
                  <a:lnTo>
                    <a:pt x="1535" y="9196"/>
                  </a:lnTo>
                  <a:lnTo>
                    <a:pt x="1535" y="9162"/>
                  </a:lnTo>
                  <a:lnTo>
                    <a:pt x="1535" y="9062"/>
                  </a:lnTo>
                  <a:lnTo>
                    <a:pt x="1535" y="9029"/>
                  </a:lnTo>
                  <a:lnTo>
                    <a:pt x="1535" y="8929"/>
                  </a:lnTo>
                  <a:lnTo>
                    <a:pt x="1535" y="8895"/>
                  </a:lnTo>
                  <a:lnTo>
                    <a:pt x="1535" y="8862"/>
                  </a:lnTo>
                  <a:cubicBezTo>
                    <a:pt x="1535" y="8829"/>
                    <a:pt x="1535" y="8829"/>
                    <a:pt x="1569" y="8762"/>
                  </a:cubicBezTo>
                  <a:cubicBezTo>
                    <a:pt x="1702" y="8362"/>
                    <a:pt x="1835" y="7928"/>
                    <a:pt x="2002" y="7528"/>
                  </a:cubicBezTo>
                  <a:cubicBezTo>
                    <a:pt x="2002" y="7494"/>
                    <a:pt x="2036" y="7428"/>
                    <a:pt x="2036" y="7428"/>
                  </a:cubicBezTo>
                  <a:lnTo>
                    <a:pt x="2069" y="7394"/>
                  </a:lnTo>
                  <a:lnTo>
                    <a:pt x="2069" y="7361"/>
                  </a:lnTo>
                  <a:cubicBezTo>
                    <a:pt x="2336" y="6694"/>
                    <a:pt x="2636" y="5993"/>
                    <a:pt x="2903" y="5360"/>
                  </a:cubicBezTo>
                  <a:cubicBezTo>
                    <a:pt x="3470" y="4159"/>
                    <a:pt x="4137" y="2991"/>
                    <a:pt x="4971" y="1990"/>
                  </a:cubicBezTo>
                  <a:cubicBezTo>
                    <a:pt x="5305" y="1590"/>
                    <a:pt x="5638" y="1257"/>
                    <a:pt x="6005" y="990"/>
                  </a:cubicBezTo>
                  <a:cubicBezTo>
                    <a:pt x="6139" y="890"/>
                    <a:pt x="6239" y="823"/>
                    <a:pt x="6372" y="756"/>
                  </a:cubicBezTo>
                  <a:lnTo>
                    <a:pt x="6505" y="756"/>
                  </a:lnTo>
                  <a:cubicBezTo>
                    <a:pt x="6539" y="756"/>
                    <a:pt x="6572" y="723"/>
                    <a:pt x="6639" y="723"/>
                  </a:cubicBezTo>
                  <a:lnTo>
                    <a:pt x="6672" y="723"/>
                  </a:lnTo>
                  <a:cubicBezTo>
                    <a:pt x="6706" y="723"/>
                    <a:pt x="6806" y="690"/>
                    <a:pt x="6839" y="690"/>
                  </a:cubicBezTo>
                  <a:lnTo>
                    <a:pt x="6872" y="690"/>
                  </a:lnTo>
                  <a:cubicBezTo>
                    <a:pt x="7073" y="489"/>
                    <a:pt x="7173" y="489"/>
                    <a:pt x="7239" y="489"/>
                  </a:cubicBezTo>
                  <a:close/>
                  <a:moveTo>
                    <a:pt x="6953" y="0"/>
                  </a:moveTo>
                  <a:cubicBezTo>
                    <a:pt x="6928" y="0"/>
                    <a:pt x="6900" y="9"/>
                    <a:pt x="6872" y="22"/>
                  </a:cubicBezTo>
                  <a:cubicBezTo>
                    <a:pt x="6839" y="22"/>
                    <a:pt x="6739" y="22"/>
                    <a:pt x="6706" y="56"/>
                  </a:cubicBezTo>
                  <a:cubicBezTo>
                    <a:pt x="6572" y="122"/>
                    <a:pt x="6505" y="156"/>
                    <a:pt x="6372" y="189"/>
                  </a:cubicBezTo>
                  <a:cubicBezTo>
                    <a:pt x="6305" y="223"/>
                    <a:pt x="6205" y="289"/>
                    <a:pt x="6172" y="323"/>
                  </a:cubicBezTo>
                  <a:cubicBezTo>
                    <a:pt x="5905" y="489"/>
                    <a:pt x="5672" y="656"/>
                    <a:pt x="5405" y="856"/>
                  </a:cubicBezTo>
                  <a:lnTo>
                    <a:pt x="5238" y="1023"/>
                  </a:lnTo>
                  <a:lnTo>
                    <a:pt x="5205" y="1056"/>
                  </a:lnTo>
                  <a:cubicBezTo>
                    <a:pt x="5004" y="1290"/>
                    <a:pt x="4838" y="1457"/>
                    <a:pt x="4671" y="1657"/>
                  </a:cubicBezTo>
                  <a:cubicBezTo>
                    <a:pt x="4604" y="1690"/>
                    <a:pt x="4571" y="1724"/>
                    <a:pt x="4571" y="1790"/>
                  </a:cubicBezTo>
                  <a:cubicBezTo>
                    <a:pt x="4371" y="2024"/>
                    <a:pt x="4204" y="2291"/>
                    <a:pt x="4004" y="2558"/>
                  </a:cubicBezTo>
                  <a:cubicBezTo>
                    <a:pt x="3737" y="2924"/>
                    <a:pt x="3503" y="3358"/>
                    <a:pt x="3270" y="3758"/>
                  </a:cubicBezTo>
                  <a:cubicBezTo>
                    <a:pt x="3170" y="3992"/>
                    <a:pt x="3070" y="4192"/>
                    <a:pt x="2936" y="4392"/>
                  </a:cubicBezTo>
                  <a:cubicBezTo>
                    <a:pt x="2536" y="5193"/>
                    <a:pt x="2202" y="6027"/>
                    <a:pt x="1869" y="6861"/>
                  </a:cubicBezTo>
                  <a:cubicBezTo>
                    <a:pt x="1569" y="7594"/>
                    <a:pt x="1335" y="8362"/>
                    <a:pt x="1102" y="9096"/>
                  </a:cubicBezTo>
                  <a:cubicBezTo>
                    <a:pt x="1102" y="9162"/>
                    <a:pt x="1102" y="9162"/>
                    <a:pt x="1068" y="9196"/>
                  </a:cubicBezTo>
                  <a:lnTo>
                    <a:pt x="1068" y="9262"/>
                  </a:lnTo>
                  <a:cubicBezTo>
                    <a:pt x="668" y="10763"/>
                    <a:pt x="334" y="12265"/>
                    <a:pt x="168" y="13832"/>
                  </a:cubicBezTo>
                  <a:cubicBezTo>
                    <a:pt x="168" y="13899"/>
                    <a:pt x="168" y="13932"/>
                    <a:pt x="101" y="14032"/>
                  </a:cubicBezTo>
                  <a:cubicBezTo>
                    <a:pt x="34" y="14866"/>
                    <a:pt x="1" y="15700"/>
                    <a:pt x="1" y="16501"/>
                  </a:cubicBezTo>
                  <a:cubicBezTo>
                    <a:pt x="1" y="16901"/>
                    <a:pt x="34" y="17268"/>
                    <a:pt x="68" y="17702"/>
                  </a:cubicBezTo>
                  <a:cubicBezTo>
                    <a:pt x="101" y="18069"/>
                    <a:pt x="201" y="18436"/>
                    <a:pt x="334" y="18836"/>
                  </a:cubicBezTo>
                  <a:lnTo>
                    <a:pt x="334" y="18869"/>
                  </a:lnTo>
                  <a:lnTo>
                    <a:pt x="334" y="18903"/>
                  </a:lnTo>
                  <a:cubicBezTo>
                    <a:pt x="401" y="19169"/>
                    <a:pt x="535" y="19403"/>
                    <a:pt x="668" y="19603"/>
                  </a:cubicBezTo>
                  <a:cubicBezTo>
                    <a:pt x="768" y="19837"/>
                    <a:pt x="1002" y="20037"/>
                    <a:pt x="1202" y="20204"/>
                  </a:cubicBezTo>
                  <a:cubicBezTo>
                    <a:pt x="1268" y="20270"/>
                    <a:pt x="1402" y="20337"/>
                    <a:pt x="1502" y="20370"/>
                  </a:cubicBezTo>
                  <a:cubicBezTo>
                    <a:pt x="1602" y="20404"/>
                    <a:pt x="1702" y="20437"/>
                    <a:pt x="1835" y="20437"/>
                  </a:cubicBezTo>
                  <a:lnTo>
                    <a:pt x="2169" y="20437"/>
                  </a:lnTo>
                  <a:cubicBezTo>
                    <a:pt x="2302" y="20437"/>
                    <a:pt x="2436" y="20404"/>
                    <a:pt x="2569" y="20370"/>
                  </a:cubicBezTo>
                  <a:cubicBezTo>
                    <a:pt x="2836" y="20270"/>
                    <a:pt x="3070" y="20170"/>
                    <a:pt x="3270" y="20003"/>
                  </a:cubicBezTo>
                  <a:cubicBezTo>
                    <a:pt x="3570" y="19770"/>
                    <a:pt x="3870" y="19536"/>
                    <a:pt x="4104" y="19236"/>
                  </a:cubicBezTo>
                  <a:cubicBezTo>
                    <a:pt x="4604" y="18736"/>
                    <a:pt x="5004" y="18169"/>
                    <a:pt x="5371" y="17535"/>
                  </a:cubicBezTo>
                  <a:cubicBezTo>
                    <a:pt x="5738" y="16901"/>
                    <a:pt x="6072" y="16267"/>
                    <a:pt x="6405" y="15600"/>
                  </a:cubicBezTo>
                  <a:cubicBezTo>
                    <a:pt x="6706" y="14933"/>
                    <a:pt x="7006" y="14333"/>
                    <a:pt x="7239" y="13599"/>
                  </a:cubicBezTo>
                  <a:cubicBezTo>
                    <a:pt x="7773" y="12231"/>
                    <a:pt x="8207" y="10763"/>
                    <a:pt x="8540" y="9362"/>
                  </a:cubicBezTo>
                  <a:cubicBezTo>
                    <a:pt x="8874" y="7895"/>
                    <a:pt x="9074" y="6427"/>
                    <a:pt x="9107" y="4993"/>
                  </a:cubicBezTo>
                  <a:cubicBezTo>
                    <a:pt x="9174" y="4259"/>
                    <a:pt x="9107" y="3558"/>
                    <a:pt x="9041" y="2858"/>
                  </a:cubicBezTo>
                  <a:cubicBezTo>
                    <a:pt x="8974" y="2191"/>
                    <a:pt x="8807" y="1523"/>
                    <a:pt x="8440" y="923"/>
                  </a:cubicBezTo>
                  <a:cubicBezTo>
                    <a:pt x="8340" y="723"/>
                    <a:pt x="8173" y="523"/>
                    <a:pt x="7973" y="389"/>
                  </a:cubicBezTo>
                  <a:lnTo>
                    <a:pt x="7906" y="356"/>
                  </a:lnTo>
                  <a:cubicBezTo>
                    <a:pt x="7873" y="356"/>
                    <a:pt x="7873" y="323"/>
                    <a:pt x="7840" y="323"/>
                  </a:cubicBezTo>
                  <a:cubicBezTo>
                    <a:pt x="7740" y="223"/>
                    <a:pt x="7640" y="189"/>
                    <a:pt x="7506" y="156"/>
                  </a:cubicBezTo>
                  <a:cubicBezTo>
                    <a:pt x="7473" y="156"/>
                    <a:pt x="7406" y="89"/>
                    <a:pt x="7373" y="89"/>
                  </a:cubicBezTo>
                  <a:cubicBezTo>
                    <a:pt x="7306" y="89"/>
                    <a:pt x="7239" y="56"/>
                    <a:pt x="7173" y="56"/>
                  </a:cubicBezTo>
                  <a:lnTo>
                    <a:pt x="7039" y="56"/>
                  </a:lnTo>
                  <a:cubicBezTo>
                    <a:pt x="7020" y="17"/>
                    <a:pt x="6989" y="0"/>
                    <a:pt x="6953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26" name="Google Shape;526;p38"/>
            <p:cNvSpPr/>
            <p:nvPr/>
          </p:nvSpPr>
          <p:spPr>
            <a:xfrm>
              <a:off x="2546900" y="3408713"/>
              <a:ext cx="385300" cy="408650"/>
            </a:xfrm>
            <a:custGeom>
              <a:avLst/>
              <a:gdLst/>
              <a:ahLst/>
              <a:cxnLst/>
              <a:rect l="l" t="t" r="r" b="b"/>
              <a:pathLst>
                <a:path w="15412" h="16346" extrusionOk="0">
                  <a:moveTo>
                    <a:pt x="11708" y="15378"/>
                  </a:moveTo>
                  <a:lnTo>
                    <a:pt x="11708" y="15378"/>
                  </a:lnTo>
                  <a:cubicBezTo>
                    <a:pt x="11714" y="15381"/>
                    <a:pt x="11720" y="15384"/>
                    <a:pt x="11725" y="15386"/>
                  </a:cubicBezTo>
                  <a:lnTo>
                    <a:pt x="11725" y="15386"/>
                  </a:lnTo>
                  <a:cubicBezTo>
                    <a:pt x="11717" y="15378"/>
                    <a:pt x="11708" y="15378"/>
                    <a:pt x="11708" y="15378"/>
                  </a:cubicBezTo>
                  <a:close/>
                  <a:moveTo>
                    <a:pt x="13959" y="15882"/>
                  </a:moveTo>
                  <a:cubicBezTo>
                    <a:pt x="13940" y="15882"/>
                    <a:pt x="13910" y="15912"/>
                    <a:pt x="13910" y="15912"/>
                  </a:cubicBezTo>
                  <a:lnTo>
                    <a:pt x="13977" y="15912"/>
                  </a:lnTo>
                  <a:cubicBezTo>
                    <a:pt x="13977" y="15890"/>
                    <a:pt x="13969" y="15882"/>
                    <a:pt x="13959" y="15882"/>
                  </a:cubicBezTo>
                  <a:close/>
                  <a:moveTo>
                    <a:pt x="1568" y="601"/>
                  </a:moveTo>
                  <a:cubicBezTo>
                    <a:pt x="1801" y="601"/>
                    <a:pt x="2035" y="601"/>
                    <a:pt x="2235" y="634"/>
                  </a:cubicBezTo>
                  <a:cubicBezTo>
                    <a:pt x="2777" y="730"/>
                    <a:pt x="3258" y="917"/>
                    <a:pt x="3736" y="1137"/>
                  </a:cubicBezTo>
                  <a:lnTo>
                    <a:pt x="3736" y="1137"/>
                  </a:lnTo>
                  <a:cubicBezTo>
                    <a:pt x="3736" y="1136"/>
                    <a:pt x="3736" y="1135"/>
                    <a:pt x="3736" y="1135"/>
                  </a:cubicBezTo>
                  <a:lnTo>
                    <a:pt x="3736" y="1135"/>
                  </a:lnTo>
                  <a:cubicBezTo>
                    <a:pt x="3757" y="1145"/>
                    <a:pt x="3779" y="1156"/>
                    <a:pt x="3800" y="1166"/>
                  </a:cubicBezTo>
                  <a:lnTo>
                    <a:pt x="3800" y="1166"/>
                  </a:lnTo>
                  <a:cubicBezTo>
                    <a:pt x="3779" y="1157"/>
                    <a:pt x="3757" y="1147"/>
                    <a:pt x="3736" y="1137"/>
                  </a:cubicBezTo>
                  <a:lnTo>
                    <a:pt x="3736" y="1137"/>
                  </a:lnTo>
                  <a:cubicBezTo>
                    <a:pt x="3739" y="1167"/>
                    <a:pt x="3798" y="1168"/>
                    <a:pt x="3803" y="1168"/>
                  </a:cubicBezTo>
                  <a:lnTo>
                    <a:pt x="3803" y="1168"/>
                  </a:lnTo>
                  <a:cubicBezTo>
                    <a:pt x="3802" y="1167"/>
                    <a:pt x="3801" y="1167"/>
                    <a:pt x="3800" y="1166"/>
                  </a:cubicBezTo>
                  <a:lnTo>
                    <a:pt x="3800" y="1166"/>
                  </a:lnTo>
                  <a:cubicBezTo>
                    <a:pt x="3801" y="1167"/>
                    <a:pt x="3802" y="1167"/>
                    <a:pt x="3803" y="1168"/>
                  </a:cubicBezTo>
                  <a:cubicBezTo>
                    <a:pt x="3803" y="1168"/>
                    <a:pt x="3803" y="1168"/>
                    <a:pt x="3803" y="1168"/>
                  </a:cubicBezTo>
                  <a:lnTo>
                    <a:pt x="3803" y="1168"/>
                  </a:lnTo>
                  <a:cubicBezTo>
                    <a:pt x="4448" y="1493"/>
                    <a:pt x="5091" y="1849"/>
                    <a:pt x="5704" y="2269"/>
                  </a:cubicBezTo>
                  <a:cubicBezTo>
                    <a:pt x="6371" y="2736"/>
                    <a:pt x="7005" y="3236"/>
                    <a:pt x="7639" y="3736"/>
                  </a:cubicBezTo>
                  <a:lnTo>
                    <a:pt x="7572" y="3736"/>
                  </a:lnTo>
                  <a:cubicBezTo>
                    <a:pt x="8573" y="4570"/>
                    <a:pt x="9507" y="5471"/>
                    <a:pt x="10374" y="6438"/>
                  </a:cubicBezTo>
                  <a:cubicBezTo>
                    <a:pt x="11241" y="7406"/>
                    <a:pt x="12042" y="8406"/>
                    <a:pt x="12809" y="9474"/>
                  </a:cubicBezTo>
                  <a:cubicBezTo>
                    <a:pt x="13543" y="10575"/>
                    <a:pt x="14210" y="11742"/>
                    <a:pt x="14677" y="12976"/>
                  </a:cubicBezTo>
                  <a:cubicBezTo>
                    <a:pt x="14844" y="13443"/>
                    <a:pt x="14977" y="13910"/>
                    <a:pt x="15011" y="14411"/>
                  </a:cubicBezTo>
                  <a:lnTo>
                    <a:pt x="15011" y="15011"/>
                  </a:lnTo>
                  <a:cubicBezTo>
                    <a:pt x="14977" y="15145"/>
                    <a:pt x="14977" y="15278"/>
                    <a:pt x="14877" y="15378"/>
                  </a:cubicBezTo>
                  <a:cubicBezTo>
                    <a:pt x="14844" y="15478"/>
                    <a:pt x="14811" y="15545"/>
                    <a:pt x="14744" y="15612"/>
                  </a:cubicBezTo>
                  <a:lnTo>
                    <a:pt x="14577" y="15778"/>
                  </a:lnTo>
                  <a:lnTo>
                    <a:pt x="14344" y="15878"/>
                  </a:lnTo>
                  <a:cubicBezTo>
                    <a:pt x="14210" y="15945"/>
                    <a:pt x="14077" y="15945"/>
                    <a:pt x="13977" y="15979"/>
                  </a:cubicBezTo>
                  <a:cubicBezTo>
                    <a:pt x="13743" y="15979"/>
                    <a:pt x="13543" y="15979"/>
                    <a:pt x="13343" y="15945"/>
                  </a:cubicBezTo>
                  <a:cubicBezTo>
                    <a:pt x="13310" y="15945"/>
                    <a:pt x="13210" y="15878"/>
                    <a:pt x="13143" y="15878"/>
                  </a:cubicBezTo>
                  <a:cubicBezTo>
                    <a:pt x="12648" y="15780"/>
                    <a:pt x="12187" y="15616"/>
                    <a:pt x="11725" y="15386"/>
                  </a:cubicBezTo>
                  <a:lnTo>
                    <a:pt x="11725" y="15386"/>
                  </a:lnTo>
                  <a:cubicBezTo>
                    <a:pt x="11733" y="15395"/>
                    <a:pt x="11742" y="15411"/>
                    <a:pt x="11742" y="15445"/>
                  </a:cubicBezTo>
                  <a:cubicBezTo>
                    <a:pt x="11041" y="15111"/>
                    <a:pt x="10374" y="14678"/>
                    <a:pt x="9740" y="14277"/>
                  </a:cubicBezTo>
                  <a:cubicBezTo>
                    <a:pt x="9674" y="14211"/>
                    <a:pt x="9607" y="14177"/>
                    <a:pt x="9540" y="14144"/>
                  </a:cubicBezTo>
                  <a:cubicBezTo>
                    <a:pt x="8940" y="13710"/>
                    <a:pt x="8406" y="13310"/>
                    <a:pt x="7872" y="12843"/>
                  </a:cubicBezTo>
                  <a:cubicBezTo>
                    <a:pt x="7105" y="12209"/>
                    <a:pt x="6438" y="11542"/>
                    <a:pt x="5738" y="10875"/>
                  </a:cubicBezTo>
                  <a:lnTo>
                    <a:pt x="5671" y="10808"/>
                  </a:lnTo>
                  <a:lnTo>
                    <a:pt x="5571" y="10708"/>
                  </a:lnTo>
                  <a:lnTo>
                    <a:pt x="5504" y="10641"/>
                  </a:lnTo>
                  <a:lnTo>
                    <a:pt x="5471" y="10608"/>
                  </a:lnTo>
                  <a:lnTo>
                    <a:pt x="5404" y="10541"/>
                  </a:lnTo>
                  <a:lnTo>
                    <a:pt x="5371" y="10508"/>
                  </a:lnTo>
                  <a:lnTo>
                    <a:pt x="5337" y="10475"/>
                  </a:lnTo>
                  <a:lnTo>
                    <a:pt x="5304" y="10441"/>
                  </a:lnTo>
                  <a:lnTo>
                    <a:pt x="5237" y="10375"/>
                  </a:lnTo>
                  <a:lnTo>
                    <a:pt x="5204" y="10341"/>
                  </a:lnTo>
                  <a:lnTo>
                    <a:pt x="5170" y="10308"/>
                  </a:lnTo>
                  <a:lnTo>
                    <a:pt x="5137" y="10274"/>
                  </a:lnTo>
                  <a:lnTo>
                    <a:pt x="5070" y="10208"/>
                  </a:lnTo>
                  <a:lnTo>
                    <a:pt x="5037" y="10174"/>
                  </a:lnTo>
                  <a:cubicBezTo>
                    <a:pt x="5037" y="10141"/>
                    <a:pt x="5004" y="10141"/>
                    <a:pt x="5004" y="10108"/>
                  </a:cubicBezTo>
                  <a:cubicBezTo>
                    <a:pt x="4703" y="9774"/>
                    <a:pt x="4403" y="9440"/>
                    <a:pt x="4170" y="9107"/>
                  </a:cubicBezTo>
                  <a:lnTo>
                    <a:pt x="4070" y="9007"/>
                  </a:lnTo>
                  <a:lnTo>
                    <a:pt x="4036" y="8973"/>
                  </a:lnTo>
                  <a:cubicBezTo>
                    <a:pt x="4036" y="8973"/>
                    <a:pt x="4036" y="8940"/>
                    <a:pt x="4003" y="8940"/>
                  </a:cubicBezTo>
                  <a:cubicBezTo>
                    <a:pt x="3536" y="8340"/>
                    <a:pt x="3069" y="7806"/>
                    <a:pt x="2702" y="7172"/>
                  </a:cubicBezTo>
                  <a:cubicBezTo>
                    <a:pt x="1968" y="6105"/>
                    <a:pt x="1301" y="4937"/>
                    <a:pt x="834" y="3703"/>
                  </a:cubicBezTo>
                  <a:cubicBezTo>
                    <a:pt x="667" y="3269"/>
                    <a:pt x="534" y="2802"/>
                    <a:pt x="500" y="2302"/>
                  </a:cubicBezTo>
                  <a:lnTo>
                    <a:pt x="500" y="1868"/>
                  </a:lnTo>
                  <a:lnTo>
                    <a:pt x="500" y="1835"/>
                  </a:lnTo>
                  <a:lnTo>
                    <a:pt x="500" y="1802"/>
                  </a:lnTo>
                  <a:lnTo>
                    <a:pt x="500" y="1768"/>
                  </a:lnTo>
                  <a:lnTo>
                    <a:pt x="500" y="1702"/>
                  </a:lnTo>
                  <a:cubicBezTo>
                    <a:pt x="500" y="1668"/>
                    <a:pt x="500" y="1635"/>
                    <a:pt x="534" y="1602"/>
                  </a:cubicBezTo>
                  <a:lnTo>
                    <a:pt x="534" y="1535"/>
                  </a:lnTo>
                  <a:cubicBezTo>
                    <a:pt x="534" y="1501"/>
                    <a:pt x="567" y="1435"/>
                    <a:pt x="567" y="1368"/>
                  </a:cubicBezTo>
                  <a:lnTo>
                    <a:pt x="567" y="1335"/>
                  </a:lnTo>
                  <a:cubicBezTo>
                    <a:pt x="634" y="1101"/>
                    <a:pt x="667" y="1001"/>
                    <a:pt x="734" y="934"/>
                  </a:cubicBezTo>
                  <a:cubicBezTo>
                    <a:pt x="801" y="901"/>
                    <a:pt x="867" y="801"/>
                    <a:pt x="967" y="768"/>
                  </a:cubicBezTo>
                  <a:cubicBezTo>
                    <a:pt x="1001" y="768"/>
                    <a:pt x="1034" y="734"/>
                    <a:pt x="1068" y="734"/>
                  </a:cubicBezTo>
                  <a:cubicBezTo>
                    <a:pt x="1134" y="734"/>
                    <a:pt x="1168" y="668"/>
                    <a:pt x="1201" y="668"/>
                  </a:cubicBezTo>
                  <a:cubicBezTo>
                    <a:pt x="1334" y="634"/>
                    <a:pt x="1468" y="634"/>
                    <a:pt x="1568" y="601"/>
                  </a:cubicBezTo>
                  <a:close/>
                  <a:moveTo>
                    <a:pt x="1668" y="0"/>
                  </a:moveTo>
                  <a:cubicBezTo>
                    <a:pt x="1401" y="0"/>
                    <a:pt x="1168" y="67"/>
                    <a:pt x="967" y="134"/>
                  </a:cubicBezTo>
                  <a:lnTo>
                    <a:pt x="901" y="134"/>
                  </a:lnTo>
                  <a:cubicBezTo>
                    <a:pt x="867" y="134"/>
                    <a:pt x="867" y="167"/>
                    <a:pt x="834" y="167"/>
                  </a:cubicBezTo>
                  <a:cubicBezTo>
                    <a:pt x="701" y="234"/>
                    <a:pt x="634" y="301"/>
                    <a:pt x="534" y="401"/>
                  </a:cubicBezTo>
                  <a:lnTo>
                    <a:pt x="467" y="467"/>
                  </a:lnTo>
                  <a:cubicBezTo>
                    <a:pt x="400" y="501"/>
                    <a:pt x="367" y="601"/>
                    <a:pt x="334" y="634"/>
                  </a:cubicBezTo>
                  <a:cubicBezTo>
                    <a:pt x="334" y="668"/>
                    <a:pt x="300" y="668"/>
                    <a:pt x="300" y="734"/>
                  </a:cubicBezTo>
                  <a:lnTo>
                    <a:pt x="300" y="768"/>
                  </a:lnTo>
                  <a:cubicBezTo>
                    <a:pt x="167" y="901"/>
                    <a:pt x="167" y="968"/>
                    <a:pt x="134" y="1001"/>
                  </a:cubicBezTo>
                  <a:cubicBezTo>
                    <a:pt x="67" y="1068"/>
                    <a:pt x="67" y="1101"/>
                    <a:pt x="67" y="1168"/>
                  </a:cubicBezTo>
                  <a:cubicBezTo>
                    <a:pt x="33" y="1301"/>
                    <a:pt x="33" y="1435"/>
                    <a:pt x="0" y="1501"/>
                  </a:cubicBezTo>
                  <a:lnTo>
                    <a:pt x="0" y="1768"/>
                  </a:lnTo>
                  <a:cubicBezTo>
                    <a:pt x="0" y="2069"/>
                    <a:pt x="33" y="2402"/>
                    <a:pt x="67" y="2669"/>
                  </a:cubicBezTo>
                  <a:cubicBezTo>
                    <a:pt x="67" y="2769"/>
                    <a:pt x="134" y="2836"/>
                    <a:pt x="134" y="2936"/>
                  </a:cubicBezTo>
                  <a:lnTo>
                    <a:pt x="134" y="2969"/>
                  </a:lnTo>
                  <a:lnTo>
                    <a:pt x="367" y="3736"/>
                  </a:lnTo>
                  <a:cubicBezTo>
                    <a:pt x="367" y="3770"/>
                    <a:pt x="400" y="3803"/>
                    <a:pt x="400" y="3903"/>
                  </a:cubicBezTo>
                  <a:lnTo>
                    <a:pt x="801" y="4770"/>
                  </a:lnTo>
                  <a:cubicBezTo>
                    <a:pt x="1001" y="5171"/>
                    <a:pt x="1201" y="5604"/>
                    <a:pt x="1468" y="6005"/>
                  </a:cubicBezTo>
                  <a:lnTo>
                    <a:pt x="1835" y="6638"/>
                  </a:lnTo>
                  <a:cubicBezTo>
                    <a:pt x="2335" y="7406"/>
                    <a:pt x="2835" y="8140"/>
                    <a:pt x="3403" y="8807"/>
                  </a:cubicBezTo>
                  <a:cubicBezTo>
                    <a:pt x="3903" y="9440"/>
                    <a:pt x="4403" y="10008"/>
                    <a:pt x="4970" y="10608"/>
                  </a:cubicBezTo>
                  <a:lnTo>
                    <a:pt x="5037" y="10675"/>
                  </a:lnTo>
                  <a:lnTo>
                    <a:pt x="5070" y="10741"/>
                  </a:lnTo>
                  <a:cubicBezTo>
                    <a:pt x="6104" y="11842"/>
                    <a:pt x="7305" y="12910"/>
                    <a:pt x="8506" y="13844"/>
                  </a:cubicBezTo>
                  <a:cubicBezTo>
                    <a:pt x="8540" y="13910"/>
                    <a:pt x="8573" y="13944"/>
                    <a:pt x="8673" y="13977"/>
                  </a:cubicBezTo>
                  <a:cubicBezTo>
                    <a:pt x="9340" y="14477"/>
                    <a:pt x="10007" y="14944"/>
                    <a:pt x="10741" y="15345"/>
                  </a:cubicBezTo>
                  <a:cubicBezTo>
                    <a:pt x="11075" y="15578"/>
                    <a:pt x="11442" y="15745"/>
                    <a:pt x="11842" y="15912"/>
                  </a:cubicBezTo>
                  <a:cubicBezTo>
                    <a:pt x="12175" y="16079"/>
                    <a:pt x="12542" y="16179"/>
                    <a:pt x="12909" y="16279"/>
                  </a:cubicBezTo>
                  <a:lnTo>
                    <a:pt x="13009" y="16279"/>
                  </a:lnTo>
                  <a:cubicBezTo>
                    <a:pt x="13243" y="16312"/>
                    <a:pt x="13543" y="16345"/>
                    <a:pt x="13777" y="16345"/>
                  </a:cubicBezTo>
                  <a:cubicBezTo>
                    <a:pt x="14043" y="16345"/>
                    <a:pt x="14277" y="16312"/>
                    <a:pt x="14544" y="16179"/>
                  </a:cubicBezTo>
                  <a:cubicBezTo>
                    <a:pt x="14611" y="16145"/>
                    <a:pt x="14744" y="16079"/>
                    <a:pt x="14844" y="16012"/>
                  </a:cubicBezTo>
                  <a:lnTo>
                    <a:pt x="15078" y="15778"/>
                  </a:lnTo>
                  <a:cubicBezTo>
                    <a:pt x="15178" y="15678"/>
                    <a:pt x="15211" y="15578"/>
                    <a:pt x="15244" y="15478"/>
                  </a:cubicBezTo>
                  <a:cubicBezTo>
                    <a:pt x="15278" y="15345"/>
                    <a:pt x="15344" y="15245"/>
                    <a:pt x="15378" y="15078"/>
                  </a:cubicBezTo>
                  <a:cubicBezTo>
                    <a:pt x="15411" y="14811"/>
                    <a:pt x="15411" y="14511"/>
                    <a:pt x="15411" y="14244"/>
                  </a:cubicBezTo>
                  <a:cubicBezTo>
                    <a:pt x="15378" y="13844"/>
                    <a:pt x="15278" y="13510"/>
                    <a:pt x="15211" y="13143"/>
                  </a:cubicBezTo>
                  <a:cubicBezTo>
                    <a:pt x="15011" y="12476"/>
                    <a:pt x="14711" y="11809"/>
                    <a:pt x="14377" y="11175"/>
                  </a:cubicBezTo>
                  <a:cubicBezTo>
                    <a:pt x="14043" y="10508"/>
                    <a:pt x="13677" y="9941"/>
                    <a:pt x="13243" y="9307"/>
                  </a:cubicBezTo>
                  <a:cubicBezTo>
                    <a:pt x="12843" y="8740"/>
                    <a:pt x="12409" y="8140"/>
                    <a:pt x="11942" y="7572"/>
                  </a:cubicBezTo>
                  <a:cubicBezTo>
                    <a:pt x="11041" y="6405"/>
                    <a:pt x="10007" y="5304"/>
                    <a:pt x="8973" y="4270"/>
                  </a:cubicBezTo>
                  <a:cubicBezTo>
                    <a:pt x="7872" y="3269"/>
                    <a:pt x="6738" y="2302"/>
                    <a:pt x="5504" y="1501"/>
                  </a:cubicBezTo>
                  <a:cubicBezTo>
                    <a:pt x="4904" y="1135"/>
                    <a:pt x="4236" y="768"/>
                    <a:pt x="3603" y="501"/>
                  </a:cubicBezTo>
                  <a:cubicBezTo>
                    <a:pt x="3002" y="267"/>
                    <a:pt x="2335" y="0"/>
                    <a:pt x="1668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27" name="Google Shape;527;p38"/>
            <p:cNvSpPr/>
            <p:nvPr/>
          </p:nvSpPr>
          <p:spPr>
            <a:xfrm>
              <a:off x="2510200" y="3478763"/>
              <a:ext cx="488700" cy="271875"/>
            </a:xfrm>
            <a:custGeom>
              <a:avLst/>
              <a:gdLst/>
              <a:ahLst/>
              <a:cxnLst/>
              <a:rect l="l" t="t" r="r" b="b"/>
              <a:pathLst>
                <a:path w="19548" h="10875" extrusionOk="0">
                  <a:moveTo>
                    <a:pt x="16312" y="401"/>
                  </a:moveTo>
                  <a:cubicBezTo>
                    <a:pt x="16842" y="401"/>
                    <a:pt x="17344" y="409"/>
                    <a:pt x="17846" y="534"/>
                  </a:cubicBezTo>
                  <a:lnTo>
                    <a:pt x="18480" y="801"/>
                  </a:lnTo>
                  <a:cubicBezTo>
                    <a:pt x="18547" y="834"/>
                    <a:pt x="18680" y="934"/>
                    <a:pt x="18780" y="1001"/>
                  </a:cubicBezTo>
                  <a:lnTo>
                    <a:pt x="18847" y="1101"/>
                  </a:lnTo>
                  <a:cubicBezTo>
                    <a:pt x="18881" y="1101"/>
                    <a:pt x="18881" y="1135"/>
                    <a:pt x="18914" y="1168"/>
                  </a:cubicBezTo>
                  <a:cubicBezTo>
                    <a:pt x="18981" y="1201"/>
                    <a:pt x="19014" y="1301"/>
                    <a:pt x="19047" y="1368"/>
                  </a:cubicBezTo>
                  <a:cubicBezTo>
                    <a:pt x="19047" y="1466"/>
                    <a:pt x="19083" y="1528"/>
                    <a:pt x="19011" y="1528"/>
                  </a:cubicBezTo>
                  <a:cubicBezTo>
                    <a:pt x="18984" y="1528"/>
                    <a:pt x="18943" y="1519"/>
                    <a:pt x="18881" y="1501"/>
                  </a:cubicBezTo>
                  <a:lnTo>
                    <a:pt x="18881" y="1535"/>
                  </a:lnTo>
                  <a:lnTo>
                    <a:pt x="18881" y="1702"/>
                  </a:lnTo>
                  <a:lnTo>
                    <a:pt x="18881" y="1735"/>
                  </a:lnTo>
                  <a:lnTo>
                    <a:pt x="18881" y="1868"/>
                  </a:lnTo>
                  <a:lnTo>
                    <a:pt x="18881" y="1902"/>
                  </a:lnTo>
                  <a:lnTo>
                    <a:pt x="18881" y="1968"/>
                  </a:lnTo>
                  <a:lnTo>
                    <a:pt x="18881" y="2002"/>
                  </a:lnTo>
                  <a:cubicBezTo>
                    <a:pt x="18847" y="2169"/>
                    <a:pt x="18814" y="2302"/>
                    <a:pt x="18714" y="2402"/>
                  </a:cubicBezTo>
                  <a:cubicBezTo>
                    <a:pt x="18480" y="2836"/>
                    <a:pt x="18180" y="3203"/>
                    <a:pt x="17846" y="3570"/>
                  </a:cubicBezTo>
                  <a:cubicBezTo>
                    <a:pt x="16912" y="4537"/>
                    <a:pt x="15878" y="5338"/>
                    <a:pt x="14744" y="6038"/>
                  </a:cubicBezTo>
                  <a:cubicBezTo>
                    <a:pt x="14177" y="6405"/>
                    <a:pt x="13510" y="6805"/>
                    <a:pt x="12876" y="7139"/>
                  </a:cubicBezTo>
                  <a:cubicBezTo>
                    <a:pt x="12876" y="7172"/>
                    <a:pt x="12843" y="7172"/>
                    <a:pt x="12843" y="7172"/>
                  </a:cubicBezTo>
                  <a:cubicBezTo>
                    <a:pt x="12843" y="7206"/>
                    <a:pt x="12810" y="7206"/>
                    <a:pt x="12810" y="7206"/>
                  </a:cubicBezTo>
                  <a:cubicBezTo>
                    <a:pt x="12743" y="7206"/>
                    <a:pt x="12743" y="7239"/>
                    <a:pt x="12709" y="7239"/>
                  </a:cubicBezTo>
                  <a:cubicBezTo>
                    <a:pt x="12343" y="7472"/>
                    <a:pt x="11909" y="7673"/>
                    <a:pt x="11542" y="7839"/>
                  </a:cubicBezTo>
                  <a:cubicBezTo>
                    <a:pt x="11509" y="7839"/>
                    <a:pt x="11509" y="7873"/>
                    <a:pt x="11475" y="7873"/>
                  </a:cubicBezTo>
                  <a:cubicBezTo>
                    <a:pt x="11475" y="7906"/>
                    <a:pt x="11409" y="7906"/>
                    <a:pt x="11409" y="7906"/>
                  </a:cubicBezTo>
                  <a:cubicBezTo>
                    <a:pt x="11409" y="7973"/>
                    <a:pt x="11375" y="7973"/>
                    <a:pt x="11375" y="7973"/>
                  </a:cubicBezTo>
                  <a:lnTo>
                    <a:pt x="11308" y="8006"/>
                  </a:lnTo>
                  <a:cubicBezTo>
                    <a:pt x="11308" y="8040"/>
                    <a:pt x="11242" y="8040"/>
                    <a:pt x="11242" y="8040"/>
                  </a:cubicBezTo>
                  <a:cubicBezTo>
                    <a:pt x="11242" y="8073"/>
                    <a:pt x="11208" y="8073"/>
                    <a:pt x="11208" y="8073"/>
                  </a:cubicBezTo>
                  <a:cubicBezTo>
                    <a:pt x="11208" y="8140"/>
                    <a:pt x="11175" y="8140"/>
                    <a:pt x="11175" y="8140"/>
                  </a:cubicBezTo>
                  <a:cubicBezTo>
                    <a:pt x="11175" y="8173"/>
                    <a:pt x="11142" y="8173"/>
                    <a:pt x="11142" y="8173"/>
                  </a:cubicBezTo>
                  <a:cubicBezTo>
                    <a:pt x="11142" y="8206"/>
                    <a:pt x="11075" y="8206"/>
                    <a:pt x="11075" y="8206"/>
                  </a:cubicBezTo>
                  <a:lnTo>
                    <a:pt x="11042" y="8240"/>
                  </a:lnTo>
                  <a:cubicBezTo>
                    <a:pt x="11008" y="8240"/>
                    <a:pt x="11008" y="8306"/>
                    <a:pt x="10975" y="8306"/>
                  </a:cubicBezTo>
                  <a:lnTo>
                    <a:pt x="10908" y="8306"/>
                  </a:lnTo>
                  <a:cubicBezTo>
                    <a:pt x="10875" y="8306"/>
                    <a:pt x="10875" y="8340"/>
                    <a:pt x="10841" y="8340"/>
                  </a:cubicBezTo>
                  <a:lnTo>
                    <a:pt x="10808" y="8340"/>
                  </a:lnTo>
                  <a:cubicBezTo>
                    <a:pt x="10741" y="8340"/>
                    <a:pt x="10741" y="8373"/>
                    <a:pt x="10708" y="8373"/>
                  </a:cubicBezTo>
                  <a:cubicBezTo>
                    <a:pt x="10708" y="8373"/>
                    <a:pt x="10675" y="8406"/>
                    <a:pt x="10641" y="8406"/>
                  </a:cubicBezTo>
                  <a:cubicBezTo>
                    <a:pt x="9774" y="8807"/>
                    <a:pt x="8840" y="9140"/>
                    <a:pt x="7939" y="9407"/>
                  </a:cubicBezTo>
                  <a:lnTo>
                    <a:pt x="7873" y="9407"/>
                  </a:lnTo>
                  <a:cubicBezTo>
                    <a:pt x="7206" y="9641"/>
                    <a:pt x="6538" y="9807"/>
                    <a:pt x="5871" y="9974"/>
                  </a:cubicBezTo>
                  <a:lnTo>
                    <a:pt x="5838" y="9974"/>
                  </a:lnTo>
                  <a:cubicBezTo>
                    <a:pt x="5771" y="9974"/>
                    <a:pt x="5671" y="10008"/>
                    <a:pt x="5604" y="10008"/>
                  </a:cubicBezTo>
                  <a:cubicBezTo>
                    <a:pt x="4837" y="10174"/>
                    <a:pt x="4103" y="10241"/>
                    <a:pt x="3303" y="10308"/>
                  </a:cubicBezTo>
                  <a:lnTo>
                    <a:pt x="3369" y="10308"/>
                  </a:lnTo>
                  <a:cubicBezTo>
                    <a:pt x="3244" y="10316"/>
                    <a:pt x="3119" y="10320"/>
                    <a:pt x="2994" y="10320"/>
                  </a:cubicBezTo>
                  <a:cubicBezTo>
                    <a:pt x="2619" y="10320"/>
                    <a:pt x="2244" y="10283"/>
                    <a:pt x="1868" y="10208"/>
                  </a:cubicBezTo>
                  <a:cubicBezTo>
                    <a:pt x="1802" y="10208"/>
                    <a:pt x="1702" y="10174"/>
                    <a:pt x="1668" y="10174"/>
                  </a:cubicBezTo>
                  <a:cubicBezTo>
                    <a:pt x="1468" y="10141"/>
                    <a:pt x="1301" y="10041"/>
                    <a:pt x="1101" y="9974"/>
                  </a:cubicBezTo>
                  <a:cubicBezTo>
                    <a:pt x="1001" y="9908"/>
                    <a:pt x="868" y="9841"/>
                    <a:pt x="801" y="9741"/>
                  </a:cubicBezTo>
                  <a:cubicBezTo>
                    <a:pt x="768" y="9674"/>
                    <a:pt x="668" y="9641"/>
                    <a:pt x="634" y="9541"/>
                  </a:cubicBezTo>
                  <a:cubicBezTo>
                    <a:pt x="601" y="9474"/>
                    <a:pt x="601" y="9407"/>
                    <a:pt x="534" y="9340"/>
                  </a:cubicBezTo>
                  <a:cubicBezTo>
                    <a:pt x="534" y="9240"/>
                    <a:pt x="501" y="9174"/>
                    <a:pt x="501" y="9074"/>
                  </a:cubicBezTo>
                  <a:cubicBezTo>
                    <a:pt x="501" y="8974"/>
                    <a:pt x="501" y="8840"/>
                    <a:pt x="534" y="8707"/>
                  </a:cubicBezTo>
                  <a:cubicBezTo>
                    <a:pt x="601" y="8507"/>
                    <a:pt x="668" y="8306"/>
                    <a:pt x="768" y="8140"/>
                  </a:cubicBezTo>
                  <a:cubicBezTo>
                    <a:pt x="1001" y="7706"/>
                    <a:pt x="1301" y="7339"/>
                    <a:pt x="1635" y="6972"/>
                  </a:cubicBezTo>
                  <a:cubicBezTo>
                    <a:pt x="2536" y="6005"/>
                    <a:pt x="3603" y="5204"/>
                    <a:pt x="4704" y="4504"/>
                  </a:cubicBezTo>
                  <a:cubicBezTo>
                    <a:pt x="5805" y="3836"/>
                    <a:pt x="6972" y="3203"/>
                    <a:pt x="8140" y="2669"/>
                  </a:cubicBezTo>
                  <a:cubicBezTo>
                    <a:pt x="9307" y="2169"/>
                    <a:pt x="10508" y="1668"/>
                    <a:pt x="11742" y="1301"/>
                  </a:cubicBezTo>
                  <a:lnTo>
                    <a:pt x="11709" y="1301"/>
                  </a:lnTo>
                  <a:cubicBezTo>
                    <a:pt x="12476" y="1068"/>
                    <a:pt x="13243" y="868"/>
                    <a:pt x="14044" y="701"/>
                  </a:cubicBezTo>
                  <a:cubicBezTo>
                    <a:pt x="14811" y="534"/>
                    <a:pt x="15545" y="467"/>
                    <a:pt x="16312" y="401"/>
                  </a:cubicBezTo>
                  <a:close/>
                  <a:moveTo>
                    <a:pt x="16479" y="0"/>
                  </a:moveTo>
                  <a:cubicBezTo>
                    <a:pt x="15778" y="0"/>
                    <a:pt x="15044" y="100"/>
                    <a:pt x="14344" y="201"/>
                  </a:cubicBezTo>
                  <a:cubicBezTo>
                    <a:pt x="12876" y="467"/>
                    <a:pt x="11475" y="868"/>
                    <a:pt x="10108" y="1368"/>
                  </a:cubicBezTo>
                  <a:cubicBezTo>
                    <a:pt x="8707" y="1868"/>
                    <a:pt x="7339" y="2502"/>
                    <a:pt x="6038" y="3203"/>
                  </a:cubicBezTo>
                  <a:cubicBezTo>
                    <a:pt x="5438" y="3536"/>
                    <a:pt x="4804" y="3937"/>
                    <a:pt x="4203" y="4303"/>
                  </a:cubicBezTo>
                  <a:cubicBezTo>
                    <a:pt x="3636" y="4704"/>
                    <a:pt x="3003" y="5137"/>
                    <a:pt x="2469" y="5604"/>
                  </a:cubicBezTo>
                  <a:cubicBezTo>
                    <a:pt x="1935" y="6005"/>
                    <a:pt x="1435" y="6505"/>
                    <a:pt x="968" y="7039"/>
                  </a:cubicBezTo>
                  <a:cubicBezTo>
                    <a:pt x="701" y="7339"/>
                    <a:pt x="501" y="7639"/>
                    <a:pt x="334" y="7973"/>
                  </a:cubicBezTo>
                  <a:cubicBezTo>
                    <a:pt x="201" y="8173"/>
                    <a:pt x="100" y="8473"/>
                    <a:pt x="34" y="8707"/>
                  </a:cubicBezTo>
                  <a:cubicBezTo>
                    <a:pt x="0" y="8840"/>
                    <a:pt x="0" y="9007"/>
                    <a:pt x="0" y="9140"/>
                  </a:cubicBezTo>
                  <a:cubicBezTo>
                    <a:pt x="0" y="9274"/>
                    <a:pt x="0" y="9340"/>
                    <a:pt x="34" y="9474"/>
                  </a:cubicBezTo>
                  <a:cubicBezTo>
                    <a:pt x="100" y="9607"/>
                    <a:pt x="134" y="9707"/>
                    <a:pt x="167" y="9807"/>
                  </a:cubicBezTo>
                  <a:cubicBezTo>
                    <a:pt x="267" y="9941"/>
                    <a:pt x="301" y="10008"/>
                    <a:pt x="367" y="10108"/>
                  </a:cubicBezTo>
                  <a:cubicBezTo>
                    <a:pt x="534" y="10308"/>
                    <a:pt x="768" y="10441"/>
                    <a:pt x="1001" y="10541"/>
                  </a:cubicBezTo>
                  <a:cubicBezTo>
                    <a:pt x="1268" y="10675"/>
                    <a:pt x="1501" y="10775"/>
                    <a:pt x="1768" y="10808"/>
                  </a:cubicBezTo>
                  <a:lnTo>
                    <a:pt x="1835" y="10808"/>
                  </a:lnTo>
                  <a:cubicBezTo>
                    <a:pt x="2202" y="10842"/>
                    <a:pt x="2602" y="10875"/>
                    <a:pt x="2969" y="10875"/>
                  </a:cubicBezTo>
                  <a:cubicBezTo>
                    <a:pt x="3369" y="10875"/>
                    <a:pt x="3770" y="10842"/>
                    <a:pt x="4170" y="10808"/>
                  </a:cubicBezTo>
                  <a:cubicBezTo>
                    <a:pt x="5004" y="10708"/>
                    <a:pt x="5838" y="10541"/>
                    <a:pt x="6638" y="10341"/>
                  </a:cubicBezTo>
                  <a:lnTo>
                    <a:pt x="6805" y="10308"/>
                  </a:lnTo>
                  <a:cubicBezTo>
                    <a:pt x="8306" y="9941"/>
                    <a:pt x="9774" y="9374"/>
                    <a:pt x="11175" y="8773"/>
                  </a:cubicBezTo>
                  <a:cubicBezTo>
                    <a:pt x="11208" y="8707"/>
                    <a:pt x="11208" y="8707"/>
                    <a:pt x="11275" y="8707"/>
                  </a:cubicBezTo>
                  <a:cubicBezTo>
                    <a:pt x="11308" y="8707"/>
                    <a:pt x="11308" y="8673"/>
                    <a:pt x="11342" y="8673"/>
                  </a:cubicBezTo>
                  <a:cubicBezTo>
                    <a:pt x="12042" y="8340"/>
                    <a:pt x="12776" y="8006"/>
                    <a:pt x="13477" y="7639"/>
                  </a:cubicBezTo>
                  <a:cubicBezTo>
                    <a:pt x="14277" y="7172"/>
                    <a:pt x="15011" y="6705"/>
                    <a:pt x="15778" y="6205"/>
                  </a:cubicBezTo>
                  <a:cubicBezTo>
                    <a:pt x="15978" y="6105"/>
                    <a:pt x="16145" y="5938"/>
                    <a:pt x="16345" y="5805"/>
                  </a:cubicBezTo>
                  <a:cubicBezTo>
                    <a:pt x="16712" y="5504"/>
                    <a:pt x="17113" y="5204"/>
                    <a:pt x="17446" y="4937"/>
                  </a:cubicBezTo>
                  <a:cubicBezTo>
                    <a:pt x="17680" y="4704"/>
                    <a:pt x="17947" y="4504"/>
                    <a:pt x="18147" y="4270"/>
                  </a:cubicBezTo>
                  <a:lnTo>
                    <a:pt x="18280" y="4137"/>
                  </a:lnTo>
                  <a:lnTo>
                    <a:pt x="18780" y="3503"/>
                  </a:lnTo>
                  <a:lnTo>
                    <a:pt x="18814" y="3470"/>
                  </a:lnTo>
                  <a:cubicBezTo>
                    <a:pt x="18847" y="3369"/>
                    <a:pt x="18881" y="3336"/>
                    <a:pt x="18947" y="3236"/>
                  </a:cubicBezTo>
                  <a:cubicBezTo>
                    <a:pt x="19114" y="3003"/>
                    <a:pt x="19281" y="2769"/>
                    <a:pt x="19381" y="2469"/>
                  </a:cubicBezTo>
                  <a:cubicBezTo>
                    <a:pt x="19448" y="2369"/>
                    <a:pt x="19448" y="2302"/>
                    <a:pt x="19481" y="2202"/>
                  </a:cubicBezTo>
                  <a:cubicBezTo>
                    <a:pt x="19514" y="2135"/>
                    <a:pt x="19548" y="2002"/>
                    <a:pt x="19548" y="1868"/>
                  </a:cubicBezTo>
                  <a:lnTo>
                    <a:pt x="19548" y="1702"/>
                  </a:lnTo>
                  <a:cubicBezTo>
                    <a:pt x="19548" y="1647"/>
                    <a:pt x="19548" y="1593"/>
                    <a:pt x="19511" y="1593"/>
                  </a:cubicBezTo>
                  <a:cubicBezTo>
                    <a:pt x="19503" y="1593"/>
                    <a:pt x="19493" y="1595"/>
                    <a:pt x="19481" y="1602"/>
                  </a:cubicBezTo>
                  <a:lnTo>
                    <a:pt x="19481" y="1535"/>
                  </a:lnTo>
                  <a:lnTo>
                    <a:pt x="19481" y="1468"/>
                  </a:lnTo>
                  <a:cubicBezTo>
                    <a:pt x="19481" y="1368"/>
                    <a:pt x="19481" y="1335"/>
                    <a:pt x="19448" y="1268"/>
                  </a:cubicBezTo>
                  <a:cubicBezTo>
                    <a:pt x="19448" y="1201"/>
                    <a:pt x="19381" y="1168"/>
                    <a:pt x="19381" y="1135"/>
                  </a:cubicBezTo>
                  <a:cubicBezTo>
                    <a:pt x="19314" y="1034"/>
                    <a:pt x="19281" y="934"/>
                    <a:pt x="19181" y="834"/>
                  </a:cubicBezTo>
                  <a:lnTo>
                    <a:pt x="19147" y="801"/>
                  </a:lnTo>
                  <a:lnTo>
                    <a:pt x="19114" y="768"/>
                  </a:lnTo>
                  <a:cubicBezTo>
                    <a:pt x="18947" y="601"/>
                    <a:pt x="18714" y="434"/>
                    <a:pt x="18480" y="334"/>
                  </a:cubicBezTo>
                  <a:cubicBezTo>
                    <a:pt x="17846" y="34"/>
                    <a:pt x="17146" y="0"/>
                    <a:pt x="16479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528" name="Google Shape;528;p38"/>
          <p:cNvGrpSpPr/>
          <p:nvPr/>
        </p:nvGrpSpPr>
        <p:grpSpPr>
          <a:xfrm rot="632919">
            <a:off x="10978847" y="5805015"/>
            <a:ext cx="665888" cy="689172"/>
            <a:chOff x="2079900" y="3077638"/>
            <a:chExt cx="367775" cy="382800"/>
          </a:xfrm>
        </p:grpSpPr>
        <p:sp>
          <p:nvSpPr>
            <p:cNvPr id="529" name="Google Shape;529;p38"/>
            <p:cNvSpPr/>
            <p:nvPr/>
          </p:nvSpPr>
          <p:spPr>
            <a:xfrm>
              <a:off x="2079900" y="3077638"/>
              <a:ext cx="367775" cy="382800"/>
            </a:xfrm>
            <a:custGeom>
              <a:avLst/>
              <a:gdLst/>
              <a:ahLst/>
              <a:cxnLst/>
              <a:rect l="l" t="t" r="r" b="b"/>
              <a:pathLst>
                <a:path w="14711" h="15312" extrusionOk="0">
                  <a:moveTo>
                    <a:pt x="7739" y="1"/>
                  </a:moveTo>
                  <a:cubicBezTo>
                    <a:pt x="7305" y="34"/>
                    <a:pt x="6838" y="267"/>
                    <a:pt x="6505" y="534"/>
                  </a:cubicBezTo>
                  <a:cubicBezTo>
                    <a:pt x="5704" y="1101"/>
                    <a:pt x="5137" y="2035"/>
                    <a:pt x="4670" y="2869"/>
                  </a:cubicBezTo>
                  <a:cubicBezTo>
                    <a:pt x="4537" y="3069"/>
                    <a:pt x="4403" y="3336"/>
                    <a:pt x="4270" y="3570"/>
                  </a:cubicBezTo>
                  <a:cubicBezTo>
                    <a:pt x="4003" y="3536"/>
                    <a:pt x="3669" y="3536"/>
                    <a:pt x="3369" y="3536"/>
                  </a:cubicBezTo>
                  <a:cubicBezTo>
                    <a:pt x="3036" y="3536"/>
                    <a:pt x="2702" y="3536"/>
                    <a:pt x="2402" y="3570"/>
                  </a:cubicBezTo>
                  <a:cubicBezTo>
                    <a:pt x="1901" y="3603"/>
                    <a:pt x="1501" y="3737"/>
                    <a:pt x="1168" y="3903"/>
                  </a:cubicBezTo>
                  <a:cubicBezTo>
                    <a:pt x="934" y="4003"/>
                    <a:pt x="767" y="4104"/>
                    <a:pt x="601" y="4270"/>
                  </a:cubicBezTo>
                  <a:cubicBezTo>
                    <a:pt x="434" y="4437"/>
                    <a:pt x="300" y="4671"/>
                    <a:pt x="167" y="4904"/>
                  </a:cubicBezTo>
                  <a:cubicBezTo>
                    <a:pt x="67" y="5071"/>
                    <a:pt x="0" y="5338"/>
                    <a:pt x="0" y="5571"/>
                  </a:cubicBezTo>
                  <a:cubicBezTo>
                    <a:pt x="0" y="5771"/>
                    <a:pt x="0" y="6038"/>
                    <a:pt x="33" y="6238"/>
                  </a:cubicBezTo>
                  <a:cubicBezTo>
                    <a:pt x="167" y="6705"/>
                    <a:pt x="367" y="7139"/>
                    <a:pt x="734" y="7573"/>
                  </a:cubicBezTo>
                  <a:cubicBezTo>
                    <a:pt x="1001" y="7906"/>
                    <a:pt x="1334" y="8240"/>
                    <a:pt x="1768" y="8607"/>
                  </a:cubicBezTo>
                  <a:cubicBezTo>
                    <a:pt x="1868" y="8673"/>
                    <a:pt x="1901" y="8707"/>
                    <a:pt x="2002" y="8774"/>
                  </a:cubicBezTo>
                  <a:lnTo>
                    <a:pt x="1735" y="9674"/>
                  </a:lnTo>
                  <a:cubicBezTo>
                    <a:pt x="1635" y="10175"/>
                    <a:pt x="1501" y="10675"/>
                    <a:pt x="1401" y="11175"/>
                  </a:cubicBezTo>
                  <a:cubicBezTo>
                    <a:pt x="1301" y="12143"/>
                    <a:pt x="1301" y="13243"/>
                    <a:pt x="2068" y="13911"/>
                  </a:cubicBezTo>
                  <a:cubicBezTo>
                    <a:pt x="2235" y="14044"/>
                    <a:pt x="2402" y="14177"/>
                    <a:pt x="2602" y="14211"/>
                  </a:cubicBezTo>
                  <a:cubicBezTo>
                    <a:pt x="2791" y="14258"/>
                    <a:pt x="2946" y="14305"/>
                    <a:pt x="3127" y="14305"/>
                  </a:cubicBezTo>
                  <a:cubicBezTo>
                    <a:pt x="3202" y="14305"/>
                    <a:pt x="3281" y="14297"/>
                    <a:pt x="3369" y="14277"/>
                  </a:cubicBezTo>
                  <a:cubicBezTo>
                    <a:pt x="3569" y="14277"/>
                    <a:pt x="3769" y="14244"/>
                    <a:pt x="4003" y="14177"/>
                  </a:cubicBezTo>
                  <a:cubicBezTo>
                    <a:pt x="4203" y="14111"/>
                    <a:pt x="4403" y="14011"/>
                    <a:pt x="4603" y="13911"/>
                  </a:cubicBezTo>
                  <a:cubicBezTo>
                    <a:pt x="5437" y="13510"/>
                    <a:pt x="6205" y="12843"/>
                    <a:pt x="6872" y="12176"/>
                  </a:cubicBezTo>
                  <a:cubicBezTo>
                    <a:pt x="6905" y="12243"/>
                    <a:pt x="6972" y="12276"/>
                    <a:pt x="6972" y="12376"/>
                  </a:cubicBezTo>
                  <a:cubicBezTo>
                    <a:pt x="7205" y="12843"/>
                    <a:pt x="7472" y="13277"/>
                    <a:pt x="7806" y="13710"/>
                  </a:cubicBezTo>
                  <a:cubicBezTo>
                    <a:pt x="8073" y="14111"/>
                    <a:pt x="8439" y="14511"/>
                    <a:pt x="8873" y="14778"/>
                  </a:cubicBezTo>
                  <a:cubicBezTo>
                    <a:pt x="9073" y="14911"/>
                    <a:pt x="9240" y="15045"/>
                    <a:pt x="9507" y="15111"/>
                  </a:cubicBezTo>
                  <a:lnTo>
                    <a:pt x="9874" y="15245"/>
                  </a:lnTo>
                  <a:cubicBezTo>
                    <a:pt x="10007" y="15312"/>
                    <a:pt x="10174" y="15312"/>
                    <a:pt x="10307" y="15312"/>
                  </a:cubicBezTo>
                  <a:cubicBezTo>
                    <a:pt x="10508" y="15312"/>
                    <a:pt x="10708" y="15245"/>
                    <a:pt x="10908" y="15178"/>
                  </a:cubicBezTo>
                  <a:cubicBezTo>
                    <a:pt x="11141" y="15078"/>
                    <a:pt x="11342" y="14911"/>
                    <a:pt x="11508" y="14744"/>
                  </a:cubicBezTo>
                  <a:cubicBezTo>
                    <a:pt x="11809" y="14478"/>
                    <a:pt x="12009" y="14077"/>
                    <a:pt x="12142" y="13710"/>
                  </a:cubicBezTo>
                  <a:cubicBezTo>
                    <a:pt x="12476" y="12810"/>
                    <a:pt x="12509" y="11776"/>
                    <a:pt x="12509" y="10842"/>
                  </a:cubicBezTo>
                  <a:cubicBezTo>
                    <a:pt x="12509" y="10508"/>
                    <a:pt x="12509" y="10175"/>
                    <a:pt x="12476" y="9841"/>
                  </a:cubicBezTo>
                  <a:cubicBezTo>
                    <a:pt x="12909" y="9574"/>
                    <a:pt x="13343" y="9307"/>
                    <a:pt x="13710" y="8974"/>
                  </a:cubicBezTo>
                  <a:cubicBezTo>
                    <a:pt x="13877" y="8840"/>
                    <a:pt x="14010" y="8673"/>
                    <a:pt x="14177" y="8507"/>
                  </a:cubicBezTo>
                  <a:cubicBezTo>
                    <a:pt x="14310" y="8340"/>
                    <a:pt x="14410" y="8140"/>
                    <a:pt x="14510" y="7973"/>
                  </a:cubicBezTo>
                  <a:cubicBezTo>
                    <a:pt x="14644" y="7706"/>
                    <a:pt x="14711" y="7239"/>
                    <a:pt x="14644" y="6839"/>
                  </a:cubicBezTo>
                  <a:cubicBezTo>
                    <a:pt x="14510" y="6138"/>
                    <a:pt x="13977" y="5571"/>
                    <a:pt x="12976" y="5171"/>
                  </a:cubicBezTo>
                  <a:cubicBezTo>
                    <a:pt x="12376" y="4904"/>
                    <a:pt x="11708" y="4737"/>
                    <a:pt x="11041" y="4637"/>
                  </a:cubicBezTo>
                  <a:cubicBezTo>
                    <a:pt x="11041" y="4537"/>
                    <a:pt x="11041" y="4404"/>
                    <a:pt x="11008" y="4337"/>
                  </a:cubicBezTo>
                  <a:cubicBezTo>
                    <a:pt x="10908" y="3803"/>
                    <a:pt x="10841" y="3303"/>
                    <a:pt x="10708" y="2736"/>
                  </a:cubicBezTo>
                  <a:cubicBezTo>
                    <a:pt x="10574" y="2236"/>
                    <a:pt x="10408" y="1735"/>
                    <a:pt x="10174" y="1335"/>
                  </a:cubicBezTo>
                  <a:cubicBezTo>
                    <a:pt x="10041" y="1135"/>
                    <a:pt x="9907" y="968"/>
                    <a:pt x="9807" y="801"/>
                  </a:cubicBezTo>
                  <a:cubicBezTo>
                    <a:pt x="9707" y="701"/>
                    <a:pt x="9640" y="634"/>
                    <a:pt x="9507" y="534"/>
                  </a:cubicBezTo>
                  <a:lnTo>
                    <a:pt x="9140" y="267"/>
                  </a:lnTo>
                  <a:cubicBezTo>
                    <a:pt x="8906" y="167"/>
                    <a:pt x="8673" y="67"/>
                    <a:pt x="8473" y="34"/>
                  </a:cubicBezTo>
                  <a:cubicBezTo>
                    <a:pt x="8339" y="1"/>
                    <a:pt x="8173" y="1"/>
                    <a:pt x="80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0" name="Google Shape;530;p38"/>
            <p:cNvSpPr/>
            <p:nvPr/>
          </p:nvSpPr>
          <p:spPr>
            <a:xfrm>
              <a:off x="2219150" y="3095988"/>
              <a:ext cx="65900" cy="75075"/>
            </a:xfrm>
            <a:custGeom>
              <a:avLst/>
              <a:gdLst/>
              <a:ahLst/>
              <a:cxnLst/>
              <a:rect l="l" t="t" r="r" b="b"/>
              <a:pathLst>
                <a:path w="2636" h="3003" extrusionOk="0">
                  <a:moveTo>
                    <a:pt x="2402" y="0"/>
                  </a:moveTo>
                  <a:cubicBezTo>
                    <a:pt x="2336" y="0"/>
                    <a:pt x="2302" y="0"/>
                    <a:pt x="2269" y="67"/>
                  </a:cubicBezTo>
                  <a:cubicBezTo>
                    <a:pt x="1802" y="334"/>
                    <a:pt x="1335" y="668"/>
                    <a:pt x="1001" y="1068"/>
                  </a:cubicBezTo>
                  <a:cubicBezTo>
                    <a:pt x="635" y="1468"/>
                    <a:pt x="334" y="1935"/>
                    <a:pt x="101" y="2436"/>
                  </a:cubicBezTo>
                  <a:cubicBezTo>
                    <a:pt x="1" y="2636"/>
                    <a:pt x="67" y="2903"/>
                    <a:pt x="268" y="2969"/>
                  </a:cubicBezTo>
                  <a:cubicBezTo>
                    <a:pt x="334" y="3003"/>
                    <a:pt x="468" y="3003"/>
                    <a:pt x="568" y="3003"/>
                  </a:cubicBezTo>
                  <a:cubicBezTo>
                    <a:pt x="635" y="2969"/>
                    <a:pt x="768" y="2903"/>
                    <a:pt x="801" y="2802"/>
                  </a:cubicBezTo>
                  <a:cubicBezTo>
                    <a:pt x="1001" y="2269"/>
                    <a:pt x="1268" y="1768"/>
                    <a:pt x="1602" y="1301"/>
                  </a:cubicBezTo>
                  <a:cubicBezTo>
                    <a:pt x="1769" y="1068"/>
                    <a:pt x="1969" y="801"/>
                    <a:pt x="2236" y="601"/>
                  </a:cubicBezTo>
                  <a:cubicBezTo>
                    <a:pt x="2302" y="501"/>
                    <a:pt x="2436" y="467"/>
                    <a:pt x="2503" y="401"/>
                  </a:cubicBezTo>
                  <a:cubicBezTo>
                    <a:pt x="2603" y="334"/>
                    <a:pt x="2636" y="167"/>
                    <a:pt x="2569" y="101"/>
                  </a:cubicBezTo>
                  <a:cubicBezTo>
                    <a:pt x="2503" y="0"/>
                    <a:pt x="2436" y="0"/>
                    <a:pt x="2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1" name="Google Shape;531;p38"/>
            <p:cNvSpPr/>
            <p:nvPr/>
          </p:nvSpPr>
          <p:spPr>
            <a:xfrm>
              <a:off x="2105750" y="3184388"/>
              <a:ext cx="65900" cy="39225"/>
            </a:xfrm>
            <a:custGeom>
              <a:avLst/>
              <a:gdLst/>
              <a:ahLst/>
              <a:cxnLst/>
              <a:rect l="l" t="t" r="r" b="b"/>
              <a:pathLst>
                <a:path w="2636" h="1569" extrusionOk="0">
                  <a:moveTo>
                    <a:pt x="2002" y="0"/>
                  </a:moveTo>
                  <a:cubicBezTo>
                    <a:pt x="1701" y="0"/>
                    <a:pt x="1435" y="67"/>
                    <a:pt x="1134" y="167"/>
                  </a:cubicBezTo>
                  <a:cubicBezTo>
                    <a:pt x="701" y="334"/>
                    <a:pt x="334" y="634"/>
                    <a:pt x="100" y="968"/>
                  </a:cubicBezTo>
                  <a:cubicBezTo>
                    <a:pt x="34" y="1068"/>
                    <a:pt x="0" y="1134"/>
                    <a:pt x="0" y="1235"/>
                  </a:cubicBezTo>
                  <a:cubicBezTo>
                    <a:pt x="0" y="1301"/>
                    <a:pt x="34" y="1401"/>
                    <a:pt x="134" y="1468"/>
                  </a:cubicBezTo>
                  <a:cubicBezTo>
                    <a:pt x="200" y="1568"/>
                    <a:pt x="300" y="1568"/>
                    <a:pt x="367" y="1568"/>
                  </a:cubicBezTo>
                  <a:cubicBezTo>
                    <a:pt x="501" y="1568"/>
                    <a:pt x="634" y="1468"/>
                    <a:pt x="667" y="1335"/>
                  </a:cubicBezTo>
                  <a:cubicBezTo>
                    <a:pt x="701" y="1301"/>
                    <a:pt x="701" y="1268"/>
                    <a:pt x="767" y="1235"/>
                  </a:cubicBezTo>
                  <a:cubicBezTo>
                    <a:pt x="834" y="1101"/>
                    <a:pt x="968" y="1001"/>
                    <a:pt x="1034" y="901"/>
                  </a:cubicBezTo>
                  <a:cubicBezTo>
                    <a:pt x="1168" y="801"/>
                    <a:pt x="1301" y="667"/>
                    <a:pt x="1468" y="634"/>
                  </a:cubicBezTo>
                  <a:cubicBezTo>
                    <a:pt x="1601" y="601"/>
                    <a:pt x="1668" y="567"/>
                    <a:pt x="1801" y="501"/>
                  </a:cubicBezTo>
                  <a:cubicBezTo>
                    <a:pt x="1890" y="501"/>
                    <a:pt x="1965" y="486"/>
                    <a:pt x="2044" y="486"/>
                  </a:cubicBezTo>
                  <a:cubicBezTo>
                    <a:pt x="2083" y="486"/>
                    <a:pt x="2124" y="490"/>
                    <a:pt x="2168" y="501"/>
                  </a:cubicBezTo>
                  <a:lnTo>
                    <a:pt x="2268" y="501"/>
                  </a:lnTo>
                  <a:cubicBezTo>
                    <a:pt x="2369" y="501"/>
                    <a:pt x="2535" y="467"/>
                    <a:pt x="2535" y="301"/>
                  </a:cubicBezTo>
                  <a:cubicBezTo>
                    <a:pt x="2635" y="234"/>
                    <a:pt x="2535" y="67"/>
                    <a:pt x="2369" y="67"/>
                  </a:cubicBezTo>
                  <a:cubicBezTo>
                    <a:pt x="2268" y="67"/>
                    <a:pt x="2135" y="0"/>
                    <a:pt x="20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2" name="Google Shape;532;p38"/>
            <p:cNvSpPr/>
            <p:nvPr/>
          </p:nvSpPr>
          <p:spPr>
            <a:xfrm>
              <a:off x="2130750" y="3327813"/>
              <a:ext cx="28400" cy="75925"/>
            </a:xfrm>
            <a:custGeom>
              <a:avLst/>
              <a:gdLst/>
              <a:ahLst/>
              <a:cxnLst/>
              <a:rect l="l" t="t" r="r" b="b"/>
              <a:pathLst>
                <a:path w="1136" h="3037" extrusionOk="0">
                  <a:moveTo>
                    <a:pt x="935" y="1"/>
                  </a:moveTo>
                  <a:cubicBezTo>
                    <a:pt x="835" y="1"/>
                    <a:pt x="768" y="34"/>
                    <a:pt x="701" y="101"/>
                  </a:cubicBezTo>
                  <a:cubicBezTo>
                    <a:pt x="468" y="501"/>
                    <a:pt x="301" y="901"/>
                    <a:pt x="134" y="1368"/>
                  </a:cubicBezTo>
                  <a:cubicBezTo>
                    <a:pt x="1" y="1835"/>
                    <a:pt x="1" y="2269"/>
                    <a:pt x="168" y="2736"/>
                  </a:cubicBezTo>
                  <a:cubicBezTo>
                    <a:pt x="201" y="2869"/>
                    <a:pt x="234" y="2970"/>
                    <a:pt x="368" y="3003"/>
                  </a:cubicBezTo>
                  <a:cubicBezTo>
                    <a:pt x="468" y="3036"/>
                    <a:pt x="568" y="3036"/>
                    <a:pt x="701" y="3036"/>
                  </a:cubicBezTo>
                  <a:cubicBezTo>
                    <a:pt x="968" y="2970"/>
                    <a:pt x="1068" y="2669"/>
                    <a:pt x="902" y="2402"/>
                  </a:cubicBezTo>
                  <a:cubicBezTo>
                    <a:pt x="868" y="2369"/>
                    <a:pt x="835" y="2302"/>
                    <a:pt x="835" y="2236"/>
                  </a:cubicBezTo>
                  <a:cubicBezTo>
                    <a:pt x="801" y="2136"/>
                    <a:pt x="735" y="2036"/>
                    <a:pt x="735" y="1902"/>
                  </a:cubicBezTo>
                  <a:cubicBezTo>
                    <a:pt x="701" y="1735"/>
                    <a:pt x="701" y="1569"/>
                    <a:pt x="701" y="1402"/>
                  </a:cubicBezTo>
                  <a:cubicBezTo>
                    <a:pt x="735" y="1202"/>
                    <a:pt x="801" y="1035"/>
                    <a:pt x="835" y="868"/>
                  </a:cubicBezTo>
                  <a:lnTo>
                    <a:pt x="1068" y="368"/>
                  </a:lnTo>
                  <a:cubicBezTo>
                    <a:pt x="1135" y="234"/>
                    <a:pt x="1102" y="101"/>
                    <a:pt x="1002" y="34"/>
                  </a:cubicBezTo>
                  <a:cubicBezTo>
                    <a:pt x="968" y="34"/>
                    <a:pt x="968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533" name="Google Shape;533;p38"/>
          <p:cNvGrpSpPr/>
          <p:nvPr/>
        </p:nvGrpSpPr>
        <p:grpSpPr>
          <a:xfrm rot="-148811" flipH="1">
            <a:off x="823653" y="5882273"/>
            <a:ext cx="495195" cy="500580"/>
            <a:chOff x="2079900" y="3077638"/>
            <a:chExt cx="367775" cy="382800"/>
          </a:xfrm>
        </p:grpSpPr>
        <p:sp>
          <p:nvSpPr>
            <p:cNvPr id="534" name="Google Shape;534;p38"/>
            <p:cNvSpPr/>
            <p:nvPr/>
          </p:nvSpPr>
          <p:spPr>
            <a:xfrm>
              <a:off x="2079900" y="3077638"/>
              <a:ext cx="367775" cy="382800"/>
            </a:xfrm>
            <a:custGeom>
              <a:avLst/>
              <a:gdLst/>
              <a:ahLst/>
              <a:cxnLst/>
              <a:rect l="l" t="t" r="r" b="b"/>
              <a:pathLst>
                <a:path w="14711" h="15312" extrusionOk="0">
                  <a:moveTo>
                    <a:pt x="7739" y="1"/>
                  </a:moveTo>
                  <a:cubicBezTo>
                    <a:pt x="7305" y="34"/>
                    <a:pt x="6838" y="267"/>
                    <a:pt x="6505" y="534"/>
                  </a:cubicBezTo>
                  <a:cubicBezTo>
                    <a:pt x="5704" y="1101"/>
                    <a:pt x="5137" y="2035"/>
                    <a:pt x="4670" y="2869"/>
                  </a:cubicBezTo>
                  <a:cubicBezTo>
                    <a:pt x="4537" y="3069"/>
                    <a:pt x="4403" y="3336"/>
                    <a:pt x="4270" y="3570"/>
                  </a:cubicBezTo>
                  <a:cubicBezTo>
                    <a:pt x="4003" y="3536"/>
                    <a:pt x="3669" y="3536"/>
                    <a:pt x="3369" y="3536"/>
                  </a:cubicBezTo>
                  <a:cubicBezTo>
                    <a:pt x="3036" y="3536"/>
                    <a:pt x="2702" y="3536"/>
                    <a:pt x="2402" y="3570"/>
                  </a:cubicBezTo>
                  <a:cubicBezTo>
                    <a:pt x="1901" y="3603"/>
                    <a:pt x="1501" y="3737"/>
                    <a:pt x="1168" y="3903"/>
                  </a:cubicBezTo>
                  <a:cubicBezTo>
                    <a:pt x="934" y="4003"/>
                    <a:pt x="767" y="4104"/>
                    <a:pt x="601" y="4270"/>
                  </a:cubicBezTo>
                  <a:cubicBezTo>
                    <a:pt x="434" y="4437"/>
                    <a:pt x="300" y="4671"/>
                    <a:pt x="167" y="4904"/>
                  </a:cubicBezTo>
                  <a:cubicBezTo>
                    <a:pt x="67" y="5071"/>
                    <a:pt x="0" y="5338"/>
                    <a:pt x="0" y="5571"/>
                  </a:cubicBezTo>
                  <a:cubicBezTo>
                    <a:pt x="0" y="5771"/>
                    <a:pt x="0" y="6038"/>
                    <a:pt x="33" y="6238"/>
                  </a:cubicBezTo>
                  <a:cubicBezTo>
                    <a:pt x="167" y="6705"/>
                    <a:pt x="367" y="7139"/>
                    <a:pt x="734" y="7573"/>
                  </a:cubicBezTo>
                  <a:cubicBezTo>
                    <a:pt x="1001" y="7906"/>
                    <a:pt x="1334" y="8240"/>
                    <a:pt x="1768" y="8607"/>
                  </a:cubicBezTo>
                  <a:cubicBezTo>
                    <a:pt x="1868" y="8673"/>
                    <a:pt x="1901" y="8707"/>
                    <a:pt x="2002" y="8774"/>
                  </a:cubicBezTo>
                  <a:lnTo>
                    <a:pt x="1735" y="9674"/>
                  </a:lnTo>
                  <a:cubicBezTo>
                    <a:pt x="1635" y="10175"/>
                    <a:pt x="1501" y="10675"/>
                    <a:pt x="1401" y="11175"/>
                  </a:cubicBezTo>
                  <a:cubicBezTo>
                    <a:pt x="1301" y="12143"/>
                    <a:pt x="1301" y="13243"/>
                    <a:pt x="2068" y="13911"/>
                  </a:cubicBezTo>
                  <a:cubicBezTo>
                    <a:pt x="2235" y="14044"/>
                    <a:pt x="2402" y="14177"/>
                    <a:pt x="2602" y="14211"/>
                  </a:cubicBezTo>
                  <a:cubicBezTo>
                    <a:pt x="2791" y="14258"/>
                    <a:pt x="2946" y="14305"/>
                    <a:pt x="3127" y="14305"/>
                  </a:cubicBezTo>
                  <a:cubicBezTo>
                    <a:pt x="3202" y="14305"/>
                    <a:pt x="3281" y="14297"/>
                    <a:pt x="3369" y="14277"/>
                  </a:cubicBezTo>
                  <a:cubicBezTo>
                    <a:pt x="3569" y="14277"/>
                    <a:pt x="3769" y="14244"/>
                    <a:pt x="4003" y="14177"/>
                  </a:cubicBezTo>
                  <a:cubicBezTo>
                    <a:pt x="4203" y="14111"/>
                    <a:pt x="4403" y="14011"/>
                    <a:pt x="4603" y="13911"/>
                  </a:cubicBezTo>
                  <a:cubicBezTo>
                    <a:pt x="5437" y="13510"/>
                    <a:pt x="6205" y="12843"/>
                    <a:pt x="6872" y="12176"/>
                  </a:cubicBezTo>
                  <a:cubicBezTo>
                    <a:pt x="6905" y="12243"/>
                    <a:pt x="6972" y="12276"/>
                    <a:pt x="6972" y="12376"/>
                  </a:cubicBezTo>
                  <a:cubicBezTo>
                    <a:pt x="7205" y="12843"/>
                    <a:pt x="7472" y="13277"/>
                    <a:pt x="7806" y="13710"/>
                  </a:cubicBezTo>
                  <a:cubicBezTo>
                    <a:pt x="8073" y="14111"/>
                    <a:pt x="8439" y="14511"/>
                    <a:pt x="8873" y="14778"/>
                  </a:cubicBezTo>
                  <a:cubicBezTo>
                    <a:pt x="9073" y="14911"/>
                    <a:pt x="9240" y="15045"/>
                    <a:pt x="9507" y="15111"/>
                  </a:cubicBezTo>
                  <a:lnTo>
                    <a:pt x="9874" y="15245"/>
                  </a:lnTo>
                  <a:cubicBezTo>
                    <a:pt x="10007" y="15312"/>
                    <a:pt x="10174" y="15312"/>
                    <a:pt x="10307" y="15312"/>
                  </a:cubicBezTo>
                  <a:cubicBezTo>
                    <a:pt x="10508" y="15312"/>
                    <a:pt x="10708" y="15245"/>
                    <a:pt x="10908" y="15178"/>
                  </a:cubicBezTo>
                  <a:cubicBezTo>
                    <a:pt x="11141" y="15078"/>
                    <a:pt x="11342" y="14911"/>
                    <a:pt x="11508" y="14744"/>
                  </a:cubicBezTo>
                  <a:cubicBezTo>
                    <a:pt x="11809" y="14478"/>
                    <a:pt x="12009" y="14077"/>
                    <a:pt x="12142" y="13710"/>
                  </a:cubicBezTo>
                  <a:cubicBezTo>
                    <a:pt x="12476" y="12810"/>
                    <a:pt x="12509" y="11776"/>
                    <a:pt x="12509" y="10842"/>
                  </a:cubicBezTo>
                  <a:cubicBezTo>
                    <a:pt x="12509" y="10508"/>
                    <a:pt x="12509" y="10175"/>
                    <a:pt x="12476" y="9841"/>
                  </a:cubicBezTo>
                  <a:cubicBezTo>
                    <a:pt x="12909" y="9574"/>
                    <a:pt x="13343" y="9307"/>
                    <a:pt x="13710" y="8974"/>
                  </a:cubicBezTo>
                  <a:cubicBezTo>
                    <a:pt x="13877" y="8840"/>
                    <a:pt x="14010" y="8673"/>
                    <a:pt x="14177" y="8507"/>
                  </a:cubicBezTo>
                  <a:cubicBezTo>
                    <a:pt x="14310" y="8340"/>
                    <a:pt x="14410" y="8140"/>
                    <a:pt x="14510" y="7973"/>
                  </a:cubicBezTo>
                  <a:cubicBezTo>
                    <a:pt x="14644" y="7706"/>
                    <a:pt x="14711" y="7239"/>
                    <a:pt x="14644" y="6839"/>
                  </a:cubicBezTo>
                  <a:cubicBezTo>
                    <a:pt x="14510" y="6138"/>
                    <a:pt x="13977" y="5571"/>
                    <a:pt x="12976" y="5171"/>
                  </a:cubicBezTo>
                  <a:cubicBezTo>
                    <a:pt x="12376" y="4904"/>
                    <a:pt x="11708" y="4737"/>
                    <a:pt x="11041" y="4637"/>
                  </a:cubicBezTo>
                  <a:cubicBezTo>
                    <a:pt x="11041" y="4537"/>
                    <a:pt x="11041" y="4404"/>
                    <a:pt x="11008" y="4337"/>
                  </a:cubicBezTo>
                  <a:cubicBezTo>
                    <a:pt x="10908" y="3803"/>
                    <a:pt x="10841" y="3303"/>
                    <a:pt x="10708" y="2736"/>
                  </a:cubicBezTo>
                  <a:cubicBezTo>
                    <a:pt x="10574" y="2236"/>
                    <a:pt x="10408" y="1735"/>
                    <a:pt x="10174" y="1335"/>
                  </a:cubicBezTo>
                  <a:cubicBezTo>
                    <a:pt x="10041" y="1135"/>
                    <a:pt x="9907" y="968"/>
                    <a:pt x="9807" y="801"/>
                  </a:cubicBezTo>
                  <a:cubicBezTo>
                    <a:pt x="9707" y="701"/>
                    <a:pt x="9640" y="634"/>
                    <a:pt x="9507" y="534"/>
                  </a:cubicBezTo>
                  <a:lnTo>
                    <a:pt x="9140" y="267"/>
                  </a:lnTo>
                  <a:cubicBezTo>
                    <a:pt x="8906" y="167"/>
                    <a:pt x="8673" y="67"/>
                    <a:pt x="8473" y="34"/>
                  </a:cubicBezTo>
                  <a:cubicBezTo>
                    <a:pt x="8339" y="1"/>
                    <a:pt x="8173" y="1"/>
                    <a:pt x="80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5" name="Google Shape;535;p38"/>
            <p:cNvSpPr/>
            <p:nvPr/>
          </p:nvSpPr>
          <p:spPr>
            <a:xfrm>
              <a:off x="2219150" y="3095988"/>
              <a:ext cx="65900" cy="75075"/>
            </a:xfrm>
            <a:custGeom>
              <a:avLst/>
              <a:gdLst/>
              <a:ahLst/>
              <a:cxnLst/>
              <a:rect l="l" t="t" r="r" b="b"/>
              <a:pathLst>
                <a:path w="2636" h="3003" extrusionOk="0">
                  <a:moveTo>
                    <a:pt x="2402" y="0"/>
                  </a:moveTo>
                  <a:cubicBezTo>
                    <a:pt x="2336" y="0"/>
                    <a:pt x="2302" y="0"/>
                    <a:pt x="2269" y="67"/>
                  </a:cubicBezTo>
                  <a:cubicBezTo>
                    <a:pt x="1802" y="334"/>
                    <a:pt x="1335" y="668"/>
                    <a:pt x="1001" y="1068"/>
                  </a:cubicBezTo>
                  <a:cubicBezTo>
                    <a:pt x="635" y="1468"/>
                    <a:pt x="334" y="1935"/>
                    <a:pt x="101" y="2436"/>
                  </a:cubicBezTo>
                  <a:cubicBezTo>
                    <a:pt x="1" y="2636"/>
                    <a:pt x="67" y="2903"/>
                    <a:pt x="268" y="2969"/>
                  </a:cubicBezTo>
                  <a:cubicBezTo>
                    <a:pt x="334" y="3003"/>
                    <a:pt x="468" y="3003"/>
                    <a:pt x="568" y="3003"/>
                  </a:cubicBezTo>
                  <a:cubicBezTo>
                    <a:pt x="635" y="2969"/>
                    <a:pt x="768" y="2903"/>
                    <a:pt x="801" y="2802"/>
                  </a:cubicBezTo>
                  <a:cubicBezTo>
                    <a:pt x="1001" y="2269"/>
                    <a:pt x="1268" y="1768"/>
                    <a:pt x="1602" y="1301"/>
                  </a:cubicBezTo>
                  <a:cubicBezTo>
                    <a:pt x="1769" y="1068"/>
                    <a:pt x="1969" y="801"/>
                    <a:pt x="2236" y="601"/>
                  </a:cubicBezTo>
                  <a:cubicBezTo>
                    <a:pt x="2302" y="501"/>
                    <a:pt x="2436" y="467"/>
                    <a:pt x="2503" y="401"/>
                  </a:cubicBezTo>
                  <a:cubicBezTo>
                    <a:pt x="2603" y="334"/>
                    <a:pt x="2636" y="167"/>
                    <a:pt x="2569" y="101"/>
                  </a:cubicBezTo>
                  <a:cubicBezTo>
                    <a:pt x="2503" y="0"/>
                    <a:pt x="2436" y="0"/>
                    <a:pt x="2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6" name="Google Shape;536;p38"/>
            <p:cNvSpPr/>
            <p:nvPr/>
          </p:nvSpPr>
          <p:spPr>
            <a:xfrm>
              <a:off x="2105750" y="3184388"/>
              <a:ext cx="65900" cy="39225"/>
            </a:xfrm>
            <a:custGeom>
              <a:avLst/>
              <a:gdLst/>
              <a:ahLst/>
              <a:cxnLst/>
              <a:rect l="l" t="t" r="r" b="b"/>
              <a:pathLst>
                <a:path w="2636" h="1569" extrusionOk="0">
                  <a:moveTo>
                    <a:pt x="2002" y="0"/>
                  </a:moveTo>
                  <a:cubicBezTo>
                    <a:pt x="1701" y="0"/>
                    <a:pt x="1435" y="67"/>
                    <a:pt x="1134" y="167"/>
                  </a:cubicBezTo>
                  <a:cubicBezTo>
                    <a:pt x="701" y="334"/>
                    <a:pt x="334" y="634"/>
                    <a:pt x="100" y="968"/>
                  </a:cubicBezTo>
                  <a:cubicBezTo>
                    <a:pt x="34" y="1068"/>
                    <a:pt x="0" y="1134"/>
                    <a:pt x="0" y="1235"/>
                  </a:cubicBezTo>
                  <a:cubicBezTo>
                    <a:pt x="0" y="1301"/>
                    <a:pt x="34" y="1401"/>
                    <a:pt x="134" y="1468"/>
                  </a:cubicBezTo>
                  <a:cubicBezTo>
                    <a:pt x="200" y="1568"/>
                    <a:pt x="300" y="1568"/>
                    <a:pt x="367" y="1568"/>
                  </a:cubicBezTo>
                  <a:cubicBezTo>
                    <a:pt x="501" y="1568"/>
                    <a:pt x="634" y="1468"/>
                    <a:pt x="667" y="1335"/>
                  </a:cubicBezTo>
                  <a:cubicBezTo>
                    <a:pt x="701" y="1301"/>
                    <a:pt x="701" y="1268"/>
                    <a:pt x="767" y="1235"/>
                  </a:cubicBezTo>
                  <a:cubicBezTo>
                    <a:pt x="834" y="1101"/>
                    <a:pt x="968" y="1001"/>
                    <a:pt x="1034" y="901"/>
                  </a:cubicBezTo>
                  <a:cubicBezTo>
                    <a:pt x="1168" y="801"/>
                    <a:pt x="1301" y="667"/>
                    <a:pt x="1468" y="634"/>
                  </a:cubicBezTo>
                  <a:cubicBezTo>
                    <a:pt x="1601" y="601"/>
                    <a:pt x="1668" y="567"/>
                    <a:pt x="1801" y="501"/>
                  </a:cubicBezTo>
                  <a:cubicBezTo>
                    <a:pt x="1890" y="501"/>
                    <a:pt x="1965" y="486"/>
                    <a:pt x="2044" y="486"/>
                  </a:cubicBezTo>
                  <a:cubicBezTo>
                    <a:pt x="2083" y="486"/>
                    <a:pt x="2124" y="490"/>
                    <a:pt x="2168" y="501"/>
                  </a:cubicBezTo>
                  <a:lnTo>
                    <a:pt x="2268" y="501"/>
                  </a:lnTo>
                  <a:cubicBezTo>
                    <a:pt x="2369" y="501"/>
                    <a:pt x="2535" y="467"/>
                    <a:pt x="2535" y="301"/>
                  </a:cubicBezTo>
                  <a:cubicBezTo>
                    <a:pt x="2635" y="234"/>
                    <a:pt x="2535" y="67"/>
                    <a:pt x="2369" y="67"/>
                  </a:cubicBezTo>
                  <a:cubicBezTo>
                    <a:pt x="2268" y="67"/>
                    <a:pt x="2135" y="0"/>
                    <a:pt x="20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7" name="Google Shape;537;p38"/>
            <p:cNvSpPr/>
            <p:nvPr/>
          </p:nvSpPr>
          <p:spPr>
            <a:xfrm>
              <a:off x="2130750" y="3327813"/>
              <a:ext cx="28400" cy="75925"/>
            </a:xfrm>
            <a:custGeom>
              <a:avLst/>
              <a:gdLst/>
              <a:ahLst/>
              <a:cxnLst/>
              <a:rect l="l" t="t" r="r" b="b"/>
              <a:pathLst>
                <a:path w="1136" h="3037" extrusionOk="0">
                  <a:moveTo>
                    <a:pt x="935" y="1"/>
                  </a:moveTo>
                  <a:cubicBezTo>
                    <a:pt x="835" y="1"/>
                    <a:pt x="768" y="34"/>
                    <a:pt x="701" y="101"/>
                  </a:cubicBezTo>
                  <a:cubicBezTo>
                    <a:pt x="468" y="501"/>
                    <a:pt x="301" y="901"/>
                    <a:pt x="134" y="1368"/>
                  </a:cubicBezTo>
                  <a:cubicBezTo>
                    <a:pt x="1" y="1835"/>
                    <a:pt x="1" y="2269"/>
                    <a:pt x="168" y="2736"/>
                  </a:cubicBezTo>
                  <a:cubicBezTo>
                    <a:pt x="201" y="2869"/>
                    <a:pt x="234" y="2970"/>
                    <a:pt x="368" y="3003"/>
                  </a:cubicBezTo>
                  <a:cubicBezTo>
                    <a:pt x="468" y="3036"/>
                    <a:pt x="568" y="3036"/>
                    <a:pt x="701" y="3036"/>
                  </a:cubicBezTo>
                  <a:cubicBezTo>
                    <a:pt x="968" y="2970"/>
                    <a:pt x="1068" y="2669"/>
                    <a:pt x="902" y="2402"/>
                  </a:cubicBezTo>
                  <a:cubicBezTo>
                    <a:pt x="868" y="2369"/>
                    <a:pt x="835" y="2302"/>
                    <a:pt x="835" y="2236"/>
                  </a:cubicBezTo>
                  <a:cubicBezTo>
                    <a:pt x="801" y="2136"/>
                    <a:pt x="735" y="2036"/>
                    <a:pt x="735" y="1902"/>
                  </a:cubicBezTo>
                  <a:cubicBezTo>
                    <a:pt x="701" y="1735"/>
                    <a:pt x="701" y="1569"/>
                    <a:pt x="701" y="1402"/>
                  </a:cubicBezTo>
                  <a:cubicBezTo>
                    <a:pt x="735" y="1202"/>
                    <a:pt x="801" y="1035"/>
                    <a:pt x="835" y="868"/>
                  </a:cubicBezTo>
                  <a:lnTo>
                    <a:pt x="1068" y="368"/>
                  </a:lnTo>
                  <a:cubicBezTo>
                    <a:pt x="1135" y="234"/>
                    <a:pt x="1102" y="101"/>
                    <a:pt x="1002" y="34"/>
                  </a:cubicBezTo>
                  <a:cubicBezTo>
                    <a:pt x="968" y="34"/>
                    <a:pt x="968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0" name="Google Shape;1710;p69"/>
          <p:cNvGrpSpPr/>
          <p:nvPr/>
        </p:nvGrpSpPr>
        <p:grpSpPr>
          <a:xfrm rot="1615853">
            <a:off x="481168" y="454687"/>
            <a:ext cx="1418467" cy="797151"/>
            <a:chOff x="4374975" y="4042913"/>
            <a:chExt cx="1264243" cy="652775"/>
          </a:xfrm>
        </p:grpSpPr>
        <p:sp>
          <p:nvSpPr>
            <p:cNvPr id="41" name="Google Shape;1711;p69"/>
            <p:cNvSpPr/>
            <p:nvPr/>
          </p:nvSpPr>
          <p:spPr>
            <a:xfrm>
              <a:off x="4374975" y="4042913"/>
              <a:ext cx="1167975" cy="530425"/>
            </a:xfrm>
            <a:custGeom>
              <a:avLst/>
              <a:gdLst/>
              <a:ahLst/>
              <a:cxnLst/>
              <a:rect l="l" t="t" r="r" b="b"/>
              <a:pathLst>
                <a:path w="46719" h="21217" extrusionOk="0">
                  <a:moveTo>
                    <a:pt x="3404" y="17903"/>
                  </a:moveTo>
                  <a:cubicBezTo>
                    <a:pt x="5562" y="15502"/>
                    <a:pt x="7721" y="13070"/>
                    <a:pt x="9939" y="10639"/>
                  </a:cubicBezTo>
                  <a:cubicBezTo>
                    <a:pt x="12462" y="7842"/>
                    <a:pt x="15046" y="5016"/>
                    <a:pt x="17630" y="2250"/>
                  </a:cubicBezTo>
                  <a:cubicBezTo>
                    <a:pt x="18906" y="882"/>
                    <a:pt x="18633" y="639"/>
                    <a:pt x="20456" y="578"/>
                  </a:cubicBezTo>
                  <a:cubicBezTo>
                    <a:pt x="24438" y="426"/>
                    <a:pt x="28481" y="304"/>
                    <a:pt x="32523" y="335"/>
                  </a:cubicBezTo>
                  <a:cubicBezTo>
                    <a:pt x="35897" y="335"/>
                    <a:pt x="39302" y="456"/>
                    <a:pt x="42676" y="517"/>
                  </a:cubicBezTo>
                  <a:cubicBezTo>
                    <a:pt x="46080" y="639"/>
                    <a:pt x="46718" y="0"/>
                    <a:pt x="44165" y="2310"/>
                  </a:cubicBezTo>
                  <a:cubicBezTo>
                    <a:pt x="42980" y="3374"/>
                    <a:pt x="41794" y="4408"/>
                    <a:pt x="40670" y="5502"/>
                  </a:cubicBezTo>
                  <a:cubicBezTo>
                    <a:pt x="38876" y="7143"/>
                    <a:pt x="37113" y="8815"/>
                    <a:pt x="35350" y="10487"/>
                  </a:cubicBezTo>
                  <a:cubicBezTo>
                    <a:pt x="34773" y="9119"/>
                    <a:pt x="14742" y="18511"/>
                    <a:pt x="15076" y="19301"/>
                  </a:cubicBezTo>
                  <a:cubicBezTo>
                    <a:pt x="12705" y="19484"/>
                    <a:pt x="10304" y="19666"/>
                    <a:pt x="7903" y="19909"/>
                  </a:cubicBezTo>
                  <a:cubicBezTo>
                    <a:pt x="6718" y="20031"/>
                    <a:pt x="5593" y="20122"/>
                    <a:pt x="4407" y="20274"/>
                  </a:cubicBezTo>
                  <a:cubicBezTo>
                    <a:pt x="0" y="20821"/>
                    <a:pt x="426" y="21216"/>
                    <a:pt x="3404" y="179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" name="Google Shape;1712;p69"/>
            <p:cNvSpPr/>
            <p:nvPr/>
          </p:nvSpPr>
          <p:spPr>
            <a:xfrm>
              <a:off x="4795175" y="4406888"/>
              <a:ext cx="537275" cy="288800"/>
            </a:xfrm>
            <a:custGeom>
              <a:avLst/>
              <a:gdLst/>
              <a:ahLst/>
              <a:cxnLst/>
              <a:rect l="l" t="t" r="r" b="b"/>
              <a:pathLst>
                <a:path w="21491" h="11552" extrusionOk="0">
                  <a:moveTo>
                    <a:pt x="9545" y="2919"/>
                  </a:moveTo>
                  <a:cubicBezTo>
                    <a:pt x="15108" y="517"/>
                    <a:pt x="20214" y="1"/>
                    <a:pt x="20852" y="1551"/>
                  </a:cubicBezTo>
                  <a:cubicBezTo>
                    <a:pt x="21491" y="3101"/>
                    <a:pt x="17478" y="6232"/>
                    <a:pt x="11886" y="8512"/>
                  </a:cubicBezTo>
                  <a:cubicBezTo>
                    <a:pt x="6293" y="10822"/>
                    <a:pt x="1278" y="11551"/>
                    <a:pt x="639" y="10062"/>
                  </a:cubicBezTo>
                  <a:cubicBezTo>
                    <a:pt x="1" y="8572"/>
                    <a:pt x="3952" y="5320"/>
                    <a:pt x="9545" y="291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" name="Google Shape;1713;p69"/>
            <p:cNvSpPr/>
            <p:nvPr/>
          </p:nvSpPr>
          <p:spPr>
            <a:xfrm>
              <a:off x="5506993" y="4441714"/>
              <a:ext cx="69925" cy="69175"/>
            </a:xfrm>
            <a:custGeom>
              <a:avLst/>
              <a:gdLst/>
              <a:ahLst/>
              <a:cxnLst/>
              <a:rect l="l" t="t" r="r" b="b"/>
              <a:pathLst>
                <a:path w="2797" h="2767" extrusionOk="0">
                  <a:moveTo>
                    <a:pt x="1155" y="122"/>
                  </a:moveTo>
                  <a:cubicBezTo>
                    <a:pt x="456" y="243"/>
                    <a:pt x="0" y="912"/>
                    <a:pt x="122" y="1611"/>
                  </a:cubicBezTo>
                  <a:cubicBezTo>
                    <a:pt x="213" y="2310"/>
                    <a:pt x="912" y="2766"/>
                    <a:pt x="1641" y="2675"/>
                  </a:cubicBezTo>
                  <a:cubicBezTo>
                    <a:pt x="2340" y="2553"/>
                    <a:pt x="2796" y="1854"/>
                    <a:pt x="2675" y="1186"/>
                  </a:cubicBezTo>
                  <a:cubicBezTo>
                    <a:pt x="2584" y="486"/>
                    <a:pt x="1885" y="0"/>
                    <a:pt x="1155" y="1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" name="Google Shape;1714;p69"/>
            <p:cNvSpPr/>
            <p:nvPr/>
          </p:nvSpPr>
          <p:spPr>
            <a:xfrm>
              <a:off x="5203793" y="4053389"/>
              <a:ext cx="351850" cy="426325"/>
            </a:xfrm>
            <a:custGeom>
              <a:avLst/>
              <a:gdLst/>
              <a:ahLst/>
              <a:cxnLst/>
              <a:rect l="l" t="t" r="r" b="b"/>
              <a:pathLst>
                <a:path w="14074" h="17053" extrusionOk="0">
                  <a:moveTo>
                    <a:pt x="334" y="1247"/>
                  </a:moveTo>
                  <a:cubicBezTo>
                    <a:pt x="152" y="1247"/>
                    <a:pt x="0" y="1095"/>
                    <a:pt x="31" y="882"/>
                  </a:cubicBezTo>
                  <a:cubicBezTo>
                    <a:pt x="91" y="639"/>
                    <a:pt x="243" y="427"/>
                    <a:pt x="426" y="427"/>
                  </a:cubicBezTo>
                  <a:cubicBezTo>
                    <a:pt x="4559" y="1"/>
                    <a:pt x="7538" y="1521"/>
                    <a:pt x="9666" y="4408"/>
                  </a:cubicBezTo>
                  <a:cubicBezTo>
                    <a:pt x="11794" y="7266"/>
                    <a:pt x="13101" y="11430"/>
                    <a:pt x="14013" y="16415"/>
                  </a:cubicBezTo>
                  <a:cubicBezTo>
                    <a:pt x="14073" y="16627"/>
                    <a:pt x="13952" y="16871"/>
                    <a:pt x="13769" y="16992"/>
                  </a:cubicBezTo>
                  <a:cubicBezTo>
                    <a:pt x="13557" y="17053"/>
                    <a:pt x="13374" y="16992"/>
                    <a:pt x="13344" y="16749"/>
                  </a:cubicBezTo>
                  <a:cubicBezTo>
                    <a:pt x="12462" y="11855"/>
                    <a:pt x="11155" y="7782"/>
                    <a:pt x="9088" y="5016"/>
                  </a:cubicBezTo>
                  <a:cubicBezTo>
                    <a:pt x="7082" y="2281"/>
                    <a:pt x="4256" y="882"/>
                    <a:pt x="334" y="124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" name="Google Shape;1715;p69"/>
            <p:cNvSpPr/>
            <p:nvPr/>
          </p:nvSpPr>
          <p:spPr>
            <a:xfrm>
              <a:off x="5493293" y="4496414"/>
              <a:ext cx="145925" cy="186950"/>
            </a:xfrm>
            <a:custGeom>
              <a:avLst/>
              <a:gdLst/>
              <a:ahLst/>
              <a:cxnLst/>
              <a:rect l="l" t="t" r="r" b="b"/>
              <a:pathLst>
                <a:path w="5837" h="7478" extrusionOk="0">
                  <a:moveTo>
                    <a:pt x="5776" y="6049"/>
                  </a:moveTo>
                  <a:cubicBezTo>
                    <a:pt x="5837" y="6292"/>
                    <a:pt x="5715" y="6505"/>
                    <a:pt x="5503" y="6627"/>
                  </a:cubicBezTo>
                  <a:cubicBezTo>
                    <a:pt x="5320" y="6748"/>
                    <a:pt x="5138" y="6627"/>
                    <a:pt x="5107" y="6414"/>
                  </a:cubicBezTo>
                  <a:cubicBezTo>
                    <a:pt x="4986" y="5745"/>
                    <a:pt x="4864" y="5107"/>
                    <a:pt x="4712" y="4469"/>
                  </a:cubicBezTo>
                  <a:cubicBezTo>
                    <a:pt x="4530" y="3466"/>
                    <a:pt x="4408" y="2827"/>
                    <a:pt x="4347" y="2493"/>
                  </a:cubicBezTo>
                  <a:cubicBezTo>
                    <a:pt x="4256" y="1976"/>
                    <a:pt x="3952" y="1581"/>
                    <a:pt x="3588" y="1308"/>
                  </a:cubicBezTo>
                  <a:cubicBezTo>
                    <a:pt x="3192" y="1034"/>
                    <a:pt x="2676" y="882"/>
                    <a:pt x="2159" y="1004"/>
                  </a:cubicBezTo>
                  <a:lnTo>
                    <a:pt x="2159" y="1004"/>
                  </a:lnTo>
                  <a:lnTo>
                    <a:pt x="2129" y="1004"/>
                  </a:lnTo>
                  <a:cubicBezTo>
                    <a:pt x="1673" y="1064"/>
                    <a:pt x="1308" y="1338"/>
                    <a:pt x="1065" y="1672"/>
                  </a:cubicBezTo>
                  <a:cubicBezTo>
                    <a:pt x="852" y="1976"/>
                    <a:pt x="730" y="2402"/>
                    <a:pt x="791" y="2827"/>
                  </a:cubicBezTo>
                  <a:lnTo>
                    <a:pt x="791" y="2827"/>
                  </a:lnTo>
                  <a:lnTo>
                    <a:pt x="791" y="2827"/>
                  </a:lnTo>
                  <a:lnTo>
                    <a:pt x="791" y="2858"/>
                  </a:lnTo>
                  <a:cubicBezTo>
                    <a:pt x="913" y="3435"/>
                    <a:pt x="1004" y="3952"/>
                    <a:pt x="1095" y="4499"/>
                  </a:cubicBezTo>
                  <a:cubicBezTo>
                    <a:pt x="1247" y="5259"/>
                    <a:pt x="1399" y="6019"/>
                    <a:pt x="1521" y="6779"/>
                  </a:cubicBezTo>
                  <a:cubicBezTo>
                    <a:pt x="1551" y="7022"/>
                    <a:pt x="1460" y="7235"/>
                    <a:pt x="1247" y="7356"/>
                  </a:cubicBezTo>
                  <a:cubicBezTo>
                    <a:pt x="1065" y="7478"/>
                    <a:pt x="882" y="7356"/>
                    <a:pt x="852" y="7113"/>
                  </a:cubicBezTo>
                  <a:cubicBezTo>
                    <a:pt x="700" y="6353"/>
                    <a:pt x="548" y="5593"/>
                    <a:pt x="426" y="4833"/>
                  </a:cubicBezTo>
                  <a:cubicBezTo>
                    <a:pt x="305" y="4317"/>
                    <a:pt x="244" y="3739"/>
                    <a:pt x="122" y="3192"/>
                  </a:cubicBezTo>
                  <a:lnTo>
                    <a:pt x="122" y="3131"/>
                  </a:lnTo>
                  <a:lnTo>
                    <a:pt x="122" y="3131"/>
                  </a:lnTo>
                  <a:cubicBezTo>
                    <a:pt x="1" y="2432"/>
                    <a:pt x="183" y="1764"/>
                    <a:pt x="578" y="1186"/>
                  </a:cubicBezTo>
                  <a:cubicBezTo>
                    <a:pt x="943" y="669"/>
                    <a:pt x="1490" y="274"/>
                    <a:pt x="2159" y="122"/>
                  </a:cubicBezTo>
                  <a:lnTo>
                    <a:pt x="2220" y="122"/>
                  </a:lnTo>
                  <a:lnTo>
                    <a:pt x="2220" y="122"/>
                  </a:lnTo>
                  <a:cubicBezTo>
                    <a:pt x="2858" y="1"/>
                    <a:pt x="3496" y="153"/>
                    <a:pt x="3983" y="517"/>
                  </a:cubicBezTo>
                  <a:cubicBezTo>
                    <a:pt x="4499" y="852"/>
                    <a:pt x="4864" y="1429"/>
                    <a:pt x="5016" y="2098"/>
                  </a:cubicBezTo>
                  <a:cubicBezTo>
                    <a:pt x="5229" y="3040"/>
                    <a:pt x="5320" y="3739"/>
                    <a:pt x="5411" y="4074"/>
                  </a:cubicBezTo>
                  <a:cubicBezTo>
                    <a:pt x="5503" y="4773"/>
                    <a:pt x="5624" y="5411"/>
                    <a:pt x="5776" y="604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" name="Google Shape;1716;p69"/>
            <p:cNvSpPr/>
            <p:nvPr/>
          </p:nvSpPr>
          <p:spPr>
            <a:xfrm>
              <a:off x="5524468" y="4517689"/>
              <a:ext cx="80575" cy="152775"/>
            </a:xfrm>
            <a:custGeom>
              <a:avLst/>
              <a:gdLst/>
              <a:ahLst/>
              <a:cxnLst/>
              <a:rect l="l" t="t" r="r" b="b"/>
              <a:pathLst>
                <a:path w="3223" h="6111" extrusionOk="0">
                  <a:moveTo>
                    <a:pt x="3161" y="5168"/>
                  </a:moveTo>
                  <a:cubicBezTo>
                    <a:pt x="3222" y="5411"/>
                    <a:pt x="3100" y="5624"/>
                    <a:pt x="2888" y="5745"/>
                  </a:cubicBezTo>
                  <a:cubicBezTo>
                    <a:pt x="2705" y="5806"/>
                    <a:pt x="2523" y="5745"/>
                    <a:pt x="2493" y="5502"/>
                  </a:cubicBezTo>
                  <a:cubicBezTo>
                    <a:pt x="2371" y="4803"/>
                    <a:pt x="2219" y="4104"/>
                    <a:pt x="2097" y="3466"/>
                  </a:cubicBezTo>
                  <a:cubicBezTo>
                    <a:pt x="1976" y="2767"/>
                    <a:pt x="1885" y="2098"/>
                    <a:pt x="1733" y="1399"/>
                  </a:cubicBezTo>
                  <a:lnTo>
                    <a:pt x="1733" y="1399"/>
                  </a:lnTo>
                  <a:cubicBezTo>
                    <a:pt x="1641" y="1095"/>
                    <a:pt x="1459" y="913"/>
                    <a:pt x="1277" y="852"/>
                  </a:cubicBezTo>
                  <a:cubicBezTo>
                    <a:pt x="1186" y="791"/>
                    <a:pt x="1125" y="791"/>
                    <a:pt x="1034" y="852"/>
                  </a:cubicBezTo>
                  <a:cubicBezTo>
                    <a:pt x="973" y="852"/>
                    <a:pt x="912" y="882"/>
                    <a:pt x="882" y="913"/>
                  </a:cubicBezTo>
                  <a:cubicBezTo>
                    <a:pt x="821" y="1004"/>
                    <a:pt x="730" y="1156"/>
                    <a:pt x="821" y="1368"/>
                  </a:cubicBezTo>
                  <a:lnTo>
                    <a:pt x="821" y="1368"/>
                  </a:lnTo>
                  <a:cubicBezTo>
                    <a:pt x="912" y="2068"/>
                    <a:pt x="1064" y="2736"/>
                    <a:pt x="1186" y="3435"/>
                  </a:cubicBezTo>
                  <a:cubicBezTo>
                    <a:pt x="1307" y="4104"/>
                    <a:pt x="1459" y="4803"/>
                    <a:pt x="1581" y="5472"/>
                  </a:cubicBezTo>
                  <a:cubicBezTo>
                    <a:pt x="1611" y="5715"/>
                    <a:pt x="1490" y="5928"/>
                    <a:pt x="1307" y="6049"/>
                  </a:cubicBezTo>
                  <a:cubicBezTo>
                    <a:pt x="1125" y="6110"/>
                    <a:pt x="912" y="6049"/>
                    <a:pt x="882" y="5806"/>
                  </a:cubicBezTo>
                  <a:cubicBezTo>
                    <a:pt x="760" y="5138"/>
                    <a:pt x="608" y="4438"/>
                    <a:pt x="517" y="3770"/>
                  </a:cubicBezTo>
                  <a:cubicBezTo>
                    <a:pt x="395" y="3071"/>
                    <a:pt x="243" y="2402"/>
                    <a:pt x="122" y="1703"/>
                  </a:cubicBezTo>
                  <a:cubicBezTo>
                    <a:pt x="0" y="1034"/>
                    <a:pt x="243" y="487"/>
                    <a:pt x="669" y="244"/>
                  </a:cubicBezTo>
                  <a:cubicBezTo>
                    <a:pt x="821" y="122"/>
                    <a:pt x="973" y="31"/>
                    <a:pt x="1125" y="31"/>
                  </a:cubicBezTo>
                  <a:cubicBezTo>
                    <a:pt x="1277" y="1"/>
                    <a:pt x="1429" y="1"/>
                    <a:pt x="1581" y="92"/>
                  </a:cubicBezTo>
                  <a:cubicBezTo>
                    <a:pt x="1945" y="183"/>
                    <a:pt x="2341" y="548"/>
                    <a:pt x="2432" y="1156"/>
                  </a:cubicBezTo>
                  <a:lnTo>
                    <a:pt x="2432" y="1156"/>
                  </a:lnTo>
                  <a:lnTo>
                    <a:pt x="2432" y="1156"/>
                  </a:lnTo>
                  <a:cubicBezTo>
                    <a:pt x="2553" y="1824"/>
                    <a:pt x="2675" y="2523"/>
                    <a:pt x="2827" y="3192"/>
                  </a:cubicBezTo>
                  <a:cubicBezTo>
                    <a:pt x="2918" y="3831"/>
                    <a:pt x="3070" y="4530"/>
                    <a:pt x="3161" y="516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" name="Google Shape;1717;p69"/>
            <p:cNvSpPr/>
            <p:nvPr/>
          </p:nvSpPr>
          <p:spPr>
            <a:xfrm>
              <a:off x="4466150" y="4077113"/>
              <a:ext cx="835150" cy="447600"/>
            </a:xfrm>
            <a:custGeom>
              <a:avLst/>
              <a:gdLst/>
              <a:ahLst/>
              <a:cxnLst/>
              <a:rect l="l" t="t" r="r" b="b"/>
              <a:pathLst>
                <a:path w="33406" h="17904" extrusionOk="0">
                  <a:moveTo>
                    <a:pt x="456" y="17781"/>
                  </a:moveTo>
                  <a:cubicBezTo>
                    <a:pt x="396" y="17873"/>
                    <a:pt x="244" y="17903"/>
                    <a:pt x="122" y="17781"/>
                  </a:cubicBezTo>
                  <a:cubicBezTo>
                    <a:pt x="61" y="17721"/>
                    <a:pt x="1" y="17569"/>
                    <a:pt x="122" y="17447"/>
                  </a:cubicBezTo>
                  <a:cubicBezTo>
                    <a:pt x="6627" y="10365"/>
                    <a:pt x="10913" y="6018"/>
                    <a:pt x="13283" y="3617"/>
                  </a:cubicBezTo>
                  <a:cubicBezTo>
                    <a:pt x="14195" y="2705"/>
                    <a:pt x="14834" y="2067"/>
                    <a:pt x="15168" y="1672"/>
                  </a:cubicBezTo>
                  <a:cubicBezTo>
                    <a:pt x="15290" y="1550"/>
                    <a:pt x="15411" y="1398"/>
                    <a:pt x="15502" y="1307"/>
                  </a:cubicBezTo>
                  <a:cubicBezTo>
                    <a:pt x="16201" y="547"/>
                    <a:pt x="16384" y="304"/>
                    <a:pt x="17113" y="304"/>
                  </a:cubicBezTo>
                  <a:cubicBezTo>
                    <a:pt x="19515" y="182"/>
                    <a:pt x="22585" y="182"/>
                    <a:pt x="25594" y="152"/>
                  </a:cubicBezTo>
                  <a:cubicBezTo>
                    <a:pt x="28329" y="122"/>
                    <a:pt x="31004" y="122"/>
                    <a:pt x="33193" y="0"/>
                  </a:cubicBezTo>
                  <a:cubicBezTo>
                    <a:pt x="33284" y="0"/>
                    <a:pt x="33405" y="122"/>
                    <a:pt x="33405" y="243"/>
                  </a:cubicBezTo>
                  <a:cubicBezTo>
                    <a:pt x="33405" y="334"/>
                    <a:pt x="33284" y="456"/>
                    <a:pt x="33193" y="456"/>
                  </a:cubicBezTo>
                  <a:cubicBezTo>
                    <a:pt x="31095" y="547"/>
                    <a:pt x="28360" y="578"/>
                    <a:pt x="25594" y="608"/>
                  </a:cubicBezTo>
                  <a:cubicBezTo>
                    <a:pt x="22585" y="638"/>
                    <a:pt x="19515" y="699"/>
                    <a:pt x="17113" y="760"/>
                  </a:cubicBezTo>
                  <a:cubicBezTo>
                    <a:pt x="16566" y="790"/>
                    <a:pt x="16384" y="1003"/>
                    <a:pt x="15806" y="1611"/>
                  </a:cubicBezTo>
                  <a:cubicBezTo>
                    <a:pt x="15746" y="1702"/>
                    <a:pt x="15624" y="1824"/>
                    <a:pt x="15472" y="1976"/>
                  </a:cubicBezTo>
                  <a:cubicBezTo>
                    <a:pt x="15107" y="2401"/>
                    <a:pt x="14499" y="3009"/>
                    <a:pt x="13587" y="3952"/>
                  </a:cubicBezTo>
                  <a:cubicBezTo>
                    <a:pt x="11217" y="6383"/>
                    <a:pt x="6931" y="10730"/>
                    <a:pt x="456" y="1778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" name="Google Shape;1718;p69"/>
            <p:cNvSpPr/>
            <p:nvPr/>
          </p:nvSpPr>
          <p:spPr>
            <a:xfrm>
              <a:off x="4704750" y="4177413"/>
              <a:ext cx="614775" cy="488625"/>
            </a:xfrm>
            <a:custGeom>
              <a:avLst/>
              <a:gdLst/>
              <a:ahLst/>
              <a:cxnLst/>
              <a:rect l="l" t="t" r="r" b="b"/>
              <a:pathLst>
                <a:path w="24591" h="19545" extrusionOk="0">
                  <a:moveTo>
                    <a:pt x="396" y="10426"/>
                  </a:moveTo>
                  <a:lnTo>
                    <a:pt x="396" y="10426"/>
                  </a:lnTo>
                  <a:cubicBezTo>
                    <a:pt x="1" y="8724"/>
                    <a:pt x="4499" y="5532"/>
                    <a:pt x="9423" y="3344"/>
                  </a:cubicBezTo>
                  <a:cubicBezTo>
                    <a:pt x="14317" y="1186"/>
                    <a:pt x="19697" y="0"/>
                    <a:pt x="20670" y="1520"/>
                  </a:cubicBezTo>
                  <a:lnTo>
                    <a:pt x="20670" y="1520"/>
                  </a:lnTo>
                  <a:cubicBezTo>
                    <a:pt x="20670" y="1581"/>
                    <a:pt x="20700" y="1611"/>
                    <a:pt x="20700" y="1642"/>
                  </a:cubicBezTo>
                  <a:lnTo>
                    <a:pt x="22646" y="6323"/>
                  </a:lnTo>
                  <a:lnTo>
                    <a:pt x="24591" y="11003"/>
                  </a:lnTo>
                  <a:cubicBezTo>
                    <a:pt x="24561" y="11003"/>
                    <a:pt x="24500" y="11034"/>
                    <a:pt x="24500" y="11034"/>
                  </a:cubicBezTo>
                  <a:cubicBezTo>
                    <a:pt x="23284" y="10000"/>
                    <a:pt x="18633" y="10730"/>
                    <a:pt x="13496" y="12949"/>
                  </a:cubicBezTo>
                  <a:cubicBezTo>
                    <a:pt x="8360" y="15137"/>
                    <a:pt x="4560" y="17964"/>
                    <a:pt x="4439" y="19514"/>
                  </a:cubicBezTo>
                  <a:cubicBezTo>
                    <a:pt x="4408" y="19514"/>
                    <a:pt x="4378" y="19545"/>
                    <a:pt x="4378" y="19545"/>
                  </a:cubicBezTo>
                  <a:lnTo>
                    <a:pt x="2432" y="15107"/>
                  </a:lnTo>
                  <a:lnTo>
                    <a:pt x="487" y="10669"/>
                  </a:lnTo>
                  <a:cubicBezTo>
                    <a:pt x="426" y="10517"/>
                    <a:pt x="396" y="10456"/>
                    <a:pt x="396" y="1042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" name="Google Shape;1719;p69"/>
            <p:cNvSpPr/>
            <p:nvPr/>
          </p:nvSpPr>
          <p:spPr>
            <a:xfrm>
              <a:off x="4734400" y="4300513"/>
              <a:ext cx="158075" cy="330575"/>
            </a:xfrm>
            <a:custGeom>
              <a:avLst/>
              <a:gdLst/>
              <a:ahLst/>
              <a:cxnLst/>
              <a:rect l="l" t="t" r="r" b="b"/>
              <a:pathLst>
                <a:path w="6323" h="13223" extrusionOk="0">
                  <a:moveTo>
                    <a:pt x="3709" y="12888"/>
                  </a:moveTo>
                  <a:cubicBezTo>
                    <a:pt x="3769" y="12979"/>
                    <a:pt x="3709" y="13131"/>
                    <a:pt x="3617" y="13192"/>
                  </a:cubicBezTo>
                  <a:cubicBezTo>
                    <a:pt x="3496" y="13222"/>
                    <a:pt x="3344" y="13192"/>
                    <a:pt x="3313" y="13070"/>
                  </a:cubicBezTo>
                  <a:lnTo>
                    <a:pt x="31" y="5472"/>
                  </a:lnTo>
                  <a:lnTo>
                    <a:pt x="31" y="5380"/>
                  </a:lnTo>
                  <a:lnTo>
                    <a:pt x="31" y="5380"/>
                  </a:lnTo>
                  <a:cubicBezTo>
                    <a:pt x="0" y="4712"/>
                    <a:pt x="669" y="3830"/>
                    <a:pt x="1642" y="3010"/>
                  </a:cubicBezTo>
                  <a:cubicBezTo>
                    <a:pt x="2949" y="1824"/>
                    <a:pt x="4803" y="669"/>
                    <a:pt x="5958" y="61"/>
                  </a:cubicBezTo>
                  <a:cubicBezTo>
                    <a:pt x="6079" y="0"/>
                    <a:pt x="6231" y="61"/>
                    <a:pt x="6262" y="183"/>
                  </a:cubicBezTo>
                  <a:cubicBezTo>
                    <a:pt x="6323" y="304"/>
                    <a:pt x="6262" y="456"/>
                    <a:pt x="6140" y="487"/>
                  </a:cubicBezTo>
                  <a:cubicBezTo>
                    <a:pt x="5046" y="1064"/>
                    <a:pt x="3222" y="2189"/>
                    <a:pt x="1915" y="3374"/>
                  </a:cubicBezTo>
                  <a:cubicBezTo>
                    <a:pt x="1094" y="4104"/>
                    <a:pt x="517" y="4833"/>
                    <a:pt x="487" y="535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50" name="矩形 142">
            <a:extLst>
              <a:ext uri="{FF2B5EF4-FFF2-40B4-BE49-F238E27FC236}">
                <a16:creationId xmlns:a16="http://schemas.microsoft.com/office/drawing/2014/main" id="{6BD7A495-437A-4077-93DE-960054284692}"/>
              </a:ext>
            </a:extLst>
          </p:cNvPr>
          <p:cNvSpPr/>
          <p:nvPr/>
        </p:nvSpPr>
        <p:spPr>
          <a:xfrm>
            <a:off x="2856224" y="2287017"/>
            <a:ext cx="6708888" cy="2123658"/>
          </a:xfrm>
          <a:prstGeom prst="rect">
            <a:avLst/>
          </a:prstGeom>
          <a:effectLst/>
        </p:spPr>
        <p:txBody>
          <a:bodyPr vert="horz"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srgbClr val="FFBF4A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Helvetica"/>
                <a:sym typeface="+mn-lt"/>
              </a:rPr>
              <a:t>CHECK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srgbClr val="FFBF4A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Helvetica"/>
                <a:sym typeface="+mn-lt"/>
              </a:rPr>
              <a:t>YOUR MEMORY</a:t>
            </a:r>
            <a:endParaRPr kumimoji="0" lang="zh-CN" altLang="en-US" sz="6600" b="1" i="0" u="none" strike="noStrike" kern="1200" cap="none" spc="0" normalizeH="0" baseline="0" noProof="0" dirty="0">
              <a:ln>
                <a:noFill/>
              </a:ln>
              <a:solidFill>
                <a:srgbClr val="FFBF4A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Helvetic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3988906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DTP education">
            <a:extLst>
              <a:ext uri="{FF2B5EF4-FFF2-40B4-BE49-F238E27FC236}">
                <a16:creationId xmlns:a16="http://schemas.microsoft.com/office/drawing/2014/main" id="{3DED7F91-D8BA-4682-985A-38CA7414DC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4813" y="-2140393"/>
            <a:ext cx="12831580" cy="121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DTP education">
            <a:extLst>
              <a:ext uri="{FF2B5EF4-FFF2-40B4-BE49-F238E27FC236}">
                <a16:creationId xmlns:a16="http://schemas.microsoft.com/office/drawing/2014/main" id="{E1303C23-5496-49CA-A50A-E6661C695B9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687" y="3401503"/>
            <a:ext cx="1857375" cy="3350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DTP education">
            <a:extLst>
              <a:ext uri="{FF2B5EF4-FFF2-40B4-BE49-F238E27FC236}">
                <a16:creationId xmlns:a16="http://schemas.microsoft.com/office/drawing/2014/main" id="{FC8F3786-F375-478B-A5F0-52F60C52575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9503" y="647023"/>
            <a:ext cx="2046626" cy="2046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DTP education">
            <a:extLst>
              <a:ext uri="{FF2B5EF4-FFF2-40B4-BE49-F238E27FC236}">
                <a16:creationId xmlns:a16="http://schemas.microsoft.com/office/drawing/2014/main" id="{F7EF4FC5-5AAE-484F-A247-575D045B18F6}"/>
              </a:ext>
            </a:extLst>
          </p:cNvPr>
          <p:cNvSpPr txBox="1"/>
          <p:nvPr/>
        </p:nvSpPr>
        <p:spPr>
          <a:xfrm>
            <a:off x="4566855" y="19262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6" name="DTP education">
            <a:extLst>
              <a:ext uri="{FF2B5EF4-FFF2-40B4-BE49-F238E27FC236}">
                <a16:creationId xmlns:a16="http://schemas.microsoft.com/office/drawing/2014/main" id="{1149421D-F047-45AB-8946-1990D2AF9F1E}"/>
              </a:ext>
            </a:extLst>
          </p:cNvPr>
          <p:cNvGrpSpPr/>
          <p:nvPr/>
        </p:nvGrpSpPr>
        <p:grpSpPr>
          <a:xfrm>
            <a:off x="6520612" y="5639433"/>
            <a:ext cx="1581086" cy="1068341"/>
            <a:chOff x="6520612" y="5639433"/>
            <a:chExt cx="1581086" cy="1068341"/>
          </a:xfrm>
        </p:grpSpPr>
        <p:pic>
          <p:nvPicPr>
            <p:cNvPr id="14" name="Рисунок 13" descr="Изображение выглядит как футбол, внутренний, игра, сидит&#10;&#10;Автоматически созданное описание">
              <a:extLst>
                <a:ext uri="{FF2B5EF4-FFF2-40B4-BE49-F238E27FC236}">
                  <a16:creationId xmlns:a16="http://schemas.microsoft.com/office/drawing/2014/main" id="{F055736A-309B-45F9-9174-7603E1CBB4F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30583" y="5639433"/>
              <a:ext cx="1070482" cy="1068341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0865BFF-4842-4FE2-8B3F-C3FB633C818E}"/>
                </a:ext>
              </a:extLst>
            </p:cNvPr>
            <p:cNvSpPr txBox="1"/>
            <p:nvPr/>
          </p:nvSpPr>
          <p:spPr>
            <a:xfrm>
              <a:off x="6520612" y="5814000"/>
              <a:ext cx="1581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horse</a:t>
              </a:r>
              <a:endPara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7" name="DTP education">
            <a:extLst>
              <a:ext uri="{FF2B5EF4-FFF2-40B4-BE49-F238E27FC236}">
                <a16:creationId xmlns:a16="http://schemas.microsoft.com/office/drawing/2014/main" id="{53C610BA-95FC-4494-9489-4684BBEAEB8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12" y="3231940"/>
            <a:ext cx="2629595" cy="3696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DTP education">
            <a:extLst>
              <a:ext uri="{FF2B5EF4-FFF2-40B4-BE49-F238E27FC236}">
                <a16:creationId xmlns:a16="http://schemas.microsoft.com/office/drawing/2014/main" id="{94C3B4C7-E079-419F-9702-811B3E1F717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035" y="3231940"/>
            <a:ext cx="2196609" cy="3696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DTP education">
            <a:extLst>
              <a:ext uri="{FF2B5EF4-FFF2-40B4-BE49-F238E27FC236}">
                <a16:creationId xmlns:a16="http://schemas.microsoft.com/office/drawing/2014/main" id="{F8E6A751-D678-4B44-A91D-BBE118167231}"/>
              </a:ext>
            </a:extLst>
          </p:cNvPr>
          <p:cNvGrpSpPr/>
          <p:nvPr/>
        </p:nvGrpSpPr>
        <p:grpSpPr>
          <a:xfrm>
            <a:off x="4086726" y="5639434"/>
            <a:ext cx="1711431" cy="1068341"/>
            <a:chOff x="4086726" y="5639434"/>
            <a:chExt cx="1711431" cy="1068341"/>
          </a:xfrm>
        </p:grpSpPr>
        <p:pic>
          <p:nvPicPr>
            <p:cNvPr id="13" name="Рисунок 12" descr="Изображение выглядит как футбол, внутренний, игра, сидит&#10;&#10;Автоматически созданное описание">
              <a:extLst>
                <a:ext uri="{FF2B5EF4-FFF2-40B4-BE49-F238E27FC236}">
                  <a16:creationId xmlns:a16="http://schemas.microsoft.com/office/drawing/2014/main" id="{FF9D4FE7-9781-4E1E-B44E-E00EF33B5CDB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90937" y="5639434"/>
              <a:ext cx="1070482" cy="1068341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041E867-9A57-4825-A95E-83CAFB80FD1D}"/>
                </a:ext>
              </a:extLst>
            </p:cNvPr>
            <p:cNvSpPr txBox="1"/>
            <p:nvPr/>
          </p:nvSpPr>
          <p:spPr>
            <a:xfrm>
              <a:off x="4086726" y="5850438"/>
              <a:ext cx="171143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monkey</a:t>
              </a:r>
              <a:endPara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DTP education">
            <a:hlinkClick r:id="" action="ppaction://media"/>
            <a:extLst>
              <a:ext uri="{FF2B5EF4-FFF2-40B4-BE49-F238E27FC236}">
                <a16:creationId xmlns:a16="http://schemas.microsoft.com/office/drawing/2014/main" id="{D9D38936-C779-41C5-B99C-5725239755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1614732" y="-462295"/>
            <a:ext cx="609600" cy="609600"/>
          </a:xfrm>
          <a:prstGeom prst="rect">
            <a:avLst/>
          </a:prstGeom>
        </p:spPr>
      </p:pic>
      <p:grpSp>
        <p:nvGrpSpPr>
          <p:cNvPr id="9" name="DTP education">
            <a:extLst>
              <a:ext uri="{FF2B5EF4-FFF2-40B4-BE49-F238E27FC236}">
                <a16:creationId xmlns:a16="http://schemas.microsoft.com/office/drawing/2014/main" id="{E680851D-653F-4576-B1C5-7798FEE793BE}"/>
              </a:ext>
            </a:extLst>
          </p:cNvPr>
          <p:cNvGrpSpPr/>
          <p:nvPr/>
        </p:nvGrpSpPr>
        <p:grpSpPr>
          <a:xfrm>
            <a:off x="9252163" y="3111294"/>
            <a:ext cx="3335735" cy="3143250"/>
            <a:chOff x="9252163" y="3111294"/>
            <a:chExt cx="3335735" cy="3143250"/>
          </a:xfrm>
        </p:grpSpPr>
        <p:pic>
          <p:nvPicPr>
            <p:cNvPr id="5" name="Picture 12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26783AA-92CE-452E-A6A6-7D35559C7829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9252163" y="3111294"/>
              <a:ext cx="3335735" cy="3143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E43D59C2-5687-43E7-99B1-FEA18A44B437}"/>
                </a:ext>
              </a:extLst>
            </p:cNvPr>
            <p:cNvSpPr txBox="1"/>
            <p:nvPr/>
          </p:nvSpPr>
          <p:spPr>
            <a:xfrm>
              <a:off x="9762179" y="4421309"/>
              <a:ext cx="97174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NEXT</a:t>
              </a:r>
              <a:endPara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1" name="DTP education">
            <a:hlinkClick r:id="" action="ppaction://media"/>
            <a:extLst>
              <a:ext uri="{FF2B5EF4-FFF2-40B4-BE49-F238E27FC236}">
                <a16:creationId xmlns:a16="http://schemas.microsoft.com/office/drawing/2014/main" id="{90AF1ECF-296E-494D-BE0D-B1B2D89D2B0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1562856" y="406394"/>
            <a:ext cx="609600" cy="609600"/>
          </a:xfrm>
          <a:prstGeom prst="rect">
            <a:avLst/>
          </a:prstGeom>
        </p:spPr>
      </p:pic>
      <p:pic>
        <p:nvPicPr>
          <p:cNvPr id="12" name="DTP education">
            <a:hlinkClick r:id="" action="ppaction://media"/>
            <a:extLst>
              <a:ext uri="{FF2B5EF4-FFF2-40B4-BE49-F238E27FC236}">
                <a16:creationId xmlns:a16="http://schemas.microsoft.com/office/drawing/2014/main" id="{E7BB8D69-4728-4CCC-8710-E3BF306C644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1893984" y="2064620"/>
            <a:ext cx="609600" cy="609600"/>
          </a:xfrm>
          <a:prstGeom prst="rect">
            <a:avLst/>
          </a:prstGeom>
        </p:spPr>
      </p:pic>
      <p:pic>
        <p:nvPicPr>
          <p:cNvPr id="20" name="DTP education">
            <a:hlinkClick r:id="" action="ppaction://media"/>
            <a:extLst>
              <a:ext uri="{FF2B5EF4-FFF2-40B4-BE49-F238E27FC236}">
                <a16:creationId xmlns:a16="http://schemas.microsoft.com/office/drawing/2014/main" id="{877236EA-3CD9-48C5-9753-9327ABE8674C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1725451" y="1365536"/>
            <a:ext cx="609600" cy="609600"/>
          </a:xfrm>
          <a:prstGeom prst="rect">
            <a:avLst/>
          </a:prstGeom>
        </p:spPr>
      </p:pic>
      <p:sp>
        <p:nvSpPr>
          <p:cNvPr id="19" name="DTP education">
            <a:extLst>
              <a:ext uri="{FF2B5EF4-FFF2-40B4-BE49-F238E27FC236}">
                <a16:creationId xmlns:a16="http://schemas.microsoft.com/office/drawing/2014/main" id="{1DE4DBEA-D899-4455-91DE-669C9198044D}"/>
              </a:ext>
            </a:extLst>
          </p:cNvPr>
          <p:cNvSpPr/>
          <p:nvPr/>
        </p:nvSpPr>
        <p:spPr>
          <a:xfrm>
            <a:off x="4451105" y="5602994"/>
            <a:ext cx="1070481" cy="1068341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DTP education">
            <a:extLst>
              <a:ext uri="{FF2B5EF4-FFF2-40B4-BE49-F238E27FC236}">
                <a16:creationId xmlns:a16="http://schemas.microsoft.com/office/drawing/2014/main" id="{FDFD3295-B56E-2403-0396-5A025430749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7895" y="255667"/>
            <a:ext cx="2246163" cy="221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25967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3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0456 -0.00532 L -0.00456 -0.00532 C 0.00196 -0.04051 -0.00403 -0.00949 0.00261 -0.0419 C 0.00313 -0.04444 0.00326 -0.04653 0.00391 -0.04838 C 0.00495 -0.05231 0.00625 -0.05556 0.00742 -0.05926 C 0.00781 -0.06204 0.00834 -0.06505 0.00873 -0.06782 C 0.00912 -0.0713 0.00912 -0.07523 0.0099 -0.07847 C 0.01081 -0.08241 0.0125 -0.08565 0.01354 -0.08935 C 0.01406 -0.09144 0.01432 -0.09352 0.01472 -0.09583 C 0.01524 -0.09861 0.01524 -0.10185 0.01589 -0.1044 C 0.0168 -0.10764 0.01849 -0.10995 0.01953 -0.11296 C 0.02057 -0.11574 0.02084 -0.11921 0.02201 -0.12153 C 0.02409 -0.12639 0.02709 -0.12986 0.0293 -0.13449 C 0.03034 -0.13704 0.03073 -0.14051 0.03164 -0.14306 C 0.03477 -0.15116 0.03815 -0.1588 0.04141 -0.16667 C 0.04336 -0.17176 0.04518 -0.17708 0.0474 -0.18194 C 0.0556 -0.19931 0.05117 -0.19074 0.06068 -0.20764 C 0.06185 -0.20972 0.06341 -0.21157 0.06432 -0.21412 C 0.06511 -0.2162 0.06563 -0.21898 0.0668 -0.2206 C 0.06771 -0.22199 0.06914 -0.22199 0.07031 -0.22269 C 0.07162 -0.22407 0.07292 -0.22546 0.07396 -0.22708 C 0.07787 -0.23264 0.08034 -0.23981 0.08373 -0.2463 C 0.09714 -0.27199 0.08867 -0.25556 0.09935 -0.27222 C 0.10065 -0.27407 0.10169 -0.27662 0.103 -0.2787 C 0.10417 -0.28032 0.1056 -0.28125 0.10664 -0.28287 C 0.10794 -0.28495 0.10899 -0.2875 0.11029 -0.28935 C 0.11146 -0.29097 0.11289 -0.2919 0.11393 -0.29375 C 0.11537 -0.2963 0.11602 -0.3 0.11758 -0.30231 C 0.11966 -0.30579 0.12279 -0.30718 0.12487 -0.31088 C 0.1336 -0.32639 0.12591 -0.31389 0.13334 -0.32384 C 0.13529 -0.32662 0.13711 -0.33009 0.13932 -0.33241 C 0.14115 -0.33449 0.14349 -0.33495 0.14531 -0.33681 C 0.14714 -0.33843 0.14844 -0.34144 0.15026 -0.34306 C 0.15209 -0.34514 0.1543 -0.34583 0.15625 -0.34745 C 0.15755 -0.34861 0.1586 -0.35069 0.1599 -0.35185 C 0.16185 -0.35347 0.16393 -0.3544 0.16589 -0.35602 C 0.16836 -0.3581 0.17071 -0.36065 0.17318 -0.3625 C 0.18503 -0.37199 0.17448 -0.36296 0.18281 -0.36898 C 0.18568 -0.37106 0.18854 -0.37292 0.19128 -0.37546 C 0.19831 -0.38171 0.19128 -0.37847 0.19987 -0.38403 C 0.2013 -0.38519 0.203 -0.38542 0.20469 -0.38611 C 0.20625 -0.38773 0.20781 -0.38935 0.20951 -0.39051 C 0.21107 -0.39144 0.21276 -0.3919 0.21432 -0.39259 C 0.22266 -0.39699 0.21211 -0.39306 0.22526 -0.39699 C 0.24466 -0.41065 0.21654 -0.39167 0.23854 -0.40347 C 0.24024 -0.4044 0.24167 -0.40648 0.24336 -0.40764 C 0.24492 -0.4088 0.24662 -0.40903 0.24818 -0.40995 C 0.25065 -0.41111 0.253 -0.41319 0.25547 -0.41412 C 0.26029 -0.41597 0.26992 -0.41852 0.26992 -0.41829 C 0.27722 -0.42269 0.27878 -0.42407 0.28685 -0.42708 C 0.29336 -0.4294 0.29987 -0.43125 0.30625 -0.43356 C 0.30834 -0.43426 0.31029 -0.43495 0.31224 -0.43565 C 0.31472 -0.43634 0.31719 -0.43681 0.31953 -0.43773 C 0.33464 -0.44352 0.32383 -0.44005 0.33646 -0.44653 C 0.33972 -0.44815 0.3431 -0.44861 0.34623 -0.45069 C 0.34818 -0.45208 0.35013 -0.4537 0.35222 -0.45509 C 0.35378 -0.45602 0.35547 -0.45671 0.35703 -0.45718 C 0.36289 -0.45926 0.3681 -0.46019 0.37396 -0.46157 C 0.3849 -0.46644 0.37162 -0.46019 0.38854 -0.47014 C 0.39284 -0.47269 0.3974 -0.47338 0.40182 -0.47431 C 0.41003 -0.47917 0.39987 -0.47361 0.41276 -0.4787 C 0.41758 -0.48056 0.4224 -0.4831 0.42722 -0.48519 C 0.42878 -0.48588 0.43047 -0.48681 0.43203 -0.48727 C 0.43685 -0.48866 0.4418 -0.48958 0.44662 -0.49167 C 0.44818 -0.49236 0.44974 -0.49329 0.45143 -0.49375 C 0.45456 -0.49468 0.45781 -0.49514 0.46107 -0.49583 C 0.46354 -0.49722 0.46576 -0.49954 0.46836 -0.50023 L 0.478 -0.50231 C 0.48047 -0.50301 0.48281 -0.50394 0.48529 -0.5044 C 0.48893 -0.50532 0.49258 -0.50602 0.49623 -0.50671 C 0.50521 -0.51204 0.49453 -0.50625 0.51315 -0.51088 C 0.51432 -0.51134 0.5155 -0.51273 0.5168 -0.51319 C 0.51914 -0.51412 0.52162 -0.51435 0.52396 -0.51528 C 0.52891 -0.51713 0.53347 -0.5213 0.53854 -0.52176 L 0.55912 -0.52384 C 0.56745 -0.52894 0.56068 -0.52546 0.57722 -0.52824 C 0.58464 -0.5294 0.58854 -0.53009 0.59531 -0.53241 C 0.59935 -0.5338 0.60339 -0.53542 0.60742 -0.53681 C 0.60951 -0.5375 0.61159 -0.53773 0.61354 -0.53889 C 0.62227 -0.54398 0.61133 -0.53773 0.62201 -0.54329 C 0.62318 -0.54375 0.62435 -0.54468 0.62565 -0.54537 C 0.62722 -0.5463 0.62878 -0.54676 0.63047 -0.54745 C 0.63164 -0.54815 0.63281 -0.54931 0.63412 -0.54977 C 0.64792 -0.55417 0.66068 -0.55185 0.67526 -0.55185 " pathEditMode="relative" rAng="0" ptsTypes="AAAAAAAAAAAAAAAAAAAAAAAAAAAAAAAAAAAAAAAAAAAAAAAAAAAAAAAAAAAAAAAAAAAAAAAAAAAAAAAAAAAA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84" y="-27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738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38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свисток-тренер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73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625 -0.00764 L 0.00625 -0.00741 C 0.00534 -0.01481 0.00482 -0.02222 0.00378 -0.02917 C 0.00326 -0.0331 0.00183 -0.03634 0.0013 -0.04005 C 0.00065 -0.0456 0.00078 -0.05162 0.00013 -0.05718 C -0.00013 -0.05949 -0.00065 -0.06157 -0.00104 -0.06366 C -0.00195 -0.06875 -0.00273 -0.07361 -0.00351 -0.0787 C -0.0039 -0.08519 -0.00429 -0.09167 -0.00469 -0.09815 C -0.00521 -0.10671 -0.00508 -0.11551 -0.00586 -0.12384 C -0.00625 -0.12708 -0.00755 -0.12963 -0.00833 -0.13241 C -0.01054 -0.15579 -0.00833 -0.13704 -0.01081 -0.15185 C -0.0112 -0.15463 -0.01133 -0.15764 -0.01198 -0.16042 C -0.01263 -0.16343 -0.01354 -0.1662 -0.01432 -0.16898 C -0.01484 -0.17269 -0.01471 -0.17639 -0.01562 -0.17986 C -0.0164 -0.1831 -0.0181 -0.18542 -0.01927 -0.18843 C -0.02187 -0.19514 -0.02461 -0.20347 -0.02773 -0.20995 C -0.02877 -0.21227 -0.03021 -0.21412 -0.03138 -0.21644 C -0.03229 -0.21829 -0.03281 -0.22083 -0.03372 -0.22292 C -0.03489 -0.22523 -0.03633 -0.22685 -0.03737 -0.22917 C -0.03919 -0.23333 -0.0401 -0.23843 -0.04219 -0.24213 C -0.05117 -0.2581 -0.0401 -0.23796 -0.04948 -0.25718 C -0.05612 -0.27083 -0.05 -0.25741 -0.05677 -0.26806 C -0.07383 -0.29514 -0.05833 -0.2706 -0.0664 -0.28727 C -0.06784 -0.29051 -0.06979 -0.29282 -0.07122 -0.29583 C -0.07656 -0.30718 -0.07031 -0.29838 -0.07734 -0.30671 C -0.08229 -0.31991 -0.07669 -0.30694 -0.08333 -0.31736 C -0.08594 -0.32153 -0.08776 -0.32685 -0.09062 -0.33032 L -0.09791 -0.33889 C -0.09909 -0.34028 -0.10052 -0.34144 -0.10143 -0.34329 C -0.10716 -0.35324 -0.10364 -0.34792 -0.11237 -0.35833 L -0.11601 -0.3625 C -0.11719 -0.36412 -0.11823 -0.36597 -0.11966 -0.3669 L -0.12331 -0.36898 C -0.12448 -0.37037 -0.12565 -0.37176 -0.12695 -0.37338 C -0.12851 -0.37546 -0.12995 -0.37824 -0.13177 -0.37986 C -0.13398 -0.38171 -0.13672 -0.38218 -0.13893 -0.38403 C -0.14713 -0.3912 -0.14049 -0.38611 -0.1487 -0.39051 C -0.15117 -0.3919 -0.15351 -0.39352 -0.15599 -0.39491 C -0.15716 -0.3956 -0.15833 -0.39653 -0.1595 -0.39699 C -0.1612 -0.39769 -0.16276 -0.39838 -0.16445 -0.39907 C -0.16562 -0.39977 -0.16679 -0.40069 -0.16797 -0.40139 C -0.16966 -0.40208 -0.17122 -0.40255 -0.17291 -0.40347 C -0.17409 -0.40417 -0.17526 -0.40556 -0.17643 -0.40556 C -0.1914 -0.40694 -0.20638 -0.40694 -0.22122 -0.40764 C -0.22409 -0.40556 -0.22786 -0.40556 -0.22969 -0.40139 C -0.2306 -0.39931 -0.22747 -0.39792 -0.22604 -0.39699 C -0.22252 -0.39444 -0.21888 -0.39259 -0.21523 -0.39051 C -0.21393 -0.38981 -0.21276 -0.38935 -0.21159 -0.38843 C -0.21002 -0.38704 -0.20833 -0.38565 -0.20677 -0.38403 C -0.20469 -0.38218 -0.20286 -0.3794 -0.20065 -0.37755 C -0.19375 -0.37222 -0.19817 -0.3787 -0.19219 -0.37338 C -0.19088 -0.37222 -0.18984 -0.37014 -0.18854 -0.36898 C -0.1875 -0.36806 -0.1862 -0.36782 -0.18489 -0.3669 C -0.17461 -0.35903 -0.18567 -0.36667 -0.17526 -0.35625 C -0.17422 -0.35509 -0.17291 -0.35463 -0.17161 -0.35394 C -0.17005 -0.35185 -0.16849 -0.34954 -0.16679 -0.34745 C -0.16562 -0.34606 -0.16432 -0.34491 -0.16315 -0.34329 C -0.16067 -0.33912 -0.15833 -0.33472 -0.15599 -0.33032 L -0.15234 -0.32384 C -0.15143 -0.31968 -0.1513 -0.31481 -0.14987 -0.31088 C -0.14622 -0.30139 -0.14804 -0.30694 -0.14505 -0.29375 C -0.14466 -0.29028 -0.14427 -0.28657 -0.14388 -0.2831 C -0.14349 -0.28079 -0.14284 -0.2787 -0.14258 -0.27662 C -0.13932 -0.25046 -0.14388 -0.27685 -0.13893 -0.25069 L -0.13776 -0.24421 C -0.13737 -0.24213 -0.13724 -0.23981 -0.13659 -0.23796 C -0.13581 -0.23565 -0.13437 -0.23403 -0.13411 -0.23148 C -0.13346 -0.22292 -0.13411 -0.21412 -0.13411 -0.20556 L -0.13411 -0.20532 " pathEditMode="relative" rAng="0" ptsTypes="AAAAAAAAAAAAAAAAAAAAAAAAAAAAAAAAAAAAAAAAAAAAAAAAAAAAAAAAAAAAAAAAAAAAA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10" y="-2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38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38"/>
                            </p:stCondLst>
                            <p:childTnLst>
                              <p:par>
                                <p:cTn id="2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738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апплодисменты-1-чел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4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3056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8" presetID="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54000"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бег по песку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59091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24242" showWhenStopped="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DTP education">
            <a:extLst>
              <a:ext uri="{FF2B5EF4-FFF2-40B4-BE49-F238E27FC236}">
                <a16:creationId xmlns:a16="http://schemas.microsoft.com/office/drawing/2014/main" id="{3DED7F91-D8BA-4682-985A-38CA7414DC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4813" y="-2140393"/>
            <a:ext cx="12831580" cy="121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DTP education">
            <a:extLst>
              <a:ext uri="{FF2B5EF4-FFF2-40B4-BE49-F238E27FC236}">
                <a16:creationId xmlns:a16="http://schemas.microsoft.com/office/drawing/2014/main" id="{E1303C23-5496-49CA-A50A-E6661C695B9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687" y="3401503"/>
            <a:ext cx="1857375" cy="3350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TP education">
            <a:extLst>
              <a:ext uri="{FF2B5EF4-FFF2-40B4-BE49-F238E27FC236}">
                <a16:creationId xmlns:a16="http://schemas.microsoft.com/office/drawing/2014/main" id="{56B6EE1C-FB43-4C7C-9D26-A2DB3D032AA7}"/>
              </a:ext>
            </a:extLst>
          </p:cNvPr>
          <p:cNvSpPr txBox="1"/>
          <p:nvPr/>
        </p:nvSpPr>
        <p:spPr>
          <a:xfrm>
            <a:off x="76544" y="32326"/>
            <a:ext cx="37090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Choose the correct answer. 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40" name="DTP education">
            <a:extLst>
              <a:ext uri="{FF2B5EF4-FFF2-40B4-BE49-F238E27FC236}">
                <a16:creationId xmlns:a16="http://schemas.microsoft.com/office/drawing/2014/main" id="{FC8F3786-F375-478B-A5F0-52F60C52575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9503" y="647023"/>
            <a:ext cx="2046626" cy="2046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DTP education">
            <a:extLst>
              <a:ext uri="{FF2B5EF4-FFF2-40B4-BE49-F238E27FC236}">
                <a16:creationId xmlns:a16="http://schemas.microsoft.com/office/drawing/2014/main" id="{F7EF4FC5-5AAE-484F-A247-575D045B18F6}"/>
              </a:ext>
            </a:extLst>
          </p:cNvPr>
          <p:cNvSpPr txBox="1"/>
          <p:nvPr/>
        </p:nvSpPr>
        <p:spPr>
          <a:xfrm>
            <a:off x="4566855" y="19262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6" name="DTP education">
            <a:extLst>
              <a:ext uri="{FF2B5EF4-FFF2-40B4-BE49-F238E27FC236}">
                <a16:creationId xmlns:a16="http://schemas.microsoft.com/office/drawing/2014/main" id="{1149421D-F047-45AB-8946-1990D2AF9F1E}"/>
              </a:ext>
            </a:extLst>
          </p:cNvPr>
          <p:cNvGrpSpPr/>
          <p:nvPr/>
        </p:nvGrpSpPr>
        <p:grpSpPr>
          <a:xfrm>
            <a:off x="6508625" y="5639433"/>
            <a:ext cx="1696177" cy="1068341"/>
            <a:chOff x="6508625" y="5639433"/>
            <a:chExt cx="1696177" cy="1068341"/>
          </a:xfrm>
        </p:grpSpPr>
        <p:pic>
          <p:nvPicPr>
            <p:cNvPr id="14" name="Рисунок 13" descr="Изображение выглядит как футбол, внутренний, игра, сидит&#10;&#10;Автоматически созданное описание">
              <a:extLst>
                <a:ext uri="{FF2B5EF4-FFF2-40B4-BE49-F238E27FC236}">
                  <a16:creationId xmlns:a16="http://schemas.microsoft.com/office/drawing/2014/main" id="{F055736A-309B-45F9-9174-7603E1CBB4FE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30583" y="5639433"/>
              <a:ext cx="1070482" cy="1068341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0865BFF-4842-4FE2-8B3F-C3FB633C818E}"/>
                </a:ext>
              </a:extLst>
            </p:cNvPr>
            <p:cNvSpPr txBox="1"/>
            <p:nvPr/>
          </p:nvSpPr>
          <p:spPr>
            <a:xfrm>
              <a:off x="6508625" y="5814000"/>
              <a:ext cx="169617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shark</a:t>
              </a:r>
              <a:endPara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7" name="DTP education">
            <a:extLst>
              <a:ext uri="{FF2B5EF4-FFF2-40B4-BE49-F238E27FC236}">
                <a16:creationId xmlns:a16="http://schemas.microsoft.com/office/drawing/2014/main" id="{53C610BA-95FC-4494-9489-4684BBEAEB8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12" y="3231940"/>
            <a:ext cx="2629595" cy="3696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DTP education">
            <a:extLst>
              <a:ext uri="{FF2B5EF4-FFF2-40B4-BE49-F238E27FC236}">
                <a16:creationId xmlns:a16="http://schemas.microsoft.com/office/drawing/2014/main" id="{94C3B4C7-E079-419F-9702-811B3E1F717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035" y="3231940"/>
            <a:ext cx="2196609" cy="3696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DTP education">
            <a:extLst>
              <a:ext uri="{FF2B5EF4-FFF2-40B4-BE49-F238E27FC236}">
                <a16:creationId xmlns:a16="http://schemas.microsoft.com/office/drawing/2014/main" id="{F8E6A751-D678-4B44-A91D-BBE118167231}"/>
              </a:ext>
            </a:extLst>
          </p:cNvPr>
          <p:cNvGrpSpPr/>
          <p:nvPr/>
        </p:nvGrpSpPr>
        <p:grpSpPr>
          <a:xfrm>
            <a:off x="4271005" y="5639434"/>
            <a:ext cx="1740179" cy="1068341"/>
            <a:chOff x="4271005" y="5639434"/>
            <a:chExt cx="1740179" cy="1068341"/>
          </a:xfrm>
        </p:grpSpPr>
        <p:pic>
          <p:nvPicPr>
            <p:cNvPr id="13" name="Рисунок 12" descr="Изображение выглядит как футбол, внутренний, игра, сидит&#10;&#10;Автоматически созданное описание">
              <a:extLst>
                <a:ext uri="{FF2B5EF4-FFF2-40B4-BE49-F238E27FC236}">
                  <a16:creationId xmlns:a16="http://schemas.microsoft.com/office/drawing/2014/main" id="{FF9D4FE7-9781-4E1E-B44E-E00EF33B5CDB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90937" y="5639434"/>
              <a:ext cx="1070482" cy="1068341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041E867-9A57-4825-A95E-83CAFB80FD1D}"/>
                </a:ext>
              </a:extLst>
            </p:cNvPr>
            <p:cNvSpPr txBox="1"/>
            <p:nvPr/>
          </p:nvSpPr>
          <p:spPr>
            <a:xfrm>
              <a:off x="4271005" y="5866836"/>
              <a:ext cx="17401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panda</a:t>
              </a:r>
              <a:endPara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DTP education">
            <a:hlinkClick r:id="" action="ppaction://media"/>
            <a:extLst>
              <a:ext uri="{FF2B5EF4-FFF2-40B4-BE49-F238E27FC236}">
                <a16:creationId xmlns:a16="http://schemas.microsoft.com/office/drawing/2014/main" id="{D9D38936-C779-41C5-B99C-5725239755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-1263603" y="1628928"/>
            <a:ext cx="609600" cy="609600"/>
          </a:xfrm>
          <a:prstGeom prst="rect">
            <a:avLst/>
          </a:prstGeom>
        </p:spPr>
      </p:pic>
      <p:grpSp>
        <p:nvGrpSpPr>
          <p:cNvPr id="9" name="DTP education">
            <a:extLst>
              <a:ext uri="{FF2B5EF4-FFF2-40B4-BE49-F238E27FC236}">
                <a16:creationId xmlns:a16="http://schemas.microsoft.com/office/drawing/2014/main" id="{E680851D-653F-4576-B1C5-7798FEE793BE}"/>
              </a:ext>
            </a:extLst>
          </p:cNvPr>
          <p:cNvGrpSpPr/>
          <p:nvPr/>
        </p:nvGrpSpPr>
        <p:grpSpPr>
          <a:xfrm>
            <a:off x="9252163" y="3111294"/>
            <a:ext cx="3335735" cy="3143250"/>
            <a:chOff x="9252163" y="3111294"/>
            <a:chExt cx="3335735" cy="3143250"/>
          </a:xfrm>
        </p:grpSpPr>
        <p:pic>
          <p:nvPicPr>
            <p:cNvPr id="5" name="Picture 12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26783AA-92CE-452E-A6A6-7D35559C7829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9252163" y="3111294"/>
              <a:ext cx="3335735" cy="3143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E43D59C2-5687-43E7-99B1-FEA18A44B437}"/>
                </a:ext>
              </a:extLst>
            </p:cNvPr>
            <p:cNvSpPr txBox="1"/>
            <p:nvPr/>
          </p:nvSpPr>
          <p:spPr>
            <a:xfrm>
              <a:off x="9762179" y="4421309"/>
              <a:ext cx="97174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NEXT</a:t>
              </a:r>
              <a:endPara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1" name="DTP education">
            <a:hlinkClick r:id="" action="ppaction://media"/>
            <a:extLst>
              <a:ext uri="{FF2B5EF4-FFF2-40B4-BE49-F238E27FC236}">
                <a16:creationId xmlns:a16="http://schemas.microsoft.com/office/drawing/2014/main" id="{90AF1ECF-296E-494D-BE0D-B1B2D89D2B0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-1263603" y="1628928"/>
            <a:ext cx="609600" cy="609600"/>
          </a:xfrm>
          <a:prstGeom prst="rect">
            <a:avLst/>
          </a:prstGeom>
        </p:spPr>
      </p:pic>
      <p:pic>
        <p:nvPicPr>
          <p:cNvPr id="12" name="DTP education">
            <a:hlinkClick r:id="" action="ppaction://media"/>
            <a:extLst>
              <a:ext uri="{FF2B5EF4-FFF2-40B4-BE49-F238E27FC236}">
                <a16:creationId xmlns:a16="http://schemas.microsoft.com/office/drawing/2014/main" id="{E7BB8D69-4728-4CCC-8710-E3BF306C644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-1263603" y="1614014"/>
            <a:ext cx="609600" cy="609600"/>
          </a:xfrm>
          <a:prstGeom prst="rect">
            <a:avLst/>
          </a:prstGeom>
        </p:spPr>
      </p:pic>
      <p:pic>
        <p:nvPicPr>
          <p:cNvPr id="19" name="DTP education">
            <a:hlinkClick r:id="" action="ppaction://media"/>
            <a:extLst>
              <a:ext uri="{FF2B5EF4-FFF2-40B4-BE49-F238E27FC236}">
                <a16:creationId xmlns:a16="http://schemas.microsoft.com/office/drawing/2014/main" id="{024CA4EF-05BF-4DA9-A3C2-814AA13853C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-1270321" y="1628928"/>
            <a:ext cx="609600" cy="609600"/>
          </a:xfrm>
          <a:prstGeom prst="rect">
            <a:avLst/>
          </a:prstGeom>
        </p:spPr>
      </p:pic>
      <p:pic>
        <p:nvPicPr>
          <p:cNvPr id="20" name="DTP education">
            <a:hlinkClick r:id="" action="ppaction://media"/>
            <a:extLst>
              <a:ext uri="{FF2B5EF4-FFF2-40B4-BE49-F238E27FC236}">
                <a16:creationId xmlns:a16="http://schemas.microsoft.com/office/drawing/2014/main" id="{877236EA-3CD9-48C5-9753-9327ABE8674C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0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1263603" y="1621471"/>
            <a:ext cx="609600" cy="609600"/>
          </a:xfrm>
          <a:prstGeom prst="rect">
            <a:avLst/>
          </a:prstGeom>
        </p:spPr>
      </p:pic>
      <p:sp>
        <p:nvSpPr>
          <p:cNvPr id="24" name="DTP education">
            <a:extLst>
              <a:ext uri="{FF2B5EF4-FFF2-40B4-BE49-F238E27FC236}">
                <a16:creationId xmlns:a16="http://schemas.microsoft.com/office/drawing/2014/main" id="{FCFDD43A-E0B6-43C5-BB97-19B6F1D0A401}"/>
              </a:ext>
            </a:extLst>
          </p:cNvPr>
          <p:cNvSpPr/>
          <p:nvPr/>
        </p:nvSpPr>
        <p:spPr>
          <a:xfrm>
            <a:off x="6619024" y="5602994"/>
            <a:ext cx="1070481" cy="1068341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DTP education"/>
          <p:cNvPicPr/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03636" y="219492"/>
            <a:ext cx="1085492" cy="1530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6000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3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26 0.00532 L 0.0026 0.00556 C 0.00338 -0.04074 0.00351 -0.08657 0.00494 -0.13241 C 0.00507 -0.13796 0.01002 -0.16065 0.01106 -0.16458 C 0.0121 -0.16968 0.01354 -0.17477 0.01458 -0.17986 C 0.01549 -0.18403 0.01614 -0.18843 0.01705 -0.19259 C 0.02669 -0.23519 0.01757 -0.19282 0.02552 -0.225 C 0.02721 -0.23194 0.02877 -0.23935 0.03033 -0.24653 C 0.03112 -0.25 0.03125 -0.2544 0.03281 -0.25718 C 0.03398 -0.25926 0.03541 -0.26111 0.03645 -0.26366 C 0.04062 -0.27407 0.03737 -0.26921 0.03997 -0.2787 C 0.04322 -0.29005 0.04166 -0.28056 0.04609 -0.29167 C 0.04713 -0.29421 0.04739 -0.29769 0.04843 -0.30023 C 0.04947 -0.30278 0.05104 -0.3044 0.05208 -0.30671 C 0.05299 -0.30856 0.05351 -0.31111 0.05455 -0.31319 C 0.06315 -0.33032 0.0595 -0.3213 0.06783 -0.33449 C 0.06953 -0.33727 0.07096 -0.34051 0.07265 -0.34329 C 0.07565 -0.34769 0.08046 -0.35093 0.08359 -0.35394 C 0.08567 -0.35602 0.0875 -0.35833 0.08958 -0.36042 C 0.09114 -0.36204 0.09283 -0.36319 0.0944 -0.36481 C 0.0957 -0.36597 0.09674 -0.36782 0.09804 -0.36898 C 0.1 -0.37083 0.10221 -0.37176 0.10416 -0.37338 C 0.10572 -0.37454 0.10729 -0.37639 0.10898 -0.37755 C 0.11093 -0.37917 0.11315 -0.38009 0.11497 -0.38194 C 0.12721 -0.39375 0.11744 -0.38843 0.12708 -0.39259 C 0.12838 -0.39421 0.12942 -0.39583 0.13072 -0.39699 C 0.1358 -0.40093 0.13893 -0.40162 0.14401 -0.40347 C 0.14518 -0.40463 0.15455 -0.41435 0.15729 -0.41644 C 0.16041 -0.41829 0.16289 -0.41806 0.16575 -0.4206 C 0.16705 -0.42176 0.16809 -0.42384 0.1694 -0.425 C 0.17174 -0.42685 0.17434 -0.42755 0.17669 -0.42917 C 0.18802 -0.43704 0.18307 -0.43565 0.19609 -0.44213 C 0.21627 -0.45208 0.21432 -0.45 0.23476 -0.45718 C 0.23841 -0.45856 0.24192 -0.46065 0.2457 -0.46157 C 0.25091 -0.46273 0.25612 -0.46273 0.26132 -0.46366 C 0.26458 -0.46412 0.26783 -0.46528 0.27109 -0.46574 C 0.2763 -0.46667 0.28151 -0.46713 0.28671 -0.46782 L 0.39192 -0.46366 C 0.39492 -0.46343 0.39752 -0.46019 0.40039 -0.45926 C 0.40481 -0.4581 0.40937 -0.45787 0.4138 -0.45718 C 0.43554 -0.4412 0.42734 -0.4463 0.43789 -0.44005 C 0.44192 -0.43356 0.44609 -0.42731 0.45 -0.4206 C 0.45247 -0.41644 0.45468 -0.41181 0.45729 -0.40764 C 0.45885 -0.40532 0.46067 -0.4037 0.4621 -0.40116 C 0.46627 -0.39444 0.46953 -0.38542 0.47421 -0.37986 C 0.47539 -0.37824 0.47682 -0.37708 0.47786 -0.37546 C 0.47994 -0.37222 0.48177 -0.36806 0.48385 -0.36481 C 0.48671 -0.36019 0.49114 -0.35532 0.49362 -0.34977 C 0.49388 -0.34907 0.49362 -0.34815 0.49362 -0.34745 L 0.49362 -0.34722 " pathEditMode="relative" rAng="0" ptsTypes="AAAAAAAAAAAAAAAAAAAAAAAAAAAAAAAAAAAAAAAAAAAAAAAAAA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544" y="-23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738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38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свисток-тренер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59091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27273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73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082 0.00532 L -0.0082 0.00556 C -0.00742 -0.01412 -0.00664 -0.03356 -0.00585 -0.05278 C -0.00546 -0.06134 -0.0052 -0.07014 -0.00468 -0.0787 C -0.00364 -0.09514 -0.00286 -0.09699 -0.00104 -0.11528 C -0.00078 -0.11713 0.00092 -0.14028 0.00144 -0.14306 C 0.00274 -0.15046 0.00482 -0.15741 0.00625 -0.16458 C 0.0073 -0.17037 0.00743 -0.17639 0.00873 -0.18194 C 0.01576 -0.21458 0.02318 -0.23912 0.03529 -0.26782 C 0.03946 -0.27778 0.0418 -0.2838 0.0474 -0.29375 C 0.04883 -0.2963 0.05053 -0.29838 0.05222 -0.30023 C 0.06537 -0.31343 0.06407 -0.30995 0.07878 -0.31944 C 0.10599 -0.33681 0.08282 -0.325 0.11146 -0.33657 C 0.1168 -0.33889 0.12422 -0.34236 0.12956 -0.34537 C 0.13204 -0.34653 0.13438 -0.34838 0.13685 -0.34954 C 0.13881 -0.35046 0.14102 -0.35069 0.14297 -0.35162 C 0.14779 -0.3544 0.15261 -0.35718 0.15743 -0.36042 C 0.16068 -0.3625 0.16381 -0.36505 0.16706 -0.36667 C 0.1711 -0.36875 0.17527 -0.36875 0.17917 -0.37106 C 0.18282 -0.37315 0.18633 -0.37708 0.19011 -0.37755 C 0.21993 -0.38056 0.20378 -0.37917 0.23855 -0.38171 C 0.23529 -0.37824 0.23178 -0.37523 0.22878 -0.37106 C 0.22761 -0.36944 0.22735 -0.36667 0.22644 -0.36458 C 0.22527 -0.36227 0.22383 -0.36065 0.22279 -0.3581 C 0.22136 -0.35486 0.22058 -0.35069 0.21915 -0.34745 C 0.21732 -0.34352 0.21498 -0.34051 0.21303 -0.33657 C 0.19935 -0.3088 0.20743 -0.31921 0.19857 -0.3088 C 0.18842 -0.27847 0.20144 -0.31875 0.19258 -0.28495 C 0.19076 -0.27847 0.18829 -0.27222 0.18646 -0.26574 C 0.18555 -0.26227 0.18503 -0.25833 0.18399 -0.25486 C 0.1823 -0.24907 0.17995 -0.24352 0.178 -0.23773 C 0.17709 -0.23495 0.17631 -0.23218 0.17553 -0.22917 C 0.17396 -0.22269 0.17227 -0.20671 0.17201 -0.20347 C 0.17175 -0.20046 0.17201 -0.19769 0.17201 -0.19468 L 0.17201 -0.19444 " pathEditMode="relative" rAng="0" ptsTypes="AAAAAAAAAAAAAAAAAAAAAAAAAAAAAAAAAAA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-193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738"/>
                            </p:stCondLst>
                            <p:childTnLst>
                              <p:par>
                                <p:cTn id="3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38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738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апплодисменты-1-чел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62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3056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2" presetID="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54000"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бег по песку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46970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DTP education">
            <a:extLst>
              <a:ext uri="{FF2B5EF4-FFF2-40B4-BE49-F238E27FC236}">
                <a16:creationId xmlns:a16="http://schemas.microsoft.com/office/drawing/2014/main" id="{3DED7F91-D8BA-4682-985A-38CA7414DC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4813" y="-2140393"/>
            <a:ext cx="12831580" cy="121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DTP education">
            <a:extLst>
              <a:ext uri="{FF2B5EF4-FFF2-40B4-BE49-F238E27FC236}">
                <a16:creationId xmlns:a16="http://schemas.microsoft.com/office/drawing/2014/main" id="{E1303C23-5496-49CA-A50A-E6661C695B9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687" y="3401503"/>
            <a:ext cx="1857375" cy="3350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TP education">
            <a:extLst>
              <a:ext uri="{FF2B5EF4-FFF2-40B4-BE49-F238E27FC236}">
                <a16:creationId xmlns:a16="http://schemas.microsoft.com/office/drawing/2014/main" id="{56B6EE1C-FB43-4C7C-9D26-A2DB3D032AA7}"/>
              </a:ext>
            </a:extLst>
          </p:cNvPr>
          <p:cNvSpPr txBox="1"/>
          <p:nvPr/>
        </p:nvSpPr>
        <p:spPr>
          <a:xfrm>
            <a:off x="76544" y="32326"/>
            <a:ext cx="37090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Choose the correct answer. 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40" name="DTP education">
            <a:extLst>
              <a:ext uri="{FF2B5EF4-FFF2-40B4-BE49-F238E27FC236}">
                <a16:creationId xmlns:a16="http://schemas.microsoft.com/office/drawing/2014/main" id="{FC8F3786-F375-478B-A5F0-52F60C52575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9503" y="647023"/>
            <a:ext cx="2046626" cy="2046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DTP education">
            <a:extLst>
              <a:ext uri="{FF2B5EF4-FFF2-40B4-BE49-F238E27FC236}">
                <a16:creationId xmlns:a16="http://schemas.microsoft.com/office/drawing/2014/main" id="{F7EF4FC5-5AAE-484F-A247-575D045B18F6}"/>
              </a:ext>
            </a:extLst>
          </p:cNvPr>
          <p:cNvSpPr txBox="1"/>
          <p:nvPr/>
        </p:nvSpPr>
        <p:spPr>
          <a:xfrm>
            <a:off x="4566855" y="19262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6" name="DTP education">
            <a:extLst>
              <a:ext uri="{FF2B5EF4-FFF2-40B4-BE49-F238E27FC236}">
                <a16:creationId xmlns:a16="http://schemas.microsoft.com/office/drawing/2014/main" id="{1149421D-F047-45AB-8946-1990D2AF9F1E}"/>
              </a:ext>
            </a:extLst>
          </p:cNvPr>
          <p:cNvGrpSpPr/>
          <p:nvPr/>
        </p:nvGrpSpPr>
        <p:grpSpPr>
          <a:xfrm>
            <a:off x="6630583" y="5639433"/>
            <a:ext cx="1761772" cy="1068341"/>
            <a:chOff x="6630583" y="5639433"/>
            <a:chExt cx="1761772" cy="1068341"/>
          </a:xfrm>
        </p:grpSpPr>
        <p:pic>
          <p:nvPicPr>
            <p:cNvPr id="14" name="Рисунок 13" descr="Изображение выглядит как футбол, внутренний, игра, сидит&#10;&#10;Автоматически созданное описание">
              <a:extLst>
                <a:ext uri="{FF2B5EF4-FFF2-40B4-BE49-F238E27FC236}">
                  <a16:creationId xmlns:a16="http://schemas.microsoft.com/office/drawing/2014/main" id="{F055736A-309B-45F9-9174-7603E1CBB4F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30583" y="5639433"/>
              <a:ext cx="1070482" cy="1068341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0865BFF-4842-4FE2-8B3F-C3FB633C818E}"/>
                </a:ext>
              </a:extLst>
            </p:cNvPr>
            <p:cNvSpPr txBox="1"/>
            <p:nvPr/>
          </p:nvSpPr>
          <p:spPr>
            <a:xfrm>
              <a:off x="6705776" y="5814000"/>
              <a:ext cx="16865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lion</a:t>
              </a:r>
              <a:endPara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7" name="DTP education">
            <a:extLst>
              <a:ext uri="{FF2B5EF4-FFF2-40B4-BE49-F238E27FC236}">
                <a16:creationId xmlns:a16="http://schemas.microsoft.com/office/drawing/2014/main" id="{53C610BA-95FC-4494-9489-4684BBEAEB8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12" y="3231940"/>
            <a:ext cx="2629595" cy="3696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DTP education">
            <a:extLst>
              <a:ext uri="{FF2B5EF4-FFF2-40B4-BE49-F238E27FC236}">
                <a16:creationId xmlns:a16="http://schemas.microsoft.com/office/drawing/2014/main" id="{94C3B4C7-E079-419F-9702-811B3E1F717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035" y="3231940"/>
            <a:ext cx="2196609" cy="3696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DTP education">
            <a:extLst>
              <a:ext uri="{FF2B5EF4-FFF2-40B4-BE49-F238E27FC236}">
                <a16:creationId xmlns:a16="http://schemas.microsoft.com/office/drawing/2014/main" id="{F8E6A751-D678-4B44-A91D-BBE118167231}"/>
              </a:ext>
            </a:extLst>
          </p:cNvPr>
          <p:cNvGrpSpPr/>
          <p:nvPr/>
        </p:nvGrpSpPr>
        <p:grpSpPr>
          <a:xfrm>
            <a:off x="4408674" y="5639434"/>
            <a:ext cx="1686579" cy="1068341"/>
            <a:chOff x="4408674" y="5639434"/>
            <a:chExt cx="1686579" cy="1068341"/>
          </a:xfrm>
        </p:grpSpPr>
        <p:pic>
          <p:nvPicPr>
            <p:cNvPr id="13" name="Рисунок 12" descr="Изображение выглядит как футбол, внутренний, игра, сидит&#10;&#10;Автоматически созданное описание">
              <a:extLst>
                <a:ext uri="{FF2B5EF4-FFF2-40B4-BE49-F238E27FC236}">
                  <a16:creationId xmlns:a16="http://schemas.microsoft.com/office/drawing/2014/main" id="{FF9D4FE7-9781-4E1E-B44E-E00EF33B5CDB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90937" y="5639434"/>
              <a:ext cx="1070482" cy="1068341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041E867-9A57-4825-A95E-83CAFB80FD1D}"/>
                </a:ext>
              </a:extLst>
            </p:cNvPr>
            <p:cNvSpPr txBox="1"/>
            <p:nvPr/>
          </p:nvSpPr>
          <p:spPr>
            <a:xfrm>
              <a:off x="4408674" y="5866836"/>
              <a:ext cx="16865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/>
                </a:rPr>
                <a:t>tiger</a:t>
              </a:r>
              <a:endPara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DTP education">
            <a:hlinkClick r:id="" action="ppaction://media"/>
            <a:extLst>
              <a:ext uri="{FF2B5EF4-FFF2-40B4-BE49-F238E27FC236}">
                <a16:creationId xmlns:a16="http://schemas.microsoft.com/office/drawing/2014/main" id="{D9D38936-C779-41C5-B99C-5725239755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1294842" y="1628928"/>
            <a:ext cx="609600" cy="609600"/>
          </a:xfrm>
          <a:prstGeom prst="rect">
            <a:avLst/>
          </a:prstGeom>
        </p:spPr>
      </p:pic>
      <p:grpSp>
        <p:nvGrpSpPr>
          <p:cNvPr id="9" name="DTP education">
            <a:extLst>
              <a:ext uri="{FF2B5EF4-FFF2-40B4-BE49-F238E27FC236}">
                <a16:creationId xmlns:a16="http://schemas.microsoft.com/office/drawing/2014/main" id="{E680851D-653F-4576-B1C5-7798FEE793BE}"/>
              </a:ext>
            </a:extLst>
          </p:cNvPr>
          <p:cNvGrpSpPr/>
          <p:nvPr/>
        </p:nvGrpSpPr>
        <p:grpSpPr>
          <a:xfrm>
            <a:off x="9252163" y="3111294"/>
            <a:ext cx="3335735" cy="3143250"/>
            <a:chOff x="9252163" y="3111294"/>
            <a:chExt cx="3335735" cy="3143250"/>
          </a:xfrm>
        </p:grpSpPr>
        <p:pic>
          <p:nvPicPr>
            <p:cNvPr id="5" name="Picture 12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26783AA-92CE-452E-A6A6-7D35559C7829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9252163" y="3111294"/>
              <a:ext cx="3335735" cy="3143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E43D59C2-5687-43E7-99B1-FEA18A44B437}"/>
                </a:ext>
              </a:extLst>
            </p:cNvPr>
            <p:cNvSpPr txBox="1"/>
            <p:nvPr/>
          </p:nvSpPr>
          <p:spPr>
            <a:xfrm>
              <a:off x="9762179" y="4421309"/>
              <a:ext cx="97174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NEXT</a:t>
              </a:r>
              <a:endPara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1" name="DTP education">
            <a:hlinkClick r:id="" action="ppaction://media"/>
            <a:extLst>
              <a:ext uri="{FF2B5EF4-FFF2-40B4-BE49-F238E27FC236}">
                <a16:creationId xmlns:a16="http://schemas.microsoft.com/office/drawing/2014/main" id="{90AF1ECF-296E-494D-BE0D-B1B2D89D2B0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1294842" y="1628928"/>
            <a:ext cx="609600" cy="609600"/>
          </a:xfrm>
          <a:prstGeom prst="rect">
            <a:avLst/>
          </a:prstGeom>
        </p:spPr>
      </p:pic>
      <p:pic>
        <p:nvPicPr>
          <p:cNvPr id="12" name="DTP education">
            <a:hlinkClick r:id="" action="ppaction://media"/>
            <a:extLst>
              <a:ext uri="{FF2B5EF4-FFF2-40B4-BE49-F238E27FC236}">
                <a16:creationId xmlns:a16="http://schemas.microsoft.com/office/drawing/2014/main" id="{E7BB8D69-4728-4CCC-8710-E3BF306C644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1294842" y="1614014"/>
            <a:ext cx="609600" cy="609600"/>
          </a:xfrm>
          <a:prstGeom prst="rect">
            <a:avLst/>
          </a:prstGeom>
        </p:spPr>
      </p:pic>
      <p:pic>
        <p:nvPicPr>
          <p:cNvPr id="20" name="DTP education">
            <a:hlinkClick r:id="" action="ppaction://media"/>
            <a:extLst>
              <a:ext uri="{FF2B5EF4-FFF2-40B4-BE49-F238E27FC236}">
                <a16:creationId xmlns:a16="http://schemas.microsoft.com/office/drawing/2014/main" id="{877236EA-3CD9-48C5-9753-9327ABE8674C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1306484" y="1621471"/>
            <a:ext cx="609600" cy="609600"/>
          </a:xfrm>
          <a:prstGeom prst="rect">
            <a:avLst/>
          </a:prstGeom>
        </p:spPr>
      </p:pic>
      <p:sp>
        <p:nvSpPr>
          <p:cNvPr id="23" name="DTP education">
            <a:extLst>
              <a:ext uri="{FF2B5EF4-FFF2-40B4-BE49-F238E27FC236}">
                <a16:creationId xmlns:a16="http://schemas.microsoft.com/office/drawing/2014/main" id="{A7B2028D-D195-44E4-A5AA-499A6F85A3AD}"/>
              </a:ext>
            </a:extLst>
          </p:cNvPr>
          <p:cNvSpPr/>
          <p:nvPr/>
        </p:nvSpPr>
        <p:spPr>
          <a:xfrm>
            <a:off x="4525254" y="5590480"/>
            <a:ext cx="1070481" cy="1068341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DTP education"/>
          <p:cNvPicPr/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07673" y="400150"/>
            <a:ext cx="1667052" cy="1366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39636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3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026 -0.01204 L 0.00026 -0.01181 C -0.0125 -0.07199 0.00325 -0.00231 -0.04701 -0.13032 C -0.05951 -0.16227 -0.07135 -0.19514 -0.08203 -0.22917 C -0.1155 -0.33565 -0.09284 -0.2919 -0.12318 -0.3625 C -0.12891 -0.37593 -0.13399 -0.39074 -0.14128 -0.40116 C -0.16797 -0.43935 -0.2082 -0.46644 -0.23932 -0.48287 C -0.29596 -0.51319 -0.36445 -0.52801 -0.42188 -0.52801 L -0.50899 -0.52801 " pathEditMode="relative" rAng="0" ptsTypes="AAAAAAAAA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469" y="-25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738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38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свисток-тренер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73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0" presetClass="pat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0834 -0.00324 L -0.00834 -0.00301 C -0.00795 -0.01852 -0.00847 -0.03356 -0.00717 -0.04861 C -0.00638 -0.05741 -0.00365 -0.06551 -0.00235 -0.07431 C -0.00131 -0.08125 -0.00092 -0.08866 0.00013 -0.09583 C 0.00156 -0.10671 0.00351 -0.11713 0.00494 -0.12801 C 0.00872 -0.15694 0.01211 -0.18611 0.01823 -0.21412 L 0.02669 -0.25278 C 0.02942 -0.26481 0.02955 -0.26505 0.03281 -0.27847 C 0.03398 -0.28356 0.0345 -0.28935 0.03645 -0.29352 C 0.03919 -0.3 0.04244 -0.30602 0.04492 -0.31296 C 0.04648 -0.31759 0.04895 -0.32708 0.05208 -0.33009 C 0.05442 -0.33241 0.05937 -0.33449 0.05937 -0.33426 C 0.06145 -0.33727 0.06315 -0.34074 0.06549 -0.34306 C 0.0677 -0.34514 0.07278 -0.34722 0.07278 -0.34699 C 0.07187 -0.34514 0.07122 -0.34282 0.07031 -0.34097 C 0.06836 -0.33657 0.06601 -0.33264 0.06419 -0.32801 C 0.06224 -0.32269 0.0608 -0.31667 0.05937 -0.31088 C 0.05833 -0.30602 0.05794 -0.30069 0.05703 -0.29583 C 0.05507 -0.28565 0.05286 -0.27569 0.05091 -0.26574 C 0.05052 -0.26343 0.05026 -0.26134 0.04974 -0.25926 L 0.04609 -0.24421 C 0.04466 -0.2162 0.04492 -0.22847 0.04492 -0.20764 L 0.04492 -0.20741 " pathEditMode="relative" rAng="0" ptsTypes="AAAAAAAAAAAAAAAAAAAAAAAA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9" y="-17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38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38"/>
                            </p:stCondLst>
                            <p:childTnLst>
                              <p:par>
                                <p:cTn id="2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738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апплодисменты-1-чел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4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3056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8" presetID="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54000"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бег по песку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59091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66667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19697" showWhenStopped="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DTP education 1">
            <a:extLst>
              <a:ext uri="{FF2B5EF4-FFF2-40B4-BE49-F238E27FC236}">
                <a16:creationId xmlns:a16="http://schemas.microsoft.com/office/drawing/2014/main" id="{3DED7F91-D8BA-4682-985A-38CA7414DC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4813" y="-2140393"/>
            <a:ext cx="12831580" cy="121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DTP education">
            <a:extLst>
              <a:ext uri="{FF2B5EF4-FFF2-40B4-BE49-F238E27FC236}">
                <a16:creationId xmlns:a16="http://schemas.microsoft.com/office/drawing/2014/main" id="{E1303C23-5496-49CA-A50A-E6661C695B9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687" y="3401503"/>
            <a:ext cx="1857375" cy="3350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TP education">
            <a:extLst>
              <a:ext uri="{FF2B5EF4-FFF2-40B4-BE49-F238E27FC236}">
                <a16:creationId xmlns:a16="http://schemas.microsoft.com/office/drawing/2014/main" id="{56B6EE1C-FB43-4C7C-9D26-A2DB3D032AA7}"/>
              </a:ext>
            </a:extLst>
          </p:cNvPr>
          <p:cNvSpPr txBox="1"/>
          <p:nvPr/>
        </p:nvSpPr>
        <p:spPr>
          <a:xfrm>
            <a:off x="76544" y="32326"/>
            <a:ext cx="37090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Choose the correct answer. 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40" name="DTP education">
            <a:extLst>
              <a:ext uri="{FF2B5EF4-FFF2-40B4-BE49-F238E27FC236}">
                <a16:creationId xmlns:a16="http://schemas.microsoft.com/office/drawing/2014/main" id="{FC8F3786-F375-478B-A5F0-52F60C52575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9503" y="647023"/>
            <a:ext cx="2046626" cy="2046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DTP education">
            <a:extLst>
              <a:ext uri="{FF2B5EF4-FFF2-40B4-BE49-F238E27FC236}">
                <a16:creationId xmlns:a16="http://schemas.microsoft.com/office/drawing/2014/main" id="{F7EF4FC5-5AAE-484F-A247-575D045B18F6}"/>
              </a:ext>
            </a:extLst>
          </p:cNvPr>
          <p:cNvSpPr txBox="1"/>
          <p:nvPr/>
        </p:nvSpPr>
        <p:spPr>
          <a:xfrm>
            <a:off x="4566855" y="19262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6" name="DTP education">
            <a:extLst>
              <a:ext uri="{FF2B5EF4-FFF2-40B4-BE49-F238E27FC236}">
                <a16:creationId xmlns:a16="http://schemas.microsoft.com/office/drawing/2014/main" id="{1149421D-F047-45AB-8946-1990D2AF9F1E}"/>
              </a:ext>
            </a:extLst>
          </p:cNvPr>
          <p:cNvGrpSpPr/>
          <p:nvPr/>
        </p:nvGrpSpPr>
        <p:grpSpPr>
          <a:xfrm>
            <a:off x="6130977" y="5639433"/>
            <a:ext cx="1970291" cy="1068341"/>
            <a:chOff x="6130977" y="5639433"/>
            <a:chExt cx="1970291" cy="1068341"/>
          </a:xfrm>
        </p:grpSpPr>
        <p:pic>
          <p:nvPicPr>
            <p:cNvPr id="14" name="Рисунок 13" descr="Изображение выглядит как футбол, внутренний, игра, сидит&#10;&#10;Автоматически созданное описание">
              <a:extLst>
                <a:ext uri="{FF2B5EF4-FFF2-40B4-BE49-F238E27FC236}">
                  <a16:creationId xmlns:a16="http://schemas.microsoft.com/office/drawing/2014/main" id="{F055736A-309B-45F9-9174-7603E1CBB4FE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30583" y="5639433"/>
              <a:ext cx="1070482" cy="1068341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0865BFF-4842-4FE2-8B3F-C3FB633C818E}"/>
                </a:ext>
              </a:extLst>
            </p:cNvPr>
            <p:cNvSpPr txBox="1"/>
            <p:nvPr/>
          </p:nvSpPr>
          <p:spPr>
            <a:xfrm>
              <a:off x="6130977" y="5805272"/>
              <a:ext cx="19702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crocodile</a:t>
              </a:r>
              <a:endPara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7" name="DTP education">
            <a:extLst>
              <a:ext uri="{FF2B5EF4-FFF2-40B4-BE49-F238E27FC236}">
                <a16:creationId xmlns:a16="http://schemas.microsoft.com/office/drawing/2014/main" id="{53C610BA-95FC-4494-9489-4684BBEAEB8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12" y="3231940"/>
            <a:ext cx="2629595" cy="3696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DTP education">
            <a:extLst>
              <a:ext uri="{FF2B5EF4-FFF2-40B4-BE49-F238E27FC236}">
                <a16:creationId xmlns:a16="http://schemas.microsoft.com/office/drawing/2014/main" id="{94C3B4C7-E079-419F-9702-811B3E1F717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035" y="3231940"/>
            <a:ext cx="2196609" cy="3696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DTP education">
            <a:extLst>
              <a:ext uri="{FF2B5EF4-FFF2-40B4-BE49-F238E27FC236}">
                <a16:creationId xmlns:a16="http://schemas.microsoft.com/office/drawing/2014/main" id="{F8E6A751-D678-4B44-A91D-BBE118167231}"/>
              </a:ext>
            </a:extLst>
          </p:cNvPr>
          <p:cNvGrpSpPr/>
          <p:nvPr/>
        </p:nvGrpSpPr>
        <p:grpSpPr>
          <a:xfrm>
            <a:off x="4271005" y="5639434"/>
            <a:ext cx="2129618" cy="1068341"/>
            <a:chOff x="4271005" y="5639434"/>
            <a:chExt cx="2129618" cy="1068341"/>
          </a:xfrm>
        </p:grpSpPr>
        <p:pic>
          <p:nvPicPr>
            <p:cNvPr id="13" name="Рисунок 12" descr="Изображение выглядит как футбол, внутренний, игра, сидит&#10;&#10;Автоматически созданное описание">
              <a:extLst>
                <a:ext uri="{FF2B5EF4-FFF2-40B4-BE49-F238E27FC236}">
                  <a16:creationId xmlns:a16="http://schemas.microsoft.com/office/drawing/2014/main" id="{FF9D4FE7-9781-4E1E-B44E-E00EF33B5CDB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90937" y="5639434"/>
              <a:ext cx="1070482" cy="1068341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041E867-9A57-4825-A95E-83CAFB80FD1D}"/>
                </a:ext>
              </a:extLst>
            </p:cNvPr>
            <p:cNvSpPr txBox="1"/>
            <p:nvPr/>
          </p:nvSpPr>
          <p:spPr>
            <a:xfrm>
              <a:off x="4271005" y="5919079"/>
              <a:ext cx="21296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dolphin</a:t>
              </a:r>
              <a:endPara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DTP education">
            <a:hlinkClick r:id="" action="ppaction://media"/>
            <a:extLst>
              <a:ext uri="{FF2B5EF4-FFF2-40B4-BE49-F238E27FC236}">
                <a16:creationId xmlns:a16="http://schemas.microsoft.com/office/drawing/2014/main" id="{D9D38936-C779-41C5-B99C-5725239755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-2023533" y="661937"/>
            <a:ext cx="609600" cy="609600"/>
          </a:xfrm>
          <a:prstGeom prst="rect">
            <a:avLst/>
          </a:prstGeom>
        </p:spPr>
      </p:pic>
      <p:grpSp>
        <p:nvGrpSpPr>
          <p:cNvPr id="9" name="DTP education">
            <a:extLst>
              <a:ext uri="{FF2B5EF4-FFF2-40B4-BE49-F238E27FC236}">
                <a16:creationId xmlns:a16="http://schemas.microsoft.com/office/drawing/2014/main" id="{E680851D-653F-4576-B1C5-7798FEE793BE}"/>
              </a:ext>
            </a:extLst>
          </p:cNvPr>
          <p:cNvGrpSpPr/>
          <p:nvPr/>
        </p:nvGrpSpPr>
        <p:grpSpPr>
          <a:xfrm>
            <a:off x="9252163" y="3111294"/>
            <a:ext cx="3335735" cy="3143250"/>
            <a:chOff x="9252163" y="3111294"/>
            <a:chExt cx="3335735" cy="3143250"/>
          </a:xfrm>
        </p:grpSpPr>
        <p:pic>
          <p:nvPicPr>
            <p:cNvPr id="5" name="Picture 12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26783AA-92CE-452E-A6A6-7D35559C7829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9252163" y="3111294"/>
              <a:ext cx="3335735" cy="3143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E43D59C2-5687-43E7-99B1-FEA18A44B437}"/>
                </a:ext>
              </a:extLst>
            </p:cNvPr>
            <p:cNvSpPr txBox="1"/>
            <p:nvPr/>
          </p:nvSpPr>
          <p:spPr>
            <a:xfrm>
              <a:off x="9762179" y="4421309"/>
              <a:ext cx="97174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NEXT</a:t>
              </a:r>
              <a:endPara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1" name="DTP education">
            <a:hlinkClick r:id="" action="ppaction://media"/>
            <a:extLst>
              <a:ext uri="{FF2B5EF4-FFF2-40B4-BE49-F238E27FC236}">
                <a16:creationId xmlns:a16="http://schemas.microsoft.com/office/drawing/2014/main" id="{90AF1ECF-296E-494D-BE0D-B1B2D89D2B0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-2023533" y="661937"/>
            <a:ext cx="609600" cy="609600"/>
          </a:xfrm>
          <a:prstGeom prst="rect">
            <a:avLst/>
          </a:prstGeom>
        </p:spPr>
      </p:pic>
      <p:pic>
        <p:nvPicPr>
          <p:cNvPr id="12" name="DTP education">
            <a:hlinkClick r:id="" action="ppaction://media"/>
            <a:extLst>
              <a:ext uri="{FF2B5EF4-FFF2-40B4-BE49-F238E27FC236}">
                <a16:creationId xmlns:a16="http://schemas.microsoft.com/office/drawing/2014/main" id="{E7BB8D69-4728-4CCC-8710-E3BF306C644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-2023533" y="647023"/>
            <a:ext cx="609600" cy="609600"/>
          </a:xfrm>
          <a:prstGeom prst="rect">
            <a:avLst/>
          </a:prstGeom>
        </p:spPr>
      </p:pic>
      <p:pic>
        <p:nvPicPr>
          <p:cNvPr id="19" name="DTP education">
            <a:hlinkClick r:id="" action="ppaction://media"/>
            <a:extLst>
              <a:ext uri="{FF2B5EF4-FFF2-40B4-BE49-F238E27FC236}">
                <a16:creationId xmlns:a16="http://schemas.microsoft.com/office/drawing/2014/main" id="{024CA4EF-05BF-4DA9-A3C2-814AA13853C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-2030251" y="661937"/>
            <a:ext cx="609600" cy="609600"/>
          </a:xfrm>
          <a:prstGeom prst="rect">
            <a:avLst/>
          </a:prstGeom>
        </p:spPr>
      </p:pic>
      <p:pic>
        <p:nvPicPr>
          <p:cNvPr id="21" name="DTP education">
            <a:hlinkClick r:id="" action="ppaction://media"/>
            <a:extLst>
              <a:ext uri="{FF2B5EF4-FFF2-40B4-BE49-F238E27FC236}">
                <a16:creationId xmlns:a16="http://schemas.microsoft.com/office/drawing/2014/main" id="{9BB57C45-F74A-4BE5-9FA2-A0F2C22CE658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-2030251" y="647023"/>
            <a:ext cx="609600" cy="609600"/>
          </a:xfrm>
          <a:prstGeom prst="rect">
            <a:avLst/>
          </a:prstGeom>
        </p:spPr>
      </p:pic>
      <p:pic>
        <p:nvPicPr>
          <p:cNvPr id="20" name="DTP education">
            <a:hlinkClick r:id="" action="ppaction://media"/>
            <a:extLst>
              <a:ext uri="{FF2B5EF4-FFF2-40B4-BE49-F238E27FC236}">
                <a16:creationId xmlns:a16="http://schemas.microsoft.com/office/drawing/2014/main" id="{877236EA-3CD9-48C5-9753-9327ABE8674C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2030251" y="661937"/>
            <a:ext cx="609600" cy="609600"/>
          </a:xfrm>
          <a:prstGeom prst="rect">
            <a:avLst/>
          </a:prstGeom>
        </p:spPr>
      </p:pic>
      <p:sp>
        <p:nvSpPr>
          <p:cNvPr id="25" name="DTP education">
            <a:extLst>
              <a:ext uri="{FF2B5EF4-FFF2-40B4-BE49-F238E27FC236}">
                <a16:creationId xmlns:a16="http://schemas.microsoft.com/office/drawing/2014/main" id="{8DFBEFFB-6603-4C9C-8009-A8A2DC844859}"/>
              </a:ext>
            </a:extLst>
          </p:cNvPr>
          <p:cNvSpPr/>
          <p:nvPr/>
        </p:nvSpPr>
        <p:spPr>
          <a:xfrm>
            <a:off x="6690100" y="5684096"/>
            <a:ext cx="1070481" cy="1068341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7" name="DTP education">
            <a:extLst>
              <a:ext uri="{FF2B5EF4-FFF2-40B4-BE49-F238E27FC236}">
                <a16:creationId xmlns:a16="http://schemas.microsoft.com/office/drawing/2014/main" id="{BD4888B4-620E-6801-7086-70D1C43F01B1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67691" y="440466"/>
            <a:ext cx="1331941" cy="1422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83980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3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0104 -0.00324 L -0.00104 -0.00301 C 0.02422 -0.07847 0.00078 -0.0037 0.01341 -0.05486 C 0.01471 -0.06019 0.01667 -0.06505 0.01823 -0.07014 C 0.01953 -0.07431 0.02057 -0.0787 0.02188 -0.08287 C 0.02422 -0.09028 0.02695 -0.09699 0.02917 -0.1044 C 0.03789 -0.13356 0.02279 -0.09213 0.03633 -0.13032 C 0.0375 -0.13333 0.0388 -0.13588 0.03997 -0.13889 C 0.04167 -0.14306 0.0431 -0.14769 0.04492 -0.15185 C 0.04753 -0.15833 0.05078 -0.16435 0.05339 -0.17106 C 0.05521 -0.17593 0.05625 -0.18148 0.0582 -0.18611 C 0.06263 -0.19676 0.06862 -0.20532 0.07266 -0.2162 C 0.08555 -0.25046 0.07383 -0.22199 0.08841 -0.25069 C 0.09336 -0.26042 0.09727 -0.27222 0.10287 -0.28079 C 0.10573 -0.28519 0.10872 -0.28912 0.11133 -0.29375 C 0.11445 -0.29907 0.11667 -0.30579 0.11992 -0.31088 C 0.12279 -0.31574 0.12643 -0.31921 0.12956 -0.32384 C 0.1349 -0.33148 0.14037 -0.33889 0.14531 -0.34745 C 0.153 -0.36111 0.16224 -0.3787 0.17188 -0.38611 C 0.17474 -0.38843 0.17773 -0.38981 0.18034 -0.39259 C 0.18997 -0.40278 0.18841 -0.40579 0.19727 -0.41412 C 0.20078 -0.41736 0.20469 -0.41944 0.2082 -0.42269 C 0.21159 -0.42593 0.21445 -0.43056 0.21784 -0.43356 C 0.22292 -0.43773 0.22878 -0.43912 0.23359 -0.44421 C 0.24453 -0.45602 0.23438 -0.44583 0.24805 -0.45718 C 0.2513 -0.45995 0.25456 -0.46273 0.25781 -0.46574 C 0.25977 -0.46782 0.26172 -0.47037 0.2638 -0.47222 C 0.27175 -0.4787 0.27331 -0.47778 0.28073 -0.48287 C 0.28359 -0.48495 0.28633 -0.48773 0.28919 -0.48935 C 0.29479 -0.49259 0.30078 -0.49398 0.30612 -0.49792 C 0.30898 -0.50023 0.31172 -0.50278 0.31458 -0.5044 C 0.31784 -0.50648 0.32643 -0.50787 0.32917 -0.5088 C 0.33242 -0.50995 0.33555 -0.51181 0.3388 -0.51296 C 0.34245 -0.51458 0.34609 -0.51574 0.34974 -0.51736 C 0.3526 -0.51852 0.35534 -0.5206 0.3582 -0.52176 C 0.36302 -0.52338 0.37266 -0.52593 0.37266 -0.52569 C 0.38607 -0.53542 0.37175 -0.52662 0.39688 -0.53241 C 0.40013 -0.5331 0.40326 -0.53565 0.40651 -0.53681 C 0.41016 -0.53773 0.4138 -0.53796 0.41745 -0.53889 C 0.42031 -0.53958 0.42305 -0.54028 0.42591 -0.54097 C 0.45026 -0.54653 0.42487 -0.54005 0.44531 -0.54537 C 0.45221 -0.54954 0.44622 -0.5463 0.45729 -0.54954 C 0.45938 -0.55023 0.46146 -0.55093 0.46341 -0.55185 C 0.46458 -0.55231 0.46576 -0.55347 0.46706 -0.55394 C 0.47266 -0.55579 0.47826 -0.5581 0.48398 -0.5581 L 0.50339 -0.5581 L 0.50339 -0.55787 " pathEditMode="relative" rAng="0" ptsTypes="AAAAAAAAAAAAAAAAAAAAAAAAAAAAAAAAAAAAAAAAAAAAAAA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221" y="-27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738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38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свисток-тренер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59091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22727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73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0456 -0.01181 L -0.00456 -0.01157 C -0.00508 -0.02199 -0.00521 -0.03194 -0.00586 -0.04213 C -0.00599 -0.04421 -0.00677 -0.0463 -0.00703 -0.04838 C -0.00755 -0.05347 -0.00781 -0.05856 -0.0082 -0.06343 C -0.00859 -0.06713 -0.00912 -0.0706 -0.00951 -0.07431 C -0.0099 -0.08218 -0.01003 -0.09005 -0.01068 -0.09792 C -0.01094 -0.10093 -0.01159 -0.1037 -0.01185 -0.10648 C -0.01276 -0.11366 -0.01328 -0.12083 -0.01432 -0.12801 C -0.01471 -0.13079 -0.01524 -0.1338 -0.0155 -0.13657 C -0.01771 -0.15556 -0.01563 -0.14352 -0.01797 -0.15602 C -0.02109 -0.18912 -0.01693 -0.15255 -0.02162 -0.17755 C -0.02227 -0.18102 -0.0224 -0.18472 -0.02279 -0.18819 C -0.02461 -0.20324 -0.02344 -0.19097 -0.02643 -0.20972 C -0.02761 -0.21713 -0.02904 -0.22569 -0.03008 -0.23333 C -0.0306 -0.23773 -0.03112 -0.24606 -0.03242 -0.25069 C -0.03307 -0.25301 -0.03425 -0.25463 -0.0349 -0.25694 C -0.03542 -0.25903 -0.03555 -0.26157 -0.03607 -0.26343 C -0.03672 -0.26574 -0.03776 -0.26759 -0.03854 -0.26991 C -0.04466 -0.28912 -0.0375 -0.26921 -0.04336 -0.28495 C -0.04583 -0.29815 -0.04375 -0.28981 -0.05313 -0.30648 L -0.06159 -0.32153 C -0.06276 -0.32361 -0.0638 -0.32639 -0.06524 -0.32801 L -0.06875 -0.33218 C -0.06706 -0.31713 -0.06823 -0.325 -0.06524 -0.30856 L -0.06524 -0.30833 L -0.06276 -0.29144 C -0.05938 -0.23773 -0.06406 -0.2963 -0.05912 -0.26134 C -0.05521 -0.23333 -0.05794 -0.24398 -0.05547 -0.21829 C -0.05378 -0.2 -0.0543 -0.22569 -0.0543 -0.20324 L -0.0543 -0.20301 " pathEditMode="relative" rAng="0" ptsTypes="AAAAAAAAAAAAAAAAAAAAAAAAAAAAAAA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16" y="-16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738"/>
                            </p:stCondLst>
                            <p:childTnLst>
                              <p:par>
                                <p:cTn id="3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38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738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апплодисменты-1-чел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735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3056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2" presetID="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54000"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бег по песку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46970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72727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</TotalTime>
  <Words>440</Words>
  <Application>Microsoft Office PowerPoint</Application>
  <PresentationFormat>Widescreen</PresentationFormat>
  <Paragraphs>111</Paragraphs>
  <Slides>27</Slides>
  <Notes>27</Notes>
  <HiddenSlides>0</HiddenSlides>
  <MMClips>24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5" baseType="lpstr">
      <vt:lpstr>宋体</vt:lpstr>
      <vt:lpstr>Arial</vt:lpstr>
      <vt:lpstr>Calibri</vt:lpstr>
      <vt:lpstr>Calibri Light</vt:lpstr>
      <vt:lpstr>Comic Sans MS</vt:lpstr>
      <vt:lpstr>Helvetica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Rieu Phan Van</dc:creator>
  <cp:lastModifiedBy>Rieu Phan Van</cp:lastModifiedBy>
  <cp:revision>35</cp:revision>
  <dcterms:created xsi:type="dcterms:W3CDTF">2023-01-31T08:21:18Z</dcterms:created>
  <dcterms:modified xsi:type="dcterms:W3CDTF">2023-04-01T11:28:50Z</dcterms:modified>
</cp:coreProperties>
</file>