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media/audio2.wav" ContentType="audio/wav"/>
  <Override PartName="/ppt/media/audio3.wav" ContentType="audio/wav"/>
  <Override PartName="/ppt/media/audio4.wav" ContentType="audio/wav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42"/>
  </p:notesMasterIdLst>
  <p:sldIdLst>
    <p:sldId id="340" r:id="rId2"/>
    <p:sldId id="339" r:id="rId3"/>
    <p:sldId id="267" r:id="rId4"/>
    <p:sldId id="268" r:id="rId5"/>
    <p:sldId id="311" r:id="rId6"/>
    <p:sldId id="335" r:id="rId7"/>
    <p:sldId id="336" r:id="rId8"/>
    <p:sldId id="327" r:id="rId9"/>
    <p:sldId id="337" r:id="rId10"/>
    <p:sldId id="338" r:id="rId11"/>
    <p:sldId id="329" r:id="rId12"/>
    <p:sldId id="270" r:id="rId13"/>
    <p:sldId id="271" r:id="rId14"/>
    <p:sldId id="279" r:id="rId15"/>
    <p:sldId id="312" r:id="rId16"/>
    <p:sldId id="280" r:id="rId17"/>
    <p:sldId id="313" r:id="rId18"/>
    <p:sldId id="332" r:id="rId19"/>
    <p:sldId id="275" r:id="rId20"/>
    <p:sldId id="282" r:id="rId21"/>
    <p:sldId id="318" r:id="rId22"/>
    <p:sldId id="320" r:id="rId23"/>
    <p:sldId id="321" r:id="rId24"/>
    <p:sldId id="322" r:id="rId25"/>
    <p:sldId id="287" r:id="rId26"/>
    <p:sldId id="330" r:id="rId27"/>
    <p:sldId id="285" r:id="rId28"/>
    <p:sldId id="314" r:id="rId29"/>
    <p:sldId id="315" r:id="rId30"/>
    <p:sldId id="289" r:id="rId31"/>
    <p:sldId id="316" r:id="rId32"/>
    <p:sldId id="284" r:id="rId33"/>
    <p:sldId id="291" r:id="rId34"/>
    <p:sldId id="331" r:id="rId35"/>
    <p:sldId id="293" r:id="rId36"/>
    <p:sldId id="317" r:id="rId37"/>
    <p:sldId id="294" r:id="rId38"/>
    <p:sldId id="295" r:id="rId39"/>
    <p:sldId id="296" r:id="rId40"/>
    <p:sldId id="297" r:id="rId41"/>
  </p:sldIdLst>
  <p:sldSz cx="12192000" cy="6858000"/>
  <p:notesSz cx="6858000" cy="9144000"/>
  <p:defaultTextStyle>
    <a:defPPr>
      <a:defRPr lang="en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7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78429E-2975-FA4C-8790-FB60973C5186}" type="datetimeFigureOut">
              <a:rPr lang="en-VN" smtClean="0"/>
              <a:t>03/21/2023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7D4A0-E79A-CE42-9377-03578157BCB5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8813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715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31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7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54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37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433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687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9426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65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86741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6799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2952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289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759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058980"/>
      </p:ext>
    </p:extLst>
  </p:cSld>
  <p:clrMapOvr>
    <a:masterClrMapping/>
  </p:clrMapOvr>
  <p:transition spd="med">
    <p:split orient="vert"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3098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73454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01905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9594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50951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6154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4939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52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81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5438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29944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90817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5187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49256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67222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211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40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12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68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26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34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96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8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8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5380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Unit 2: What I can do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058400" y="-6217"/>
            <a:ext cx="2021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Lesson 1.2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Tiếng</a:t>
            </a:r>
            <a:r>
              <a:rPr lang="en-US" baseline="0" dirty="0">
                <a:solidFill>
                  <a:schemeClr val="bg1"/>
                </a:solidFill>
              </a:rPr>
              <a:t> </a:t>
            </a:r>
            <a:r>
              <a:rPr lang="en-US" baseline="0" dirty="0" err="1">
                <a:solidFill>
                  <a:schemeClr val="bg1"/>
                </a:solidFill>
              </a:rPr>
              <a:t>Anh</a:t>
            </a:r>
            <a:r>
              <a:rPr lang="en-US" baseline="0" dirty="0">
                <a:solidFill>
                  <a:schemeClr val="bg1"/>
                </a:solidFill>
              </a:rPr>
              <a:t> 4 </a:t>
            </a:r>
            <a:r>
              <a:rPr lang="en-US" baseline="0" dirty="0" err="1">
                <a:solidFill>
                  <a:schemeClr val="bg1"/>
                </a:solidFill>
              </a:rPr>
              <a:t>i</a:t>
            </a:r>
            <a:r>
              <a:rPr lang="en-US" baseline="0" dirty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30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4" r:id="rId22"/>
    <p:sldLayoutId id="2147483685" r:id="rId23"/>
    <p:sldLayoutId id="2147483689" r:id="rId24"/>
    <p:sldLayoutId id="2147483691" r:id="rId25"/>
    <p:sldLayoutId id="2147483692" r:id="rId26"/>
    <p:sldLayoutId id="2147483693" r:id="rId27"/>
    <p:sldLayoutId id="2147483694" r:id="rId28"/>
    <p:sldLayoutId id="2147483698" r:id="rId29"/>
    <p:sldLayoutId id="2147483707" r:id="rId30"/>
    <p:sldLayoutId id="2147483708" r:id="rId31"/>
    <p:sldLayoutId id="2147483709" r:id="rId32"/>
    <p:sldLayoutId id="2147483710" r:id="rId33"/>
    <p:sldLayoutId id="2147483711" r:id="rId34"/>
    <p:sldLayoutId id="2147483712" r:id="rId35"/>
    <p:sldLayoutId id="2147483713" r:id="rId3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24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1.png"/><Relationship Id="rId5" Type="http://schemas.openxmlformats.org/officeDocument/2006/relationships/image" Target="../media/image24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audio" Target="../media/audio3.wav"/><Relationship Id="rId7" Type="http://schemas.openxmlformats.org/officeDocument/2006/relationships/image" Target="../media/image2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2.png"/><Relationship Id="rId5" Type="http://schemas.openxmlformats.org/officeDocument/2006/relationships/image" Target="../media/image24.png"/><Relationship Id="rId10" Type="http://schemas.microsoft.com/office/2007/relationships/hdphoto" Target="../media/hdphoto3.wdp"/><Relationship Id="rId4" Type="http://schemas.openxmlformats.org/officeDocument/2006/relationships/audio" Target="../media/audio4.wav"/><Relationship Id="rId9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0.png"/><Relationship Id="rId5" Type="http://schemas.openxmlformats.org/officeDocument/2006/relationships/image" Target="../media/image31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NULL" TargetMode="External"/><Relationship Id="rId7" Type="http://schemas.openxmlformats.org/officeDocument/2006/relationships/image" Target="../media/image33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9.png"/><Relationship Id="rId5" Type="http://schemas.openxmlformats.org/officeDocument/2006/relationships/image" Target="../media/image32.png"/><Relationship Id="rId4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98329/boy-with-headphone1-by-dcatcherex" TargetMode="External"/><Relationship Id="rId7" Type="http://schemas.openxmlformats.org/officeDocument/2006/relationships/hyperlink" Target="https://pixabay.com/en/switch-hand-button-finger-press-4678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hyperlink" Target="https://openclipart.org/detail/98419/girl%20with%20headphone2" TargetMode="Externa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10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8274" cy="69195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D99193-C08A-82C7-3848-62624CB0057B}"/>
              </a:ext>
            </a:extLst>
          </p:cNvPr>
          <p:cNvSpPr txBox="1"/>
          <p:nvPr/>
        </p:nvSpPr>
        <p:spPr>
          <a:xfrm>
            <a:off x="5603113" y="3006341"/>
            <a:ext cx="625792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3200" dirty="0">
                <a:solidFill>
                  <a:schemeClr val="accent1"/>
                </a:solidFill>
              </a:rPr>
              <a:t>Unit 2</a:t>
            </a:r>
          </a:p>
          <a:p>
            <a:pPr algn="ctr"/>
            <a:r>
              <a:rPr lang="en-VN" sz="4400" dirty="0">
                <a:solidFill>
                  <a:srgbClr val="FF0000"/>
                </a:solidFill>
              </a:rPr>
              <a:t>WHAT I CAN DO</a:t>
            </a:r>
          </a:p>
          <a:p>
            <a:pPr algn="ctr"/>
            <a:r>
              <a:rPr lang="en-VN" sz="3600" dirty="0">
                <a:solidFill>
                  <a:srgbClr val="00B050"/>
                </a:solidFill>
              </a:rPr>
              <a:t>LESSON 1.2 - PAGE 21</a:t>
            </a:r>
            <a:endParaRPr lang="en-VN" sz="1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71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47B3B1-8889-C51D-49B9-7E2435AF47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52" t="14553" r="10660" b="38563"/>
          <a:stretch/>
        </p:blipFill>
        <p:spPr>
          <a:xfrm>
            <a:off x="4963886" y="1693919"/>
            <a:ext cx="2695699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CE3115-0C36-38A4-8758-3BC8B5E584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20" t="12970" r="15551" b="38540"/>
          <a:stretch/>
        </p:blipFill>
        <p:spPr>
          <a:xfrm>
            <a:off x="8989622" y="1535288"/>
            <a:ext cx="2339438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C04490-2924-866E-E671-1AC22BCA6B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131" t="13959" r="12065" b="34612"/>
          <a:stretch/>
        </p:blipFill>
        <p:spPr>
          <a:xfrm>
            <a:off x="862940" y="1693919"/>
            <a:ext cx="2474026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7EF97F99-F408-5C69-4CB8-E784644FE6E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435.4524" end="13579.712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80736" y="4888192"/>
            <a:ext cx="1040543" cy="1040543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0436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2295698-AA6A-87F5-977C-AEB4EB9550FD}"/>
              </a:ext>
            </a:extLst>
          </p:cNvPr>
          <p:cNvSpPr/>
          <p:nvPr/>
        </p:nvSpPr>
        <p:spPr>
          <a:xfrm>
            <a:off x="748145" y="2280062"/>
            <a:ext cx="2695699" cy="10450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dance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EB75ED7-51C1-07A6-3EFE-0754E98E6C70}"/>
              </a:ext>
            </a:extLst>
          </p:cNvPr>
          <p:cNvSpPr/>
          <p:nvPr/>
        </p:nvSpPr>
        <p:spPr>
          <a:xfrm>
            <a:off x="4653148" y="2280061"/>
            <a:ext cx="2695699" cy="104502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draw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34000F0-4B7E-6904-F36C-3C02CEF494D6}"/>
              </a:ext>
            </a:extLst>
          </p:cNvPr>
          <p:cNvSpPr/>
          <p:nvPr/>
        </p:nvSpPr>
        <p:spPr>
          <a:xfrm>
            <a:off x="8916389" y="2280060"/>
            <a:ext cx="2695699" cy="10450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act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3FC6131-32D5-2E19-B77C-55AA23E5D044}"/>
              </a:ext>
            </a:extLst>
          </p:cNvPr>
          <p:cNvSpPr/>
          <p:nvPr/>
        </p:nvSpPr>
        <p:spPr>
          <a:xfrm>
            <a:off x="4653147" y="4274787"/>
            <a:ext cx="2695699" cy="104502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paint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0387B3F-609C-3C41-8405-47397011DA34}"/>
              </a:ext>
            </a:extLst>
          </p:cNvPr>
          <p:cNvSpPr/>
          <p:nvPr/>
        </p:nvSpPr>
        <p:spPr>
          <a:xfrm>
            <a:off x="9090012" y="4274786"/>
            <a:ext cx="2695699" cy="1045029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sing</a:t>
            </a:r>
          </a:p>
        </p:txBody>
      </p:sp>
      <p:pic>
        <p:nvPicPr>
          <p:cNvPr id="8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A3382F0A-4408-FD16-6237-9275B27F547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7556.2591" end="7383.966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51988" y="4181433"/>
            <a:ext cx="1091211" cy="1091211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6510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animBg="1"/>
      <p:bldP spid="4" grpId="1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4039296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-90881"/>
            <a:ext cx="10506272" cy="6958861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Phonics</a:t>
            </a:r>
            <a:endParaRPr lang="en-US" sz="6600" dirty="0">
              <a:solidFill>
                <a:schemeClr val="bg1"/>
              </a:solidFill>
              <a:latin typeface="Calibri" panose="020F0502020204030204"/>
            </a:endParaRPr>
          </a:p>
          <a:p>
            <a:pPr marL="228600" algn="ctr"/>
            <a:r>
              <a:rPr lang="en-US" sz="3600" dirty="0">
                <a:effectLst/>
                <a:ea typeface="Times New Roman" panose="02020603050405020304" pitchFamily="18" charset="0"/>
              </a:rPr>
              <a:t>/</a:t>
            </a:r>
            <a:r>
              <a:rPr lang="en-US" sz="3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</a:t>
            </a:r>
            <a:r>
              <a:rPr lang="en-US" sz="3600" dirty="0">
                <a:effectLst/>
                <a:ea typeface="Times New Roman" panose="02020603050405020304" pitchFamily="18" charset="0"/>
              </a:rPr>
              <a:t>/</a:t>
            </a:r>
          </a:p>
          <a:p>
            <a:pPr marL="228600"/>
            <a:r>
              <a:rPr lang="en-US" sz="3600" i="1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can, keyboard</a:t>
            </a:r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.</a:t>
            </a:r>
            <a:endParaRPr lang="en-VN" sz="3600" i="1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7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98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50906" y="411480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Presentation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786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B830744D-38D0-248E-195D-289319DD8F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2750"/>
            <a:ext cx="5791200" cy="1574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17367D-CE8D-9A53-0A6F-90F5B52BC831}"/>
              </a:ext>
            </a:extLst>
          </p:cNvPr>
          <p:cNvSpPr txBox="1"/>
          <p:nvPr/>
        </p:nvSpPr>
        <p:spPr>
          <a:xfrm>
            <a:off x="6963571" y="1802884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Click each English word to hear the sound.</a:t>
            </a:r>
          </a:p>
        </p:txBody>
      </p:sp>
      <p:pic>
        <p:nvPicPr>
          <p:cNvPr id="2" name="CD1 TRACK 29.mp3">
            <a:hlinkClick r:id="" action="ppaction://media"/>
            <a:extLst>
              <a:ext uri="{FF2B5EF4-FFF2-40B4-BE49-F238E27FC236}">
                <a16:creationId xmlns:a16="http://schemas.microsoft.com/office/drawing/2014/main" id="{6705D4F5-D613-B337-7328-2465C00AA1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00802" y="762258"/>
            <a:ext cx="1125538" cy="1125538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A3A978C-9B6B-6B05-8B17-1F23A2F5EFEF}"/>
              </a:ext>
            </a:extLst>
          </p:cNvPr>
          <p:cNvSpPr/>
          <p:nvPr/>
        </p:nvSpPr>
        <p:spPr>
          <a:xfrm>
            <a:off x="2726529" y="2728913"/>
            <a:ext cx="2185987" cy="1100138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4400" u="sng" dirty="0"/>
              <a:t>c</a:t>
            </a:r>
            <a:r>
              <a:rPr lang="en-VN" sz="4400" dirty="0"/>
              <a:t>an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715190D-1D66-CD65-FB49-A5DE5C11A482}"/>
              </a:ext>
            </a:extLst>
          </p:cNvPr>
          <p:cNvSpPr/>
          <p:nvPr/>
        </p:nvSpPr>
        <p:spPr>
          <a:xfrm>
            <a:off x="6660359" y="2728913"/>
            <a:ext cx="2805112" cy="1100138"/>
          </a:xfrm>
          <a:prstGeom prst="roundRect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VN" sz="4400" u="sng" dirty="0"/>
              <a:t>k</a:t>
            </a:r>
            <a:r>
              <a:rPr lang="en-VN" sz="4400" dirty="0"/>
              <a:t>eyboard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26E10F-7653-1188-7B0B-02856F9373DE}"/>
              </a:ext>
            </a:extLst>
          </p:cNvPr>
          <p:cNvSpPr/>
          <p:nvPr/>
        </p:nvSpPr>
        <p:spPr>
          <a:xfrm>
            <a:off x="3231693" y="4196341"/>
            <a:ext cx="1175658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>
                <a:solidFill>
                  <a:srgbClr val="1D2A57"/>
                </a:solidFill>
                <a:effectLst/>
              </a:rPr>
              <a:t>/</a:t>
            </a:r>
            <a:r>
              <a:rPr lang="en-US" sz="2800" b="0" i="0" dirty="0" err="1">
                <a:solidFill>
                  <a:srgbClr val="1D2A57"/>
                </a:solidFill>
                <a:effectLst/>
              </a:rPr>
              <a:t>kæn</a:t>
            </a:r>
            <a:r>
              <a:rPr lang="en-US" sz="2800" b="0" i="0" dirty="0">
                <a:solidFill>
                  <a:srgbClr val="1D2A57"/>
                </a:solidFill>
                <a:effectLst/>
              </a:rPr>
              <a:t>/</a:t>
            </a:r>
            <a:endParaRPr lang="en-VN" sz="2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5CE9F9B-9441-05D5-3017-BC8E0E588597}"/>
              </a:ext>
            </a:extLst>
          </p:cNvPr>
          <p:cNvSpPr/>
          <p:nvPr/>
        </p:nvSpPr>
        <p:spPr>
          <a:xfrm>
            <a:off x="7053568" y="4196340"/>
            <a:ext cx="1852926" cy="7481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0" i="0" dirty="0">
                <a:solidFill>
                  <a:srgbClr val="1D2A57"/>
                </a:solidFill>
                <a:effectLst/>
              </a:rPr>
              <a:t>/</a:t>
            </a:r>
            <a:r>
              <a:rPr lang="en-US" sz="2800" dirty="0">
                <a:solidFill>
                  <a:schemeClr val="tx1"/>
                </a:solidFill>
                <a:latin typeface="ArialMT"/>
              </a:rPr>
              <a:t>ˈ</a:t>
            </a:r>
            <a:r>
              <a:rPr lang="en-US" sz="2800" dirty="0" err="1">
                <a:solidFill>
                  <a:schemeClr val="tx1"/>
                </a:solidFill>
                <a:latin typeface="ArialMT"/>
              </a:rPr>
              <a:t>kiːbɔːrd</a:t>
            </a:r>
            <a:r>
              <a:rPr lang="en-US" sz="2800" b="0" i="0" dirty="0">
                <a:solidFill>
                  <a:schemeClr val="tx1"/>
                </a:solidFill>
                <a:effectLst/>
              </a:rPr>
              <a:t>/</a:t>
            </a:r>
            <a:endParaRPr lang="en-VN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1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744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1ED39CF-0945-CC98-0190-36F4AC858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74" y="387607"/>
            <a:ext cx="3404025" cy="8728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1BA30A1-C680-5CBB-3614-8BF57CFF34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9502"/>
            <a:ext cx="12192000" cy="250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9879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nt 1.2.mp4">
            <a:hlinkClick r:id="" action="ppaction://media"/>
            <a:extLst>
              <a:ext uri="{FF2B5EF4-FFF2-40B4-BE49-F238E27FC236}">
                <a16:creationId xmlns:a16="http://schemas.microsoft.com/office/drawing/2014/main" id="{95A6ED52-E05B-FE3B-2FF7-6DB76D3F63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05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94" y="0"/>
            <a:ext cx="10506272" cy="686798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83361" y="646504"/>
            <a:ext cx="5654351" cy="54354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i="1" dirty="0"/>
              <a:t>Structures</a:t>
            </a:r>
            <a:endParaRPr lang="en-US" sz="3600" i="1" dirty="0"/>
          </a:p>
          <a:p>
            <a:pPr marL="228600" algn="ctr"/>
            <a:r>
              <a:rPr lang="en-US" sz="3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can dance. </a:t>
            </a:r>
            <a:endParaRPr lang="en-US" sz="3600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algn="ctr"/>
            <a:r>
              <a:rPr lang="en-US" sz="3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can't sing.</a:t>
            </a:r>
            <a:endParaRPr lang="en-US" sz="3600" i="1" dirty="0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78476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281405" y="2792963"/>
            <a:ext cx="3256378" cy="696686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Listening</a:t>
            </a:r>
            <a:endParaRPr lang="en-US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284514" y="4046383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296957" y="531845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008" y="584495"/>
            <a:ext cx="4123870" cy="581030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48981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009A36F-5799-464A-BCCF-FF309DFAE370}"/>
              </a:ext>
            </a:extLst>
          </p:cNvPr>
          <p:cNvSpPr/>
          <p:nvPr/>
        </p:nvSpPr>
        <p:spPr>
          <a:xfrm>
            <a:off x="2569842" y="1335418"/>
            <a:ext cx="705231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22225">
                  <a:solidFill>
                    <a:srgbClr val="54A02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Forte" panose="03060902040502070203" pitchFamily="66" charset="0"/>
                <a:ea typeface="+mn-ea"/>
                <a:cs typeface="+mn-cs"/>
              </a:rPr>
              <a:t>WORD QUIZ</a:t>
            </a:r>
          </a:p>
        </p:txBody>
      </p:sp>
      <p:sp>
        <p:nvSpPr>
          <p:cNvPr id="2" name="1 CuadroTexto">
            <a:extLst>
              <a:ext uri="{FF2B5EF4-FFF2-40B4-BE49-F238E27FC236}">
                <a16:creationId xmlns:a16="http://schemas.microsoft.com/office/drawing/2014/main" id="{C2CF61DA-32E9-E0AC-DAB9-92358A45422E}"/>
              </a:ext>
            </a:extLst>
          </p:cNvPr>
          <p:cNvSpPr txBox="1"/>
          <p:nvPr/>
        </p:nvSpPr>
        <p:spPr>
          <a:xfrm>
            <a:off x="2569842" y="3429000"/>
            <a:ext cx="6360401" cy="1428008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74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 redondeado"/>
          <p:cNvSpPr/>
          <p:nvPr/>
        </p:nvSpPr>
        <p:spPr>
          <a:xfrm>
            <a:off x="1807480" y="908720"/>
            <a:ext cx="6088720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104112" y="1268760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2895082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104112" y="4267818"/>
            <a:ext cx="2797126" cy="132142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play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the</a:t>
            </a: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 </a:t>
            </a: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keyboard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2435" y="3903194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6937" y="2369143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882" y="801142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529474-1FA8-66AC-85CF-97CE45EB02D4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1905" t="12455" r="13402" b="35495"/>
          <a:stretch/>
        </p:blipFill>
        <p:spPr>
          <a:xfrm>
            <a:off x="2902305" y="1335139"/>
            <a:ext cx="3525485" cy="4068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2321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63934" y="908720"/>
            <a:ext cx="5932266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284133" y="4425975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2895082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099349" y="1238326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paint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1133" y="847850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2492897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563" y="4084835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CDE918C-CECF-8DA1-FE8F-B91914A3A90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185" t="11298" r="8507" b="5341"/>
          <a:stretch/>
        </p:blipFill>
        <p:spPr>
          <a:xfrm>
            <a:off x="2702817" y="1705406"/>
            <a:ext cx="3481653" cy="3373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161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63934" y="908720"/>
            <a:ext cx="5932266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7104112" y="1268760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7104112" y="4551266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draw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7104112" y="2869913"/>
            <a:ext cx="2664296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dance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816" y="2509873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4149081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8" y="923058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A9A5075F-0E62-241F-50FA-FF33A09E7FD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2033" t="17149" r="9013" b="5586"/>
          <a:stretch/>
        </p:blipFill>
        <p:spPr>
          <a:xfrm>
            <a:off x="3032760" y="1531745"/>
            <a:ext cx="3063240" cy="32631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905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1931466" y="908720"/>
            <a:ext cx="5964734" cy="5184576"/>
          </a:xfrm>
          <a:prstGeom prst="roundRect">
            <a:avLst>
              <a:gd name="adj" fmla="val 6869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101600">
            <a:solidFill>
              <a:schemeClr val="accent3">
                <a:lumMod val="50000"/>
              </a:schemeClr>
            </a:solidFill>
          </a:ln>
          <a:effectLst>
            <a:innerShdw blurRad="2921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6960096" y="1268760"/>
            <a:ext cx="2808312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draw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5" name="4 Rectángulo redondeado"/>
          <p:cNvSpPr/>
          <p:nvPr/>
        </p:nvSpPr>
        <p:spPr>
          <a:xfrm>
            <a:off x="6960096" y="2895082"/>
            <a:ext cx="2808312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swim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6960096" y="4581128"/>
            <a:ext cx="2808312" cy="1008112"/>
          </a:xfrm>
          <a:prstGeom prst="roundRect">
            <a:avLst/>
          </a:prstGeom>
          <a:solidFill>
            <a:srgbClr val="92D050"/>
          </a:solidFill>
          <a:ln w="7620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sing</a:t>
            </a:r>
            <a:endParaRPr kumimoji="0" lang="es-E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816" y="4221088"/>
            <a:ext cx="984250" cy="9858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9" y="2492897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58" y="923058"/>
            <a:ext cx="993775" cy="9937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13 Imagen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361" y="5661248"/>
            <a:ext cx="1048159" cy="9940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1 CuadroTexto"/>
          <p:cNvSpPr txBox="1"/>
          <p:nvPr/>
        </p:nvSpPr>
        <p:spPr>
          <a:xfrm>
            <a:off x="3215680" y="303040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right</a:t>
            </a:r>
            <a:r>
              <a:rPr kumimoji="0" lang="es-ES_tradnl" sz="24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ES_tradnl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word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C114E8A-F942-512F-8D02-E2548DC2450E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8709" t="19356" r="11117" b="4130"/>
          <a:stretch/>
        </p:blipFill>
        <p:spPr>
          <a:xfrm>
            <a:off x="2764668" y="1772816"/>
            <a:ext cx="3416919" cy="343411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240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7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37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5299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96138" y="3046428"/>
            <a:ext cx="3293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Speaking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145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C7593DB5-FF37-C4C4-FF47-D445D0E9BC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3851" b="49167"/>
          <a:stretch/>
        </p:blipFill>
        <p:spPr>
          <a:xfrm>
            <a:off x="792895" y="1257299"/>
            <a:ext cx="5179279" cy="5186363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8AD133C7-9ACA-CACF-ADB4-BF77FC87E8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458" r="53851"/>
          <a:stretch/>
        </p:blipFill>
        <p:spPr>
          <a:xfrm>
            <a:off x="6907484" y="1257300"/>
            <a:ext cx="5032225" cy="4811935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207E894-BAEA-E7D2-DB05-B170E68F8D9C}"/>
              </a:ext>
            </a:extLst>
          </p:cNvPr>
          <p:cNvSpPr/>
          <p:nvPr/>
        </p:nvSpPr>
        <p:spPr>
          <a:xfrm>
            <a:off x="653143" y="534390"/>
            <a:ext cx="4096987" cy="72290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rgbClr val="0070C0"/>
                </a:solidFill>
              </a:rPr>
              <a:t>Where are they?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683E6B0-64F8-DD1A-4629-9FEC1A506F70}"/>
              </a:ext>
            </a:extLst>
          </p:cNvPr>
          <p:cNvSpPr/>
          <p:nvPr/>
        </p:nvSpPr>
        <p:spPr>
          <a:xfrm>
            <a:off x="653143" y="544409"/>
            <a:ext cx="4096987" cy="722909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b="1" dirty="0">
                <a:solidFill>
                  <a:srgbClr val="0070C0"/>
                </a:solidFill>
              </a:rPr>
              <a:t>Who is talking?</a:t>
            </a:r>
          </a:p>
        </p:txBody>
      </p:sp>
    </p:spTree>
    <p:extLst>
      <p:ext uri="{BB962C8B-B14F-4D97-AF65-F5344CB8AC3E}">
        <p14:creationId xmlns:p14="http://schemas.microsoft.com/office/powerpoint/2010/main" val="165793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5315"/>
            <a:ext cx="10452848" cy="69233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44211" y="3904842"/>
            <a:ext cx="3293707" cy="839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Listening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5212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C7593DB5-FF37-C4C4-FF47-D445D0E9BC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3851" b="49167"/>
          <a:stretch/>
        </p:blipFill>
        <p:spPr>
          <a:xfrm>
            <a:off x="792895" y="1257299"/>
            <a:ext cx="5179279" cy="5186363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635AC24-2BDF-29BB-E670-9F5A44D318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92492"/>
            <a:ext cx="4648200" cy="7239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8AD133C7-9ACA-CACF-ADB4-BF77FC87E8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1458" r="53851"/>
          <a:stretch/>
        </p:blipFill>
        <p:spPr>
          <a:xfrm>
            <a:off x="6907484" y="1257300"/>
            <a:ext cx="5032225" cy="4811935"/>
          </a:xfrm>
          <a:prstGeom prst="rect">
            <a:avLst/>
          </a:prstGeom>
        </p:spPr>
      </p:pic>
      <p:pic>
        <p:nvPicPr>
          <p:cNvPr id="2" name="CD1 TRACK 31.mp3">
            <a:hlinkClick r:id="" action="ppaction://media"/>
            <a:extLst>
              <a:ext uri="{FF2B5EF4-FFF2-40B4-BE49-F238E27FC236}">
                <a16:creationId xmlns:a16="http://schemas.microsoft.com/office/drawing/2014/main" id="{7C43D36E-3CD8-E2D8-539E-9C999B307E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3969" y="394029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113189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AF6083F6-D23E-7850-4F6C-5FB04F6BA6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04005"/>
            <a:ext cx="5205743" cy="6684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FCD44FFC-C6AF-BA02-E50C-10753CF29EB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128" b="48958"/>
          <a:stretch/>
        </p:blipFill>
        <p:spPr>
          <a:xfrm>
            <a:off x="1181711" y="1995388"/>
            <a:ext cx="4519001" cy="4400345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4AB6BDA2-B6B0-F945-2137-DF05C9513E7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7128" t="50000"/>
          <a:stretch/>
        </p:blipFill>
        <p:spPr>
          <a:xfrm>
            <a:off x="6096001" y="1880930"/>
            <a:ext cx="4767436" cy="45475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94FFFF-235D-C90C-82C5-123A31EA2D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4527" y="1264919"/>
            <a:ext cx="9082946" cy="781216"/>
          </a:xfrm>
          <a:prstGeom prst="rect">
            <a:avLst/>
          </a:prstGeom>
        </p:spPr>
      </p:pic>
      <p:pic>
        <p:nvPicPr>
          <p:cNvPr id="2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9600" y="447076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088A1E-4496-296E-B589-FC6D2514A97D}"/>
              </a:ext>
            </a:extLst>
          </p:cNvPr>
          <p:cNvSpPr txBox="1"/>
          <p:nvPr/>
        </p:nvSpPr>
        <p:spPr>
          <a:xfrm>
            <a:off x="2797937" y="1306988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844B7B-DBB7-0439-D8DF-CD97977F62A1}"/>
              </a:ext>
            </a:extLst>
          </p:cNvPr>
          <p:cNvSpPr txBox="1"/>
          <p:nvPr/>
        </p:nvSpPr>
        <p:spPr>
          <a:xfrm>
            <a:off x="4875136" y="1248322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331226-AA53-5F47-6B03-E01E51CA4806}"/>
              </a:ext>
            </a:extLst>
          </p:cNvPr>
          <p:cNvSpPr txBox="1"/>
          <p:nvPr/>
        </p:nvSpPr>
        <p:spPr>
          <a:xfrm>
            <a:off x="10122399" y="1306987"/>
            <a:ext cx="4187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0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3982" end="73477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86673" y="2857484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1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8075" end="47053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3759" y="4829353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2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6725" end="30520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63437" y="2266545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13" name="CD1 TRACK 32.mp3">
            <a:hlinkClick r:id="" action="ppaction://media"/>
            <a:extLst>
              <a:ext uri="{FF2B5EF4-FFF2-40B4-BE49-F238E27FC236}">
                <a16:creationId xmlns:a16="http://schemas.microsoft.com/office/drawing/2014/main" id="{C8B30724-2EBA-9D45-94D0-27CC53B9D6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72653" end="2934.187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863437" y="4794347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10641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57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69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478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644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Objectives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+mn-cs"/>
              </a:rPr>
              <a:t>By the end of this lesson, students will be able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Times New Roman" panose="02020603050405020304" pitchFamily="18" charset="0"/>
                <a:cs typeface="+mn-cs"/>
              </a:rPr>
              <a:t>to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to identify the /</a:t>
            </a:r>
            <a:r>
              <a:rPr lang="en-US" sz="3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</a:t>
            </a:r>
            <a:r>
              <a:rPr lang="en-US" sz="36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/ sound and practice the conversations</a:t>
            </a:r>
            <a:r>
              <a:rPr lang="en-VN" sz="3600" dirty="0">
                <a:solidFill>
                  <a:srgbClr val="FF0000"/>
                </a:solidFill>
                <a:effectLst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-2500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Vocabulary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i="1" dirty="0">
                <a:solidFill>
                  <a:srgbClr val="00B050"/>
                </a:solidFill>
                <a:effectLst/>
                <a:ea typeface="Times New Roman" panose="02020603050405020304" pitchFamily="18" charset="0"/>
              </a:rPr>
              <a:t>can, keyboard.</a:t>
            </a:r>
            <a:endParaRPr lang="en-VN" sz="3600" i="1" dirty="0">
              <a:solidFill>
                <a:srgbClr val="00B050"/>
              </a:solidFill>
              <a:effectLst/>
              <a:ea typeface="Times New Roman" panose="02020603050405020304" pitchFamily="18" charset="0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Structure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i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can dance. / I can't sing.</a:t>
            </a:r>
            <a:endParaRPr lang="en-US" sz="3600" i="1" dirty="0">
              <a:solidFill>
                <a:srgbClr val="00B050"/>
              </a:solidFill>
              <a:latin typeface="Calibri" panose="020F0502020204030204"/>
            </a:endParaRPr>
          </a:p>
          <a:p>
            <a:pPr marL="228600"/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Phonics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lang="en-US" sz="3600" dirty="0">
                <a:effectLst/>
                <a:ea typeface="Times New Roman" panose="02020603050405020304" pitchFamily="18" charset="0"/>
              </a:rPr>
              <a:t>/</a:t>
            </a:r>
            <a:r>
              <a:rPr lang="en-US" sz="36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k</a:t>
            </a:r>
            <a:r>
              <a:rPr lang="en-US" sz="3600" dirty="0">
                <a:effectLst/>
                <a:ea typeface="Times New Roman" panose="02020603050405020304" pitchFamily="18" charset="0"/>
              </a:rPr>
              <a:t>/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824686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83975"/>
            <a:ext cx="9125339" cy="69447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9061" y="3820868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Speaking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9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CB4AE9E-8DED-48D8-6AFD-F91F4C8C04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509"/>
          <a:stretch/>
        </p:blipFill>
        <p:spPr>
          <a:xfrm>
            <a:off x="328859" y="475321"/>
            <a:ext cx="2500066" cy="1157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CB141EB-3E3D-94EF-0189-469F63EBD6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23"/>
          <a:stretch/>
        </p:blipFill>
        <p:spPr>
          <a:xfrm>
            <a:off x="3613535" y="2568843"/>
            <a:ext cx="5230428" cy="27746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68303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668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82147" y="2687221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33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23"/>
          <a:stretch/>
        </p:blipFill>
        <p:spPr>
          <a:xfrm>
            <a:off x="-28046" y="-83974"/>
            <a:ext cx="12248039" cy="69647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21499" y="4222087"/>
            <a:ext cx="26872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Writing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2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FCD44FFC-C6AF-BA02-E50C-10753CF29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28" b="48958"/>
          <a:stretch/>
        </p:blipFill>
        <p:spPr>
          <a:xfrm>
            <a:off x="783771" y="1607898"/>
            <a:ext cx="4916941" cy="4787836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4AB6BDA2-B6B0-F945-2137-DF05C9513E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28" t="50000"/>
          <a:stretch/>
        </p:blipFill>
        <p:spPr>
          <a:xfrm>
            <a:off x="6096000" y="972358"/>
            <a:ext cx="5719947" cy="5456089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D1B9350-8193-B2AA-01CE-F097229A1FFB}"/>
              </a:ext>
            </a:extLst>
          </p:cNvPr>
          <p:cNvSpPr/>
          <p:nvPr/>
        </p:nvSpPr>
        <p:spPr>
          <a:xfrm>
            <a:off x="498764" y="593766"/>
            <a:ext cx="5058888" cy="91440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600" dirty="0">
                <a:solidFill>
                  <a:srgbClr val="0070C0"/>
                </a:solidFill>
              </a:rPr>
              <a:t>MAKE YOUR OWN STORY</a:t>
            </a:r>
          </a:p>
        </p:txBody>
      </p:sp>
    </p:spTree>
    <p:extLst>
      <p:ext uri="{BB962C8B-B14F-4D97-AF65-F5344CB8AC3E}">
        <p14:creationId xmlns:p14="http://schemas.microsoft.com/office/powerpoint/2010/main" val="20678918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204265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65872F-3CFD-4723-965B-A8FD1B191F9F}"/>
              </a:ext>
            </a:extLst>
          </p:cNvPr>
          <p:cNvSpPr txBox="1"/>
          <p:nvPr/>
        </p:nvSpPr>
        <p:spPr>
          <a:xfrm>
            <a:off x="214605" y="475862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page 13</a:t>
            </a:r>
          </a:p>
        </p:txBody>
      </p:sp>
      <p:pic>
        <p:nvPicPr>
          <p:cNvPr id="4" name="Picture 3" descr="A red and white logo&#10;&#10;Description automatically generated with low confidence">
            <a:extLst>
              <a:ext uri="{FF2B5EF4-FFF2-40B4-BE49-F238E27FC236}">
                <a16:creationId xmlns:a16="http://schemas.microsoft.com/office/drawing/2014/main" id="{6ACF5631-93C2-8855-89BD-2A123BE7B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2599"/>
            <a:ext cx="2921000" cy="6477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9227387F-95B4-8E81-D9C1-24213A8917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343" y="-20515"/>
            <a:ext cx="7965942" cy="68808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701656-53CF-5E7B-84E0-3D803101351B}"/>
              </a:ext>
            </a:extLst>
          </p:cNvPr>
          <p:cNvSpPr txBox="1"/>
          <p:nvPr/>
        </p:nvSpPr>
        <p:spPr>
          <a:xfrm>
            <a:off x="7243762" y="2114551"/>
            <a:ext cx="23423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c</a:t>
            </a:r>
            <a:r>
              <a:rPr lang="en-VN" sz="3600" dirty="0">
                <a:solidFill>
                  <a:srgbClr val="FF0000"/>
                </a:solidFill>
              </a:rPr>
              <a:t>an’t dance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C7CDE8-BCEA-2E71-073E-252DD587A31A}"/>
              </a:ext>
            </a:extLst>
          </p:cNvPr>
          <p:cNvSpPr txBox="1"/>
          <p:nvPr/>
        </p:nvSpPr>
        <p:spPr>
          <a:xfrm>
            <a:off x="7243762" y="3898255"/>
            <a:ext cx="23950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I c</a:t>
            </a:r>
            <a:r>
              <a:rPr lang="en-VN" sz="3600" dirty="0">
                <a:solidFill>
                  <a:srgbClr val="FF0000"/>
                </a:solidFill>
              </a:rPr>
              <a:t>an’t paint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DAFD94-8F02-5ACF-8F42-413787251355}"/>
              </a:ext>
            </a:extLst>
          </p:cNvPr>
          <p:cNvSpPr txBox="1"/>
          <p:nvPr/>
        </p:nvSpPr>
        <p:spPr>
          <a:xfrm>
            <a:off x="6304966" y="5681959"/>
            <a:ext cx="45002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I c</a:t>
            </a:r>
            <a:r>
              <a:rPr lang="en-VN" sz="3600" dirty="0">
                <a:solidFill>
                  <a:srgbClr val="FF0000"/>
                </a:solidFill>
              </a:rPr>
              <a:t>an play the keyboard</a:t>
            </a:r>
          </a:p>
        </p:txBody>
      </p:sp>
    </p:spTree>
    <p:extLst>
      <p:ext uri="{BB962C8B-B14F-4D97-AF65-F5344CB8AC3E}">
        <p14:creationId xmlns:p14="http://schemas.microsoft.com/office/powerpoint/2010/main" val="31486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7833700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Phonics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/k/</a:t>
            </a: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I can dance.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I can’t sing.</a:t>
            </a:r>
          </a:p>
        </p:txBody>
      </p:sp>
    </p:spTree>
    <p:extLst>
      <p:ext uri="{BB962C8B-B14F-4D97-AF65-F5344CB8AC3E}">
        <p14:creationId xmlns:p14="http://schemas.microsoft.com/office/powerpoint/2010/main" val="1601880872"/>
      </p:ext>
    </p:extLst>
  </p:cSld>
  <p:clrMapOvr>
    <a:masterClrMapping/>
  </p:clrMapOvr>
  <p:transition spd="med">
    <p:split orient="vert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13)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10)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22 SB)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1572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247688863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58"/>
          <a:stretch/>
        </p:blipFill>
        <p:spPr>
          <a:xfrm>
            <a:off x="-18662" y="0"/>
            <a:ext cx="12192000" cy="68393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744" y="6051163"/>
            <a:ext cx="3102690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Enjoy your day!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260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33B98A-F64C-B899-24DA-6C994D0B15F3}"/>
              </a:ext>
            </a:extLst>
          </p:cNvPr>
          <p:cNvSpPr txBox="1"/>
          <p:nvPr/>
        </p:nvSpPr>
        <p:spPr>
          <a:xfrm>
            <a:off x="990600" y="4642583"/>
            <a:ext cx="10210800" cy="10998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latin typeface="+mj-lt"/>
                <a:ea typeface="+mj-ea"/>
                <a:cs typeface="+mj-cs"/>
              </a:rPr>
              <a:t>LISTEN AND CHOOSE</a:t>
            </a:r>
          </a:p>
        </p:txBody>
      </p:sp>
      <p:pic>
        <p:nvPicPr>
          <p:cNvPr id="6" name="Picture 5" descr="Icon&#10;&#10;Description automatically generated with medium confidence">
            <a:extLst>
              <a:ext uri="{FF2B5EF4-FFF2-40B4-BE49-F238E27FC236}">
                <a16:creationId xmlns:a16="http://schemas.microsoft.com/office/drawing/2014/main" id="{7BAD8F43-DD26-695A-3ACC-9E743EDCE2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rcRect r="-1" b="28522"/>
          <a:stretch/>
        </p:blipFill>
        <p:spPr>
          <a:xfrm>
            <a:off x="4533599" y="556807"/>
            <a:ext cx="3124798" cy="3236976"/>
          </a:xfrm>
          <a:prstGeom prst="rect">
            <a:avLst/>
          </a:prstGeom>
        </p:spPr>
      </p:pic>
      <p:pic>
        <p:nvPicPr>
          <p:cNvPr id="4" name="Picture 3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35B17F75-367D-9849-204B-39DBF0E683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="" xmlns:a1611="http://schemas.microsoft.com/office/drawing/2016/11/main" r:id="rId5"/>
              </a:ext>
            </a:extLst>
          </a:blip>
          <a:srcRect r="-3" b="21787"/>
          <a:stretch/>
        </p:blipFill>
        <p:spPr>
          <a:xfrm>
            <a:off x="616595" y="556384"/>
            <a:ext cx="3124782" cy="3236976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F3793DA5-7132-1A38-6628-698C8FD652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="" xmlns:a1611="http://schemas.microsoft.com/office/drawing/2016/11/main" r:id="rId7"/>
              </a:ext>
            </a:extLst>
          </a:blip>
          <a:srcRect r="27597" b="-2"/>
          <a:stretch/>
        </p:blipFill>
        <p:spPr>
          <a:xfrm>
            <a:off x="8479629" y="703469"/>
            <a:ext cx="3124010" cy="323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48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05" t="12455" r="13402" b="35495"/>
          <a:stretch/>
        </p:blipFill>
        <p:spPr>
          <a:xfrm>
            <a:off x="8519160" y="746117"/>
            <a:ext cx="3063240" cy="3534740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A3A144B7-73AD-672E-2EC6-7806A17A768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436.1806" end="24726.314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70841" y="5051783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Picture 5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C0676346-0D85-F519-03B8-6FEB26E1935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033" t="17149" r="9013" b="5586"/>
          <a:stretch/>
        </p:blipFill>
        <p:spPr>
          <a:xfrm>
            <a:off x="445621" y="747973"/>
            <a:ext cx="3063240" cy="32631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AC3FE8-B30F-625D-F7BF-6EC0A10BFC7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709" t="19356" r="11117" b="4130"/>
          <a:stretch/>
        </p:blipFill>
        <p:spPr>
          <a:xfrm>
            <a:off x="4564380" y="2379531"/>
            <a:ext cx="3063240" cy="3078652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451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47B3B1-8889-C51D-49B9-7E2435AF475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552" t="14553" r="10660" b="38563"/>
          <a:stretch/>
        </p:blipFill>
        <p:spPr>
          <a:xfrm>
            <a:off x="4963886" y="1693919"/>
            <a:ext cx="2695699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9CE3115-0C36-38A4-8758-3BC8B5E584A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20" t="12970" r="15551" b="38540"/>
          <a:stretch/>
        </p:blipFill>
        <p:spPr>
          <a:xfrm>
            <a:off x="8989622" y="1535288"/>
            <a:ext cx="2339438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3C04490-2924-866E-E671-1AC22BCA6B9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131" t="13959" r="12065" b="34612"/>
          <a:stretch/>
        </p:blipFill>
        <p:spPr>
          <a:xfrm>
            <a:off x="862940" y="1693919"/>
            <a:ext cx="2474026" cy="25973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4305954C-70E9-B603-6FFB-9F80BC82C22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854.5953" end="1880.9448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0832" y="4954913"/>
            <a:ext cx="1100447" cy="1100447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81824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461C2DCA-4971-3936-1953-2B6B1A40FD6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879.0373" end="29827.421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17289" y="3925124"/>
            <a:ext cx="1394691" cy="1394691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2295698-AA6A-87F5-977C-AEB4EB9550FD}"/>
              </a:ext>
            </a:extLst>
          </p:cNvPr>
          <p:cNvSpPr/>
          <p:nvPr/>
        </p:nvSpPr>
        <p:spPr>
          <a:xfrm>
            <a:off x="4653148" y="4157664"/>
            <a:ext cx="2695699" cy="1394691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P</a:t>
            </a:r>
            <a:r>
              <a:rPr lang="en-VN" sz="4400" b="1" dirty="0"/>
              <a:t>lay the keyboard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EB75ED7-51C1-07A6-3EFE-0754E98E6C70}"/>
              </a:ext>
            </a:extLst>
          </p:cNvPr>
          <p:cNvSpPr/>
          <p:nvPr/>
        </p:nvSpPr>
        <p:spPr>
          <a:xfrm>
            <a:off x="4653148" y="2280061"/>
            <a:ext cx="2695699" cy="104502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paint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34000F0-4B7E-6904-F36C-3C02CEF494D6}"/>
              </a:ext>
            </a:extLst>
          </p:cNvPr>
          <p:cNvSpPr/>
          <p:nvPr/>
        </p:nvSpPr>
        <p:spPr>
          <a:xfrm>
            <a:off x="8573489" y="2296204"/>
            <a:ext cx="2695699" cy="1045029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dance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3FC6131-32D5-2E19-B77C-55AA23E5D044}"/>
              </a:ext>
            </a:extLst>
          </p:cNvPr>
          <p:cNvSpPr/>
          <p:nvPr/>
        </p:nvSpPr>
        <p:spPr>
          <a:xfrm>
            <a:off x="1037668" y="2383971"/>
            <a:ext cx="2695699" cy="104502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act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0387B3F-609C-3C41-8405-47397011DA34}"/>
              </a:ext>
            </a:extLst>
          </p:cNvPr>
          <p:cNvSpPr/>
          <p:nvPr/>
        </p:nvSpPr>
        <p:spPr>
          <a:xfrm>
            <a:off x="8704249" y="4274786"/>
            <a:ext cx="2695699" cy="1045029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400" b="1" dirty="0"/>
              <a:t>sing</a:t>
            </a:r>
          </a:p>
        </p:txBody>
      </p:sp>
    </p:spTree>
    <p:extLst>
      <p:ext uri="{BB962C8B-B14F-4D97-AF65-F5344CB8AC3E}">
        <p14:creationId xmlns:p14="http://schemas.microsoft.com/office/powerpoint/2010/main" val="57695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04BA551-CD02-F670-76BC-1BA262103C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905" t="12455" r="13402" b="35495"/>
          <a:stretch/>
        </p:blipFill>
        <p:spPr>
          <a:xfrm>
            <a:off x="8519160" y="746117"/>
            <a:ext cx="3063240" cy="3534740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5" descr="A picture containing text, white goods, vector graphics, picture frame&#10;&#10;Description automatically generated">
            <a:extLst>
              <a:ext uri="{FF2B5EF4-FFF2-40B4-BE49-F238E27FC236}">
                <a16:creationId xmlns:a16="http://schemas.microsoft.com/office/drawing/2014/main" id="{C0676346-0D85-F519-03B8-6FEB26E1935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33" t="17149" r="9013" b="5586"/>
          <a:stretch/>
        </p:blipFill>
        <p:spPr>
          <a:xfrm>
            <a:off x="445621" y="747973"/>
            <a:ext cx="3063240" cy="3263115"/>
          </a:xfrm>
          <a:prstGeom prst="round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9AC3FE8-B30F-625D-F7BF-6EC0A10BFC7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709" t="19356" r="11117" b="4130"/>
          <a:stretch/>
        </p:blipFill>
        <p:spPr>
          <a:xfrm>
            <a:off x="4564380" y="2379531"/>
            <a:ext cx="3063240" cy="3078652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" name="CD1 TRACK 27.mp3">
            <a:hlinkClick r:id="" action="ppaction://media"/>
            <a:extLst>
              <a:ext uri="{FF2B5EF4-FFF2-40B4-BE49-F238E27FC236}">
                <a16:creationId xmlns:a16="http://schemas.microsoft.com/office/drawing/2014/main" id="{7D1448DB-51F8-5987-DBB5-928A1EFCE31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5145.3792" end="19032.0292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77241" y="4990935"/>
            <a:ext cx="812800" cy="812800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6556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295</Words>
  <Application>Microsoft Office PowerPoint</Application>
  <PresentationFormat>Widescreen</PresentationFormat>
  <Paragraphs>93</Paragraphs>
  <Slides>40</Slides>
  <Notes>2</Notes>
  <HiddenSlides>0</HiddenSlides>
  <MMClips>14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Aharoni</vt:lpstr>
      <vt:lpstr>Arial</vt:lpstr>
      <vt:lpstr>ArialMT</vt:lpstr>
      <vt:lpstr>Calibri</vt:lpstr>
      <vt:lpstr>Calibri Light</vt:lpstr>
      <vt:lpstr>Forte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CHAU HO</dc:creator>
  <cp:lastModifiedBy>Rieu Phan Van</cp:lastModifiedBy>
  <cp:revision>33</cp:revision>
  <dcterms:created xsi:type="dcterms:W3CDTF">2023-02-01T03:04:27Z</dcterms:created>
  <dcterms:modified xsi:type="dcterms:W3CDTF">2023-03-21T08:47:07Z</dcterms:modified>
</cp:coreProperties>
</file>