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2" r:id="rId1"/>
    <p:sldMasterId id="2147483908" r:id="rId2"/>
  </p:sldMasterIdLst>
  <p:notesMasterIdLst>
    <p:notesMasterId r:id="rId16"/>
  </p:notesMasterIdLst>
  <p:sldIdLst>
    <p:sldId id="317" r:id="rId3"/>
    <p:sldId id="378" r:id="rId4"/>
    <p:sldId id="405" r:id="rId5"/>
    <p:sldId id="337" r:id="rId6"/>
    <p:sldId id="407" r:id="rId7"/>
    <p:sldId id="388" r:id="rId8"/>
    <p:sldId id="387" r:id="rId9"/>
    <p:sldId id="404" r:id="rId10"/>
    <p:sldId id="389" r:id="rId11"/>
    <p:sldId id="391" r:id="rId12"/>
    <p:sldId id="392" r:id="rId13"/>
    <p:sldId id="396" r:id="rId14"/>
    <p:sldId id="320" r:id="rId15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2" clrIdx="0">
    <p:extLst>
      <p:ext uri="{19B8F6BF-5375-455C-9EA6-DF929625EA0E}">
        <p15:presenceInfo xmlns="" xmlns:p15="http://schemas.microsoft.com/office/powerpoint/2012/main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D2E9"/>
    <a:srgbClr val="CCECFB"/>
    <a:srgbClr val="9A522A"/>
    <a:srgbClr val="B86232"/>
    <a:srgbClr val="F89D7E"/>
    <a:srgbClr val="EF8D9D"/>
    <a:srgbClr val="B40852"/>
    <a:srgbClr val="F63688"/>
    <a:srgbClr val="F06858"/>
    <a:srgbClr val="F154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4383" autoAdjust="0"/>
  </p:normalViewPr>
  <p:slideViewPr>
    <p:cSldViewPr snapToGrid="0">
      <p:cViewPr>
        <p:scale>
          <a:sx n="69" d="100"/>
          <a:sy n="69" d="100"/>
        </p:scale>
        <p:origin x="-780" y="-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C27207-8A10-4B6B-A4B1-1F2133B8AD4D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8DC28-CB46-4EA9-8821-4AD4DBE00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269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Bài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giảng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thiết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bởi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Hồng</a:t>
            </a:r>
            <a:endParaRPr lang="en-US" baseline="0" dirty="0" smtClean="0"/>
          </a:p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LH: FB </a:t>
            </a:r>
            <a:r>
              <a:rPr lang="en-US" baseline="0" dirty="0" err="1" smtClean="0"/>
              <a:t>Vũ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Hồng</a:t>
            </a:r>
            <a:r>
              <a:rPr lang="en-US" baseline="0" dirty="0" smtClean="0"/>
              <a:t> | https://www.facebook.com/vuhong1972/ | hongvu7219@gmail.com</a:t>
            </a:r>
            <a:endParaRPr lang="en-US" dirty="0" smtClean="0"/>
          </a:p>
          <a:p>
            <a:endParaRPr lang="en-US" dirty="0" smtClean="0"/>
          </a:p>
          <a:p>
            <a:endParaRPr lang="vi-VN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8DC28-CB46-4EA9-8821-4AD4DBE009C1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756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Bài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giảng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thiết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bởi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Hồng</a:t>
            </a:r>
            <a:endParaRPr lang="en-US" baseline="0" dirty="0" smtClean="0"/>
          </a:p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LH: FB </a:t>
            </a:r>
            <a:r>
              <a:rPr lang="en-US" baseline="0" dirty="0" err="1" smtClean="0"/>
              <a:t>Vũ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Hồng</a:t>
            </a:r>
            <a:r>
              <a:rPr lang="en-US" baseline="0" dirty="0" smtClean="0"/>
              <a:t> | https://www.facebook.com/vuhong1972/ | hongvu7219@gmail.com</a:t>
            </a:r>
            <a:endParaRPr lang="en-US" dirty="0" smtClean="0"/>
          </a:p>
          <a:p>
            <a:endParaRPr lang="en-US" dirty="0" smtClean="0"/>
          </a:p>
          <a:p>
            <a:endParaRPr lang="vi-VN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8DC28-CB46-4EA9-8821-4AD4DBE009C1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756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Bài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giảng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thiết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bởi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Hồng</a:t>
            </a:r>
            <a:endParaRPr lang="en-US" baseline="0" dirty="0" smtClean="0"/>
          </a:p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LH: FB </a:t>
            </a:r>
            <a:r>
              <a:rPr lang="en-US" baseline="0" dirty="0" err="1" smtClean="0"/>
              <a:t>Vũ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Hồng</a:t>
            </a:r>
            <a:r>
              <a:rPr lang="en-US" baseline="0" dirty="0" smtClean="0"/>
              <a:t> | https://www.facebook.com/vuhong1972/ | hongvu7219@gmail.com</a:t>
            </a:r>
            <a:endParaRPr lang="en-US" dirty="0" smtClean="0"/>
          </a:p>
          <a:p>
            <a:endParaRPr lang="en-US" dirty="0" smtClean="0"/>
          </a:p>
          <a:p>
            <a:endParaRPr lang="vi-VN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8DC28-CB46-4EA9-8821-4AD4DBE009C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545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Bài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giảng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thiết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bởi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Hồng</a:t>
            </a:r>
            <a:endParaRPr lang="en-US" baseline="0" dirty="0" smtClean="0"/>
          </a:p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LH: FB </a:t>
            </a:r>
            <a:r>
              <a:rPr lang="en-US" baseline="0" dirty="0" err="1" smtClean="0"/>
              <a:t>Vũ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Hồng</a:t>
            </a:r>
            <a:r>
              <a:rPr lang="en-US" baseline="0" dirty="0" smtClean="0"/>
              <a:t> | https://www.facebook.com/vuhong1972/ | hongvu7219@gmail.com</a:t>
            </a:r>
            <a:endParaRPr lang="en-US" dirty="0" smtClean="0"/>
          </a:p>
          <a:p>
            <a:endParaRPr lang="en-US" dirty="0" smtClean="0"/>
          </a:p>
          <a:p>
            <a:endParaRPr lang="vi-VN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8DC28-CB46-4EA9-8821-4AD4DBE009C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242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Bài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giảng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thiết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bởi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Hồng</a:t>
            </a:r>
            <a:endParaRPr lang="en-US" baseline="0" dirty="0" smtClean="0"/>
          </a:p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LH: FB </a:t>
            </a:r>
            <a:r>
              <a:rPr lang="en-US" baseline="0" dirty="0" err="1" smtClean="0"/>
              <a:t>Vũ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Hồng</a:t>
            </a:r>
            <a:r>
              <a:rPr lang="en-US" baseline="0" dirty="0" smtClean="0"/>
              <a:t> | https://www.facebook.com/vuhong1972/ | hongvu7219@gmail.com</a:t>
            </a:r>
            <a:endParaRPr lang="en-US" dirty="0" smtClean="0"/>
          </a:p>
          <a:p>
            <a:endParaRPr lang="en-US" dirty="0" smtClean="0"/>
          </a:p>
          <a:p>
            <a:endParaRPr lang="vi-VN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8DC28-CB46-4EA9-8821-4AD4DBE009C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811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Bài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giảng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thiết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bởi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Hồng</a:t>
            </a:r>
            <a:endParaRPr lang="en-US" baseline="0" dirty="0" smtClean="0"/>
          </a:p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LH: FB </a:t>
            </a:r>
            <a:r>
              <a:rPr lang="en-US" baseline="0" dirty="0" err="1" smtClean="0"/>
              <a:t>Vũ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Hồng</a:t>
            </a:r>
            <a:r>
              <a:rPr lang="en-US" baseline="0" dirty="0" smtClean="0"/>
              <a:t> | https://www.facebook.com/vuhong1972/ | hongvu7219@gmail.com</a:t>
            </a:r>
            <a:endParaRPr lang="en-US" dirty="0" smtClean="0"/>
          </a:p>
          <a:p>
            <a:endParaRPr lang="en-US" dirty="0" smtClean="0"/>
          </a:p>
          <a:p>
            <a:endParaRPr lang="vi-VN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8DC28-CB46-4EA9-8821-4AD4DBE009C1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4059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TK: VŨ</a:t>
            </a:r>
            <a:r>
              <a:rPr lang="en-GB" baseline="0" dirty="0" smtClean="0"/>
              <a:t> HỒNG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311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0347-AE28-48F8-B64F-634C4C81E41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09/08/2023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74F58-C9A4-4851-9083-C3FF9BB4BDB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22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0347-AE28-48F8-B64F-634C4C81E41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09/08/2023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74F58-C9A4-4851-9083-C3FF9BB4BDB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105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1" y="274640"/>
            <a:ext cx="365548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0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0347-AE28-48F8-B64F-634C4C81E41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09/08/2023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74F58-C9A4-4851-9083-C3FF9BB4BDB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89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6583E-1908-42B9-8941-07057A80F325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09/08/2023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02F91-8CEB-4516-818C-5089E2435C9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69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6583E-1908-42B9-8941-07057A80F325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09/08/2023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02F91-8CEB-4516-818C-5089E2435C9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42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6583E-1908-42B9-8941-07057A80F325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09/08/2023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02F91-8CEB-4516-818C-5089E2435C9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18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6583E-1908-42B9-8941-07057A80F325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09/08/2023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02F91-8CEB-4516-818C-5089E2435C9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05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6583E-1908-42B9-8941-07057A80F325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09/08/2023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02F91-8CEB-4516-818C-5089E2435C9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14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6583E-1908-42B9-8941-07057A80F325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09/08/2023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02F91-8CEB-4516-818C-5089E2435C9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32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6583E-1908-42B9-8941-07057A80F325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09/08/2023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02F91-8CEB-4516-818C-5089E2435C9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94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6583E-1908-42B9-8941-07057A80F325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09/08/2023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02F91-8CEB-4516-818C-5089E2435C9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99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0347-AE28-48F8-B64F-634C4C81E41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09/08/2023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74F58-C9A4-4851-9083-C3FF9BB4BDB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9536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6583E-1908-42B9-8941-07057A80F325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09/08/2023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02F91-8CEB-4516-818C-5089E2435C9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72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6583E-1908-42B9-8941-07057A80F325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09/08/2023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02F91-8CEB-4516-818C-5089E2435C9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242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6583E-1908-42B9-8941-07057A80F325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09/08/2023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02F91-8CEB-4516-818C-5089E2435C9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08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7743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522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7924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66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706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024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0347-AE28-48F8-B64F-634C4C81E41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09/08/2023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74F58-C9A4-4851-9083-C3FF9BB4BDB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0014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874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033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65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6" y="-835856"/>
            <a:ext cx="13314567" cy="15765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9" y="6021296"/>
            <a:ext cx="2400337" cy="9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24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9" y="6021296"/>
            <a:ext cx="2400337" cy="95946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6" y="-835856"/>
            <a:ext cx="13314567" cy="157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16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6873"/>
            <a:ext cx="12192000" cy="3492500"/>
          </a:xfrm>
          <a:prstGeom prst="rect">
            <a:avLst/>
          </a:prstGeom>
        </p:spPr>
      </p:pic>
      <p:grpSp>
        <p:nvGrpSpPr>
          <p:cNvPr id="4" name="组合 3"/>
          <p:cNvGrpSpPr/>
          <p:nvPr userDrawn="1"/>
        </p:nvGrpSpPr>
        <p:grpSpPr>
          <a:xfrm>
            <a:off x="-1901483" y="-74389"/>
            <a:ext cx="15299227" cy="2077769"/>
            <a:chOff x="-900605" y="-49427"/>
            <a:chExt cx="5490815" cy="745701"/>
          </a:xfrm>
        </p:grpSpPr>
        <p:pic>
          <p:nvPicPr>
            <p:cNvPr id="5" name="图片 4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27"/>
            <a:stretch>
              <a:fillRect/>
            </a:stretch>
          </p:blipFill>
          <p:spPr>
            <a:xfrm rot="5400000">
              <a:off x="3006573" y="-914061"/>
              <a:ext cx="719003" cy="24482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图片 5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4070" y="-1247404"/>
              <a:ext cx="719003" cy="316835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643605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05065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4043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64486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97449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1600202"/>
            <a:ext cx="72114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7484" y="1600202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0347-AE28-48F8-B64F-634C4C81E41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09/08/2023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74F58-C9A4-4851-9083-C3FF9BB4BDB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2022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08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0347-AE28-48F8-B64F-634C4C81E41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09/08/2023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74F58-C9A4-4851-9083-C3FF9BB4BDB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060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0347-AE28-48F8-B64F-634C4C81E41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09/08/2023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74F58-C9A4-4851-9083-C3FF9BB4BDB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402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0347-AE28-48F8-B64F-634C4C81E41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09/08/2023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74F58-C9A4-4851-9083-C3FF9BB4BDB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786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0347-AE28-48F8-B64F-634C4C81E41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09/08/2023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74F58-C9A4-4851-9083-C3FF9BB4BDB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756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0347-AE28-48F8-B64F-634C4C81E41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09/08/2023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74F58-C9A4-4851-9083-C3FF9BB4BDB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511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C0347-AE28-48F8-B64F-634C4C81E41C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09/08/2023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74F58-C9A4-4851-9083-C3FF9BB4BDB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133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6583E-1908-42B9-8941-07057A80F325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09/08/2023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02F91-8CEB-4516-818C-5089E2435C9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280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  <p:sldLayoutId id="2147483921" r:id="rId12"/>
    <p:sldLayoutId id="2147483922" r:id="rId13"/>
    <p:sldLayoutId id="2147483732" r:id="rId14"/>
    <p:sldLayoutId id="2147483733" r:id="rId15"/>
    <p:sldLayoutId id="2147483734" r:id="rId16"/>
    <p:sldLayoutId id="2147483735" r:id="rId17"/>
    <p:sldLayoutId id="2147483736" r:id="rId18"/>
    <p:sldLayoutId id="2147483741" r:id="rId19"/>
    <p:sldLayoutId id="2147483742" r:id="rId20"/>
    <p:sldLayoutId id="2147483716" r:id="rId21"/>
    <p:sldLayoutId id="2147483717" r:id="rId22"/>
    <p:sldLayoutId id="2147483718" r:id="rId23"/>
    <p:sldLayoutId id="2147483720" r:id="rId24"/>
    <p:sldLayoutId id="2147483680" r:id="rId25"/>
    <p:sldLayoutId id="2147483696" r:id="rId26"/>
    <p:sldLayoutId id="2147483697" r:id="rId27"/>
    <p:sldLayoutId id="2147483698" r:id="rId28"/>
    <p:sldLayoutId id="2147483701" r:id="rId29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microsoft.com/office/2007/relationships/hdphoto" Target="../media/hdphoto4.wdp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5" Type="http://schemas.microsoft.com/office/2007/relationships/hdphoto" Target="../media/hdphoto7.wdp"/><Relationship Id="rId4" Type="http://schemas.openxmlformats.org/officeDocument/2006/relationships/image" Target="../media/image17.png"/><Relationship Id="rId9" Type="http://schemas.microsoft.com/office/2007/relationships/hdphoto" Target="../media/hdphoto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</a:rPr>
              <a:t>CHÀO MỪNG CÁC CON</a:t>
            </a:r>
          </a:p>
          <a:p>
            <a:pPr algn="ctr"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55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409253" y="261666"/>
            <a:ext cx="695555" cy="635000"/>
            <a:chOff x="7934325" y="85725"/>
            <a:chExt cx="654049" cy="635000"/>
          </a:xfrm>
        </p:grpSpPr>
        <p:sp>
          <p:nvSpPr>
            <p:cNvPr id="13" name="Oval 12"/>
            <p:cNvSpPr/>
            <p:nvPr/>
          </p:nvSpPr>
          <p:spPr>
            <a:xfrm>
              <a:off x="8001000" y="152400"/>
              <a:ext cx="520700" cy="495300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vi-VN" sz="28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7934325" y="85725"/>
              <a:ext cx="654049" cy="635000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033902" y="328341"/>
            <a:ext cx="1044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Số?</a:t>
            </a:r>
            <a:endParaRPr lang="en-US" sz="2800" b="1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47855" y="2784764"/>
            <a:ext cx="2092036" cy="2008909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7439891" y="2784764"/>
            <a:ext cx="2092036" cy="2008909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5992091" y="2014704"/>
            <a:ext cx="803564" cy="770060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8084127" y="2014704"/>
            <a:ext cx="803564" cy="770060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9531927" y="3404188"/>
            <a:ext cx="803564" cy="770060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sosceles Triangle 2"/>
          <p:cNvSpPr/>
          <p:nvPr/>
        </p:nvSpPr>
        <p:spPr>
          <a:xfrm>
            <a:off x="8042564" y="1537854"/>
            <a:ext cx="858982" cy="476849"/>
          </a:xfrm>
          <a:prstGeom prst="triangle">
            <a:avLst/>
          </a:prstGeom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5396345" y="4862948"/>
            <a:ext cx="845127" cy="817418"/>
          </a:xfrm>
          <a:prstGeom prst="ellipse">
            <a:avLst/>
          </a:prstGeom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7592290" y="4849093"/>
            <a:ext cx="845127" cy="817418"/>
          </a:xfrm>
          <a:prstGeom prst="ellipse">
            <a:avLst/>
          </a:prstGeom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470073" y="4862948"/>
            <a:ext cx="845127" cy="817418"/>
          </a:xfrm>
          <a:prstGeom prst="ellipse">
            <a:avLst/>
          </a:prstGeom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8679872" y="4862948"/>
            <a:ext cx="845127" cy="817418"/>
          </a:xfrm>
          <a:prstGeom prst="ellipse">
            <a:avLst/>
          </a:prstGeom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480159" y="955776"/>
            <a:ext cx="3621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Trong hình vẽ bên có:</a:t>
            </a:r>
            <a:endParaRPr lang="en-US" sz="28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542406" y="1828260"/>
            <a:ext cx="2013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</a:t>
            </a:r>
            <a:r>
              <a:rPr lang="en-US" sz="280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ình vuông</a:t>
            </a:r>
            <a:endParaRPr lang="en-US" sz="28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542406" y="2564719"/>
            <a:ext cx="2013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</a:t>
            </a:r>
            <a:r>
              <a:rPr lang="en-US" sz="280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ình tròn</a:t>
            </a:r>
            <a:endParaRPr lang="en-US" sz="28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542406" y="3336548"/>
            <a:ext cx="2738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</a:t>
            </a:r>
            <a:r>
              <a:rPr lang="en-US" sz="280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ình tam giác</a:t>
            </a:r>
            <a:endParaRPr lang="en-US" sz="28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816322" y="1575982"/>
            <a:ext cx="726084" cy="68255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816322" y="2323770"/>
            <a:ext cx="726084" cy="68255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ounded Rectangle 48"/>
          <p:cNvSpPr/>
          <p:nvPr/>
        </p:nvSpPr>
        <p:spPr>
          <a:xfrm>
            <a:off x="829871" y="3094079"/>
            <a:ext cx="726084" cy="68255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984483" y="1614644"/>
            <a:ext cx="4168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en-US" sz="32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984483" y="2372661"/>
            <a:ext cx="4168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32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970934" y="3142970"/>
            <a:ext cx="4168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32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52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/>
          <p:nvPr/>
        </p:nvSpPr>
        <p:spPr>
          <a:xfrm>
            <a:off x="1588030" y="1163789"/>
            <a:ext cx="3228109" cy="1108364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367615" y="149593"/>
            <a:ext cx="695555" cy="635000"/>
            <a:chOff x="7934325" y="85725"/>
            <a:chExt cx="654049" cy="635000"/>
          </a:xfrm>
        </p:grpSpPr>
        <p:sp>
          <p:nvSpPr>
            <p:cNvPr id="13" name="Oval 12"/>
            <p:cNvSpPr/>
            <p:nvPr/>
          </p:nvSpPr>
          <p:spPr>
            <a:xfrm>
              <a:off x="8001000" y="152400"/>
              <a:ext cx="520700" cy="495300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vi-VN" sz="2800" b="1" dirty="0">
                <a:solidFill>
                  <a:sysClr val="windowText" lastClr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7934325" y="85725"/>
              <a:ext cx="654049" cy="635000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063170" y="172813"/>
            <a:ext cx="751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Số?</a:t>
            </a:r>
            <a:endParaRPr lang="en-US" sz="2800" b="1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72160" y="1814950"/>
            <a:ext cx="1884216" cy="178723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2272160" y="2725886"/>
            <a:ext cx="942108" cy="87630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3214268" y="2725886"/>
            <a:ext cx="942108" cy="87630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7370795" y="1814945"/>
            <a:ext cx="1884216" cy="178723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7370795" y="2725881"/>
            <a:ext cx="942108" cy="87630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8312903" y="2725881"/>
            <a:ext cx="942108" cy="87630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 rot="16200000">
            <a:off x="7793360" y="353295"/>
            <a:ext cx="1039090" cy="1884220"/>
          </a:xfrm>
          <a:prstGeom prst="rt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ight Triangle 78"/>
          <p:cNvSpPr/>
          <p:nvPr/>
        </p:nvSpPr>
        <p:spPr>
          <a:xfrm>
            <a:off x="9255015" y="775861"/>
            <a:ext cx="1080492" cy="2826322"/>
          </a:xfrm>
          <a:prstGeom prst="rt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/>
          <p:cNvSpPr txBox="1"/>
          <p:nvPr/>
        </p:nvSpPr>
        <p:spPr>
          <a:xfrm>
            <a:off x="949526" y="963467"/>
            <a:ext cx="489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a)</a:t>
            </a:r>
            <a:endParaRPr lang="en-US" sz="28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6881263" y="1033795"/>
            <a:ext cx="489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b)</a:t>
            </a:r>
            <a:endParaRPr lang="en-US" sz="28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046510" y="3928340"/>
            <a:ext cx="2735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Trong hình có:</a:t>
            </a:r>
            <a:endParaRPr lang="en-US" sz="28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7084464" y="3932591"/>
            <a:ext cx="2735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Trong hình có:</a:t>
            </a:r>
            <a:endParaRPr lang="en-US" sz="28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902636" y="4737810"/>
            <a:ext cx="2913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</a:t>
            </a:r>
            <a:r>
              <a:rPr lang="en-US" sz="280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ình tam giác</a:t>
            </a:r>
            <a:endParaRPr lang="en-US" sz="28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1902636" y="5474269"/>
            <a:ext cx="2013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</a:t>
            </a:r>
            <a:r>
              <a:rPr lang="en-US" sz="280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ình vuông</a:t>
            </a:r>
            <a:endParaRPr lang="en-US" sz="28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86" name="Rounded Rectangle 85"/>
          <p:cNvSpPr/>
          <p:nvPr/>
        </p:nvSpPr>
        <p:spPr>
          <a:xfrm>
            <a:off x="1176552" y="4568662"/>
            <a:ext cx="726084" cy="68255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ounded Rectangle 86"/>
          <p:cNvSpPr/>
          <p:nvPr/>
        </p:nvSpPr>
        <p:spPr>
          <a:xfrm>
            <a:off x="1176552" y="5371870"/>
            <a:ext cx="726084" cy="68255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TextBox 87"/>
          <p:cNvSpPr txBox="1"/>
          <p:nvPr/>
        </p:nvSpPr>
        <p:spPr>
          <a:xfrm>
            <a:off x="1344713" y="4607324"/>
            <a:ext cx="4168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32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1344713" y="5420761"/>
            <a:ext cx="4168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32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7971121" y="4737805"/>
            <a:ext cx="2913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</a:t>
            </a:r>
            <a:r>
              <a:rPr lang="en-US" sz="280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ình tam giác</a:t>
            </a:r>
            <a:endParaRPr lang="en-US" sz="28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7971121" y="5474264"/>
            <a:ext cx="2013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</a:t>
            </a:r>
            <a:r>
              <a:rPr lang="en-US" sz="280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ình vuông</a:t>
            </a:r>
            <a:endParaRPr lang="en-US" sz="28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92" name="Rounded Rectangle 91"/>
          <p:cNvSpPr/>
          <p:nvPr/>
        </p:nvSpPr>
        <p:spPr>
          <a:xfrm>
            <a:off x="7245037" y="4568657"/>
            <a:ext cx="726084" cy="68255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ounded Rectangle 92"/>
          <p:cNvSpPr/>
          <p:nvPr/>
        </p:nvSpPr>
        <p:spPr>
          <a:xfrm>
            <a:off x="7245037" y="5371865"/>
            <a:ext cx="726084" cy="68255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TextBox 93"/>
          <p:cNvSpPr txBox="1"/>
          <p:nvPr/>
        </p:nvSpPr>
        <p:spPr>
          <a:xfrm>
            <a:off x="7413198" y="4607319"/>
            <a:ext cx="4168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7413198" y="5420756"/>
            <a:ext cx="4168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32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454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89" grpId="0"/>
      <p:bldP spid="94" grpId="0"/>
      <p:bldP spid="9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Box 78"/>
          <p:cNvSpPr txBox="1"/>
          <p:nvPr/>
        </p:nvSpPr>
        <p:spPr>
          <a:xfrm>
            <a:off x="8932859" y="4785748"/>
            <a:ext cx="325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  <a:endParaRPr lang="en-US" sz="4000" b="1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78619" y="275839"/>
            <a:ext cx="695555" cy="635000"/>
            <a:chOff x="7934325" y="85725"/>
            <a:chExt cx="654049" cy="635000"/>
          </a:xfrm>
        </p:grpSpPr>
        <p:sp>
          <p:nvSpPr>
            <p:cNvPr id="3" name="Oval 2"/>
            <p:cNvSpPr/>
            <p:nvPr/>
          </p:nvSpPr>
          <p:spPr>
            <a:xfrm>
              <a:off x="8001000" y="152400"/>
              <a:ext cx="520700" cy="495300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vi-VN" sz="28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7934325" y="85725"/>
              <a:ext cx="654049" cy="635000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503269" y="322674"/>
            <a:ext cx="90400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Khoanh vào chữ đặt trước hình thích hợp đặt vào dấu ?</a:t>
            </a:r>
            <a:endParaRPr lang="en-US" sz="3200" b="1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8620" y="1161681"/>
            <a:ext cx="624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a)</a:t>
            </a:r>
            <a:endParaRPr lang="en-US" sz="28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03269" y="1050845"/>
            <a:ext cx="561058" cy="5232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/>
          <p:cNvSpPr/>
          <p:nvPr/>
        </p:nvSpPr>
        <p:spPr>
          <a:xfrm>
            <a:off x="2195946" y="1050845"/>
            <a:ext cx="678872" cy="523220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/>
          <p:cNvSpPr/>
          <p:nvPr/>
        </p:nvSpPr>
        <p:spPr>
          <a:xfrm>
            <a:off x="2971800" y="1050845"/>
            <a:ext cx="678872" cy="523220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3761560" y="1050845"/>
            <a:ext cx="561058" cy="5232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Isosceles Triangle 29"/>
          <p:cNvSpPr/>
          <p:nvPr/>
        </p:nvSpPr>
        <p:spPr>
          <a:xfrm>
            <a:off x="4440381" y="1050845"/>
            <a:ext cx="678872" cy="523220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30"/>
          <p:cNvSpPr/>
          <p:nvPr/>
        </p:nvSpPr>
        <p:spPr>
          <a:xfrm>
            <a:off x="5219730" y="1050845"/>
            <a:ext cx="678872" cy="523220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5978292" y="1050845"/>
            <a:ext cx="561058" cy="5232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32"/>
          <p:cNvSpPr/>
          <p:nvPr/>
        </p:nvSpPr>
        <p:spPr>
          <a:xfrm>
            <a:off x="6619040" y="1050845"/>
            <a:ext cx="678872" cy="523220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Isosceles Triangle 33"/>
          <p:cNvSpPr/>
          <p:nvPr/>
        </p:nvSpPr>
        <p:spPr>
          <a:xfrm>
            <a:off x="7408749" y="1050845"/>
            <a:ext cx="678872" cy="523220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8195020" y="1050845"/>
            <a:ext cx="561058" cy="5232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Isosceles Triangle 35"/>
          <p:cNvSpPr/>
          <p:nvPr/>
        </p:nvSpPr>
        <p:spPr>
          <a:xfrm>
            <a:off x="8863476" y="1050845"/>
            <a:ext cx="678872" cy="523220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8149967" y="2603471"/>
            <a:ext cx="325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  <a:endParaRPr lang="en-US" sz="4000" b="1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043614" y="1923674"/>
            <a:ext cx="561058" cy="5232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Isosceles Triangle 38"/>
          <p:cNvSpPr/>
          <p:nvPr/>
        </p:nvSpPr>
        <p:spPr>
          <a:xfrm>
            <a:off x="5676945" y="1923674"/>
            <a:ext cx="678872" cy="523220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1489870" y="1957784"/>
            <a:ext cx="624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A.</a:t>
            </a:r>
            <a:endParaRPr lang="en-US" sz="28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201208" y="1971639"/>
            <a:ext cx="624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B.</a:t>
            </a:r>
            <a:endParaRPr lang="en-US" sz="28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78620" y="2713390"/>
            <a:ext cx="624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b)</a:t>
            </a:r>
            <a:endParaRPr lang="en-US" sz="28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489870" y="2681954"/>
            <a:ext cx="561058" cy="5232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2195946" y="2643064"/>
            <a:ext cx="574963" cy="55465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Isosceles Triangle 44"/>
          <p:cNvSpPr/>
          <p:nvPr/>
        </p:nvSpPr>
        <p:spPr>
          <a:xfrm>
            <a:off x="2874818" y="2658782"/>
            <a:ext cx="678872" cy="523220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3678955" y="2695804"/>
            <a:ext cx="561058" cy="5232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4385031" y="2656914"/>
            <a:ext cx="574963" cy="55465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Isosceles Triangle 47"/>
          <p:cNvSpPr/>
          <p:nvPr/>
        </p:nvSpPr>
        <p:spPr>
          <a:xfrm>
            <a:off x="5063903" y="2672632"/>
            <a:ext cx="678872" cy="523220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868045" y="2681949"/>
            <a:ext cx="561058" cy="5232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6574121" y="2643059"/>
            <a:ext cx="574963" cy="55465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Isosceles Triangle 50"/>
          <p:cNvSpPr/>
          <p:nvPr/>
        </p:nvSpPr>
        <p:spPr>
          <a:xfrm>
            <a:off x="7252993" y="2658777"/>
            <a:ext cx="678872" cy="523220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8129190" y="2674495"/>
            <a:ext cx="561058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8790921" y="2643059"/>
            <a:ext cx="574963" cy="55465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Isosceles Triangle 53"/>
          <p:cNvSpPr/>
          <p:nvPr/>
        </p:nvSpPr>
        <p:spPr>
          <a:xfrm>
            <a:off x="9469793" y="2658777"/>
            <a:ext cx="678872" cy="523220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9743423" y="1011949"/>
            <a:ext cx="325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  <a:endParaRPr lang="en-US" sz="4000" b="1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57" name="Isosceles Triangle 56"/>
          <p:cNvSpPr/>
          <p:nvPr/>
        </p:nvSpPr>
        <p:spPr>
          <a:xfrm>
            <a:off x="9570265" y="1011949"/>
            <a:ext cx="678872" cy="523220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2043609" y="3447719"/>
            <a:ext cx="561058" cy="5232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1489865" y="3481829"/>
            <a:ext cx="624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A.</a:t>
            </a:r>
            <a:endParaRPr lang="en-US" sz="28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201203" y="3495684"/>
            <a:ext cx="624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B.</a:t>
            </a:r>
            <a:endParaRPr lang="en-US" sz="28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62" name="Isosceles Triangle 61"/>
          <p:cNvSpPr/>
          <p:nvPr/>
        </p:nvSpPr>
        <p:spPr>
          <a:xfrm>
            <a:off x="8891295" y="3447714"/>
            <a:ext cx="678872" cy="523220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8415558" y="3495679"/>
            <a:ext cx="624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C.</a:t>
            </a:r>
            <a:endParaRPr lang="en-US" sz="28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5715061" y="3432001"/>
            <a:ext cx="574963" cy="55465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/>
          <p:cNvSpPr txBox="1"/>
          <p:nvPr/>
        </p:nvSpPr>
        <p:spPr>
          <a:xfrm>
            <a:off x="878620" y="4879949"/>
            <a:ext cx="624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c)</a:t>
            </a:r>
            <a:endParaRPr lang="en-US" sz="28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482264" y="4187222"/>
            <a:ext cx="558957" cy="120524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2195945" y="4848513"/>
            <a:ext cx="574963" cy="55465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2933725" y="4879949"/>
            <a:ext cx="561058" cy="5232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3699059" y="4187217"/>
            <a:ext cx="558957" cy="120524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4412740" y="4848508"/>
            <a:ext cx="574963" cy="55465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5150520" y="4879944"/>
            <a:ext cx="561058" cy="5232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915859" y="4201072"/>
            <a:ext cx="558957" cy="120524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6629540" y="4862363"/>
            <a:ext cx="574963" cy="55465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7367320" y="4893799"/>
            <a:ext cx="561058" cy="5232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8118804" y="4214927"/>
            <a:ext cx="558957" cy="120524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>
            <a:off x="8863476" y="4837806"/>
            <a:ext cx="574963" cy="554656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9570265" y="4907654"/>
            <a:ext cx="561058" cy="5232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/>
          <p:cNvSpPr txBox="1"/>
          <p:nvPr/>
        </p:nvSpPr>
        <p:spPr>
          <a:xfrm>
            <a:off x="1489860" y="6294389"/>
            <a:ext cx="624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A.</a:t>
            </a:r>
            <a:endParaRPr lang="en-US" sz="28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201198" y="6308244"/>
            <a:ext cx="624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B.</a:t>
            </a:r>
            <a:endParaRPr lang="en-US" sz="28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8415553" y="6308239"/>
            <a:ext cx="624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C.</a:t>
            </a:r>
            <a:endParaRPr lang="en-US" sz="28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5715056" y="6244561"/>
            <a:ext cx="574963" cy="55465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/>
          <p:cNvSpPr/>
          <p:nvPr/>
        </p:nvSpPr>
        <p:spPr>
          <a:xfrm>
            <a:off x="8891295" y="6234088"/>
            <a:ext cx="561058" cy="5232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/>
          <p:cNvSpPr/>
          <p:nvPr/>
        </p:nvSpPr>
        <p:spPr>
          <a:xfrm>
            <a:off x="1976425" y="5598514"/>
            <a:ext cx="558957" cy="120524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>
            <a:off x="5125947" y="1971639"/>
            <a:ext cx="610203" cy="6217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/>
        </p:nvSpPr>
        <p:spPr>
          <a:xfrm>
            <a:off x="1366222" y="3469015"/>
            <a:ext cx="610203" cy="6217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>
            <a:off x="5092112" y="6197682"/>
            <a:ext cx="610203" cy="6217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7" grpId="0" animBg="1"/>
      <p:bldP spid="76" grpId="0" animBg="1"/>
      <p:bldP spid="88" grpId="0" animBg="1"/>
      <p:bldP spid="89" grpId="0" animBg="1"/>
      <p:bldP spid="9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卡通背景天空漫画云">
            <a:extLst>
              <a:ext uri="{FF2B5EF4-FFF2-40B4-BE49-F238E27FC236}">
                <a16:creationId xmlns="" xmlns:a16="http://schemas.microsoft.com/office/drawing/2014/main" id="{2DC03C34-3504-47D5-8752-2DCF83CCC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31"/>
            <a:ext cx="12192000" cy="6847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图片 13">
            <a:extLst>
              <a:ext uri="{FF2B5EF4-FFF2-40B4-BE49-F238E27FC236}">
                <a16:creationId xmlns="" xmlns:a16="http://schemas.microsoft.com/office/drawing/2014/main" id="{EFAEB0CC-8C63-467D-8733-FA5260126F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438" y="3561231"/>
            <a:ext cx="2630951" cy="3296849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6" y="5060677"/>
            <a:ext cx="12191877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979" y="4946709"/>
            <a:ext cx="2880320" cy="160886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6270AD54-36B5-428C-BF99-126AD32BB4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1" y="3828547"/>
            <a:ext cx="1248139" cy="1922597"/>
          </a:xfrm>
          <a:prstGeom prst="rect">
            <a:avLst/>
          </a:prstGeom>
        </p:spPr>
      </p:pic>
      <p:sp>
        <p:nvSpPr>
          <p:cNvPr id="41" name="矩形 40">
            <a:extLst>
              <a:ext uri="{FF2B5EF4-FFF2-40B4-BE49-F238E27FC236}">
                <a16:creationId xmlns="" xmlns:a16="http://schemas.microsoft.com/office/drawing/2014/main" id="{AFB8A9BD-5390-446E-A0A5-27517F552C00}"/>
              </a:ext>
            </a:extLst>
          </p:cNvPr>
          <p:cNvSpPr/>
          <p:nvPr/>
        </p:nvSpPr>
        <p:spPr>
          <a:xfrm>
            <a:off x="1487489" y="549577"/>
            <a:ext cx="2688299" cy="1055791"/>
          </a:xfrm>
          <a:prstGeom prst="rect">
            <a:avLst/>
          </a:prstGeom>
          <a:solidFill>
            <a:srgbClr val="E5F3FE"/>
          </a:solidFill>
          <a:ln>
            <a:solidFill>
              <a:srgbClr val="E5F3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303" tIns="60655" rIns="121303" bIns="60655" rtlCol="0" anchor="ctr"/>
          <a:lstStyle/>
          <a:p>
            <a:pPr algn="ctr" defTabSz="1212982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="" xmlns:a16="http://schemas.microsoft.com/office/drawing/2014/main" id="{CDF014B8-BAF0-49AA-B8B6-BE0F60B70158}"/>
              </a:ext>
            </a:extLst>
          </p:cNvPr>
          <p:cNvSpPr/>
          <p:nvPr/>
        </p:nvSpPr>
        <p:spPr>
          <a:xfrm>
            <a:off x="911428" y="837512"/>
            <a:ext cx="2784309" cy="1439716"/>
          </a:xfrm>
          <a:prstGeom prst="rect">
            <a:avLst/>
          </a:prstGeom>
          <a:solidFill>
            <a:srgbClr val="E5F3FE"/>
          </a:solidFill>
          <a:ln>
            <a:solidFill>
              <a:srgbClr val="E5F3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303" tIns="60655" rIns="121303" bIns="60655" rtlCol="0" anchor="ctr"/>
          <a:lstStyle/>
          <a:p>
            <a:pPr algn="ctr" defTabSz="1212982"/>
            <a:endParaRPr lang="zh-CN" altLang="en-US" sz="2400">
              <a:solidFill>
                <a:prstClr val="white"/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9D58790A-99A6-4773-A502-349F41E820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824" y="837520"/>
            <a:ext cx="7307437" cy="3263355"/>
          </a:xfrm>
          <a:prstGeom prst="rect">
            <a:avLst/>
          </a:prstGeom>
        </p:spPr>
      </p:pic>
      <p:sp>
        <p:nvSpPr>
          <p:cNvPr id="28" name="TextBox 37"/>
          <p:cNvSpPr txBox="1"/>
          <p:nvPr/>
        </p:nvSpPr>
        <p:spPr>
          <a:xfrm>
            <a:off x="2147417" y="2818884"/>
            <a:ext cx="7584843" cy="1230727"/>
          </a:xfrm>
          <a:prstGeom prst="rect">
            <a:avLst/>
          </a:prstGeom>
          <a:noFill/>
        </p:spPr>
        <p:txBody>
          <a:bodyPr wrap="square" lIns="121303" tIns="60655" rIns="121303" bIns="60655" rtlCol="0">
            <a:spAutoFit/>
          </a:bodyPr>
          <a:lstStyle/>
          <a:p>
            <a:pPr algn="ctr" defTabSz="1212982"/>
            <a:r>
              <a:rPr lang="en-US" altLang="zh-CN" sz="7200" spc="-400" dirty="0">
                <a:solidFill>
                  <a:srgbClr val="2CA6E0"/>
                </a:solidFill>
                <a:ea typeface="Arial-Rounded" pitchFamily="34" charset="0"/>
                <a:cs typeface="Arial-Rounded" pitchFamily="34" charset="0"/>
                <a:sym typeface="+mn-lt"/>
              </a:rPr>
              <a:t>HẸN GẶP LẠI</a:t>
            </a:r>
            <a:endParaRPr lang="zh-CN" altLang="en-US" sz="7200" spc="-400" dirty="0">
              <a:solidFill>
                <a:srgbClr val="2CA6E0"/>
              </a:solidFill>
              <a:ea typeface="Arial-Rounded" pitchFamily="34" charset="0"/>
              <a:cs typeface="Arial-Rounded" pitchFamily="34" charset="0"/>
              <a:sym typeface="+mn-lt"/>
            </a:endParaRPr>
          </a:p>
        </p:txBody>
      </p:sp>
      <p:pic>
        <p:nvPicPr>
          <p:cNvPr id="40" name="图片 39">
            <a:extLst>
              <a:ext uri="{FF2B5EF4-FFF2-40B4-BE49-F238E27FC236}">
                <a16:creationId xmlns="" xmlns:a16="http://schemas.microsoft.com/office/drawing/2014/main" id="{79967922-C563-4690-9A2C-BD26C689945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357688"/>
            <a:ext cx="2043456" cy="1919621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="" xmlns:a16="http://schemas.microsoft.com/office/drawing/2014/main" id="{CB32B15B-D356-416A-AA78-D94167D636F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09475" flipH="1">
            <a:off x="8233787" y="4457405"/>
            <a:ext cx="529296" cy="90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67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70000" fill="hold" nodeType="after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8" accel="80000" fill="hold" grpId="0" nodeType="after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1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1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2" accel="46000" fill="hold" nodeType="after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7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18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7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8" accel="8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2" accel="46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64231" y="1121471"/>
            <a:ext cx="43924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TUẦN 7</a:t>
            </a:r>
            <a:endParaRPr lang="en-US" sz="8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t="6951" r="52099" b="55250"/>
          <a:stretch/>
        </p:blipFill>
        <p:spPr>
          <a:xfrm>
            <a:off x="1768588" y="2770016"/>
            <a:ext cx="2448272" cy="25922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0" t="19950" r="30700" b="60101"/>
          <a:stretch/>
        </p:blipFill>
        <p:spPr>
          <a:xfrm>
            <a:off x="264822" y="5400885"/>
            <a:ext cx="1224136" cy="13681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01" t="71396" r="6921" b="10895"/>
          <a:stretch/>
        </p:blipFill>
        <p:spPr>
          <a:xfrm>
            <a:off x="9937898" y="5644988"/>
            <a:ext cx="1918743" cy="1214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00" t="33598" r="9700" b="46453"/>
          <a:stretch/>
        </p:blipFill>
        <p:spPr>
          <a:xfrm>
            <a:off x="7044880" y="-60109"/>
            <a:ext cx="1728192" cy="13681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25" t="52379" r="11800" b="31753"/>
          <a:stretch/>
        </p:blipFill>
        <p:spPr>
          <a:xfrm>
            <a:off x="9805225" y="3985889"/>
            <a:ext cx="1404156" cy="10882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70464" r="53274" b="13668"/>
          <a:stretch/>
        </p:blipFill>
        <p:spPr>
          <a:xfrm>
            <a:off x="9373177" y="1844746"/>
            <a:ext cx="2268252" cy="10882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71142" y="2568021"/>
            <a:ext cx="80261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LUYỆN TẬP CHUNG. HÌNH VUÔNG, HÌNH TRÒN, HÌNH TAM GIÁC, HÌNH CHỮ NHẬT</a:t>
            </a:r>
            <a:endParaRPr lang="en-US" sz="32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674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95018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51265" y="2333069"/>
            <a:ext cx="43924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 </a:t>
            </a:r>
            <a:r>
              <a:rPr lang="en-US" sz="8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en-US" sz="8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711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/>
          <p:cNvGrpSpPr/>
          <p:nvPr/>
        </p:nvGrpSpPr>
        <p:grpSpPr>
          <a:xfrm>
            <a:off x="339990" y="452269"/>
            <a:ext cx="597152" cy="591337"/>
            <a:chOff x="7934325" y="85725"/>
            <a:chExt cx="654049" cy="635000"/>
          </a:xfrm>
        </p:grpSpPr>
        <p:sp>
          <p:nvSpPr>
            <p:cNvPr id="41" name="Oval 40"/>
            <p:cNvSpPr/>
            <p:nvPr/>
          </p:nvSpPr>
          <p:spPr>
            <a:xfrm>
              <a:off x="8001000" y="152400"/>
              <a:ext cx="520700" cy="495300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vi-VN" sz="28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7934325" y="85725"/>
              <a:ext cx="654049" cy="635000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8" name="TextBox 117"/>
          <p:cNvSpPr txBox="1"/>
          <p:nvPr/>
        </p:nvSpPr>
        <p:spPr>
          <a:xfrm>
            <a:off x="937141" y="458831"/>
            <a:ext cx="1819914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&gt;, &lt;, = ?</a:t>
            </a:r>
            <a:endParaRPr lang="en-US" sz="32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21" y="1475508"/>
            <a:ext cx="3681877" cy="213548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442" y="1475508"/>
            <a:ext cx="3681877" cy="213548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8144" y="1475508"/>
            <a:ext cx="3681877" cy="213548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20849" y="1856509"/>
            <a:ext cx="416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16259" y="1856509"/>
            <a:ext cx="416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en-US" sz="2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82368" y="1856509"/>
            <a:ext cx="416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095526" y="1856509"/>
            <a:ext cx="416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n-US" sz="2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589344" y="1856509"/>
            <a:ext cx="416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en-US" sz="2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040642" y="1856509"/>
            <a:ext cx="416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en-US" sz="2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542060" y="1856509"/>
            <a:ext cx="416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endParaRPr lang="en-US" sz="28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93624" y="1854879"/>
            <a:ext cx="416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endParaRPr lang="en-US" sz="28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300604" y="1856509"/>
            <a:ext cx="416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en-US" sz="28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16" y="3969403"/>
            <a:ext cx="3681877" cy="213548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437" y="3969403"/>
            <a:ext cx="3681877" cy="213548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8139" y="3969403"/>
            <a:ext cx="3681877" cy="2135488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696149" y="4350404"/>
            <a:ext cx="5784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en-US" sz="2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216254" y="4350404"/>
            <a:ext cx="416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en-US" sz="2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682363" y="4350404"/>
            <a:ext cx="416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en-US" sz="2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095521" y="4350404"/>
            <a:ext cx="416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en-US" sz="2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589339" y="4350404"/>
            <a:ext cx="416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en-US" sz="2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040637" y="4350404"/>
            <a:ext cx="416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2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542055" y="4350404"/>
            <a:ext cx="416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endParaRPr lang="en-US" sz="28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393619" y="4348774"/>
            <a:ext cx="416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endParaRPr lang="en-US" sz="28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300599" y="4350404"/>
            <a:ext cx="416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endParaRPr lang="en-US" sz="28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99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38" grpId="0"/>
      <p:bldP spid="39" grpId="0"/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963952" y="183329"/>
            <a:ext cx="7792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Khoanh vào chữ đặt trước câu trả lời đúng.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339990" y="183329"/>
            <a:ext cx="597152" cy="591337"/>
            <a:chOff x="7934325" y="85725"/>
            <a:chExt cx="654049" cy="635000"/>
          </a:xfrm>
        </p:grpSpPr>
        <p:sp>
          <p:nvSpPr>
            <p:cNvPr id="41" name="Oval 40"/>
            <p:cNvSpPr/>
            <p:nvPr/>
          </p:nvSpPr>
          <p:spPr>
            <a:xfrm>
              <a:off x="8001000" y="152400"/>
              <a:ext cx="520700" cy="495300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smtClean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vi-VN" sz="28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7934325" y="85725"/>
              <a:ext cx="654049" cy="635000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638566" y="819451"/>
            <a:ext cx="10488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Mỗi chú thỏ được một củ cà rốt. Hỏi có đủ cà rốt cho thỏ ăn hay không?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8" b="100000" l="9562" r="892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196" y="1878927"/>
            <a:ext cx="1569461" cy="12568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434" r="893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52062">
            <a:off x="6507619" y="1878252"/>
            <a:ext cx="629083" cy="1258166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8" b="100000" l="9562" r="892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068" y="1878927"/>
            <a:ext cx="1569461" cy="1256819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8" b="100000" l="9562" r="892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551" y="1878927"/>
            <a:ext cx="1569461" cy="1256819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8" b="100000" l="9562" r="892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611" y="1846271"/>
            <a:ext cx="1569461" cy="1256819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434" r="893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52062">
            <a:off x="7088625" y="1845599"/>
            <a:ext cx="629083" cy="1258166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434" r="893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52062">
            <a:off x="7807785" y="1845600"/>
            <a:ext cx="629083" cy="1258166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434" r="893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52062">
            <a:off x="8497856" y="1848562"/>
            <a:ext cx="629083" cy="1258166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434" r="893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52062">
            <a:off x="9216523" y="1845602"/>
            <a:ext cx="629083" cy="1258166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434" r="893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52062">
            <a:off x="9906360" y="1876274"/>
            <a:ext cx="629083" cy="125816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574472" y="1676387"/>
            <a:ext cx="4708126" cy="173181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/>
          <p:cNvSpPr/>
          <p:nvPr/>
        </p:nvSpPr>
        <p:spPr>
          <a:xfrm>
            <a:off x="6282072" y="1676387"/>
            <a:ext cx="4708126" cy="173181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TextBox 94"/>
          <p:cNvSpPr txBox="1"/>
          <p:nvPr/>
        </p:nvSpPr>
        <p:spPr>
          <a:xfrm>
            <a:off x="1577756" y="3604215"/>
            <a:ext cx="3134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A. Đủ cà rốt cho thỏ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6282598" y="3616850"/>
            <a:ext cx="45193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B. Không đủ cà rốt cho thỏ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876268" y="1414777"/>
            <a:ext cx="555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a)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0" name="Picture 9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8" b="100000" l="9562" r="892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010" y="4418351"/>
            <a:ext cx="1569461" cy="1256819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434" r="893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52062">
            <a:off x="6521469" y="4455277"/>
            <a:ext cx="629083" cy="1258166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8" b="100000" l="9562" r="892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754" y="4421314"/>
            <a:ext cx="1569461" cy="1256819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8" b="100000" l="9562" r="892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262" y="4418348"/>
            <a:ext cx="1569461" cy="1256819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8" b="100000" l="9562" r="892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513" y="4414455"/>
            <a:ext cx="1569461" cy="1256819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434" r="893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52062">
            <a:off x="7102475" y="4422624"/>
            <a:ext cx="629083" cy="1258166"/>
          </a:xfrm>
          <a:prstGeom prst="rect">
            <a:avLst/>
          </a:prstGeom>
        </p:spPr>
      </p:pic>
      <p:pic>
        <p:nvPicPr>
          <p:cNvPr id="106" name="Picture 10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434" r="893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52062">
            <a:off x="7821635" y="4422625"/>
            <a:ext cx="629083" cy="1258166"/>
          </a:xfrm>
          <a:prstGeom prst="rect">
            <a:avLst/>
          </a:prstGeom>
        </p:spPr>
      </p:pic>
      <p:pic>
        <p:nvPicPr>
          <p:cNvPr id="107" name="Picture 10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434" r="893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52062">
            <a:off x="8511706" y="4425587"/>
            <a:ext cx="629083" cy="1258166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434" r="893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52062">
            <a:off x="9230373" y="4422627"/>
            <a:ext cx="629083" cy="1258166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434" r="893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52062">
            <a:off x="9920210" y="4453299"/>
            <a:ext cx="629083" cy="1258166"/>
          </a:xfrm>
          <a:prstGeom prst="rect">
            <a:avLst/>
          </a:prstGeom>
        </p:spPr>
      </p:pic>
      <p:sp>
        <p:nvSpPr>
          <p:cNvPr id="110" name="Rectangle 109"/>
          <p:cNvSpPr/>
          <p:nvPr/>
        </p:nvSpPr>
        <p:spPr>
          <a:xfrm>
            <a:off x="1588322" y="4253412"/>
            <a:ext cx="4708126" cy="173181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/>
          <p:cNvSpPr/>
          <p:nvPr/>
        </p:nvSpPr>
        <p:spPr>
          <a:xfrm>
            <a:off x="6295922" y="4253412"/>
            <a:ext cx="4708126" cy="173181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TextBox 111"/>
          <p:cNvSpPr txBox="1"/>
          <p:nvPr/>
        </p:nvSpPr>
        <p:spPr>
          <a:xfrm>
            <a:off x="1591606" y="6181240"/>
            <a:ext cx="3134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A. Đủ cà rốt cho thỏ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6296448" y="6193875"/>
            <a:ext cx="45193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B. Không đủ cà rốt cho thỏ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890118" y="3991802"/>
            <a:ext cx="555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b)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5" name="Picture 11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8" b="100000" l="9562" r="892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961" y="4414456"/>
            <a:ext cx="1569461" cy="1256819"/>
          </a:xfrm>
          <a:prstGeom prst="rect">
            <a:avLst/>
          </a:prstGeom>
        </p:spPr>
      </p:pic>
      <p:pic>
        <p:nvPicPr>
          <p:cNvPr id="117" name="Picture 11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8" b="100000" l="9562" r="892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867" y="4418350"/>
            <a:ext cx="1569461" cy="1256819"/>
          </a:xfrm>
          <a:prstGeom prst="rect">
            <a:avLst/>
          </a:prstGeom>
        </p:spPr>
      </p:pic>
      <p:pic>
        <p:nvPicPr>
          <p:cNvPr id="118" name="Picture 11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8" b="100000" l="9562" r="892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350" y="4418349"/>
            <a:ext cx="1569461" cy="1256819"/>
          </a:xfrm>
          <a:prstGeom prst="rect">
            <a:avLst/>
          </a:prstGeom>
        </p:spPr>
      </p:pic>
      <p:sp>
        <p:nvSpPr>
          <p:cNvPr id="119" name="Oval 118"/>
          <p:cNvSpPr/>
          <p:nvPr/>
        </p:nvSpPr>
        <p:spPr>
          <a:xfrm>
            <a:off x="1498196" y="3567600"/>
            <a:ext cx="610203" cy="6217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/>
          <p:nvPr/>
        </p:nvSpPr>
        <p:spPr>
          <a:xfrm>
            <a:off x="6211957" y="6181240"/>
            <a:ext cx="610203" cy="6217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48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 animBg="1"/>
      <p:bldP spid="1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09140" y="172348"/>
            <a:ext cx="1399612" cy="678033"/>
            <a:chOff x="1253941" y="511805"/>
            <a:chExt cx="1399612" cy="678033"/>
          </a:xfrm>
        </p:grpSpPr>
        <p:grpSp>
          <p:nvGrpSpPr>
            <p:cNvPr id="3" name="Group 2"/>
            <p:cNvGrpSpPr/>
            <p:nvPr/>
          </p:nvGrpSpPr>
          <p:grpSpPr>
            <a:xfrm>
              <a:off x="1253941" y="554838"/>
              <a:ext cx="654049" cy="635000"/>
              <a:chOff x="7934325" y="85725"/>
              <a:chExt cx="654049" cy="635000"/>
            </a:xfrm>
          </p:grpSpPr>
          <p:sp>
            <p:nvSpPr>
              <p:cNvPr id="5" name="Oval 4"/>
              <p:cNvSpPr/>
              <p:nvPr/>
            </p:nvSpPr>
            <p:spPr>
              <a:xfrm>
                <a:off x="8001000" y="152400"/>
                <a:ext cx="520700" cy="495300"/>
              </a:xfrm>
              <a:prstGeom prst="ellipse">
                <a:avLst/>
              </a:prstGeom>
              <a:solidFill>
                <a:srgbClr val="FFC000"/>
              </a:solidFill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 smtClean="0">
                    <a:solidFill>
                      <a:sysClr val="windowText" lastClr="000000"/>
                    </a:solidFill>
                    <a:cs typeface="Arial" panose="020B0604020202020204" pitchFamily="34" charset="0"/>
                  </a:rPr>
                  <a:t>3</a:t>
                </a:r>
                <a:endParaRPr lang="vi-VN" sz="2800" b="1" dirty="0">
                  <a:solidFill>
                    <a:sysClr val="windowText" lastClr="000000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7934325" y="85725"/>
                <a:ext cx="654049" cy="635000"/>
              </a:xfrm>
              <a:prstGeom prst="ellipse">
                <a:avLst/>
              </a:prstGeom>
              <a:no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1834385" y="511805"/>
              <a:ext cx="8191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smtClean="0">
                  <a:latin typeface="Times New Roman" pitchFamily="18" charset="0"/>
                  <a:cs typeface="Times New Roman" pitchFamily="18" charset="0"/>
                </a:rPr>
                <a:t>Số?</a:t>
              </a:r>
              <a:endParaRPr lang="vi-VN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Rounded Rectangle 49"/>
          <p:cNvSpPr/>
          <p:nvPr/>
        </p:nvSpPr>
        <p:spPr>
          <a:xfrm>
            <a:off x="1986585" y="1463495"/>
            <a:ext cx="726084" cy="68255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ounded Rectangle 50"/>
          <p:cNvSpPr/>
          <p:nvPr/>
        </p:nvSpPr>
        <p:spPr>
          <a:xfrm>
            <a:off x="1345710" y="2613422"/>
            <a:ext cx="726084" cy="68255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ounded Rectangle 58"/>
          <p:cNvSpPr/>
          <p:nvPr/>
        </p:nvSpPr>
        <p:spPr>
          <a:xfrm>
            <a:off x="2551055" y="2613422"/>
            <a:ext cx="726084" cy="68255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2" name="Straight Connector 61"/>
          <p:cNvCxnSpPr>
            <a:stCxn id="50" idx="2"/>
            <a:endCxn id="51" idx="0"/>
          </p:cNvCxnSpPr>
          <p:nvPr/>
        </p:nvCxnSpPr>
        <p:spPr>
          <a:xfrm flipH="1">
            <a:off x="1708752" y="2146054"/>
            <a:ext cx="640875" cy="46736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50" idx="2"/>
            <a:endCxn id="59" idx="0"/>
          </p:cNvCxnSpPr>
          <p:nvPr/>
        </p:nvCxnSpPr>
        <p:spPr>
          <a:xfrm>
            <a:off x="2349627" y="2146054"/>
            <a:ext cx="564470" cy="46736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ounded Rectangle 68"/>
          <p:cNvSpPr/>
          <p:nvPr/>
        </p:nvSpPr>
        <p:spPr>
          <a:xfrm>
            <a:off x="5450330" y="1463490"/>
            <a:ext cx="726084" cy="68255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ounded Rectangle 69"/>
          <p:cNvSpPr/>
          <p:nvPr/>
        </p:nvSpPr>
        <p:spPr>
          <a:xfrm>
            <a:off x="4809455" y="2613417"/>
            <a:ext cx="726084" cy="68255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ounded Rectangle 70"/>
          <p:cNvSpPr/>
          <p:nvPr/>
        </p:nvSpPr>
        <p:spPr>
          <a:xfrm>
            <a:off x="6014800" y="2613417"/>
            <a:ext cx="726084" cy="68255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4" name="Straight Connector 73"/>
          <p:cNvCxnSpPr>
            <a:stCxn id="69" idx="2"/>
            <a:endCxn id="70" idx="0"/>
          </p:cNvCxnSpPr>
          <p:nvPr/>
        </p:nvCxnSpPr>
        <p:spPr>
          <a:xfrm flipH="1">
            <a:off x="5172497" y="2146049"/>
            <a:ext cx="640875" cy="46736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69" idx="2"/>
            <a:endCxn id="71" idx="0"/>
          </p:cNvCxnSpPr>
          <p:nvPr/>
        </p:nvCxnSpPr>
        <p:spPr>
          <a:xfrm>
            <a:off x="5813372" y="2146049"/>
            <a:ext cx="564470" cy="46736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ounded Rectangle 80"/>
          <p:cNvSpPr/>
          <p:nvPr/>
        </p:nvSpPr>
        <p:spPr>
          <a:xfrm>
            <a:off x="8900225" y="1477345"/>
            <a:ext cx="726084" cy="68255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ounded Rectangle 106"/>
          <p:cNvSpPr/>
          <p:nvPr/>
        </p:nvSpPr>
        <p:spPr>
          <a:xfrm>
            <a:off x="8259350" y="2627272"/>
            <a:ext cx="726084" cy="68255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ounded Rectangle 107"/>
          <p:cNvSpPr/>
          <p:nvPr/>
        </p:nvSpPr>
        <p:spPr>
          <a:xfrm>
            <a:off x="9464695" y="2627272"/>
            <a:ext cx="726084" cy="68255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1" name="Straight Connector 110"/>
          <p:cNvCxnSpPr>
            <a:stCxn id="81" idx="2"/>
            <a:endCxn id="107" idx="0"/>
          </p:cNvCxnSpPr>
          <p:nvPr/>
        </p:nvCxnSpPr>
        <p:spPr>
          <a:xfrm flipH="1">
            <a:off x="8622392" y="2159904"/>
            <a:ext cx="640875" cy="46736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>
            <a:stCxn id="81" idx="2"/>
            <a:endCxn id="108" idx="0"/>
          </p:cNvCxnSpPr>
          <p:nvPr/>
        </p:nvCxnSpPr>
        <p:spPr>
          <a:xfrm>
            <a:off x="9263267" y="2159904"/>
            <a:ext cx="564470" cy="46736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/>
          <p:cNvSpPr txBox="1"/>
          <p:nvPr/>
        </p:nvSpPr>
        <p:spPr>
          <a:xfrm>
            <a:off x="2119895" y="1463490"/>
            <a:ext cx="459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3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5458350" y="1458153"/>
            <a:ext cx="808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en-US" sz="3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9078946" y="1508481"/>
            <a:ext cx="459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en-US" sz="3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5-Point Star 6"/>
          <p:cNvSpPr/>
          <p:nvPr/>
        </p:nvSpPr>
        <p:spPr>
          <a:xfrm>
            <a:off x="1401130" y="2663748"/>
            <a:ext cx="146012" cy="19396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5-Point Star 125"/>
          <p:cNvSpPr/>
          <p:nvPr/>
        </p:nvSpPr>
        <p:spPr>
          <a:xfrm>
            <a:off x="1873837" y="3046593"/>
            <a:ext cx="146012" cy="19396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5-Point Star 126"/>
          <p:cNvSpPr/>
          <p:nvPr/>
        </p:nvSpPr>
        <p:spPr>
          <a:xfrm>
            <a:off x="4881287" y="2663748"/>
            <a:ext cx="146012" cy="19396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5-Point Star 127"/>
          <p:cNvSpPr/>
          <p:nvPr/>
        </p:nvSpPr>
        <p:spPr>
          <a:xfrm>
            <a:off x="5302417" y="2663748"/>
            <a:ext cx="146012" cy="19396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5-Point Star 128"/>
          <p:cNvSpPr/>
          <p:nvPr/>
        </p:nvSpPr>
        <p:spPr>
          <a:xfrm>
            <a:off x="4875653" y="3022558"/>
            <a:ext cx="146012" cy="19396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5-Point Star 129"/>
          <p:cNvSpPr/>
          <p:nvPr/>
        </p:nvSpPr>
        <p:spPr>
          <a:xfrm>
            <a:off x="5302417" y="3022558"/>
            <a:ext cx="146012" cy="19396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5-Point Star 130"/>
          <p:cNvSpPr/>
          <p:nvPr/>
        </p:nvSpPr>
        <p:spPr>
          <a:xfrm>
            <a:off x="6113532" y="2663748"/>
            <a:ext cx="146012" cy="19396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5-Point Star 131"/>
          <p:cNvSpPr/>
          <p:nvPr/>
        </p:nvSpPr>
        <p:spPr>
          <a:xfrm>
            <a:off x="6113532" y="2857711"/>
            <a:ext cx="146012" cy="19396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5-Point Star 132"/>
          <p:cNvSpPr/>
          <p:nvPr/>
        </p:nvSpPr>
        <p:spPr>
          <a:xfrm>
            <a:off x="6113532" y="3051674"/>
            <a:ext cx="146012" cy="19396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5-Point Star 133"/>
          <p:cNvSpPr/>
          <p:nvPr/>
        </p:nvSpPr>
        <p:spPr>
          <a:xfrm>
            <a:off x="6460972" y="2667422"/>
            <a:ext cx="146012" cy="19396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5-Point Star 134"/>
          <p:cNvSpPr/>
          <p:nvPr/>
        </p:nvSpPr>
        <p:spPr>
          <a:xfrm>
            <a:off x="6460972" y="2857711"/>
            <a:ext cx="146012" cy="19396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5-Point Star 135"/>
          <p:cNvSpPr/>
          <p:nvPr/>
        </p:nvSpPr>
        <p:spPr>
          <a:xfrm>
            <a:off x="6460972" y="3051674"/>
            <a:ext cx="146012" cy="19396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5-Point Star 136"/>
          <p:cNvSpPr/>
          <p:nvPr/>
        </p:nvSpPr>
        <p:spPr>
          <a:xfrm>
            <a:off x="8754213" y="2688625"/>
            <a:ext cx="146012" cy="19396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5-Point Star 137"/>
          <p:cNvSpPr/>
          <p:nvPr/>
        </p:nvSpPr>
        <p:spPr>
          <a:xfrm>
            <a:off x="8549386" y="2882588"/>
            <a:ext cx="146012" cy="19396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5-Point Star 138"/>
          <p:cNvSpPr/>
          <p:nvPr/>
        </p:nvSpPr>
        <p:spPr>
          <a:xfrm>
            <a:off x="8295657" y="3080229"/>
            <a:ext cx="146012" cy="19396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5-Point Star 139"/>
          <p:cNvSpPr/>
          <p:nvPr/>
        </p:nvSpPr>
        <p:spPr>
          <a:xfrm>
            <a:off x="10017575" y="2678444"/>
            <a:ext cx="146012" cy="19396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5-Point Star 140"/>
          <p:cNvSpPr/>
          <p:nvPr/>
        </p:nvSpPr>
        <p:spPr>
          <a:xfrm>
            <a:off x="9782441" y="2876085"/>
            <a:ext cx="146012" cy="19396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5-Point Star 141"/>
          <p:cNvSpPr/>
          <p:nvPr/>
        </p:nvSpPr>
        <p:spPr>
          <a:xfrm>
            <a:off x="9545502" y="3083903"/>
            <a:ext cx="146012" cy="19396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07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/>
      <p:bldP spid="122" grpId="0"/>
      <p:bldP spid="1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20031" y="303542"/>
            <a:ext cx="654049" cy="635000"/>
            <a:chOff x="7934325" y="85725"/>
            <a:chExt cx="654049" cy="635000"/>
          </a:xfrm>
        </p:grpSpPr>
        <p:sp>
          <p:nvSpPr>
            <p:cNvPr id="5" name="Oval 4"/>
            <p:cNvSpPr/>
            <p:nvPr/>
          </p:nvSpPr>
          <p:spPr>
            <a:xfrm>
              <a:off x="8001000" y="152400"/>
              <a:ext cx="520700" cy="495300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ysClr val="windowText" lastClr="000000"/>
                  </a:solidFill>
                  <a:cs typeface="Arial" panose="020B0604020202020204" pitchFamily="34" charset="0"/>
                </a:rPr>
                <a:t>4</a:t>
              </a:r>
              <a:endParaRPr lang="vi-VN" sz="2800" b="1" dirty="0">
                <a:solidFill>
                  <a:sysClr val="windowText" lastClr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7934325" y="85725"/>
              <a:ext cx="654049" cy="635000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cs typeface="Arial" panose="020B0604020202020204" pitchFamily="34" charset="0"/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889584" y="341164"/>
            <a:ext cx="819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Số?</a:t>
            </a:r>
            <a:endParaRPr lang="vi-VN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71" b="89968" l="10000" r="79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8880">
            <a:off x="3568150" y="603395"/>
            <a:ext cx="4751572" cy="3670589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71" b="89968" l="10000" r="79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06838" y="524051"/>
            <a:ext cx="4751572" cy="3670589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71" b="89968" l="10000" r="79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80919" y="2001755"/>
            <a:ext cx="4751572" cy="3670589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71" b="89968" l="10000" r="79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10028" y="2668780"/>
            <a:ext cx="2022763" cy="1562584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71" b="89968" l="10000" r="79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73957" y="1039655"/>
            <a:ext cx="2022763" cy="1562584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71" b="89968" l="10000" r="79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03046" y="3471394"/>
            <a:ext cx="2022763" cy="1562584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71" b="89968" l="10000" r="79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35012" y="2267176"/>
            <a:ext cx="2022763" cy="15625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24000" y1="19741" x2="36375" y2="51294"/>
                        <a14:foregroundMark x1="32500" y1="18285" x2="50000" y2="39806"/>
                        <a14:foregroundMark x1="57125" y1="62621" x2="60375" y2="65372"/>
                        <a14:foregroundMark x1="60375" y1="65858" x2="68875" y2="68932"/>
                        <a14:foregroundMark x1="69250" y1="68932" x2="72750" y2="69417"/>
                        <a14:foregroundMark x1="73500" y1="70065" x2="76750" y2="72654"/>
                        <a14:foregroundMark x1="77125" y1="73625" x2="77250" y2="76052"/>
                        <a14:foregroundMark x1="77500" y1="77346" x2="76500" y2="79288"/>
                        <a14:foregroundMark x1="76500" y1="79773" x2="75250" y2="80906"/>
                        <a14:foregroundMark x1="75250" y1="81230" x2="72500" y2="82201"/>
                        <a14:foregroundMark x1="73250" y1="82362" x2="66000" y2="81230"/>
                        <a14:foregroundMark x1="66125" y1="81230" x2="60000" y2="78641"/>
                        <a14:foregroundMark x1="60000" y1="79288" x2="50375" y2="79612"/>
                        <a14:foregroundMark x1="58375" y1="79288" x2="53625" y2="78803"/>
                        <a14:foregroundMark x1="51875" y1="80259" x2="47250" y2="823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576" y="3434139"/>
            <a:ext cx="2119214" cy="1637093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3034145" y="938542"/>
            <a:ext cx="8977746" cy="4325526"/>
          </a:xfrm>
          <a:prstGeom prst="roundRect">
            <a:avLst/>
          </a:prstGeom>
          <a:noFill/>
          <a:ln w="381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47056" y="1820948"/>
            <a:ext cx="1819053" cy="2867512"/>
          </a:xfrm>
          <a:prstGeom prst="rect">
            <a:avLst/>
          </a:prstGeom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/>
          <p:cNvSpPr/>
          <p:nvPr/>
        </p:nvSpPr>
        <p:spPr>
          <a:xfrm>
            <a:off x="647055" y="925939"/>
            <a:ext cx="1819054" cy="882405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821910" y="1999595"/>
            <a:ext cx="734672" cy="6091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1556582" y="1995812"/>
            <a:ext cx="734672" cy="6091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821910" y="2608535"/>
            <a:ext cx="734672" cy="6091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821910" y="3213594"/>
            <a:ext cx="734672" cy="6091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821910" y="3824612"/>
            <a:ext cx="734672" cy="6091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1556582" y="2604752"/>
            <a:ext cx="734672" cy="6091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1556582" y="3213884"/>
            <a:ext cx="734672" cy="6091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1556582" y="3824007"/>
            <a:ext cx="734672" cy="6091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355691" y="1353264"/>
            <a:ext cx="401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988355" y="2015378"/>
            <a:ext cx="401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3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723027" y="2036179"/>
            <a:ext cx="401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en-US" sz="3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988355" y="2621243"/>
            <a:ext cx="401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743618" y="2621243"/>
            <a:ext cx="401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en-US" sz="3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988355" y="3254024"/>
            <a:ext cx="401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3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741564" y="3236161"/>
            <a:ext cx="401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en-US" sz="3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988355" y="3876679"/>
            <a:ext cx="401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n-US" sz="3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739510" y="3876679"/>
            <a:ext cx="401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n-US" sz="32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01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9501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51265" y="2333069"/>
            <a:ext cx="43924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 2</a:t>
            </a:r>
            <a:endParaRPr lang="en-US" sz="8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41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20212" y="368734"/>
            <a:ext cx="2769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Nối ( theo mẫu)</a:t>
            </a:r>
            <a:endParaRPr lang="en-US" sz="2800" b="1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77002" y="313314"/>
            <a:ext cx="654049" cy="635000"/>
            <a:chOff x="7934325" y="85725"/>
            <a:chExt cx="654049" cy="635000"/>
          </a:xfrm>
        </p:grpSpPr>
        <p:sp>
          <p:nvSpPr>
            <p:cNvPr id="8" name="Oval 7"/>
            <p:cNvSpPr/>
            <p:nvPr/>
          </p:nvSpPr>
          <p:spPr>
            <a:xfrm>
              <a:off x="8001000" y="152400"/>
              <a:ext cx="520700" cy="495300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vi-VN" sz="28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HUY DUẨN"/>
            <p:cNvSpPr/>
            <p:nvPr/>
          </p:nvSpPr>
          <p:spPr>
            <a:xfrm>
              <a:off x="7934325" y="85725"/>
              <a:ext cx="654049" cy="635000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864377" y="819451"/>
            <a:ext cx="47647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Mỗi đồ vật sau có dạng hình gì?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86" b="95628" l="9455" r="894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841" y="2071253"/>
            <a:ext cx="1846014" cy="13993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78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730" y="1081061"/>
            <a:ext cx="2985298" cy="29852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9455" r="894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985" y="2349645"/>
            <a:ext cx="1465834" cy="97544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47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436" y="1846117"/>
            <a:ext cx="1849582" cy="184958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04026" y="5334000"/>
            <a:ext cx="2346992" cy="105987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157488" y="5334000"/>
            <a:ext cx="1163782" cy="105987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/>
          <p:cNvSpPr/>
          <p:nvPr/>
        </p:nvSpPr>
        <p:spPr>
          <a:xfrm>
            <a:off x="6384428" y="5413663"/>
            <a:ext cx="2632363" cy="900545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9919854" y="5458691"/>
            <a:ext cx="983673" cy="93518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1995055" y="3131127"/>
            <a:ext cx="5112327" cy="2687782"/>
          </a:xfrm>
          <a:custGeom>
            <a:avLst/>
            <a:gdLst>
              <a:gd name="connsiteX0" fmla="*/ 0 w 5112327"/>
              <a:gd name="connsiteY0" fmla="*/ 0 h 2687782"/>
              <a:gd name="connsiteX1" fmla="*/ 1136072 w 5112327"/>
              <a:gd name="connsiteY1" fmla="*/ 969818 h 2687782"/>
              <a:gd name="connsiteX2" fmla="*/ 3532909 w 5112327"/>
              <a:gd name="connsiteY2" fmla="*/ 1302328 h 2687782"/>
              <a:gd name="connsiteX3" fmla="*/ 5112327 w 5112327"/>
              <a:gd name="connsiteY3" fmla="*/ 2687782 h 2687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12327" h="2687782">
                <a:moveTo>
                  <a:pt x="0" y="0"/>
                </a:moveTo>
                <a:cubicBezTo>
                  <a:pt x="273627" y="376381"/>
                  <a:pt x="547254" y="752763"/>
                  <a:pt x="1136072" y="969818"/>
                </a:cubicBezTo>
                <a:cubicBezTo>
                  <a:pt x="1724890" y="1186873"/>
                  <a:pt x="2870200" y="1016001"/>
                  <a:pt x="3532909" y="1302328"/>
                </a:cubicBezTo>
                <a:cubicBezTo>
                  <a:pt x="4195618" y="1588655"/>
                  <a:pt x="4653972" y="2138218"/>
                  <a:pt x="5112327" y="2687782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>
            <a:endCxn id="12" idx="0"/>
          </p:cNvCxnSpPr>
          <p:nvPr/>
        </p:nvCxnSpPr>
        <p:spPr>
          <a:xfrm flipH="1">
            <a:off x="1777522" y="3893127"/>
            <a:ext cx="2961857" cy="14408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endCxn id="15" idx="1"/>
          </p:cNvCxnSpPr>
          <p:nvPr/>
        </p:nvCxnSpPr>
        <p:spPr>
          <a:xfrm>
            <a:off x="7264903" y="3325091"/>
            <a:ext cx="2799007" cy="22705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H="1">
            <a:off x="5321270" y="3339741"/>
            <a:ext cx="4433579" cy="19942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080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4417</TotalTime>
  <Words>368</Words>
  <Application>Microsoft Office PowerPoint</Application>
  <PresentationFormat>Custom</PresentationFormat>
  <Paragraphs>126</Paragraphs>
  <Slides>13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VŨ HỒNG</dc:creator>
  <cp:lastModifiedBy>ACER</cp:lastModifiedBy>
  <cp:revision>1138</cp:revision>
  <dcterms:created xsi:type="dcterms:W3CDTF">2021-06-02T01:34:28Z</dcterms:created>
  <dcterms:modified xsi:type="dcterms:W3CDTF">2023-08-08T22:24:12Z</dcterms:modified>
</cp:coreProperties>
</file>