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emf" ContentType="image/x-emf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4" r:id="rId4"/>
    <p:sldMasterId id="2147483689" r:id="rId5"/>
  </p:sldMasterIdLst>
  <p:notesMasterIdLst>
    <p:notesMasterId r:id="rId7"/>
  </p:notesMasterIdLst>
  <p:sldIdLst>
    <p:sldId id="257" r:id="rId6"/>
    <p:sldId id="258" r:id="rId8"/>
    <p:sldId id="279" r:id="rId9"/>
    <p:sldId id="276" r:id="rId10"/>
    <p:sldId id="260" r:id="rId11"/>
    <p:sldId id="268" r:id="rId12"/>
    <p:sldId id="262" r:id="rId13"/>
    <p:sldId id="278" r:id="rId14"/>
    <p:sldId id="263" r:id="rId15"/>
    <p:sldId id="264" r:id="rId16"/>
    <p:sldId id="265" r:id="rId17"/>
    <p:sldId id="266" r:id="rId18"/>
    <p:sldId id="2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7" y="6501342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sndAc>
          <p:stSnd>
            <p:snd r:embed="rId2" name="当我们同在一起.wav"/>
          </p:stSnd>
        </p:sndAc>
      </p:transition>
    </mc:Choice>
    <mc:Fallback>
      <p:transition spd="slow" advTm="3000">
        <p:sndAc>
          <p:stSnd>
            <p:snd r:embed="rId2" name="当我们同在一起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 + 1 colum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</a:fld>
            <a:endParaRPr lang="en-GB"/>
          </a:p>
        </p:txBody>
      </p:sp>
      <p:sp>
        <p:nvSpPr>
          <p:cNvPr id="126" name="Google Shape;126;p5"/>
          <p:cNvSpPr/>
          <p:nvPr/>
        </p:nvSpPr>
        <p:spPr>
          <a:xfrm rot="-1209093">
            <a:off x="11292123" y="5438995"/>
            <a:ext cx="905652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5"/>
          <p:cNvSpPr/>
          <p:nvPr/>
        </p:nvSpPr>
        <p:spPr>
          <a:xfrm>
            <a:off x="11578018" y="5360897"/>
            <a:ext cx="46059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5"/>
          <p:cNvSpPr/>
          <p:nvPr/>
        </p:nvSpPr>
        <p:spPr>
          <a:xfrm>
            <a:off x="9416645" y="-146300"/>
            <a:ext cx="512617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5"/>
          <p:cNvSpPr/>
          <p:nvPr/>
        </p:nvSpPr>
        <p:spPr>
          <a:xfrm>
            <a:off x="11352533" y="2180867"/>
            <a:ext cx="1066011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5"/>
          <p:cNvSpPr/>
          <p:nvPr/>
        </p:nvSpPr>
        <p:spPr>
          <a:xfrm rot="3741344">
            <a:off x="11358665" y="1904650"/>
            <a:ext cx="600748" cy="61502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5"/>
          <p:cNvSpPr/>
          <p:nvPr/>
        </p:nvSpPr>
        <p:spPr>
          <a:xfrm>
            <a:off x="9392951" y="1080003"/>
            <a:ext cx="1242053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5"/>
          <p:cNvSpPr/>
          <p:nvPr/>
        </p:nvSpPr>
        <p:spPr>
          <a:xfrm>
            <a:off x="10050466" y="1832567"/>
            <a:ext cx="46059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5"/>
          <p:cNvSpPr/>
          <p:nvPr/>
        </p:nvSpPr>
        <p:spPr>
          <a:xfrm rot="-6335216">
            <a:off x="9154434" y="6070214"/>
            <a:ext cx="1196772" cy="88892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5"/>
          <p:cNvSpPr/>
          <p:nvPr/>
        </p:nvSpPr>
        <p:spPr>
          <a:xfrm>
            <a:off x="10549166" y="-173966"/>
            <a:ext cx="1065993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5"/>
          <p:cNvSpPr/>
          <p:nvPr/>
        </p:nvSpPr>
        <p:spPr>
          <a:xfrm rot="-6692267">
            <a:off x="9055853" y="3187153"/>
            <a:ext cx="923320" cy="68581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5"/>
          <p:cNvSpPr/>
          <p:nvPr/>
        </p:nvSpPr>
        <p:spPr>
          <a:xfrm>
            <a:off x="9756737" y="3195233"/>
            <a:ext cx="374668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5"/>
          <p:cNvSpPr/>
          <p:nvPr/>
        </p:nvSpPr>
        <p:spPr>
          <a:xfrm>
            <a:off x="10218184" y="4196534"/>
            <a:ext cx="905659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5"/>
          <p:cNvSpPr/>
          <p:nvPr/>
        </p:nvSpPr>
        <p:spPr>
          <a:xfrm rot="1318871">
            <a:off x="9560554" y="1110481"/>
            <a:ext cx="820621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5"/>
          <p:cNvSpPr/>
          <p:nvPr/>
        </p:nvSpPr>
        <p:spPr>
          <a:xfrm>
            <a:off x="10364607" y="-204717"/>
            <a:ext cx="1116141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 rot="-548659">
            <a:off x="11297741" y="5384373"/>
            <a:ext cx="1021139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 rot="-9290062">
            <a:off x="11141055" y="2269409"/>
            <a:ext cx="1035975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 rot="5503490">
            <a:off x="9235473" y="5691805"/>
            <a:ext cx="1306627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5"/>
          <p:cNvSpPr/>
          <p:nvPr/>
        </p:nvSpPr>
        <p:spPr>
          <a:xfrm>
            <a:off x="9756750" y="3371613"/>
            <a:ext cx="293729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5"/>
          <p:cNvSpPr/>
          <p:nvPr/>
        </p:nvSpPr>
        <p:spPr>
          <a:xfrm rot="-830047">
            <a:off x="9262252" y="2938536"/>
            <a:ext cx="382752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5"/>
          <p:cNvSpPr/>
          <p:nvPr/>
        </p:nvSpPr>
        <p:spPr>
          <a:xfrm>
            <a:off x="9263883" y="-87894"/>
            <a:ext cx="610605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5"/>
          <p:cNvSpPr/>
          <p:nvPr/>
        </p:nvSpPr>
        <p:spPr>
          <a:xfrm rot="8224608">
            <a:off x="10478965" y="4204361"/>
            <a:ext cx="669324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609600" y="579433"/>
            <a:ext cx="7979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8" name="Google Shape;148;p5"/>
          <p:cNvSpPr txBox="1">
            <a:spLocks noGrp="1"/>
          </p:cNvSpPr>
          <p:nvPr>
            <p:ph type="body" idx="1"/>
          </p:nvPr>
        </p:nvSpPr>
        <p:spPr>
          <a:xfrm>
            <a:off x="609600" y="1905000"/>
            <a:ext cx="7979600" cy="42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525145">
              <a:spcBef>
                <a:spcPts val="800"/>
              </a:spcBef>
              <a:spcAft>
                <a:spcPts val="0"/>
              </a:spcAft>
              <a:buSzPts val="2600"/>
              <a:buChar char="༝"/>
              <a:defRPr/>
            </a:lvl1pPr>
            <a:lvl2pPr marL="1219200" lvl="1" indent="-52514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828800" lvl="2" indent="-52514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2438400" lvl="3" indent="-525145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3048000" lvl="4" indent="-52514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3657600" lvl="5" indent="-52514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4267200" lvl="6" indent="-525145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4876800" lvl="7" indent="-52514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5486400" lvl="8" indent="-52514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91592" y="-614320"/>
            <a:ext cx="7103193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914400" y="2111133"/>
            <a:ext cx="591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5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914400" y="3786735"/>
            <a:ext cx="591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5" name="Google Shape;55;p3"/>
          <p:cNvSpPr/>
          <p:nvPr/>
        </p:nvSpPr>
        <p:spPr>
          <a:xfrm rot="6668499">
            <a:off x="7057479" y="5028249"/>
            <a:ext cx="1189645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3"/>
          <p:cNvSpPr/>
          <p:nvPr/>
        </p:nvSpPr>
        <p:spPr>
          <a:xfrm rot="-3835491">
            <a:off x="6981307" y="5268435"/>
            <a:ext cx="62272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3"/>
          <p:cNvSpPr/>
          <p:nvPr/>
        </p:nvSpPr>
        <p:spPr>
          <a:xfrm rot="-6648350">
            <a:off x="11268864" y="839618"/>
            <a:ext cx="123044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3"/>
          <p:cNvSpPr/>
          <p:nvPr/>
        </p:nvSpPr>
        <p:spPr>
          <a:xfrm rot="-2488733">
            <a:off x="10998739" y="5106889"/>
            <a:ext cx="1325056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3"/>
          <p:cNvSpPr/>
          <p:nvPr/>
        </p:nvSpPr>
        <p:spPr>
          <a:xfrm rot="-10736906">
            <a:off x="11212782" y="3167615"/>
            <a:ext cx="1100303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3"/>
          <p:cNvSpPr/>
          <p:nvPr/>
        </p:nvSpPr>
        <p:spPr>
          <a:xfrm rot="-9528265">
            <a:off x="11299225" y="3644046"/>
            <a:ext cx="559591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3"/>
          <p:cNvSpPr/>
          <p:nvPr/>
        </p:nvSpPr>
        <p:spPr>
          <a:xfrm rot="10491037">
            <a:off x="8521356" y="3162088"/>
            <a:ext cx="1294977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3"/>
          <p:cNvSpPr/>
          <p:nvPr/>
        </p:nvSpPr>
        <p:spPr>
          <a:xfrm rot="-7367623">
            <a:off x="9135094" y="4072509"/>
            <a:ext cx="729807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3"/>
          <p:cNvSpPr/>
          <p:nvPr/>
        </p:nvSpPr>
        <p:spPr>
          <a:xfrm rot="-10076712">
            <a:off x="11034689" y="3267535"/>
            <a:ext cx="124044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3"/>
          <p:cNvSpPr/>
          <p:nvPr/>
        </p:nvSpPr>
        <p:spPr>
          <a:xfrm rot="1200934">
            <a:off x="8802391" y="2995677"/>
            <a:ext cx="1258623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3"/>
          <p:cNvSpPr/>
          <p:nvPr/>
        </p:nvSpPr>
        <p:spPr>
          <a:xfrm rot="-2801891">
            <a:off x="11133323" y="524341"/>
            <a:ext cx="990460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1045988" y="4766678"/>
            <a:ext cx="1163472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6805178" y="5184299"/>
            <a:ext cx="1381909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776858" y="5615026"/>
            <a:ext cx="129499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3"/>
          <p:cNvSpPr/>
          <p:nvPr/>
        </p:nvSpPr>
        <p:spPr>
          <a:xfrm>
            <a:off x="8950841" y="5987446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3"/>
          <p:cNvSpPr/>
          <p:nvPr/>
        </p:nvSpPr>
        <p:spPr>
          <a:xfrm>
            <a:off x="8552648" y="5577668"/>
            <a:ext cx="1355931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9836131" y="1562035"/>
            <a:ext cx="622756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3"/>
          <p:cNvSpPr/>
          <p:nvPr/>
        </p:nvSpPr>
        <p:spPr>
          <a:xfrm>
            <a:off x="9650551" y="1632989"/>
            <a:ext cx="741787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3"/>
          <p:cNvSpPr/>
          <p:nvPr/>
        </p:nvSpPr>
        <p:spPr>
          <a:xfrm rot="-7924870">
            <a:off x="9569636" y="-189027"/>
            <a:ext cx="1121632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3"/>
          <p:cNvSpPr/>
          <p:nvPr/>
        </p:nvSpPr>
        <p:spPr>
          <a:xfrm rot="-1232320">
            <a:off x="10327147" y="-349957"/>
            <a:ext cx="455155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3"/>
          <p:cNvSpPr/>
          <p:nvPr/>
        </p:nvSpPr>
        <p:spPr>
          <a:xfrm rot="-1232584">
            <a:off x="10391275" y="-129512"/>
            <a:ext cx="356848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3"/>
          <p:cNvSpPr/>
          <p:nvPr/>
        </p:nvSpPr>
        <p:spPr>
          <a:xfrm rot="-2062504">
            <a:off x="9782199" y="-456001"/>
            <a:ext cx="464973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3"/>
          <p:cNvSpPr/>
          <p:nvPr/>
        </p:nvSpPr>
        <p:spPr>
          <a:xfrm>
            <a:off x="7557479" y="527116"/>
            <a:ext cx="1508883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3"/>
          <p:cNvSpPr/>
          <p:nvPr/>
        </p:nvSpPr>
        <p:spPr>
          <a:xfrm>
            <a:off x="8356259" y="1441362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3"/>
          <p:cNvSpPr/>
          <p:nvPr/>
        </p:nvSpPr>
        <p:spPr>
          <a:xfrm rot="1319022">
            <a:off x="7761060" y="564144"/>
            <a:ext cx="996904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color background 2">
  <p:cSld name="Blank with color background 2">
    <p:bg>
      <p:bgPr>
        <a:solidFill>
          <a:srgbClr val="FF7B59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GB" smtClean="0"/>
            </a:fld>
            <a:endParaRPr lang="en-GB"/>
          </a:p>
        </p:txBody>
      </p:sp>
      <p:sp>
        <p:nvSpPr>
          <p:cNvPr id="322" name="Google Shape;322;p13"/>
          <p:cNvSpPr/>
          <p:nvPr/>
        </p:nvSpPr>
        <p:spPr>
          <a:xfrm rot="1318871">
            <a:off x="10474954" y="1110481"/>
            <a:ext cx="820621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3" name="Google Shape;323;p13"/>
          <p:cNvSpPr/>
          <p:nvPr/>
        </p:nvSpPr>
        <p:spPr>
          <a:xfrm>
            <a:off x="10974207" y="-204717"/>
            <a:ext cx="1116141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13"/>
          <p:cNvSpPr/>
          <p:nvPr/>
        </p:nvSpPr>
        <p:spPr>
          <a:xfrm rot="-548659">
            <a:off x="11500941" y="5384373"/>
            <a:ext cx="1021139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5" name="Google Shape;325;p13"/>
          <p:cNvSpPr/>
          <p:nvPr/>
        </p:nvSpPr>
        <p:spPr>
          <a:xfrm rot="-9290062">
            <a:off x="11344255" y="2269409"/>
            <a:ext cx="1035975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3"/>
          <p:cNvSpPr/>
          <p:nvPr/>
        </p:nvSpPr>
        <p:spPr>
          <a:xfrm rot="5503490">
            <a:off x="10556273" y="5691805"/>
            <a:ext cx="1306627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3"/>
          <p:cNvSpPr/>
          <p:nvPr/>
        </p:nvSpPr>
        <p:spPr>
          <a:xfrm>
            <a:off x="10975950" y="3574813"/>
            <a:ext cx="293729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3"/>
          <p:cNvSpPr/>
          <p:nvPr/>
        </p:nvSpPr>
        <p:spPr>
          <a:xfrm rot="-830047">
            <a:off x="10481452" y="3141736"/>
            <a:ext cx="382752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3"/>
          <p:cNvSpPr/>
          <p:nvPr/>
        </p:nvSpPr>
        <p:spPr>
          <a:xfrm>
            <a:off x="10178283" y="-87894"/>
            <a:ext cx="610605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3"/>
          <p:cNvSpPr/>
          <p:nvPr/>
        </p:nvSpPr>
        <p:spPr>
          <a:xfrm rot="8224608">
            <a:off x="11088565" y="4204361"/>
            <a:ext cx="669324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7.xml"/><Relationship Id="rId8" Type="http://schemas.openxmlformats.org/officeDocument/2006/relationships/slideLayout" Target="../slideLayouts/slideLayout46.xml"/><Relationship Id="rId7" Type="http://schemas.openxmlformats.org/officeDocument/2006/relationships/slideLayout" Target="../slideLayouts/slideLayout45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EA263-C115-41DB-81E0-E00B7CF161B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73DCD-3DEC-40E4-83E6-85192084A9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tags" Target="../tags/tag3.xml"/><Relationship Id="rId4" Type="http://schemas.openxmlformats.org/officeDocument/2006/relationships/image" Target="../media/image3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microsoft.com/office/2007/relationships/hdphoto" Target="../media/image30.wdp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4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3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openxmlformats.org/officeDocument/2006/relationships/tags" Target="../tags/tag4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3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Chào mừng thầy cô và các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 nhiên xã hội lớp 1</a:t>
            </a:r>
            <a:endParaRPr 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0" advTm="0">
        <p:random/>
      </p:transition>
    </mc:Choice>
    <mc:Fallback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3820" y="72390"/>
            <a:ext cx="3583305" cy="1141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Vẽ gia đình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06270" y="1474470"/>
            <a:ext cx="8512175" cy="5383530"/>
          </a:xfrm>
          <a:prstGeom prst="rect">
            <a:avLst/>
          </a:prstGeo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422400" y="478790"/>
            <a:ext cx="9697720" cy="121221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17725" y="2215515"/>
            <a:ext cx="8131175" cy="29489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525395" y="5286375"/>
            <a:ext cx="2234565" cy="8502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Tưới cây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222240" y="5274310"/>
            <a:ext cx="2476500" cy="8375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Gấp quần áo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208645" y="5237480"/>
            <a:ext cx="1942465" cy="814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Cho gà ăn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Kể về gia đình em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943225" y="1982470"/>
            <a:ext cx="6655435" cy="370967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12192000" cy="677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88" y="1003422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780" y="112474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380803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51" y="1915814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653482" y="74183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415104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609365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4455518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4420717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: 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  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44223" y="2321496"/>
            <a:ext cx="6257453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1: Kể về gia đình của em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5FA080"/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1;p28"/>
          <p:cNvSpPr txBox="1"/>
          <p:nvPr/>
        </p:nvSpPr>
        <p:spPr>
          <a:xfrm>
            <a:off x="304799" y="1925400"/>
            <a:ext cx="67056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Khởi động</a:t>
            </a:r>
            <a:endParaRPr lang="en-US" sz="9600" b="1" kern="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Hát một bài hát về gia đình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Hành trang số (2)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3820" y="72390"/>
            <a:ext cx="2442210" cy="1141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Quan sát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Title 4"/>
          <p:cNvSpPr>
            <a:spLocks noGrp="1"/>
          </p:cNvSpPr>
          <p:nvPr/>
        </p:nvSpPr>
        <p:spPr>
          <a:xfrm>
            <a:off x="3388995" y="365125"/>
            <a:ext cx="7964805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Gia đình Hoa có những ai?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Content Placeholder 3" descr="411_20200731023244_bg-tnxh-trang-6-7-full-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894840" y="1691005"/>
            <a:ext cx="7815580" cy="448627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Lúc nghỉ ngơi gia đình Hoa thường làm gì?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564515" y="1587500"/>
            <a:ext cx="2352675" cy="352742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17190" y="2231390"/>
            <a:ext cx="3175000" cy="2543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030" y="2162175"/>
            <a:ext cx="2995930" cy="25336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1640" y="2231390"/>
            <a:ext cx="2880360" cy="2695575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485140" y="5103495"/>
            <a:ext cx="2210435" cy="911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Xem tivi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Rectangles 8"/>
          <p:cNvSpPr/>
          <p:nvPr/>
        </p:nvSpPr>
        <p:spPr>
          <a:xfrm>
            <a:off x="3265805" y="4994910"/>
            <a:ext cx="2659380" cy="1056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Dạy bé đi xe đạp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Rectangles 9"/>
          <p:cNvSpPr/>
          <p:nvPr/>
        </p:nvSpPr>
        <p:spPr>
          <a:xfrm>
            <a:off x="6424295" y="4915535"/>
            <a:ext cx="2780665" cy="1129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Quây quần bên nhau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Rectangles 10"/>
          <p:cNvSpPr/>
          <p:nvPr/>
        </p:nvSpPr>
        <p:spPr>
          <a:xfrm>
            <a:off x="9585960" y="4946015"/>
            <a:ext cx="2331085" cy="1068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Cùng nhau đọc sách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558540" y="365125"/>
            <a:ext cx="7795260" cy="1325880"/>
          </a:xfrm>
        </p:spPr>
        <p:txBody>
          <a:bodyPr>
            <a:normAutofit/>
          </a:bodyPr>
          <a:p>
            <a:pPr algn="ctr"/>
            <a:r>
              <a:rPr lang="en-US" sz="3110">
                <a:latin typeface="Times New Roman" panose="02020603050405020304" charset="0"/>
                <a:cs typeface="Times New Roman" panose="02020603050405020304" charset="0"/>
              </a:rPr>
              <a:t>Mọi người trong gia đình Hoa tham gia công việc nhà như thế nào?</a:t>
            </a:r>
            <a:endParaRPr lang="en-US" sz="311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820" y="72390"/>
            <a:ext cx="3583305" cy="1141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Quan sát hình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Content Placeholder 5" descr="411_20200407093737_cd-1---bai-1---kham-pha---trang-8-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162810" y="1589405"/>
            <a:ext cx="8047990" cy="39116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999105" y="5735955"/>
            <a:ext cx="6725920" cy="100774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400" b="1">
                <a:latin typeface="Times New Roman" panose="02020603050405020304" charset="0"/>
                <a:cs typeface="Times New Roman" panose="02020603050405020304" charset="0"/>
              </a:rPr>
              <a:t>Gia đình Hoa làm cùng nhau nấu ăn rất vui vẻ</a:t>
            </a:r>
            <a:endParaRPr lang="en-US" sz="2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 animBg="1"/>
      <p:bldP spid="8" grpId="1" animBg="1"/>
    </p:bldLst>
  </p:timing>
</p:sld>
</file>

<file path=ppt/tags/tag1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ags/tag4.xml><?xml version="1.0" encoding="utf-8"?>
<p:tagLst xmlns:p="http://schemas.openxmlformats.org/presentationml/2006/main">
  <p:tag name="KSO_WM_MEDIACOVER_FLAG" val="1"/>
  <p:tag name="KSO_WM_UNIT_MEDIACOVER_BTN_STATE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504</Words>
  <Application>WPS Presentation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13</vt:i4>
      </vt:variant>
    </vt:vector>
  </HeadingPairs>
  <TitlesOfParts>
    <vt:vector size="32" baseType="lpstr">
      <vt:lpstr>Arial</vt:lpstr>
      <vt:lpstr>SimSun</vt:lpstr>
      <vt:lpstr>Wingdings</vt:lpstr>
      <vt:lpstr>Times New Roman</vt:lpstr>
      <vt:lpstr>等线</vt:lpstr>
      <vt:lpstr>等线</vt:lpstr>
      <vt:lpstr>汉仪小麦体简</vt:lpstr>
      <vt:lpstr>Microsoft YaHei</vt:lpstr>
      <vt:lpstr>Arial Unicode MS</vt:lpstr>
      <vt:lpstr>Calibri</vt:lpstr>
      <vt:lpstr>Calibri Light</vt:lpstr>
      <vt:lpstr>Chivo Light</vt:lpstr>
      <vt:lpstr>Segoe Print</vt:lpstr>
      <vt:lpstr>等线 Light</vt:lpstr>
      <vt:lpstr>等线</vt:lpstr>
      <vt:lpstr>Office 主题​​</vt:lpstr>
      <vt:lpstr>1_Office Theme</vt:lpstr>
      <vt:lpstr>2_Office Theme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Hát một bài hát về gia đình</vt:lpstr>
      <vt:lpstr>PowerPoint 演示文稿</vt:lpstr>
      <vt:lpstr>Lúc nghỉ ngơi gia đình Hoa thường làm gì?</vt:lpstr>
      <vt:lpstr>PowerPoint 演示文稿</vt:lpstr>
      <vt:lpstr>Mọi người trong gia đình Hoa tham gia công việc nhà như thế nào?</vt:lpstr>
      <vt:lpstr>PowerPoint 演示文稿</vt:lpstr>
      <vt:lpstr>PowerPoint 演示文稿</vt:lpstr>
      <vt:lpstr>Kể về gia đình em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ngoc</cp:lastModifiedBy>
  <cp:revision>6</cp:revision>
  <dcterms:created xsi:type="dcterms:W3CDTF">2020-09-02T09:10:00Z</dcterms:created>
  <dcterms:modified xsi:type="dcterms:W3CDTF">2020-09-05T06:14:07Z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