
<file path=[Content_Types].xml><?xml version="1.0" encoding="utf-8"?>
<Types xmlns="http://schemas.openxmlformats.org/package/2006/content-types">
  <Default Extension="jpeg" ContentType="image/jpe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5"/>
  </p:notesMasterIdLst>
  <p:sldIdLst>
    <p:sldId id="269" r:id="rId4"/>
    <p:sldId id="257" r:id="rId6"/>
    <p:sldId id="268" r:id="rId7"/>
    <p:sldId id="258" r:id="rId8"/>
    <p:sldId id="260" r:id="rId9"/>
    <p:sldId id="261" r:id="rId10"/>
    <p:sldId id="262" r:id="rId11"/>
    <p:sldId id="270" r:id="rId12"/>
    <p:sldId id="263" r:id="rId13"/>
    <p:sldId id="265" r:id="rId14"/>
    <p:sldId id="264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tags" Target="../tags/tag3.xml"/><Relationship Id="rId4" Type="http://schemas.openxmlformats.org/officeDocument/2006/relationships/image" Target="../media/image3.emf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emf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4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02"/>
            <a:ext cx="12192000" cy="6856595"/>
          </a:xfrm>
          <a:prstGeom prst="rect">
            <a:avLst/>
          </a:prstGeom>
        </p:spPr>
      </p:pic>
      <p:grpSp>
        <p:nvGrpSpPr>
          <p:cNvPr id="12" name="PA_组合 11"/>
          <p:cNvGrpSpPr/>
          <p:nvPr>
            <p:custDataLst>
              <p:tags r:id="rId2"/>
            </p:custDataLst>
          </p:nvPr>
        </p:nvGrpSpPr>
        <p:grpSpPr>
          <a:xfrm>
            <a:off x="276726" y="216568"/>
            <a:ext cx="11670632" cy="4475748"/>
            <a:chOff x="276726" y="216568"/>
            <a:chExt cx="11562348" cy="4475748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276726" y="216568"/>
              <a:ext cx="11562348" cy="0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276726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1823032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A_图片 1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r="62599" b="5842"/>
          <a:stretch>
            <a:fillRect/>
          </a:stretch>
        </p:blipFill>
        <p:spPr>
          <a:xfrm>
            <a:off x="0" y="5116155"/>
            <a:ext cx="4559966" cy="1741845"/>
          </a:xfrm>
          <a:prstGeom prst="rect">
            <a:avLst/>
          </a:prstGeom>
        </p:spPr>
      </p:pic>
      <p:pic>
        <p:nvPicPr>
          <p:cNvPr id="14" name="PA_图片 13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4"/>
          <a:srcRect l="62896" r="1250" b="5842"/>
          <a:stretch>
            <a:fillRect/>
          </a:stretch>
        </p:blipFill>
        <p:spPr>
          <a:xfrm>
            <a:off x="7820526" y="5268555"/>
            <a:ext cx="4371473" cy="17418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232" y="383170"/>
            <a:ext cx="11945852" cy="143650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503045" y="382905"/>
            <a:ext cx="938847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Chào mừng thầy cô và các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em đến với tiết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397885" y="2578100"/>
            <a:ext cx="49256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Tự nhiên xã hội lớp 1</a:t>
            </a:r>
            <a:endParaRPr 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0" advTm="0">
        <p:random/>
      </p:transition>
    </mc:Choice>
    <mc:Fallback>
      <p:transition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54755" y="1110615"/>
            <a:ext cx="5400040" cy="402907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598420" y="76835"/>
            <a:ext cx="6557010" cy="8013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Minh và em gái đang làm gì?</a:t>
            </a:r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Double Wave 4"/>
          <p:cNvSpPr/>
          <p:nvPr/>
        </p:nvSpPr>
        <p:spPr>
          <a:xfrm>
            <a:off x="2634615" y="5262245"/>
            <a:ext cx="7031355" cy="995680"/>
          </a:xfrm>
          <a:prstGeom prst="doubleWav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Minh và em gái giúp mẹ dọn dẹp, trang trí nhà cửa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8175" y="1633220"/>
            <a:ext cx="8764905" cy="463613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83820" y="72390"/>
            <a:ext cx="3271520" cy="11417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Kết luận</a:t>
            </a:r>
            <a:endParaRPr lang="en-US" sz="36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02"/>
            <a:ext cx="12192000" cy="685659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276726" y="216568"/>
            <a:ext cx="11670632" cy="4475748"/>
            <a:chOff x="276726" y="216568"/>
            <a:chExt cx="11562348" cy="4475748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276726" y="216568"/>
              <a:ext cx="11562348" cy="0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276726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1823032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/>
          <a:srcRect r="62599" b="5842"/>
          <a:stretch>
            <a:fillRect/>
          </a:stretch>
        </p:blipFill>
        <p:spPr>
          <a:xfrm>
            <a:off x="0" y="5116155"/>
            <a:ext cx="4559966" cy="174184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2"/>
          <a:srcRect l="62896" r="1250" b="5842"/>
          <a:stretch>
            <a:fillRect/>
          </a:stretch>
        </p:blipFill>
        <p:spPr>
          <a:xfrm>
            <a:off x="7820526" y="5268555"/>
            <a:ext cx="4371473" cy="174184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2279983" y="222444"/>
            <a:ext cx="7444298" cy="2026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charset="-122"/>
                <a:ea typeface="Microsoft YaHei" panose="020B0503020204020204" charset="-122"/>
              </a:rPr>
              <a:t>THANK</a:t>
            </a:r>
            <a:endParaRPr kumimoji="0" lang="zh-CN" altLang="en-US" sz="1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312067" y="1580066"/>
            <a:ext cx="7444298" cy="2026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YaHei" panose="020B0503020204020204" charset="-122"/>
                <a:ea typeface="Microsoft YaHei" panose="020B0503020204020204" charset="-122"/>
              </a:rPr>
              <a:t>YOU</a:t>
            </a:r>
            <a:endParaRPr kumimoji="0" lang="zh-CN" altLang="en-US" sz="115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icrosoft YaHei" panose="020B0503020204020204" charset="-122"/>
              <a:ea typeface="Microsoft YaHei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23851"/>
            <a:ext cx="12192000" cy="95342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799" y="869949"/>
            <a:ext cx="10590001" cy="53086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41" y="184150"/>
            <a:ext cx="2548038" cy="27501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9404" y="64868"/>
            <a:ext cx="1976659" cy="24411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7360" y="4478020"/>
            <a:ext cx="8202295" cy="20142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866" y="3518099"/>
            <a:ext cx="9821917" cy="11811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8482666" y="2747802"/>
            <a:ext cx="1689788" cy="1154143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544223" y="2321496"/>
            <a:ext cx="6257453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Bài 3: Đồ dùng trong nhà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5FA080"/>
              </a:solidFill>
              <a:effectLst/>
              <a:uLnTx/>
              <a:uFillTx/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1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492125" y="374650"/>
            <a:ext cx="94272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Nhìn hình và kể tên các đồ dùng trong nhà Minh</a:t>
            </a:r>
            <a:endParaRPr lang="en-US" sz="32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8890" y="1230630"/>
            <a:ext cx="7285990" cy="391477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813050" y="5484495"/>
            <a:ext cx="6685280" cy="9017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Tủ lạnh, tủ bếp, giàn bát.......</a:t>
            </a:r>
            <a:endParaRPr 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636905" y="290195"/>
            <a:ext cx="110731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Minh và em gái đang làm gì? Nêu tác dụng của các việc đó</a:t>
            </a:r>
            <a:endParaRPr lang="en-US" sz="32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9010" y="1562100"/>
            <a:ext cx="7221220" cy="2627630"/>
          </a:xfrm>
          <a:prstGeom prst="rect">
            <a:avLst/>
          </a:prstGeom>
        </p:spPr>
      </p:pic>
      <p:sp>
        <p:nvSpPr>
          <p:cNvPr id="5" name="Double Wave 4"/>
          <p:cNvSpPr/>
          <p:nvPr/>
        </p:nvSpPr>
        <p:spPr>
          <a:xfrm>
            <a:off x="2488565" y="4606925"/>
            <a:ext cx="6612890" cy="1527175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Minh và em gái đang giúp mẹ phơi đồ và lau dọn tủ lạnh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Rounded Rectangle 4"/>
          <p:cNvSpPr/>
          <p:nvPr/>
        </p:nvSpPr>
        <p:spPr>
          <a:xfrm>
            <a:off x="83820" y="72390"/>
            <a:ext cx="3271520" cy="11417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Chơi trò chơi</a:t>
            </a:r>
            <a:endParaRPr lang="en-US" sz="3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4340225" y="241935"/>
            <a:ext cx="692531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4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Hỏi đáp về đồ dùng trong nhà</a:t>
            </a:r>
            <a:endParaRPr lang="en-US" sz="40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5340" y="1176020"/>
            <a:ext cx="5549265" cy="4877435"/>
          </a:xfrm>
          <a:prstGeom prst="rect">
            <a:avLst/>
          </a:prstGeom>
        </p:spPr>
      </p:pic>
      <p:sp>
        <p:nvSpPr>
          <p:cNvPr id="6" name="7-Point Star 5"/>
          <p:cNvSpPr/>
          <p:nvPr/>
        </p:nvSpPr>
        <p:spPr>
          <a:xfrm>
            <a:off x="1562735" y="1492885"/>
            <a:ext cx="1647190" cy="1202055"/>
          </a:xfrm>
          <a:prstGeom prst="star7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Rổ</a:t>
            </a:r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6-Point Star 6"/>
          <p:cNvSpPr/>
          <p:nvPr/>
        </p:nvSpPr>
        <p:spPr>
          <a:xfrm>
            <a:off x="1851025" y="3332480"/>
            <a:ext cx="1791335" cy="1562735"/>
          </a:xfrm>
          <a:prstGeom prst="star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Bát đĩa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7-Point Star 7"/>
          <p:cNvSpPr/>
          <p:nvPr/>
        </p:nvSpPr>
        <p:spPr>
          <a:xfrm>
            <a:off x="9101455" y="1830070"/>
            <a:ext cx="2054860" cy="181483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Bộ uống nước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7-Point Star 8"/>
          <p:cNvSpPr/>
          <p:nvPr/>
        </p:nvSpPr>
        <p:spPr>
          <a:xfrm>
            <a:off x="9089390" y="4714875"/>
            <a:ext cx="1911985" cy="128651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Bàn</a:t>
            </a:r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945130" y="1985645"/>
            <a:ext cx="1274445" cy="603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354070" y="3897630"/>
            <a:ext cx="865505" cy="24003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8295640" y="2599055"/>
            <a:ext cx="1082040" cy="42037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7947025" y="5027295"/>
            <a:ext cx="1298575" cy="30099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770" y="316865"/>
            <a:ext cx="8689340" cy="981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305" y="1830705"/>
            <a:ext cx="8219440" cy="2701925"/>
          </a:xfrm>
          <a:prstGeom prst="rect">
            <a:avLst/>
          </a:prstGeom>
        </p:spPr>
      </p:pic>
      <p:sp>
        <p:nvSpPr>
          <p:cNvPr id="6" name="Double Wave 5"/>
          <p:cNvSpPr/>
          <p:nvPr/>
        </p:nvSpPr>
        <p:spPr>
          <a:xfrm>
            <a:off x="2668905" y="4859020"/>
            <a:ext cx="6684645" cy="1383030"/>
          </a:xfrm>
          <a:prstGeom prst="doubleWav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Lau chùi thường xuyên để đồ bền hơn</a:t>
            </a:r>
            <a:endParaRPr 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2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7490" y="0"/>
            <a:ext cx="8715375" cy="4283075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2840990" y="4472940"/>
            <a:ext cx="6010910" cy="2136775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Minh và em biết sắp xếp đồ dùng gọn gàng sau khi dùng xong giúp đồ dùng bền lâu hơn</a:t>
            </a:r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tags/tag1.xml><?xml version="1.0" encoding="utf-8"?>
<p:tagLst xmlns:p="http://schemas.openxmlformats.org/presentationml/2006/main">
  <p:tag name="PA" val="v4.0.0"/>
</p:tagLst>
</file>

<file path=ppt/tags/tag2.xml><?xml version="1.0" encoding="utf-8"?>
<p:tagLst xmlns:p="http://schemas.openxmlformats.org/presentationml/2006/main">
  <p:tag name="PA" val="v4.0.0"/>
</p:tagLst>
</file>

<file path=ppt/tags/tag3.xml><?xml version="1.0" encoding="utf-8"?>
<p:tagLst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559</Words>
  <Application>WPS Presentation</Application>
  <PresentationFormat>Widescreen</PresentationFormat>
  <Paragraphs>45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5" baseType="lpstr">
      <vt:lpstr>Arial</vt:lpstr>
      <vt:lpstr>SimSun</vt:lpstr>
      <vt:lpstr>Wingdings</vt:lpstr>
      <vt:lpstr>等线</vt:lpstr>
      <vt:lpstr>等线</vt:lpstr>
      <vt:lpstr>汉仪小麦体简</vt:lpstr>
      <vt:lpstr>Times New Roman</vt:lpstr>
      <vt:lpstr>Microsoft YaHei</vt:lpstr>
      <vt:lpstr>Arial Unicode MS</vt:lpstr>
      <vt:lpstr>Calibri</vt:lpstr>
      <vt:lpstr>等线 Light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ngoc</cp:lastModifiedBy>
  <cp:revision>2</cp:revision>
  <dcterms:created xsi:type="dcterms:W3CDTF">2020-09-02T14:01:00Z</dcterms:created>
  <dcterms:modified xsi:type="dcterms:W3CDTF">2020-09-05T06:16:44Z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