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66" r:id="rId4"/>
  </p:sldMasterIdLst>
  <p:notesMasterIdLst>
    <p:notesMasterId r:id="rId7"/>
  </p:notesMasterIdLst>
  <p:sldIdLst>
    <p:sldId id="276" r:id="rId5"/>
    <p:sldId id="309" r:id="rId6"/>
    <p:sldId id="341" r:id="rId8"/>
    <p:sldId id="278" r:id="rId9"/>
    <p:sldId id="279" r:id="rId10"/>
    <p:sldId id="280" r:id="rId11"/>
    <p:sldId id="259" r:id="rId12"/>
    <p:sldId id="281" r:id="rId13"/>
    <p:sldId id="282" r:id="rId14"/>
    <p:sldId id="270" r:id="rId15"/>
    <p:sldId id="271" r:id="rId16"/>
    <p:sldId id="283" r:id="rId17"/>
    <p:sldId id="285" r:id="rId18"/>
    <p:sldId id="284" r:id="rId19"/>
    <p:sldId id="286" r:id="rId20"/>
    <p:sldId id="287" r:id="rId21"/>
    <p:sldId id="288" r:id="rId22"/>
    <p:sldId id="289" r:id="rId23"/>
    <p:sldId id="290" r:id="rId24"/>
    <p:sldId id="273" r:id="rId25"/>
    <p:sldId id="292" r:id="rId26"/>
    <p:sldId id="291" r:id="rId27"/>
    <p:sldId id="263" r:id="rId28"/>
    <p:sldId id="293" r:id="rId29"/>
    <p:sldId id="294" r:id="rId30"/>
    <p:sldId id="295" r:id="rId31"/>
    <p:sldId id="275" r:id="rId32"/>
    <p:sldId id="296" r:id="rId33"/>
    <p:sldId id="266" r:id="rId34"/>
    <p:sldId id="297" r:id="rId35"/>
    <p:sldId id="298" r:id="rId36"/>
    <p:sldId id="267" r:id="rId37"/>
    <p:sldId id="299" r:id="rId38"/>
    <p:sldId id="310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8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56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A7244-2A0E-44B4-9988-EF2BBBB402C0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D3A67-FB3F-4BE2-8072-30EBF75288C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9144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106047"/>
            <a:ext cx="10715436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644691"/>
            <a:ext cx="1307595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59024"/>
            <a:ext cx="1901121" cy="104948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6.png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5523091" y="4543119"/>
            <a:ext cx="362090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2.png"/><Relationship Id="rId7" Type="http://schemas.microsoft.com/office/2007/relationships/media" Target="file:///D:\LOAN%20-%20CD\Nho%20Thay.MP3" TargetMode="External"/><Relationship Id="rId6" Type="http://schemas.openxmlformats.org/officeDocument/2006/relationships/audio" Target="file:///D:\LOAN%20-%20CD\Nho%20Thay.MP3" TargetMode="External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wmf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9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1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1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1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hemeOverride" Target="../theme/themeOverride1.xml"/><Relationship Id="rId2" Type="http://schemas.openxmlformats.org/officeDocument/2006/relationships/image" Target="../media/image39.png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1" descr="hoa ve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156575" y="5637213"/>
            <a:ext cx="987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3" descr="hoa ve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987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5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6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7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71500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8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9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20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0" y="4572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21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25" y="-1143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22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642938"/>
            <a:ext cx="78105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23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4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-13335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25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26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27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29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5" name="WordArt 30"/>
          <p:cNvSpPr>
            <a:spLocks noChangeArrowheads="1" noChangeShapeType="1" noTextEdit="1"/>
          </p:cNvSpPr>
          <p:nvPr/>
        </p:nvSpPr>
        <p:spPr bwMode="auto">
          <a:xfrm>
            <a:off x="1452282" y="1585661"/>
            <a:ext cx="6172200" cy="197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/>
                <a:cs typeface="Times New Roman" panose="02020603050405020304"/>
              </a:rPr>
              <a:t>Tự nhiên xã hội</a:t>
            </a:r>
            <a:endParaRPr lang="en-US" sz="3600" kern="10" dirty="0">
              <a:ln w="12700">
                <a:solidFill>
                  <a:srgbClr val="0000FF"/>
                </a:solidFill>
                <a:round/>
              </a:ln>
              <a:solidFill>
                <a:srgbClr val="FF00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116" name="Picture 32" descr="butterflies_flowers_md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220980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34" descr="3d butter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3733800" y="5257800"/>
            <a:ext cx="96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36" descr="3d butter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0" y="2590800"/>
            <a:ext cx="96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37" descr="3d butter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8174038" y="3962400"/>
            <a:ext cx="969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39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Nho Thay.MP3">
            <a:hlinkClick r:id="" action="ppaction://media"/>
          </p:cNvPr>
          <p:cNvPicPr>
            <a:picLocks noRot="1"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link="rId7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861" fill="hold"/>
                                        <p:tgtEl>
                                          <p:spTgt spid="20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 với bạn cách s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dụng đồ dùng sắc nhọn an toàn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00328"/>
            <a:ext cx="3221037" cy="2609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1200330"/>
            <a:ext cx="3173413" cy="248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62400"/>
            <a:ext cx="4038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8288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vận dụng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4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2400" y="152400"/>
            <a:ext cx="8763000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1982450"/>
            <a:ext cx="8458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bị đứt tay do dao và đồ dùng sắc nhọn, em cần làm gì? 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1982450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dùng dao, kéo hoặc những đồ dùng đễ vỡ và sắc nhọn, cần phải rất cẩn thận để tránh bị đứt tay và mất an toàn.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0" y="737026"/>
            <a:ext cx="3267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dò: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5" y="21336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Nhận xét tiết học.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tiết học sau.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Tx/>
              <a:buChar char="-"/>
            </a:pP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81200" y="2209800"/>
            <a:ext cx="57912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Tiết 2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khám phá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76200"/>
            <a:ext cx="9144000" cy="6934200"/>
            <a:chOff x="0" y="914400"/>
            <a:chExt cx="7297182" cy="423949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586"/>
            <a:stretch>
              <a:fillRect/>
            </a:stretch>
          </p:blipFill>
          <p:spPr>
            <a:xfrm>
              <a:off x="0" y="914400"/>
              <a:ext cx="4864788" cy="421178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38182"/>
            <a:stretch>
              <a:fillRect/>
            </a:stretch>
          </p:blipFill>
          <p:spPr>
            <a:xfrm>
              <a:off x="4864788" y="914400"/>
              <a:ext cx="2432394" cy="42394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-635"/>
            <a:ext cx="9144000" cy="68592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21197718">
            <a:off x="-836930" y="-92075"/>
            <a:ext cx="10715625" cy="62299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324389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571851" y="134076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-61912" y="90151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171155" y="3718384"/>
            <a:ext cx="2289840" cy="2289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rot="371831">
            <a:off x="575119" y="2297696"/>
            <a:ext cx="3387938" cy="4792294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1956435" y="1689100"/>
            <a:ext cx="5615305" cy="1676400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095" tIns="57047" rIns="114095" bIns="57047" anchor="ctr"/>
          <a:p>
            <a:pPr algn="ctr" defTabSz="1140460">
              <a:defRPr/>
            </a:pP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Bài 4: An toàn khi sử dụng đồ dùng ở nhà</a:t>
            </a:r>
            <a:endParaRPr lang="en-US" sz="4125" b="1" dirty="0" err="1">
              <a:solidFill>
                <a:schemeClr val="bg1"/>
              </a:solidFill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Vì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em Hoa bị bỏng?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Hoa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gì trong tình huống đó?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Em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thấy Hoa xử lý như trên có đúng không?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28600" y="1569660"/>
            <a:ext cx="8686800" cy="5288340"/>
            <a:chOff x="0" y="914400"/>
            <a:chExt cx="7297182" cy="423949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586"/>
            <a:stretch>
              <a:fillRect/>
            </a:stretch>
          </p:blipFill>
          <p:spPr>
            <a:xfrm>
              <a:off x="0" y="914400"/>
              <a:ext cx="4864788" cy="421178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38182"/>
            <a:stretch>
              <a:fillRect/>
            </a:stretch>
          </p:blipFill>
          <p:spPr>
            <a:xfrm>
              <a:off x="4864788" y="914400"/>
              <a:ext cx="2432394" cy="42394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447800" y="2362200"/>
            <a:ext cx="62484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GIẢI LAO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thực hành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45041"/>
            <a:ext cx="3962400" cy="263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53016"/>
            <a:ext cx="3733800" cy="2623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Trong ba cách, em thấy cách nào đúng? Vì sao?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393" y="3534328"/>
            <a:ext cx="5130208" cy="286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82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47" y="5181600"/>
            <a:ext cx="990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34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84" y="5181600"/>
            <a:ext cx="990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6868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679" y="5277293"/>
            <a:ext cx="1219200" cy="114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75260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luận: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cầm phích cắm điện, các em phải lau tay thật khô và cầm đúng cách.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vận dụng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7" t="17373" r="6996" b="45253"/>
          <a:stretch>
            <a:fillRect/>
          </a:stretch>
        </p:blipFill>
        <p:spPr>
          <a:xfrm>
            <a:off x="990600" y="-1"/>
            <a:ext cx="7239000" cy="55874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5316" y="558742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Điều gì có thể xảy ra với bạn nhỏ trong hình sau?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1722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Em sẽ làm gì nếu gặp tình huống đó?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" y="857250"/>
            <a:ext cx="9133556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6" y="1576677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68" y="815816"/>
            <a:ext cx="3733324" cy="4367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89707" y="2781425"/>
            <a:ext cx="195389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799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3" y="1828800"/>
            <a:ext cx="8610600" cy="419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442" y="457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điệp: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7"/>
          <a:stretch>
            <a:fillRect/>
          </a:stretch>
        </p:blipFill>
        <p:spPr>
          <a:xfrm>
            <a:off x="533400" y="741218"/>
            <a:ext cx="8153400" cy="5583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0" y="737026"/>
            <a:ext cx="3267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dò: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5" y="2133600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Nhận xét tiết học.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Về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cắm phích điện đúng cách.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tiết học sau.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Tx/>
              <a:buChar char="-"/>
            </a:pP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3243893"/>
            <a:ext cx="9144000" cy="274191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3367522" y="1330325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Dặn dò: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0" name="TextBox 68"/>
          <p:cNvSpPr txBox="1"/>
          <p:nvPr/>
        </p:nvSpPr>
        <p:spPr>
          <a:xfrm>
            <a:off x="2195830" y="2418080"/>
            <a:ext cx="5008245" cy="1619885"/>
          </a:xfrm>
          <a:prstGeom prst="rect">
            <a:avLst/>
          </a:prstGeom>
        </p:spPr>
        <p:txBody>
          <a:bodyPr vert="horz" wrap="square" lIns="0" tIns="72000" rIns="0" bIns="0" anchor="t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Nhận xét tiết học.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Về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nhà thực hành cắm phích điện đúng cách.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Chuẩn bị tiết học sau.</a:t>
            </a:r>
            <a:endParaRPr lang="en-US" alt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189345" y="3689350"/>
            <a:ext cx="3049270" cy="2399030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khám phá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9526" y="533400"/>
            <a:ext cx="91344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 tên các đồ dùng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 nhọn trong nhà có thể gây nguy hiểm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90800" y="6637"/>
            <a:ext cx="5264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32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103" y="1828800"/>
            <a:ext cx="26511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" y="2749550"/>
            <a:ext cx="6492210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9526" y="533400"/>
            <a:ext cx="91344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cần lưu ý điều gì khi sử dụng dao và đồ dùng sắc nhọn để an toàn?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90800" y="6637"/>
            <a:ext cx="52641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32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00" y="1037593"/>
            <a:ext cx="2651125" cy="582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" y="2133600"/>
            <a:ext cx="649221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78586" r="21521" b="7676"/>
          <a:stretch>
            <a:fillRect/>
          </a:stretch>
        </p:blipFill>
        <p:spPr>
          <a:xfrm>
            <a:off x="0" y="1156335"/>
            <a:ext cx="9144000" cy="5139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28600"/>
            <a:ext cx="297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điệp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2133600" y="2362200"/>
            <a:ext cx="58674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GIẢI LAO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thực hành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charset="-122"/>
            <a:ea typeface="Microsoft YaHei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1309</Words>
  <Application>WPS Presentation</Application>
  <PresentationFormat>On-screen Show (4:3)</PresentationFormat>
  <Paragraphs>79</Paragraphs>
  <Slides>34</Slides>
  <Notes>11</Notes>
  <HiddenSlides>0</HiddenSlides>
  <MMClips>2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34</vt:i4>
      </vt:variant>
    </vt:vector>
  </HeadingPairs>
  <TitlesOfParts>
    <vt:vector size="52" baseType="lpstr">
      <vt:lpstr>Arial</vt:lpstr>
      <vt:lpstr>SimSun</vt:lpstr>
      <vt:lpstr>Wingdings</vt:lpstr>
      <vt:lpstr>Georgia</vt:lpstr>
      <vt:lpstr>Microsoft YaHei</vt:lpstr>
      <vt:lpstr>inpin heiti</vt:lpstr>
      <vt:lpstr>Times New Roman</vt:lpstr>
      <vt:lpstr>Times New Roman</vt:lpstr>
      <vt:lpstr>SimHei</vt:lpstr>
      <vt:lpstr>Arial</vt:lpstr>
      <vt:lpstr>Trebuchet MS</vt:lpstr>
      <vt:lpstr>Arial Unicode MS</vt:lpstr>
      <vt:lpstr>Calibri</vt:lpstr>
      <vt:lpstr>等线 Light</vt:lpstr>
      <vt:lpstr>等线</vt:lpstr>
      <vt:lpstr>Slipstream</vt:lpstr>
      <vt:lpstr>第一PPT，www.1ppt.com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ngoc</cp:lastModifiedBy>
  <cp:revision>30</cp:revision>
  <dcterms:created xsi:type="dcterms:W3CDTF">2020-08-09T14:51:00Z</dcterms:created>
  <dcterms:modified xsi:type="dcterms:W3CDTF">2020-09-05T06:17:44Z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