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1"/>
    <p:sldMasterId id="2147483712" r:id="rId2"/>
    <p:sldMasterId id="2147483721" r:id="rId3"/>
    <p:sldMasterId id="2147483726" r:id="rId4"/>
    <p:sldMasterId id="2147483751" r:id="rId5"/>
    <p:sldMasterId id="2147483757" r:id="rId6"/>
  </p:sldMasterIdLst>
  <p:notesMasterIdLst>
    <p:notesMasterId r:id="rId29"/>
  </p:notesMasterIdLst>
  <p:sldIdLst>
    <p:sldId id="302" r:id="rId7"/>
    <p:sldId id="286" r:id="rId8"/>
    <p:sldId id="287" r:id="rId9"/>
    <p:sldId id="385" r:id="rId10"/>
    <p:sldId id="301" r:id="rId11"/>
    <p:sldId id="323" r:id="rId12"/>
    <p:sldId id="282" r:id="rId13"/>
    <p:sldId id="292" r:id="rId14"/>
    <p:sldId id="291" r:id="rId15"/>
    <p:sldId id="324" r:id="rId16"/>
    <p:sldId id="322" r:id="rId17"/>
    <p:sldId id="334" r:id="rId18"/>
    <p:sldId id="268" r:id="rId19"/>
    <p:sldId id="325" r:id="rId20"/>
    <p:sldId id="327" r:id="rId21"/>
    <p:sldId id="328" r:id="rId22"/>
    <p:sldId id="329" r:id="rId23"/>
    <p:sldId id="330" r:id="rId24"/>
    <p:sldId id="331" r:id="rId25"/>
    <p:sldId id="332" r:id="rId26"/>
    <p:sldId id="261" r:id="rId27"/>
    <p:sldId id="33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48" y="4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ommentAuthors" Target="commentAuthor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B46-6601-4EF2-8B8E-68170E5DB268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A49CA-5370-4504-9C50-79009DFDB6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94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Thiết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CA49CA-5370-4504-9C50-79009DFDB6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6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0224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Thiết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tranthao121004@gmail.com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AF81A-5A48-44B6-BFB3-5A2D337008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008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269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684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12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5922981"/>
            <a:ext cx="12192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7" y="2"/>
            <a:ext cx="1674284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hinkpad\Desktop\未标题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72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23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21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8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47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6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CDCB7474-AC18-4462-9967-766FB798D0E5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A4D9A019-0009-41E6-843E-D66C74BC76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10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767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83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688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1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4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7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1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3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9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2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02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954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42" y="-766119"/>
            <a:ext cx="12499219" cy="76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2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8" y="296562"/>
            <a:ext cx="9737802" cy="656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32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2828" y="731324"/>
            <a:ext cx="12499219" cy="599015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 rot="10800000">
            <a:off x="0" y="-1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6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>
            <a:off x="-20782" y="2840185"/>
            <a:ext cx="12233564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5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5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2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9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2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4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9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2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6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0C1CE-1DE5-44A9-A9CB-E8467452B4F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69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725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AE3A7-20DA-48F3-81C3-2C954A8690AA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6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53A21D4-9D8E-41AB-BDC2-8CA502A9B670}" type="datetimeFigureOut">
              <a:rPr lang="zh-CN" altLang="en-US" smtClean="0"/>
              <a:pPr/>
              <a:t>2023/11/24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4939B1A-D5CD-4394-9DA0-DACD796AB5C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530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70" r:id="rId6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D1223-53C8-4F6E-A0EE-C7ADC22EE3B7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3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4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slide" Target="slide3.xml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microsoft.com/office/2007/relationships/hdphoto" Target="../media/hdphoto1.wdp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8.png"/><Relationship Id="rId5" Type="http://schemas.microsoft.com/office/2007/relationships/hdphoto" Target="../media/hdphoto2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3.xml"/><Relationship Id="rId7" Type="http://schemas.openxmlformats.org/officeDocument/2006/relationships/image" Target="../media/image30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33.png"/><Relationship Id="rId4" Type="http://schemas.openxmlformats.org/officeDocument/2006/relationships/tags" Target="../tags/tag4.xml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3A0BA4-E115-4AAF-B2C5-6CB3637F153A}"/>
              </a:ext>
            </a:extLst>
          </p:cNvPr>
          <p:cNvSpPr/>
          <p:nvPr/>
        </p:nvSpPr>
        <p:spPr>
          <a:xfrm>
            <a:off x="3157536" y="1588445"/>
            <a:ext cx="587693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Khởi</a:t>
            </a:r>
            <a:r>
              <a:rPr kumimoji="0" lang="en-US" sz="8800" b="1" i="0" u="none" strike="noStrike" kern="1200" cap="none" spc="0" normalizeH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động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64D2"/>
                </a:solidFill>
                <a:prstDash val="solid"/>
              </a:ln>
              <a:solidFill>
                <a:srgbClr val="0064D2">
                  <a:lumMod val="40000"/>
                  <a:lumOff val="6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6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8CC390-7308-427F-B92F-EF25AAD026DD}"/>
              </a:ext>
            </a:extLst>
          </p:cNvPr>
          <p:cNvSpPr txBox="1"/>
          <p:nvPr/>
        </p:nvSpPr>
        <p:spPr>
          <a:xfrm>
            <a:off x="5105400" y="2286000"/>
            <a:ext cx="434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Tiết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74754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F45E77-0720-48A6-BF93-F6BCBD754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0586A4C-9631-45A8-92AE-E28B23E9F3D8}"/>
              </a:ext>
            </a:extLst>
          </p:cNvPr>
          <p:cNvGrpSpPr/>
          <p:nvPr/>
        </p:nvGrpSpPr>
        <p:grpSpPr>
          <a:xfrm>
            <a:off x="1821904" y="1362066"/>
            <a:ext cx="9039636" cy="2919569"/>
            <a:chOff x="1868200" y="2198564"/>
            <a:chExt cx="9039636" cy="2919569"/>
          </a:xfrm>
          <a:pattFill prst="trellis">
            <a:fgClr>
              <a:srgbClr val="BCE6EB"/>
            </a:fgClr>
            <a:bgClr>
              <a:schemeClr val="bg1"/>
            </a:bgClr>
          </a:pattFill>
        </p:grpSpPr>
        <p:sp>
          <p:nvSpPr>
            <p:cNvPr id="8" name="Rectangle: Rounded Corners 1">
              <a:extLst>
                <a:ext uri="{FF2B5EF4-FFF2-40B4-BE49-F238E27FC236}">
                  <a16:creationId xmlns:a16="http://schemas.microsoft.com/office/drawing/2014/main" id="{F3A340AF-2F91-47EF-A0B9-83BBA40BBB80}"/>
                </a:ext>
              </a:extLst>
            </p:cNvPr>
            <p:cNvSpPr/>
            <p:nvPr/>
          </p:nvSpPr>
          <p:spPr>
            <a:xfrm>
              <a:off x="1868200" y="2198564"/>
              <a:ext cx="8492016" cy="2919569"/>
            </a:xfrm>
            <a:prstGeom prst="roundRect">
              <a:avLst/>
            </a:prstGeom>
            <a:solidFill>
              <a:srgbClr val="FDCFDF"/>
            </a:solidFill>
            <a:ln w="381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FDC8C3-7387-4FD6-88A6-77B53BAAB3AC}"/>
                </a:ext>
              </a:extLst>
            </p:cNvPr>
            <p:cNvSpPr txBox="1"/>
            <p:nvPr/>
          </p:nvSpPr>
          <p:spPr>
            <a:xfrm>
              <a:off x="3553836" y="2411854"/>
              <a:ext cx="517670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2857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5400" b="1" i="0" u="none" strike="noStrike" kern="1200" cap="none" spc="0" normalizeH="0" baseline="0" noProof="0" dirty="0">
                  <a:ln w="2857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857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endParaRPr kumimoji="0" lang="en-US" sz="5400" b="1" i="0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3116D8-4AC4-4021-969C-A98CEE8184AB}"/>
                </a:ext>
              </a:extLst>
            </p:cNvPr>
            <p:cNvSpPr txBox="1"/>
            <p:nvPr/>
          </p:nvSpPr>
          <p:spPr>
            <a:xfrm>
              <a:off x="2530323" y="3368993"/>
              <a:ext cx="83775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Mật ong của gấu con.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318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Mật ong của Gấu con  The Honey of the Cub  Tiếng Việt 1 tập 1  Kết nối tri thức với cuộc sống_1080p">
            <a:hlinkClick r:id="" action="ppaction://media"/>
            <a:extLst>
              <a:ext uri="{FF2B5EF4-FFF2-40B4-BE49-F238E27FC236}">
                <a16:creationId xmlns:a16="http://schemas.microsoft.com/office/drawing/2014/main" id="{4EAE59BF-C1BC-4B3F-92A8-32AD2E000D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2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0FEB90-B9D7-405C-B4A4-1BCBC14D8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16" y="-22261"/>
            <a:ext cx="4286373" cy="12510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55A0E0-DB48-4969-BEE2-3B3B000E30F8}"/>
              </a:ext>
            </a:extLst>
          </p:cNvPr>
          <p:cNvSpPr txBox="1"/>
          <p:nvPr/>
        </p:nvSpPr>
        <p:spPr>
          <a:xfrm>
            <a:off x="5477758" y="131609"/>
            <a:ext cx="4275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Quicksand Medium" panose="00000600000000000000" pitchFamily="2" charset="0"/>
              </a:rPr>
              <a:t>Mật</a:t>
            </a:r>
            <a:r>
              <a:rPr lang="en-US" sz="3600" b="1" dirty="0">
                <a:latin typeface="Quicksand Medium" panose="00000600000000000000" pitchFamily="2" charset="0"/>
              </a:rPr>
              <a:t> </a:t>
            </a:r>
            <a:r>
              <a:rPr lang="en-US" sz="3600" b="1" dirty="0" err="1">
                <a:latin typeface="Quicksand Medium" panose="00000600000000000000" pitchFamily="2" charset="0"/>
              </a:rPr>
              <a:t>ong</a:t>
            </a:r>
            <a:r>
              <a:rPr lang="en-US" sz="3600" b="1" dirty="0">
                <a:latin typeface="Quicksand Medium" panose="00000600000000000000" pitchFamily="2" charset="0"/>
              </a:rPr>
              <a:t> </a:t>
            </a:r>
            <a:r>
              <a:rPr lang="en-US" sz="3600" b="1" dirty="0" err="1">
                <a:latin typeface="Quicksand Medium" panose="00000600000000000000" pitchFamily="2" charset="0"/>
              </a:rPr>
              <a:t>của</a:t>
            </a:r>
            <a:r>
              <a:rPr lang="en-US" sz="3600" b="1" dirty="0">
                <a:latin typeface="Quicksand Medium" panose="00000600000000000000" pitchFamily="2" charset="0"/>
              </a:rPr>
              <a:t> </a:t>
            </a:r>
            <a:r>
              <a:rPr lang="en-US" sz="3600" b="1" dirty="0" err="1">
                <a:latin typeface="Quicksand Medium" panose="00000600000000000000" pitchFamily="2" charset="0"/>
              </a:rPr>
              <a:t>gấu</a:t>
            </a:r>
            <a:r>
              <a:rPr lang="en-US" sz="3600" b="1" dirty="0">
                <a:latin typeface="Quicksand Medium" panose="00000600000000000000" pitchFamily="2" charset="0"/>
              </a:rPr>
              <a:t> con.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88DE28-1BDB-4E83-8F38-4E229F3DA3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34" t="9363" r="48590" b="2030"/>
          <a:stretch/>
        </p:blipFill>
        <p:spPr>
          <a:xfrm>
            <a:off x="4038600" y="995031"/>
            <a:ext cx="3360138" cy="24339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F6B4E9-73AA-49C6-99DB-FA953061B6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177" t="3352" b="2119"/>
          <a:stretch/>
        </p:blipFill>
        <p:spPr>
          <a:xfrm>
            <a:off x="7593260" y="838200"/>
            <a:ext cx="3227140" cy="26329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280710-30F9-43FA-BF55-719A91C461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1" t="1629" r="54495" b="2904"/>
          <a:stretch/>
        </p:blipFill>
        <p:spPr>
          <a:xfrm>
            <a:off x="4038600" y="3570009"/>
            <a:ext cx="3360138" cy="29069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4233CA-BDF1-44AD-B8CE-EB2D19F61B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754" t="1613" r="2623" b="2467"/>
          <a:stretch/>
        </p:blipFill>
        <p:spPr>
          <a:xfrm>
            <a:off x="7631750" y="3570008"/>
            <a:ext cx="3645850" cy="298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3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0FEB90-B9D7-405C-B4A4-1BCBC14D8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16" y="-22261"/>
            <a:ext cx="4286373" cy="12510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55A0E0-DB48-4969-BEE2-3B3B000E30F8}"/>
              </a:ext>
            </a:extLst>
          </p:cNvPr>
          <p:cNvSpPr txBox="1"/>
          <p:nvPr/>
        </p:nvSpPr>
        <p:spPr>
          <a:xfrm>
            <a:off x="5477758" y="131609"/>
            <a:ext cx="4275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Mật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gấu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icksand Medium" panose="00000600000000000000" pitchFamily="2" charset="0"/>
                <a:ea typeface="+mn-ea"/>
                <a:cs typeface="+mn-cs"/>
              </a:rPr>
              <a:t> con.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88DE28-1BDB-4E83-8F38-4E229F3DA3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34" t="9363" r="48590" b="2030"/>
          <a:stretch/>
        </p:blipFill>
        <p:spPr>
          <a:xfrm>
            <a:off x="4038600" y="995031"/>
            <a:ext cx="3360138" cy="24339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F6B4E9-73AA-49C6-99DB-FA953061B6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177" t="3352" b="2119"/>
          <a:stretch/>
        </p:blipFill>
        <p:spPr>
          <a:xfrm>
            <a:off x="7593260" y="838200"/>
            <a:ext cx="3227140" cy="26329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280710-30F9-43FA-BF55-719A91C461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81" t="1629" r="54495" b="2904"/>
          <a:stretch/>
        </p:blipFill>
        <p:spPr>
          <a:xfrm>
            <a:off x="4038600" y="3570009"/>
            <a:ext cx="3360138" cy="29069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4233CA-BDF1-44AD-B8CE-EB2D19F61B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7754" t="1613" r="2623" b="2467"/>
          <a:stretch/>
        </p:blipFill>
        <p:spPr>
          <a:xfrm>
            <a:off x="7631750" y="3570008"/>
            <a:ext cx="3645850" cy="2983192"/>
          </a:xfrm>
          <a:prstGeom prst="rect">
            <a:avLst/>
          </a:prstGeom>
        </p:spPr>
      </p:pic>
      <p:pic>
        <p:nvPicPr>
          <p:cNvPr id="12" name="Mật ong của gấu con">
            <a:hlinkClick r:id="" action="ppaction://media"/>
            <a:extLst>
              <a:ext uri="{FF2B5EF4-FFF2-40B4-BE49-F238E27FC236}">
                <a16:creationId xmlns:a16="http://schemas.microsoft.com/office/drawing/2014/main" id="{C4BE4778-EF59-436A-BDF0-B3BE8D436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19400" y="14145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422C11A-2B50-4901-9B13-35068280110A}"/>
              </a:ext>
            </a:extLst>
          </p:cNvPr>
          <p:cNvSpPr txBox="1"/>
          <p:nvPr/>
        </p:nvSpPr>
        <p:spPr>
          <a:xfrm>
            <a:off x="1981200" y="5925234"/>
            <a:ext cx="883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 mẹ đã chuẩn bị gì cho gấu con đi chơi</a:t>
            </a:r>
            <a:r>
              <a:rPr lang="vi-V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A8B1A5-675D-4CE2-86C7-1B68EE07A3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9600"/>
            <a:ext cx="1853873" cy="5410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CA4DAE3-AD9B-4A91-8FAA-4F154BBC71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34" t="9363" r="48590" b="2030"/>
          <a:stretch/>
        </p:blipFill>
        <p:spPr>
          <a:xfrm>
            <a:off x="3373803" y="460847"/>
            <a:ext cx="5558364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9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B24B84-175C-446D-BE42-8312A368B61F}"/>
              </a:ext>
            </a:extLst>
          </p:cNvPr>
          <p:cNvSpPr txBox="1"/>
          <p:nvPr/>
        </p:nvSpPr>
        <p:spPr>
          <a:xfrm>
            <a:off x="3657600" y="5858923"/>
            <a:ext cx="6952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sao gấu con giấu lọ mật ong đi</a:t>
            </a:r>
            <a:r>
              <a:rPr lang="vi-V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8F2681-4285-46C4-9E0B-0FEFEA753D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1853873" cy="5410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DD43F9-99D3-4FE7-99B5-245DF0E1E5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177" t="3352" b="2119"/>
          <a:stretch/>
        </p:blipFill>
        <p:spPr>
          <a:xfrm>
            <a:off x="3810000" y="381000"/>
            <a:ext cx="5177923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EB2C73-9007-4F16-B631-03EAA3873A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1853873" cy="5410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D7D7D7-7E73-44DD-8569-AEC669EB1104}"/>
              </a:ext>
            </a:extLst>
          </p:cNvPr>
          <p:cNvSpPr txBox="1"/>
          <p:nvPr/>
        </p:nvSpPr>
        <p:spPr>
          <a:xfrm>
            <a:off x="3657600" y="5715000"/>
            <a:ext cx="5933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 ăn bị mất, các bạn làm gì</a:t>
            </a:r>
            <a:r>
              <a:rPr lang="vi-V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830D87-B823-4019-9C96-EF4E9FA66B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1" t="1629" r="54495" b="2904"/>
          <a:stretch/>
        </p:blipFill>
        <p:spPr>
          <a:xfrm>
            <a:off x="3563290" y="223315"/>
            <a:ext cx="5558364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8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2E4E797-3F95-4621-8A36-49AB9D711708}"/>
              </a:ext>
            </a:extLst>
          </p:cNvPr>
          <p:cNvSpPr txBox="1"/>
          <p:nvPr/>
        </p:nvSpPr>
        <p:spPr>
          <a:xfrm>
            <a:off x="1752600" y="5867400"/>
            <a:ext cx="982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mật ong cho các bạn, gấu con nghĩ gì</a:t>
            </a:r>
            <a:r>
              <a:rPr lang="vi-V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4A9022-1F92-496A-BE86-E6E48FBEB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3723"/>
            <a:ext cx="2558904" cy="7468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2306F0-5C5E-497C-A197-559CCECCD5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54" t="1613" r="2623" b="2467"/>
          <a:stretch/>
        </p:blipFill>
        <p:spPr>
          <a:xfrm>
            <a:off x="3505200" y="381000"/>
            <a:ext cx="6275931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5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639537-3396-41CE-9857-A59F1E18E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7348"/>
            <a:ext cx="1853873" cy="5410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55D594-ACA1-460A-8A1E-6D143E3724A9}"/>
              </a:ext>
            </a:extLst>
          </p:cNvPr>
          <p:cNvSpPr txBox="1"/>
          <p:nvPr/>
        </p:nvSpPr>
        <p:spPr>
          <a:xfrm>
            <a:off x="4343400" y="363414"/>
            <a:ext cx="3825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solidFill>
                  <a:prstClr val="black"/>
                </a:solidFill>
                <a:latin typeface="Quicksand Medium" panose="00000600000000000000" pitchFamily="2" charset="0"/>
              </a:rPr>
              <a:t>Mật</a:t>
            </a:r>
            <a:r>
              <a:rPr lang="en-US" sz="3200" b="1" dirty="0">
                <a:solidFill>
                  <a:prstClr val="black"/>
                </a:solidFill>
                <a:latin typeface="Quicksand Medium" panose="00000600000000000000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Quicksand Medium" panose="00000600000000000000" pitchFamily="2" charset="0"/>
              </a:rPr>
              <a:t>ong</a:t>
            </a:r>
            <a:r>
              <a:rPr lang="en-US" sz="3200" b="1" dirty="0">
                <a:solidFill>
                  <a:prstClr val="black"/>
                </a:solidFill>
                <a:latin typeface="Quicksand Medium" panose="00000600000000000000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Quicksand Medium" panose="00000600000000000000" pitchFamily="2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Quicksand Medium" panose="00000600000000000000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Quicksand Medium" panose="00000600000000000000" pitchFamily="2" charset="0"/>
              </a:rPr>
              <a:t>gấu</a:t>
            </a:r>
            <a:r>
              <a:rPr lang="en-US" sz="3200" b="1" dirty="0">
                <a:solidFill>
                  <a:prstClr val="black"/>
                </a:solidFill>
                <a:latin typeface="Quicksand Medium" panose="00000600000000000000" pitchFamily="2" charset="0"/>
              </a:rPr>
              <a:t> con.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06A051-CAA9-4753-84A0-1669E95517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34" t="9363" r="48590" b="2030"/>
          <a:stretch/>
        </p:blipFill>
        <p:spPr>
          <a:xfrm>
            <a:off x="3202415" y="1334582"/>
            <a:ext cx="2651384" cy="2558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D18851-0274-4E37-B572-43B3A2D0AF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177" t="3352" b="2119"/>
          <a:stretch/>
        </p:blipFill>
        <p:spPr>
          <a:xfrm>
            <a:off x="6341813" y="1146569"/>
            <a:ext cx="2651384" cy="27469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AAC40C-D246-4B7F-81DD-99D01106B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1" t="1629" r="54495" b="2904"/>
          <a:stretch/>
        </p:blipFill>
        <p:spPr>
          <a:xfrm>
            <a:off x="3202415" y="4081494"/>
            <a:ext cx="2651384" cy="2558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B62A7C-FAAF-4247-BA95-27CA0E9EAD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754" t="1613" r="2623" b="2467"/>
          <a:stretch/>
        </p:blipFill>
        <p:spPr>
          <a:xfrm>
            <a:off x="6341814" y="4081493"/>
            <a:ext cx="2993669" cy="25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2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 TO O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38" y1="15846" x2="38923" y2="26615"/>
                        <a14:foregroundMark x1="82615" y1="13385" x2="90923" y2="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586">
            <a:off x="3963758" y="234334"/>
            <a:ext cx="40005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333">
            <a:off x="2931534" y="1314497"/>
            <a:ext cx="783777" cy="99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8419199" y="1136535"/>
            <a:ext cx="880848" cy="115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2893604" y="2628207"/>
            <a:ext cx="671090" cy="85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011" flipH="1">
            <a:off x="4314394" y="1298457"/>
            <a:ext cx="701162" cy="9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24350" y="3741004"/>
            <a:ext cx="3771900" cy="85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 VỀ TỔ</a:t>
            </a:r>
          </a:p>
        </p:txBody>
      </p:sp>
      <p:sp>
        <p:nvSpPr>
          <p:cNvPr id="3" name="Pentagon 2">
            <a:hlinkClick r:id="rId11" action="ppaction://hlinksldjump"/>
          </p:cNvPr>
          <p:cNvSpPr/>
          <p:nvPr/>
        </p:nvSpPr>
        <p:spPr>
          <a:xfrm>
            <a:off x="8153401" y="5314950"/>
            <a:ext cx="1240997" cy="571500"/>
          </a:xfrm>
          <a:prstGeom prst="homePlat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 err="1">
                <a:solidFill>
                  <a:srgbClr val="0000FF"/>
                </a:solidFill>
                <a:latin typeface="Calibri" panose="020F0502020204030204"/>
              </a:rPr>
              <a:t>Chơi</a:t>
            </a:r>
            <a:endParaRPr lang="en-US" sz="3300" dirty="0">
              <a:solidFill>
                <a:srgbClr val="0000FF"/>
              </a:solidFill>
              <a:latin typeface="Calibri" panose="020F0502020204030204"/>
            </a:endParaRPr>
          </a:p>
        </p:txBody>
      </p:sp>
      <p:pic>
        <p:nvPicPr>
          <p:cNvPr id="4" name="Nhac thien nhi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5429250"/>
            <a:ext cx="457200" cy="45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15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7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21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458;p21">
            <a:extLst>
              <a:ext uri="{FF2B5EF4-FFF2-40B4-BE49-F238E27FC236}">
                <a16:creationId xmlns:a16="http://schemas.microsoft.com/office/drawing/2014/main" id="{E3AAE0D8-A3F4-4FC9-825E-BBF617A12028}"/>
              </a:ext>
            </a:extLst>
          </p:cNvPr>
          <p:cNvGrpSpPr/>
          <p:nvPr/>
        </p:nvGrpSpPr>
        <p:grpSpPr>
          <a:xfrm>
            <a:off x="2062311" y="243370"/>
            <a:ext cx="7906808" cy="1668661"/>
            <a:chOff x="2006019" y="49159"/>
            <a:chExt cx="5930106" cy="1251496"/>
          </a:xfrm>
        </p:grpSpPr>
        <p:sp>
          <p:nvSpPr>
            <p:cNvPr id="68" name="Google Shape;459;p21">
              <a:extLst>
                <a:ext uri="{FF2B5EF4-FFF2-40B4-BE49-F238E27FC236}">
                  <a16:creationId xmlns:a16="http://schemas.microsoft.com/office/drawing/2014/main" id="{689DEF57-5589-4B2A-BFC2-630A3CE57320}"/>
                </a:ext>
              </a:extLst>
            </p:cNvPr>
            <p:cNvSpPr/>
            <p:nvPr/>
          </p:nvSpPr>
          <p:spPr>
            <a:xfrm>
              <a:off x="2294413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endParaRPr>
            </a:p>
          </p:txBody>
        </p:sp>
        <p:sp>
          <p:nvSpPr>
            <p:cNvPr id="69" name="Google Shape;460;p21">
              <a:extLst>
                <a:ext uri="{FF2B5EF4-FFF2-40B4-BE49-F238E27FC236}">
                  <a16:creationId xmlns:a16="http://schemas.microsoft.com/office/drawing/2014/main" id="{2BDF9B41-A5FD-4E07-A354-0FBAD41FF700}"/>
                </a:ext>
              </a:extLst>
            </p:cNvPr>
            <p:cNvSpPr/>
            <p:nvPr/>
          </p:nvSpPr>
          <p:spPr>
            <a:xfrm rot="7791998">
              <a:off x="7097580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endParaRPr>
            </a:p>
          </p:txBody>
        </p:sp>
        <p:sp>
          <p:nvSpPr>
            <p:cNvPr id="70" name="Google Shape;461;p21">
              <a:extLst>
                <a:ext uri="{FF2B5EF4-FFF2-40B4-BE49-F238E27FC236}">
                  <a16:creationId xmlns:a16="http://schemas.microsoft.com/office/drawing/2014/main" id="{525D0FD0-318C-428B-8C7B-E1EC480DD1EC}"/>
                </a:ext>
              </a:extLst>
            </p:cNvPr>
            <p:cNvSpPr/>
            <p:nvPr/>
          </p:nvSpPr>
          <p:spPr>
            <a:xfrm rot="7791998">
              <a:off x="1962480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endParaRPr>
            </a:p>
          </p:txBody>
        </p:sp>
      </p:grpSp>
      <p:sp>
        <p:nvSpPr>
          <p:cNvPr id="71" name="Google Shape;462;p21">
            <a:extLst>
              <a:ext uri="{FF2B5EF4-FFF2-40B4-BE49-F238E27FC236}">
                <a16:creationId xmlns:a16="http://schemas.microsoft.com/office/drawing/2014/main" id="{A500ECDA-B255-4F39-A8BA-BE08191E57F2}"/>
              </a:ext>
            </a:extLst>
          </p:cNvPr>
          <p:cNvSpPr txBox="1">
            <a:spLocks/>
          </p:cNvSpPr>
          <p:nvPr/>
        </p:nvSpPr>
        <p:spPr>
          <a:xfrm>
            <a:off x="3282889" y="624621"/>
            <a:ext cx="6301705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</a:rPr>
              <a:t>Ý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42FFFA-BC90-4403-8F51-E9EE32B41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516387"/>
            <a:ext cx="7848600" cy="25860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1" hangingPunct="1"/>
            <a:r>
              <a:rPr lang="vi-VN" altLang="en-US" sz="5400" b="1" dirty="0">
                <a:latin typeface="HP001 4 hàng" panose="020B0603050302020204" pitchFamily="34" charset="0"/>
              </a:rPr>
              <a:t>Câu chuyện khuyên ta biết ứng xử, quan tâm và biết chia sẻ với bạn bè.</a:t>
            </a:r>
            <a:endParaRPr lang="en-US" altLang="en-US" sz="54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9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AC3672B-07D8-4EE7-BBA4-E0D71DCC2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9984"/>
            <a:ext cx="2844597" cy="830263"/>
          </a:xfrm>
          <a:prstGeom prst="rect">
            <a:avLst/>
          </a:prstGeom>
        </p:spPr>
      </p:pic>
      <p:pic>
        <p:nvPicPr>
          <p:cNvPr id="24" name="图片 10">
            <a:extLst>
              <a:ext uri="{FF2B5EF4-FFF2-40B4-BE49-F238E27FC236}">
                <a16:creationId xmlns:a16="http://schemas.microsoft.com/office/drawing/2014/main" id="{1B431107-A849-4194-8AFA-4B48A53E0C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2" t="24726" b="33517"/>
          <a:stretch/>
        </p:blipFill>
        <p:spPr>
          <a:xfrm>
            <a:off x="11135459" y="219984"/>
            <a:ext cx="887874" cy="65024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5D63D5E-B1C6-4DD3-BBEE-6DB27AA77D5A}"/>
              </a:ext>
            </a:extLst>
          </p:cNvPr>
          <p:cNvGrpSpPr/>
          <p:nvPr/>
        </p:nvGrpSpPr>
        <p:grpSpPr>
          <a:xfrm>
            <a:off x="1495574" y="2460227"/>
            <a:ext cx="9200851" cy="2634961"/>
            <a:chOff x="1161731" y="3040604"/>
            <a:chExt cx="6592992" cy="2634961"/>
          </a:xfrm>
        </p:grpSpPr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CC72D5D5-9D40-4099-9718-86DB86A759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599"/>
            <a:stretch/>
          </p:blipFill>
          <p:spPr bwMode="auto">
            <a:xfrm>
              <a:off x="1161731" y="3040604"/>
              <a:ext cx="6592992" cy="26349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F379889-87D6-4DED-95A5-6FDC8E5E02F8}"/>
                </a:ext>
              </a:extLst>
            </p:cNvPr>
            <p:cNvSpPr/>
            <p:nvPr/>
          </p:nvSpPr>
          <p:spPr>
            <a:xfrm>
              <a:off x="1667228" y="3614245"/>
              <a:ext cx="5481280" cy="7464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/>
              <a:r>
                <a:rPr lang="vi-VN" sz="4251" b="1" dirty="0">
                  <a:solidFill>
                    <a:srgbClr val="1F497D"/>
                  </a:solidFill>
                  <a:latin typeface="HP001 4 hàng" pitchFamily="34" charset="0"/>
                  <a:ea typeface="Arial-Rounded" pitchFamily="34" charset="0"/>
                  <a:cs typeface="Arial-Rounded" pitchFamily="34" charset="0"/>
                </a:rPr>
                <a:t>Gần hồ có ngọn tháp cao vút.</a:t>
              </a: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3D5C8E3-F899-4416-8F54-25F94FAE20A1}"/>
              </a:ext>
            </a:extLst>
          </p:cNvPr>
          <p:cNvCxnSpPr/>
          <p:nvPr/>
        </p:nvCxnSpPr>
        <p:spPr>
          <a:xfrm>
            <a:off x="1961875" y="3325807"/>
            <a:ext cx="648251" cy="212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E29F097-7AC9-4E6A-9B7B-C78E190EFA41}"/>
              </a:ext>
            </a:extLst>
          </p:cNvPr>
          <p:cNvCxnSpPr/>
          <p:nvPr/>
        </p:nvCxnSpPr>
        <p:spPr>
          <a:xfrm flipH="1">
            <a:off x="9448800" y="2739408"/>
            <a:ext cx="275799" cy="66770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84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140B336-B45A-4750-B9B9-89B6C05566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117DBA-B1F4-42E5-9242-626CA39D6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16436" y="5043055"/>
            <a:ext cx="5342613" cy="181494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68F3CC1-E84B-4797-BE0F-74D3ABFD69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70800" y="-622300"/>
            <a:ext cx="4826000" cy="762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089" y="2974724"/>
            <a:ext cx="7163421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3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857" b="89286" l="56998" r="96349">
                        <a14:foregroundMark x1="65822" y1="60000" x2="70994" y2="58929"/>
                        <a14:foregroundMark x1="91684" y1="58036" x2="93408" y2="57500"/>
                        <a14:foregroundMark x1="93408" y1="60000" x2="93611" y2="62857"/>
                        <a14:foregroundMark x1="93611" y1="65000" x2="95538" y2="72679"/>
                        <a14:foregroundMark x1="95538" y1="72679" x2="93712" y2="80536"/>
                        <a14:foregroundMark x1="93712" y1="80536" x2="92191" y2="82321"/>
                        <a14:foregroundMark x1="93915" y1="71071" x2="95233" y2="74286"/>
                        <a14:foregroundMark x1="95233" y1="68036" x2="95639" y2="72679"/>
                        <a14:foregroundMark x1="90974" y1="83214" x2="92698" y2="86250"/>
                        <a14:foregroundMark x1="94016" y1="82143" x2="93915" y2="86250"/>
                        <a14:foregroundMark x1="95740" y1="76964" x2="95030" y2="81964"/>
                        <a14:foregroundMark x1="95842" y1="81250" x2="95335" y2="85536"/>
                        <a14:foregroundMark x1="95335" y1="80000" x2="95639" y2="78571"/>
                        <a14:foregroundMark x1="96349" y1="81071" x2="96349" y2="81071"/>
                        <a14:foregroundMark x1="89858" y1="84643" x2="90061" y2="88214"/>
                        <a14:foregroundMark x1="80832" y1="86429" x2="84381" y2="86071"/>
                        <a14:foregroundMark x1="79310" y1="85893" x2="84686" y2="88214"/>
                        <a14:foregroundMark x1="84686" y1="88214" x2="87221" y2="86607"/>
                        <a14:foregroundMark x1="79209" y1="87321" x2="81744" y2="88393"/>
                        <a14:foregroundMark x1="79716" y1="86964" x2="82150" y2="89286"/>
                        <a14:foregroundMark x1="79412" y1="86250" x2="79919" y2="89107"/>
                        <a14:foregroundMark x1="79006" y1="86250" x2="79310" y2="87321"/>
                        <a14:foregroundMark x1="79209" y1="85000" x2="78905" y2="85536"/>
                        <a14:foregroundMark x1="68154" y1="60000" x2="70690" y2="59107"/>
                        <a14:foregroundMark x1="58621" y1="81429" x2="60345" y2="82857"/>
                        <a14:foregroundMark x1="60751" y1="75357" x2="62880" y2="79821"/>
                        <a14:foregroundMark x1="59331" y1="76964" x2="61055" y2="79286"/>
                        <a14:foregroundMark x1="58519" y1="76964" x2="59432" y2="79821"/>
                        <a14:foregroundMark x1="57099" y1="85179" x2="58418" y2="84286"/>
                        <a14:foregroundMark x1="90061" y1="59286" x2="90264" y2="58929"/>
                        <a14:foregroundMark x1="92394" y1="53214" x2="92495" y2="5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33" t="50000" r="2500" b="10230"/>
          <a:stretch>
            <a:fillRect/>
          </a:stretch>
        </p:blipFill>
        <p:spPr>
          <a:xfrm>
            <a:off x="8695939" y="4062901"/>
            <a:ext cx="2857500" cy="17273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910612" y="6104265"/>
            <a:ext cx="2128988" cy="623241"/>
          </a:xfrm>
          <a:prstGeom prst="rect">
            <a:avLst/>
          </a:prstGeom>
          <a:solidFill>
            <a:schemeClr val="bg1"/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hép</a:t>
            </a:r>
            <a:r>
              <a:rPr lang="en-US" sz="36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xèp</a:t>
            </a:r>
            <a:endParaRPr lang="en-US" sz="36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99579" y="6104265"/>
            <a:ext cx="2010386" cy="623241"/>
          </a:xfrm>
          <a:prstGeom prst="rect">
            <a:avLst/>
          </a:prstGeom>
          <a:solidFill>
            <a:schemeClr val="bg1"/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líp</a:t>
            </a:r>
            <a:r>
              <a:rPr lang="en-US" sz="36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häc</a:t>
            </a:r>
            <a:endParaRPr lang="en-US" sz="36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52525" y="6134126"/>
            <a:ext cx="2114755" cy="623241"/>
          </a:xfrm>
          <a:prstGeom prst="rect">
            <a:avLst/>
          </a:prstGeom>
          <a:solidFill>
            <a:schemeClr val="bg1"/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36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chíp</a:t>
            </a:r>
            <a:endParaRPr lang="en-US" sz="36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4396" y="6104265"/>
            <a:ext cx="1988274" cy="623241"/>
          </a:xfrm>
          <a:prstGeom prst="rect">
            <a:avLst/>
          </a:prstGeom>
          <a:solidFill>
            <a:schemeClr val="bg1"/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lèp</a:t>
            </a:r>
            <a:r>
              <a:rPr lang="en-US" sz="36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endParaRPr lang="en-US" sz="36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092" y="6104265"/>
            <a:ext cx="2181449" cy="623241"/>
          </a:xfrm>
          <a:prstGeom prst="rect">
            <a:avLst/>
          </a:prstGeom>
          <a:solidFill>
            <a:schemeClr val="bg1"/>
          </a:solidFill>
        </p:spPr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36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6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cäp</a:t>
            </a:r>
            <a:endParaRPr lang="en-US" sz="36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C:\Users\ADMIN\Desktop\ TO O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538" y1="15846" x2="38923" y2="26615"/>
                        <a14:foregroundMark x1="82615" y1="13385" x2="90923" y2="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586">
            <a:off x="3914996" y="370796"/>
            <a:ext cx="40005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ADMIN\Desktop\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929">
            <a:off x="7780549" y="3388128"/>
            <a:ext cx="884186" cy="11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8534" flipH="1">
            <a:off x="7882635" y="2066796"/>
            <a:ext cx="680015" cy="83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19096">
            <a:off x="3339890" y="4065894"/>
            <a:ext cx="877991" cy="111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694" flipH="1">
            <a:off x="6323519" y="4459399"/>
            <a:ext cx="831398" cy="10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011" flipH="1">
            <a:off x="3428304" y="2108372"/>
            <a:ext cx="701162" cy="9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1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-0.25989 -0.2240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95" y="-1120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-0.28628 0.0222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3" y="111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047 L 0.20612 -0.35162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4" y="-17569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1.48148E-6 L -0.12226 -0.3888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16" y="-19444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15 -0.00023 L 0.20743 0.03078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14" y="1551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9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bldLvl="0" animBg="1"/>
      <p:bldP spid="11" grpId="0" bldLvl="0" animBg="1"/>
      <p:bldP spid="11" grpId="1" bldLvl="0" animBg="1"/>
      <p:bldP spid="14" grpId="0" bldLvl="0" animBg="1"/>
      <p:bldP spid="14" grpId="1" bldLvl="0" animBg="1"/>
      <p:bldP spid="4" grpId="0" bldLvl="0" animBg="1"/>
      <p:bldP spid="4" grpId="1" bldLvl="0" animBg="1"/>
      <p:bldP spid="5" grpId="0" bldLvl="0" animBg="1"/>
      <p:bldP spid="5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54650" y="177801"/>
            <a:ext cx="801159" cy="7514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50C312-6801-4FCC-AFA9-992C11931F36}"/>
              </a:ext>
            </a:extLst>
          </p:cNvPr>
          <p:cNvSpPr/>
          <p:nvPr/>
        </p:nvSpPr>
        <p:spPr>
          <a:xfrm>
            <a:off x="228600" y="1228397"/>
            <a:ext cx="11658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 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rµo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lép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ép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µ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nh¸i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h¸t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ãn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c¬n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Çu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mïa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MÆt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ao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ran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ran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bµi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ca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c¸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cê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lãp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ngãp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b¬i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Õn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l¹i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ngoi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lªn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íp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2520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_图片 2" descr="C:\Users\Thinkpad\Desktop\1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A_图片 4" descr="C:\Users\Thinkpad\Desktop\未标题-1.pn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t="9874" r="5765" b="3240"/>
          <a:stretch/>
        </p:blipFill>
        <p:spPr bwMode="auto">
          <a:xfrm>
            <a:off x="355600" y="677334"/>
            <a:ext cx="11125200" cy="596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A_图片 5" descr="C:\Users\Thinkpad\Desktop\3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5833" b="9410"/>
          <a:stretch/>
        </p:blipFill>
        <p:spPr bwMode="auto">
          <a:xfrm>
            <a:off x="609600" y="0"/>
            <a:ext cx="10871200" cy="62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A_图片 8" descr="C:\Users\Thinkpad\Desktop\学校\1_0007_图层-9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107267"/>
            <a:ext cx="2435597" cy="375073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54;p13">
            <a:extLst>
              <a:ext uri="{FF2B5EF4-FFF2-40B4-BE49-F238E27FC236}">
                <a16:creationId xmlns:a16="http://schemas.microsoft.com/office/drawing/2014/main" id="{CBC80C26-E929-474C-9E62-EE9640F25C84}"/>
              </a:ext>
            </a:extLst>
          </p:cNvPr>
          <p:cNvSpPr txBox="1">
            <a:spLocks/>
          </p:cNvSpPr>
          <p:nvPr/>
        </p:nvSpPr>
        <p:spPr>
          <a:xfrm>
            <a:off x="1752600" y="965357"/>
            <a:ext cx="7938814" cy="7872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66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55</a:t>
            </a:r>
          </a:p>
        </p:txBody>
      </p:sp>
      <p:sp>
        <p:nvSpPr>
          <p:cNvPr id="15" name="Google Shape;55;p13">
            <a:extLst>
              <a:ext uri="{FF2B5EF4-FFF2-40B4-BE49-F238E27FC236}">
                <a16:creationId xmlns:a16="http://schemas.microsoft.com/office/drawing/2014/main" id="{FB4EA56B-1E05-4134-926B-14B4B2BE219D}"/>
              </a:ext>
            </a:extLst>
          </p:cNvPr>
          <p:cNvSpPr txBox="1">
            <a:spLocks/>
          </p:cNvSpPr>
          <p:nvPr/>
        </p:nvSpPr>
        <p:spPr>
          <a:xfrm>
            <a:off x="3352800" y="2895600"/>
            <a:ext cx="6338614" cy="12817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dk1"/>
              </a:buClr>
              <a:buSzPts val="5200"/>
              <a:buNone/>
            </a:pP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marL="0" indent="0" algn="ctr">
              <a:buClr>
                <a:schemeClr val="dk1"/>
              </a:buClr>
              <a:buSzPts val="5200"/>
              <a:buNone/>
            </a:pP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Mật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ong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GB" sz="5400" b="1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gấu</a:t>
            </a:r>
            <a:r>
              <a:rPr lang="en-GB" sz="5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346842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78054F18-7CFB-4AA0-BAE1-B7D89FB3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848894"/>
            <a:ext cx="3886200" cy="61361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8CC390-7308-427F-B92F-EF25AAD026DD}"/>
              </a:ext>
            </a:extLst>
          </p:cNvPr>
          <p:cNvSpPr txBox="1"/>
          <p:nvPr/>
        </p:nvSpPr>
        <p:spPr>
          <a:xfrm>
            <a:off x="5105400" y="2286000"/>
            <a:ext cx="434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/>
              <a:t>Tiết</a:t>
            </a:r>
            <a:r>
              <a:rPr lang="en-US" sz="9600" b="1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40519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87262F-05BE-47C8-87B8-411D949203EE}"/>
              </a:ext>
            </a:extLst>
          </p:cNvPr>
          <p:cNvSpPr txBox="1"/>
          <p:nvPr/>
        </p:nvSpPr>
        <p:spPr>
          <a:xfrm>
            <a:off x="401993" y="4196081"/>
            <a:ext cx="920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9C9018-39C9-40F2-A8EC-EA01FD2C9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03" y="822249"/>
            <a:ext cx="1431701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C92D8C-75ED-4635-8C51-9A29FF79B0DC}"/>
              </a:ext>
            </a:extLst>
          </p:cNvPr>
          <p:cNvSpPr txBox="1"/>
          <p:nvPr/>
        </p:nvSpPr>
        <p:spPr>
          <a:xfrm rot="201875">
            <a:off x="7692898" y="4921650"/>
            <a:ext cx="632188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267" dirty="0">
                <a:solidFill>
                  <a:prstClr val="white"/>
                </a:solidFill>
                <a:latin typeface="Quicksand Medium" panose="00000600000000000000" pitchFamily="2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D7E9A6-A1D2-43B7-B5DA-C54CC9277D5B}"/>
              </a:ext>
            </a:extLst>
          </p:cNvPr>
          <p:cNvSpPr txBox="1"/>
          <p:nvPr/>
        </p:nvSpPr>
        <p:spPr>
          <a:xfrm rot="112218">
            <a:off x="1493429" y="5096447"/>
            <a:ext cx="632188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267" dirty="0">
                <a:solidFill>
                  <a:prstClr val="white"/>
                </a:solidFill>
                <a:latin typeface="Quicksand Medium" panose="00000600000000000000" pitchFamily="2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26E051-E1E0-419D-B7A6-181BBD9F6E9E}"/>
              </a:ext>
            </a:extLst>
          </p:cNvPr>
          <p:cNvSpPr txBox="1"/>
          <p:nvPr/>
        </p:nvSpPr>
        <p:spPr>
          <a:xfrm rot="21243811">
            <a:off x="3107301" y="5156738"/>
            <a:ext cx="632188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267" dirty="0">
                <a:solidFill>
                  <a:prstClr val="white"/>
                </a:solidFill>
                <a:latin typeface="Quicksand Medium" panose="00000600000000000000" pitchFamily="2" charset="0"/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13AC6C-8E2E-448D-89F1-4D02DE7290B9}"/>
              </a:ext>
            </a:extLst>
          </p:cNvPr>
          <p:cNvSpPr txBox="1"/>
          <p:nvPr/>
        </p:nvSpPr>
        <p:spPr>
          <a:xfrm rot="21008566">
            <a:off x="4609153" y="5003378"/>
            <a:ext cx="598896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267" dirty="0">
                <a:solidFill>
                  <a:prstClr val="white"/>
                </a:solidFill>
                <a:latin typeface="Quicksand Medium" panose="00000600000000000000" pitchFamily="2" charset="0"/>
              </a:rPr>
              <a:t>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00D8C8-0CC1-46A3-A512-0C8B6217C41E}"/>
              </a:ext>
            </a:extLst>
          </p:cNvPr>
          <p:cNvSpPr txBox="1"/>
          <p:nvPr/>
        </p:nvSpPr>
        <p:spPr>
          <a:xfrm>
            <a:off x="6126465" y="4875863"/>
            <a:ext cx="632188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267" dirty="0">
                <a:solidFill>
                  <a:prstClr val="white"/>
                </a:solidFill>
                <a:latin typeface="Quicksand Medium" panose="00000600000000000000" pitchFamily="2" charset="0"/>
              </a:rPr>
              <a:t>Ê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95F02F8-B3D6-4748-99EC-8D676064D1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42" t="15860" r="2008" b="13648"/>
          <a:stretch/>
        </p:blipFill>
        <p:spPr>
          <a:xfrm>
            <a:off x="533400" y="2209800"/>
            <a:ext cx="11256607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281545-A0C0-4114-B65A-BB18DA18EF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57" y="196747"/>
            <a:ext cx="11531286" cy="63272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2AAC0F-9FB3-48B4-862B-DD164614A6F3}"/>
              </a:ext>
            </a:extLst>
          </p:cNvPr>
          <p:cNvSpPr txBox="1"/>
          <p:nvPr/>
        </p:nvSpPr>
        <p:spPr>
          <a:xfrm>
            <a:off x="2769881" y="1521346"/>
            <a:ext cx="1709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nÐt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chữ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14F568-A2DB-49C0-A964-67BA14D0ECAB}"/>
              </a:ext>
            </a:extLst>
          </p:cNvPr>
          <p:cNvSpPr txBox="1"/>
          <p:nvPr/>
        </p:nvSpPr>
        <p:spPr>
          <a:xfrm>
            <a:off x="2317955" y="2498745"/>
            <a:ext cx="187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tÊp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nËp</a:t>
            </a:r>
            <a:endParaRPr lang="en-US" sz="3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51B2D2-2979-4D42-9FE6-7757AFC0989C}"/>
              </a:ext>
            </a:extLst>
          </p:cNvPr>
          <p:cNvSpPr txBox="1"/>
          <p:nvPr/>
        </p:nvSpPr>
        <p:spPr>
          <a:xfrm>
            <a:off x="3150466" y="3810000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gom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gãp</a:t>
            </a:r>
            <a:endParaRPr lang="en-US" sz="3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539876-FB81-49B7-BFEC-2EA5B8957D72}"/>
              </a:ext>
            </a:extLst>
          </p:cNvPr>
          <p:cNvSpPr txBox="1"/>
          <p:nvPr/>
        </p:nvSpPr>
        <p:spPr>
          <a:xfrm>
            <a:off x="2251973" y="4965313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chút ít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E9A654-0DA5-4E18-947A-67ED572C8825}"/>
              </a:ext>
            </a:extLst>
          </p:cNvPr>
          <p:cNvSpPr txBox="1"/>
          <p:nvPr/>
        </p:nvSpPr>
        <p:spPr>
          <a:xfrm>
            <a:off x="5694013" y="1519996"/>
            <a:ext cx="1451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nÕt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4558AA-5EDB-44C7-91E7-717A882EF737}"/>
              </a:ext>
            </a:extLst>
          </p:cNvPr>
          <p:cNvSpPr txBox="1"/>
          <p:nvPr/>
        </p:nvSpPr>
        <p:spPr>
          <a:xfrm>
            <a:off x="5473425" y="3360357"/>
            <a:ext cx="1699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håi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hép</a:t>
            </a:r>
            <a:endParaRPr lang="en-US" sz="3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6257C7-B139-4A37-9F55-50B3C384E871}"/>
              </a:ext>
            </a:extLst>
          </p:cNvPr>
          <p:cNvSpPr txBox="1"/>
          <p:nvPr/>
        </p:nvSpPr>
        <p:spPr>
          <a:xfrm>
            <a:off x="6096000" y="4780801"/>
            <a:ext cx="1766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mứt sen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BAAB77-E839-4066-BD1A-75CCAC532769}"/>
              </a:ext>
            </a:extLst>
          </p:cNvPr>
          <p:cNvSpPr txBox="1"/>
          <p:nvPr/>
        </p:nvSpPr>
        <p:spPr>
          <a:xfrm>
            <a:off x="8516989" y="4699294"/>
            <a:ext cx="2047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tia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chíp</a:t>
            </a:r>
            <a:endParaRPr lang="en-US" sz="3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492DBB-D1BB-4D51-A26A-1116B69F9652}"/>
              </a:ext>
            </a:extLst>
          </p:cNvPr>
          <p:cNvSpPr txBox="1"/>
          <p:nvPr/>
        </p:nvSpPr>
        <p:spPr>
          <a:xfrm>
            <a:off x="8700472" y="1697893"/>
            <a:ext cx="1680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gÆp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endParaRPr lang="en-US" sz="3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F44C4B-6F54-43BD-8EE4-75FB02D71B61}"/>
              </a:ext>
            </a:extLst>
          </p:cNvPr>
          <p:cNvSpPr txBox="1"/>
          <p:nvPr/>
        </p:nvSpPr>
        <p:spPr>
          <a:xfrm>
            <a:off x="7108099" y="2610229"/>
            <a:ext cx="1782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®¹p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88DE63-F805-49FC-BDC5-AD19F43AB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57" y="225980"/>
            <a:ext cx="14317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4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8F81732-2F68-498A-8B09-D4C91A100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" t="7325" r="3433" b="2848"/>
          <a:stretch/>
        </p:blipFill>
        <p:spPr>
          <a:xfrm>
            <a:off x="118422" y="1371600"/>
            <a:ext cx="12192000" cy="3445038"/>
          </a:xfrm>
          <a:prstGeom prst="rect">
            <a:avLst/>
          </a:prstGeom>
        </p:spPr>
      </p:pic>
      <p:pic>
        <p:nvPicPr>
          <p:cNvPr id="7" name="Picture 6" descr="Graphical user interface, icon&#10;&#10;Description automatically generated">
            <a:extLst>
              <a:ext uri="{FF2B5EF4-FFF2-40B4-BE49-F238E27FC236}">
                <a16:creationId xmlns:a16="http://schemas.microsoft.com/office/drawing/2014/main" id="{6C82C646-D08E-4584-8D44-43D4A78E8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7" y="0"/>
            <a:ext cx="2194136" cy="114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9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254</Words>
  <Application>Microsoft Office PowerPoint</Application>
  <PresentationFormat>Widescreen</PresentationFormat>
  <Paragraphs>49</Paragraphs>
  <Slides>22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等线</vt:lpstr>
      <vt:lpstr>微软雅黑</vt:lpstr>
      <vt:lpstr>宋体</vt:lpstr>
      <vt:lpstr>.VnAvant</vt:lpstr>
      <vt:lpstr>Arial</vt:lpstr>
      <vt:lpstr>Arial-Rounded</vt:lpstr>
      <vt:lpstr>Calibri</vt:lpstr>
      <vt:lpstr>Calibri Light</vt:lpstr>
      <vt:lpstr>HP001 4 hàng</vt:lpstr>
      <vt:lpstr>Quicksand Medium</vt:lpstr>
      <vt:lpstr>Times New Roman</vt:lpstr>
      <vt:lpstr>字魂59号-创粗黑</vt:lpstr>
      <vt:lpstr>Office Theme</vt:lpstr>
      <vt:lpstr>1_Office 主题</vt:lpstr>
      <vt:lpstr>包图主题2</vt:lpstr>
      <vt:lpstr>1_Office Theme</vt:lpstr>
      <vt:lpstr>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Administrator</cp:lastModifiedBy>
  <cp:revision>33</cp:revision>
  <dcterms:created xsi:type="dcterms:W3CDTF">2020-08-12T11:52:00Z</dcterms:created>
  <dcterms:modified xsi:type="dcterms:W3CDTF">2023-11-24T10:12:13Z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